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7" r:id="rId15"/>
  </p:sldIdLst>
  <p:sldSz cx="7597775" cy="5400675"/>
  <p:notesSz cx="6858000" cy="9144000"/>
  <p:defaultTextStyle>
    <a:defPPr>
      <a:defRPr lang="en-US"/>
    </a:defPPr>
    <a:lvl1pPr marL="0" algn="l" defTabSz="83121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15925" algn="l" defTabSz="83121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31850" algn="l" defTabSz="83121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47775" algn="l" defTabSz="83121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63700" algn="l" defTabSz="83121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79625" algn="l" defTabSz="83121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95550" algn="l" defTabSz="83121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911475" algn="l" defTabSz="83121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326765" algn="l" defTabSz="83121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1828"/>
    <a:srgbClr val="38BEDB"/>
    <a:srgbClr val="0099FF"/>
    <a:srgbClr val="33CCCC"/>
    <a:srgbClr val="33CCFF"/>
    <a:srgbClr val="00CCFF"/>
    <a:srgbClr val="0099CC"/>
    <a:srgbClr val="7BC7ED"/>
    <a:srgbClr val="0066FF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9" autoAdjust="0"/>
    <p:restoredTop sz="97190" autoAdjust="0"/>
  </p:normalViewPr>
  <p:slideViewPr>
    <p:cSldViewPr>
      <p:cViewPr varScale="1">
        <p:scale>
          <a:sx n="141" d="100"/>
          <a:sy n="141" d="100"/>
        </p:scale>
        <p:origin x="2016" y="132"/>
      </p:cViewPr>
      <p:guideLst>
        <p:guide orient="horz" pos="1620"/>
        <p:guide pos="2880"/>
        <p:guide orient="horz" pos="1701"/>
        <p:guide pos="239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DD754-F49E-4351-AAFE-19D83F43501C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17588" y="685800"/>
            <a:ext cx="482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83121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15925" algn="l" defTabSz="83121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31850" algn="l" defTabSz="83121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47775" algn="l" defTabSz="83121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63700" algn="l" defTabSz="83121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79625" algn="l" defTabSz="83121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95550" algn="l" defTabSz="83121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911475" algn="l" defTabSz="83121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326765" algn="l" defTabSz="83121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017588" y="685800"/>
            <a:ext cx="482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017588" y="685800"/>
            <a:ext cx="482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831215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1785" indent="-311785" algn="l" defTabSz="831215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75640" indent="-259715" algn="l" defTabSz="831215" rtl="0" eaLnBrk="1" latinLnBrk="0" hangingPunct="1">
        <a:spcBef>
          <a:spcPct val="20000"/>
        </a:spcBef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39495" indent="-207645" algn="l" defTabSz="83121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55420" indent="-207645" algn="l" defTabSz="83121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71345" indent="-207645" algn="l" defTabSz="83121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7270" indent="-207645" algn="l" defTabSz="831215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03195" indent="-207645" algn="l" defTabSz="831215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19120" indent="-207645" algn="l" defTabSz="831215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535045" indent="-207645" algn="l" defTabSz="831215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3121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5925" algn="l" defTabSz="83121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31850" algn="l" defTabSz="83121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7775" algn="l" defTabSz="83121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63700" algn="l" defTabSz="83121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9625" algn="l" defTabSz="83121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95550" algn="l" defTabSz="83121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11475" algn="l" defTabSz="83121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26765" algn="l" defTabSz="83121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image" Target="../media/image4.png"/><Relationship Id="rId7" Type="http://schemas.openxmlformats.org/officeDocument/2006/relationships/image" Target="../media/image3.jpeg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5" Type="http://schemas.openxmlformats.org/officeDocument/2006/relationships/notesSlide" Target="../notesSlides/notesSlide1.xml"/><Relationship Id="rId34" Type="http://schemas.openxmlformats.org/officeDocument/2006/relationships/slideLayout" Target="../slideLayouts/slideLayout1.xml"/><Relationship Id="rId33" Type="http://schemas.openxmlformats.org/officeDocument/2006/relationships/image" Target="../media/image14.png"/><Relationship Id="rId32" Type="http://schemas.openxmlformats.org/officeDocument/2006/relationships/tags" Target="../tags/tag17.xml"/><Relationship Id="rId31" Type="http://schemas.openxmlformats.org/officeDocument/2006/relationships/image" Target="../media/image13.png"/><Relationship Id="rId30" Type="http://schemas.openxmlformats.org/officeDocument/2006/relationships/tags" Target="../tags/tag16.xml"/><Relationship Id="rId3" Type="http://schemas.openxmlformats.org/officeDocument/2006/relationships/image" Target="../media/image2.png"/><Relationship Id="rId29" Type="http://schemas.openxmlformats.org/officeDocument/2006/relationships/image" Target="../media/image12.png"/><Relationship Id="rId28" Type="http://schemas.openxmlformats.org/officeDocument/2006/relationships/tags" Target="../tags/tag15.xml"/><Relationship Id="rId27" Type="http://schemas.openxmlformats.org/officeDocument/2006/relationships/image" Target="../media/image11.png"/><Relationship Id="rId26" Type="http://schemas.openxmlformats.org/officeDocument/2006/relationships/tags" Target="../tags/tag14.xml"/><Relationship Id="rId25" Type="http://schemas.openxmlformats.org/officeDocument/2006/relationships/image" Target="../media/image10.png"/><Relationship Id="rId24" Type="http://schemas.openxmlformats.org/officeDocument/2006/relationships/tags" Target="../tags/tag13.xml"/><Relationship Id="rId23" Type="http://schemas.openxmlformats.org/officeDocument/2006/relationships/image" Target="../media/image9.png"/><Relationship Id="rId22" Type="http://schemas.openxmlformats.org/officeDocument/2006/relationships/tags" Target="../tags/tag12.xml"/><Relationship Id="rId21" Type="http://schemas.openxmlformats.org/officeDocument/2006/relationships/image" Target="../media/image8.png"/><Relationship Id="rId20" Type="http://schemas.openxmlformats.org/officeDocument/2006/relationships/tags" Target="../tags/tag11.xml"/><Relationship Id="rId2" Type="http://schemas.openxmlformats.org/officeDocument/2006/relationships/tags" Target="../tags/tag1.xml"/><Relationship Id="rId19" Type="http://schemas.microsoft.com/office/2007/relationships/media" Target="../media/media1.mp3"/><Relationship Id="rId18" Type="http://schemas.openxmlformats.org/officeDocument/2006/relationships/audio" Target="../media/media1.mp3"/><Relationship Id="rId17" Type="http://schemas.openxmlformats.org/officeDocument/2006/relationships/tags" Target="../tags/tag10.xml"/><Relationship Id="rId16" Type="http://schemas.openxmlformats.org/officeDocument/2006/relationships/tags" Target="../tags/tag9.xml"/><Relationship Id="rId15" Type="http://schemas.openxmlformats.org/officeDocument/2006/relationships/tags" Target="../tags/tag8.xml"/><Relationship Id="rId14" Type="http://schemas.openxmlformats.org/officeDocument/2006/relationships/image" Target="../media/image7.png"/><Relationship Id="rId13" Type="http://schemas.openxmlformats.org/officeDocument/2006/relationships/tags" Target="../tags/tag7.xml"/><Relationship Id="rId12" Type="http://schemas.openxmlformats.org/officeDocument/2006/relationships/image" Target="../media/image6.png"/><Relationship Id="rId11" Type="http://schemas.openxmlformats.org/officeDocument/2006/relationships/tags" Target="../tags/tag6.xml"/><Relationship Id="rId10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3.jpeg"/><Relationship Id="rId14" Type="http://schemas.openxmlformats.org/officeDocument/2006/relationships/image" Target="../media/image22.jpeg"/><Relationship Id="rId13" Type="http://schemas.openxmlformats.org/officeDocument/2006/relationships/image" Target="../media/image21.png"/><Relationship Id="rId12" Type="http://schemas.openxmlformats.org/officeDocument/2006/relationships/image" Target="../media/image20.jpeg"/><Relationship Id="rId11" Type="http://schemas.openxmlformats.org/officeDocument/2006/relationships/image" Target="../media/image19.jpeg"/><Relationship Id="rId10" Type="http://schemas.openxmlformats.org/officeDocument/2006/relationships/image" Target="../media/image18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image" Target="../media/image30.png"/><Relationship Id="rId7" Type="http://schemas.openxmlformats.org/officeDocument/2006/relationships/image" Target="../media/image29.png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34.png"/><Relationship Id="rId12" Type="http://schemas.openxmlformats.org/officeDocument/2006/relationships/image" Target="../media/image10.png"/><Relationship Id="rId11" Type="http://schemas.openxmlformats.org/officeDocument/2006/relationships/image" Target="../media/image33.jpeg"/><Relationship Id="rId10" Type="http://schemas.openxmlformats.org/officeDocument/2006/relationships/image" Target="../media/image3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8" Type="http://schemas.openxmlformats.org/officeDocument/2006/relationships/image" Target="../media/image38.png"/><Relationship Id="rId7" Type="http://schemas.openxmlformats.org/officeDocument/2006/relationships/image" Target="../media/image16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openxmlformats.org/officeDocument/2006/relationships/image" Target="../media/image13.png"/><Relationship Id="rId23" Type="http://schemas.openxmlformats.org/officeDocument/2006/relationships/notesSlide" Target="../notesSlides/notesSlide4.xml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51.jpeg"/><Relationship Id="rId20" Type="http://schemas.openxmlformats.org/officeDocument/2006/relationships/image" Target="../media/image50.jpeg"/><Relationship Id="rId2" Type="http://schemas.openxmlformats.org/officeDocument/2006/relationships/image" Target="../media/image12.png"/><Relationship Id="rId19" Type="http://schemas.openxmlformats.org/officeDocument/2006/relationships/image" Target="../media/image49.jpeg"/><Relationship Id="rId18" Type="http://schemas.openxmlformats.org/officeDocument/2006/relationships/image" Target="../media/image48.jpeg"/><Relationship Id="rId17" Type="http://schemas.openxmlformats.org/officeDocument/2006/relationships/image" Target="../media/image47.jpeg"/><Relationship Id="rId16" Type="http://schemas.openxmlformats.org/officeDocument/2006/relationships/image" Target="../media/image46.jpeg"/><Relationship Id="rId15" Type="http://schemas.openxmlformats.org/officeDocument/2006/relationships/image" Target="../media/image45.jpeg"/><Relationship Id="rId14" Type="http://schemas.openxmlformats.org/officeDocument/2006/relationships/image" Target="../media/image44.jpeg"/><Relationship Id="rId13" Type="http://schemas.openxmlformats.org/officeDocument/2006/relationships/image" Target="../media/image43.jpeg"/><Relationship Id="rId12" Type="http://schemas.openxmlformats.org/officeDocument/2006/relationships/image" Target="../media/image42.jpeg"/><Relationship Id="rId11" Type="http://schemas.openxmlformats.org/officeDocument/2006/relationships/image" Target="../media/image41.png"/><Relationship Id="rId10" Type="http://schemas.openxmlformats.org/officeDocument/2006/relationships/image" Target="../media/image40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57.png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1" Type="http://schemas.openxmlformats.org/officeDocument/2006/relationships/notesSlide" Target="../notesSlides/notesSlide5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5.png"/><Relationship Id="rId8" Type="http://schemas.openxmlformats.org/officeDocument/2006/relationships/image" Target="../media/image64.png"/><Relationship Id="rId7" Type="http://schemas.openxmlformats.org/officeDocument/2006/relationships/image" Target="../media/image63.png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8" Type="http://schemas.openxmlformats.org/officeDocument/2006/relationships/notesSlide" Target="../notesSlides/notesSlide6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6.png"/><Relationship Id="rId15" Type="http://schemas.openxmlformats.org/officeDocument/2006/relationships/image" Target="../media/image5.png"/><Relationship Id="rId14" Type="http://schemas.openxmlformats.org/officeDocument/2006/relationships/image" Target="../media/image70.png"/><Relationship Id="rId13" Type="http://schemas.openxmlformats.org/officeDocument/2006/relationships/image" Target="../media/image69.png"/><Relationship Id="rId12" Type="http://schemas.openxmlformats.org/officeDocument/2006/relationships/image" Target="../media/image68.jpeg"/><Relationship Id="rId11" Type="http://schemas.openxmlformats.org/officeDocument/2006/relationships/image" Target="../media/image67.jpeg"/><Relationship Id="rId10" Type="http://schemas.openxmlformats.org/officeDocument/2006/relationships/image" Target="../media/image66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77.png"/><Relationship Id="rId7" Type="http://schemas.openxmlformats.org/officeDocument/2006/relationships/image" Target="../media/image76.png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7" Type="http://schemas.openxmlformats.org/officeDocument/2006/relationships/notesSlide" Target="../notesSlides/notesSlide7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78.png"/><Relationship Id="rId14" Type="http://schemas.openxmlformats.org/officeDocument/2006/relationships/image" Target="../media/image29.png"/><Relationship Id="rId13" Type="http://schemas.openxmlformats.org/officeDocument/2006/relationships/image" Target="../media/image28.png"/><Relationship Id="rId12" Type="http://schemas.openxmlformats.org/officeDocument/2006/relationships/image" Target="../media/image27.png"/><Relationship Id="rId11" Type="http://schemas.openxmlformats.org/officeDocument/2006/relationships/image" Target="../media/image12.png"/><Relationship Id="rId10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84.jpeg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png"/><Relationship Id="rId3" Type="http://schemas.openxmlformats.org/officeDocument/2006/relationships/image" Target="../media/image80.jpeg"/><Relationship Id="rId21" Type="http://schemas.openxmlformats.org/officeDocument/2006/relationships/notesSlide" Target="../notesSlides/notesSlide8.xml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79.png"/><Relationship Id="rId19" Type="http://schemas.openxmlformats.org/officeDocument/2006/relationships/image" Target="../media/image91.png"/><Relationship Id="rId18" Type="http://schemas.openxmlformats.org/officeDocument/2006/relationships/image" Target="../media/image90.png"/><Relationship Id="rId17" Type="http://schemas.openxmlformats.org/officeDocument/2006/relationships/image" Target="../media/image89.png"/><Relationship Id="rId16" Type="http://schemas.openxmlformats.org/officeDocument/2006/relationships/image" Target="../media/image88.png"/><Relationship Id="rId15" Type="http://schemas.openxmlformats.org/officeDocument/2006/relationships/image" Target="../media/image87.png"/><Relationship Id="rId14" Type="http://schemas.openxmlformats.org/officeDocument/2006/relationships/image" Target="../media/image86.png"/><Relationship Id="rId13" Type="http://schemas.openxmlformats.org/officeDocument/2006/relationships/image" Target="../media/image85.png"/><Relationship Id="rId12" Type="http://schemas.openxmlformats.org/officeDocument/2006/relationships/image" Target="../media/image29.png"/><Relationship Id="rId11" Type="http://schemas.openxmlformats.org/officeDocument/2006/relationships/image" Target="../media/image28.png"/><Relationship Id="rId10" Type="http://schemas.openxmlformats.org/officeDocument/2006/relationships/image" Target="../media/image27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95.png"/><Relationship Id="rId8" Type="http://schemas.openxmlformats.org/officeDocument/2006/relationships/image" Target="../media/image94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0.png"/><Relationship Id="rId3" Type="http://schemas.openxmlformats.org/officeDocument/2006/relationships/image" Target="../media/image93.png"/><Relationship Id="rId22" Type="http://schemas.openxmlformats.org/officeDocument/2006/relationships/notesSlide" Target="../notesSlides/notesSlide9.xml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101.jpeg"/><Relationship Id="rId2" Type="http://schemas.openxmlformats.org/officeDocument/2006/relationships/image" Target="../media/image92.jpeg"/><Relationship Id="rId19" Type="http://schemas.openxmlformats.org/officeDocument/2006/relationships/image" Target="../media/image100.jpeg"/><Relationship Id="rId18" Type="http://schemas.openxmlformats.org/officeDocument/2006/relationships/image" Target="../media/image99.jpeg"/><Relationship Id="rId17" Type="http://schemas.openxmlformats.org/officeDocument/2006/relationships/image" Target="../media/image98.png"/><Relationship Id="rId16" Type="http://schemas.openxmlformats.org/officeDocument/2006/relationships/image" Target="../media/image97.png"/><Relationship Id="rId15" Type="http://schemas.openxmlformats.org/officeDocument/2006/relationships/image" Target="../media/image29.png"/><Relationship Id="rId14" Type="http://schemas.openxmlformats.org/officeDocument/2006/relationships/image" Target="../media/image28.png"/><Relationship Id="rId13" Type="http://schemas.openxmlformats.org/officeDocument/2006/relationships/image" Target="../media/image27.png"/><Relationship Id="rId12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image" Target="../media/image96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9.jpeg"/><Relationship Id="rId8" Type="http://schemas.openxmlformats.org/officeDocument/2006/relationships/image" Target="../media/image108.png"/><Relationship Id="rId7" Type="http://schemas.openxmlformats.org/officeDocument/2006/relationships/image" Target="../media/image107.png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5.png"/><Relationship Id="rId12" Type="http://schemas.openxmlformats.org/officeDocument/2006/relationships/image" Target="../media/image6.png"/><Relationship Id="rId11" Type="http://schemas.openxmlformats.org/officeDocument/2006/relationships/image" Target="../media/image111.png"/><Relationship Id="rId10" Type="http://schemas.openxmlformats.org/officeDocument/2006/relationships/image" Target="../media/image110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9.png"/><Relationship Id="rId8" Type="http://schemas.openxmlformats.org/officeDocument/2006/relationships/image" Target="../media/image118.png"/><Relationship Id="rId7" Type="http://schemas.openxmlformats.org/officeDocument/2006/relationships/image" Target="../media/image117.png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8" Type="http://schemas.openxmlformats.org/officeDocument/2006/relationships/notesSlide" Target="../notesSlides/notesSlide11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96.png"/><Relationship Id="rId15" Type="http://schemas.openxmlformats.org/officeDocument/2006/relationships/image" Target="../media/image95.png"/><Relationship Id="rId14" Type="http://schemas.openxmlformats.org/officeDocument/2006/relationships/image" Target="../media/image29.png"/><Relationship Id="rId13" Type="http://schemas.openxmlformats.org/officeDocument/2006/relationships/image" Target="../media/image28.png"/><Relationship Id="rId12" Type="http://schemas.openxmlformats.org/officeDocument/2006/relationships/image" Target="../media/image27.png"/><Relationship Id="rId11" Type="http://schemas.openxmlformats.org/officeDocument/2006/relationships/image" Target="../media/image121.png"/><Relationship Id="rId10" Type="http://schemas.openxmlformats.org/officeDocument/2006/relationships/image" Target="../media/image120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98.png"/><Relationship Id="rId7" Type="http://schemas.openxmlformats.org/officeDocument/2006/relationships/image" Target="../media/image127.png"/><Relationship Id="rId6" Type="http://schemas.openxmlformats.org/officeDocument/2006/relationships/image" Target="../media/image126.jpeg"/><Relationship Id="rId5" Type="http://schemas.openxmlformats.org/officeDocument/2006/relationships/image" Target="../media/image125.png"/><Relationship Id="rId4" Type="http://schemas.openxmlformats.org/officeDocument/2006/relationships/image" Target="../media/image124.png"/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2" Type="http://schemas.openxmlformats.org/officeDocument/2006/relationships/notesSlide" Target="../notesSlides/notesSlide12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3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A_淘宝网chenying0907出品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2447"/>
            <a:ext cx="7597775" cy="2349232"/>
          </a:xfrm>
          <a:prstGeom prst="rect">
            <a:avLst/>
          </a:prstGeom>
        </p:spPr>
      </p:pic>
      <p:sp>
        <p:nvSpPr>
          <p:cNvPr id="27" name="PA_淘宝网Chenying0907出品 26"/>
          <p:cNvSpPr txBox="1"/>
          <p:nvPr>
            <p:custDataLst>
              <p:tags r:id="rId4"/>
            </p:custDataLst>
          </p:nvPr>
        </p:nvSpPr>
        <p:spPr>
          <a:xfrm>
            <a:off x="4430097" y="947737"/>
            <a:ext cx="24929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ln w="19050">
                  <a:solidFill>
                    <a:schemeClr val="bg1"/>
                  </a:solidFill>
                </a:ln>
                <a:solidFill>
                  <a:srgbClr val="00B05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多</a:t>
            </a:r>
            <a:r>
              <a:rPr lang="zh-CN" altLang="en-US" sz="5400" dirty="0" smtClean="0">
                <a:ln w="19050">
                  <a:solidFill>
                    <a:schemeClr val="bg1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彩</a:t>
            </a:r>
            <a:r>
              <a:rPr lang="zh-CN" altLang="en-US" sz="3600" dirty="0" smtClean="0">
                <a:ln w="19050">
                  <a:solidFill>
                    <a:schemeClr val="bg1"/>
                  </a:solidFill>
                </a:ln>
                <a:solidFill>
                  <a:srgbClr val="00B05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童</a:t>
            </a:r>
            <a:r>
              <a:rPr lang="zh-CN" altLang="en-US" sz="5400" dirty="0" smtClean="0">
                <a:ln w="19050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年</a:t>
            </a:r>
            <a:endParaRPr lang="zh-CN" altLang="en-US" sz="5400" dirty="0">
              <a:ln w="19050">
                <a:solidFill>
                  <a:schemeClr val="bg1"/>
                </a:solidFill>
              </a:ln>
              <a:solidFill>
                <a:srgbClr val="C00000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0000" endA="300" endPos="50000" dist="60007" dir="5400000" sy="-100000" algn="bl" rotWithShape="0"/>
              </a:effectLst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82" name="PA_淘宝网Chenying0907出品 81"/>
          <p:cNvSpPr txBox="1"/>
          <p:nvPr>
            <p:custDataLst>
              <p:tags r:id="rId5"/>
            </p:custDataLst>
          </p:nvPr>
        </p:nvSpPr>
        <p:spPr>
          <a:xfrm>
            <a:off x="750887" y="3777317"/>
            <a:ext cx="2996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n w="19050">
                  <a:solidFill>
                    <a:schemeClr val="bg1"/>
                  </a:solidFill>
                </a:ln>
                <a:solidFill>
                  <a:srgbClr val="00B05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儿童</a:t>
            </a:r>
            <a:r>
              <a:rPr lang="zh-CN" altLang="en-US" sz="2800" b="1" dirty="0" smtClean="0">
                <a:ln w="19050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成长</a:t>
            </a:r>
            <a:r>
              <a:rPr lang="en-US" altLang="zh-CN" sz="2800" b="1" dirty="0" smtClean="0">
                <a:ln w="19050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方正少儿简体" panose="03000509000000000000" pitchFamily="65" charset="-122"/>
                <a:ea typeface="方正少儿简体" panose="03000509000000000000" pitchFamily="65" charset="-122"/>
              </a:rPr>
              <a:t>PPT</a:t>
            </a:r>
            <a:r>
              <a:rPr lang="zh-CN" altLang="en-US" sz="2800" b="1" dirty="0" smtClean="0">
                <a:ln w="19050">
                  <a:solidFill>
                    <a:schemeClr val="bg1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相册</a:t>
            </a:r>
            <a:endParaRPr lang="zh-CN" altLang="en-US" sz="2800" b="1" dirty="0">
              <a:ln w="19050">
                <a:solidFill>
                  <a:schemeClr val="bg1"/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0000" endA="300" endPos="50000" dist="60007" dir="5400000" sy="-100000" algn="bl" rotWithShape="0"/>
              </a:effectLst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grpSp>
        <p:nvGrpSpPr>
          <p:cNvPr id="26" name="PA_淘宝网Chenying0907出品 25"/>
          <p:cNvGrpSpPr/>
          <p:nvPr>
            <p:custDataLst>
              <p:tags r:id="rId6"/>
            </p:custDataLst>
          </p:nvPr>
        </p:nvGrpSpPr>
        <p:grpSpPr>
          <a:xfrm>
            <a:off x="4029007" y="1574633"/>
            <a:ext cx="3416822" cy="2649704"/>
            <a:chOff x="4560887" y="1337687"/>
            <a:chExt cx="2810262" cy="2179324"/>
          </a:xfrm>
        </p:grpSpPr>
        <p:pic>
          <p:nvPicPr>
            <p:cNvPr id="1029" name="淘宝网Chenying0907出品 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021663" y="1790557"/>
              <a:ext cx="1883138" cy="1293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淘宝网chenying0907出品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0887" y="1337687"/>
              <a:ext cx="2810262" cy="2179324"/>
            </a:xfrm>
            <a:prstGeom prst="rect">
              <a:avLst/>
            </a:prstGeom>
          </p:spPr>
        </p:pic>
      </p:grpSp>
      <p:pic>
        <p:nvPicPr>
          <p:cNvPr id="9" name="PA_淘宝网chenying0907出品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" y="4622271"/>
            <a:ext cx="283465" cy="268225"/>
          </a:xfrm>
          <a:prstGeom prst="rect">
            <a:avLst/>
          </a:prstGeom>
        </p:spPr>
      </p:pic>
      <p:pic>
        <p:nvPicPr>
          <p:cNvPr id="10" name="PA_淘宝网chenying0907出品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414" y="4910137"/>
            <a:ext cx="283465" cy="268225"/>
          </a:xfrm>
          <a:prstGeom prst="rect">
            <a:avLst/>
          </a:prstGeom>
        </p:spPr>
      </p:pic>
      <p:pic>
        <p:nvPicPr>
          <p:cNvPr id="19" name="PA_淘宝网chenying0907出品 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287" y="-42863"/>
            <a:ext cx="2097028" cy="1097282"/>
          </a:xfrm>
          <a:prstGeom prst="rect">
            <a:avLst/>
          </a:prstGeom>
        </p:spPr>
      </p:pic>
      <p:pic>
        <p:nvPicPr>
          <p:cNvPr id="60" name="PA_淘宝网chenying0907出品 5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7" y="4818359"/>
            <a:ext cx="283465" cy="268225"/>
          </a:xfrm>
          <a:prstGeom prst="rect">
            <a:avLst/>
          </a:prstGeom>
        </p:spPr>
      </p:pic>
      <p:pic>
        <p:nvPicPr>
          <p:cNvPr id="61" name="PA_淘宝网chenying0907出品 6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39" y="4867276"/>
            <a:ext cx="283465" cy="268225"/>
          </a:xfrm>
          <a:prstGeom prst="rect">
            <a:avLst/>
          </a:prstGeom>
        </p:spPr>
      </p:pic>
      <p:pic>
        <p:nvPicPr>
          <p:cNvPr id="62" name="PA_淘宝网chenying0907出品 6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756" y="4948707"/>
            <a:ext cx="283465" cy="268225"/>
          </a:xfrm>
          <a:prstGeom prst="rect">
            <a:avLst/>
          </a:prstGeom>
        </p:spPr>
      </p:pic>
      <p:pic>
        <p:nvPicPr>
          <p:cNvPr id="23" name="PA_亲亲宝贝.mp3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-2144713" y="-2328863"/>
            <a:ext cx="609600" cy="609600"/>
          </a:xfrm>
          <a:prstGeom prst="rect">
            <a:avLst/>
          </a:prstGeom>
        </p:spPr>
      </p:pic>
      <p:pic>
        <p:nvPicPr>
          <p:cNvPr id="17" name="PA_淘宝网chenying0907出品 16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943" y="991746"/>
            <a:ext cx="2517653" cy="2337821"/>
          </a:xfrm>
          <a:prstGeom prst="rect">
            <a:avLst/>
          </a:prstGeom>
        </p:spPr>
      </p:pic>
      <p:pic>
        <p:nvPicPr>
          <p:cNvPr id="4" name="PA_淘宝网chenying0907出品 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16" y="109537"/>
            <a:ext cx="1935484" cy="1901956"/>
          </a:xfrm>
          <a:prstGeom prst="rect">
            <a:avLst/>
          </a:prstGeom>
        </p:spPr>
      </p:pic>
      <p:pic>
        <p:nvPicPr>
          <p:cNvPr id="8" name="PA_淘宝网chenying0907出品 7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508" y="2421261"/>
            <a:ext cx="1130810" cy="908306"/>
          </a:xfrm>
          <a:prstGeom prst="rect">
            <a:avLst/>
          </a:prstGeom>
        </p:spPr>
      </p:pic>
      <p:pic>
        <p:nvPicPr>
          <p:cNvPr id="21" name="PA_淘宝网chenying0907出品 20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9" y="1348890"/>
            <a:ext cx="1146050" cy="557785"/>
          </a:xfrm>
          <a:prstGeom prst="rect">
            <a:avLst/>
          </a:prstGeom>
        </p:spPr>
      </p:pic>
      <p:pic>
        <p:nvPicPr>
          <p:cNvPr id="22" name="PA_淘宝网chenying0907出品 21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08" y="1095226"/>
            <a:ext cx="1255779" cy="173736"/>
          </a:xfrm>
          <a:prstGeom prst="rect">
            <a:avLst/>
          </a:prstGeom>
        </p:spPr>
      </p:pic>
      <p:pic>
        <p:nvPicPr>
          <p:cNvPr id="64" name="PA_淘宝网chenying0907出品 63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739460" y="1965690"/>
            <a:ext cx="1181195" cy="11607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1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1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1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1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-21600000"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1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-21600000">
                                      <p:cBhvr>
                                        <p:cTn id="5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96407 0.8998 C 0.96198 0.89686 0.96073 0.89274 0.95843 0.8901 C 0.95592 0.88716 0.95279 0.8851 0.95007 0.88246 C 0.94109 0.87423 0.9342 0.86042 0.92396 0.85513 C 0.91957 0.84661 0.90996 0.83838 0.90307 0.83368 C 0.90161 0.83162 0.90056 0.82927 0.89889 0.8278 C 0.89534 0.82486 0.88782 0.82016 0.88782 0.82046 C 0.87863 0.80694 0.88343 0.81017 0.8755 0.80635 C 0.86589 0.79313 0.8709 0.79636 0.86171 0.79283 C 0.85335 0.78108 0.84312 0.77373 0.83392 0.76374 C 0.82661 0.75581 0.81951 0.74728 0.81178 0.74023 C 0.80426 0.73347 0.79382 0.72848 0.78546 0.72289 C 0.77773 0.7176 0.76812 0.71085 0.75935 0.70908 C 0.72822 0.70262 0.6996 0.70056 0.66931 0.68793 C 0.66409 0.67999 0.6572 0.67411 0.65009 0.67029 C 0.64362 0.66177 0.63652 0.65296 0.62795 0.64884 C 0.62168 0.63621 0.61103 0.63004 0.60288 0.61975 C 0.59411 0.608 0.58283 0.58978 0.57113 0.58478 C 0.5657 0.57655 0.55755 0.57332 0.55191 0.56539 C 0.5469 0.55833 0.54251 0.55128 0.53666 0.5457 C 0.53248 0.53776 0.52831 0.53159 0.52287 0.5263 C 0.51953 0.51984 0.5164 0.51514 0.51159 0.51073 C 0.50574 0.49839 0.49572 0.48781 0.48673 0.47958 C 0.48297 0.47135 0.47692 0.46606 0.47169 0.46019 C 0.46731 0.45548 0.46731 0.45108 0.46188 0.44843 C 0.44871 0.43051 0.43555 0.41464 0.42051 0.39994 C 0.41529 0.39495 0.41425 0.38701 0.40798 0.38437 C 0.39733 0.37467 0.38793 0.3591 0.37623 0.35116 C 0.36975 0.34676 0.36244 0.34264 0.35534 0.3397 C 0.3497 0.33118 0.33842 0.33148 0.33048 0.32971 C 0.31711 0.32413 0.30374 0.31855 0.29037 0.31237 C 0.28452 0.30973 0.27992 0.30532 0.27387 0.30268 C 0.26969 0.29621 0.26593 0.2918 0.26008 0.28887 C 0.25402 0.28093 0.24734 0.2777 0.24065 0.27153 C 0.23731 0.26418 0.23334 0.2586 0.22812 0.2539 C 0.22519 0.24067 0.22895 0.25448 0.22394 0.2442 C 0.22269 0.24185 0.22206 0.2392 0.22122 0.23656 C 0.2206 0.2348 0.22081 0.23244 0.21997 0.23068 C 0.21851 0.22745 0.21621 0.22539 0.21433 0.22275 C 0.21161 0.21158 0.21475 0.22187 0.2089 0.21129 C 0.20263 0.19983 0.19824 0.18602 0.18947 0.17808 C 0.18655 0.17191 0.18425 0.16868 0.17986 0.16456 C 0.17798 0.15692 0.17485 0.15692 0.17151 0.15075 C 0.16733 0.14282 0.1619 0.13518 0.15626 0.1293 C 0.15354 0.12636 0.15062 0.1243 0.1479 0.12166 C 0.14644 0.12048 0.14372 0.11784 0.14372 0.11813 C 0.13808 0.10579 0.12743 0.09521 0.11761 0.09051 C 0.11406 0.08581 0.11113 0.08493 0.10654 0.08287 C 0.10006 0.07376 0.08878 0.07288 0.08022 0.06906 C 0.07103 0.06495 0.06183 0.0623 0.05243 0.05936 C 0.0399 0.05554 0.02757 0.04731 0.01525 0.04202 C 0.00773 0.03145 -0.00188 0.03086 -0.01107 0.02439 C -0.01588 0.02116 -0.01713 0.01675 -0.02214 0.0147 C -0.02758 0.00706 -0.03489 -0.00058 -0.04157 -0.00676 C -0.04241 -0.00881 -0.04303 -0.01116 -0.04429 -0.01263 C -0.05306 -0.02321 -0.05264 -0.01528 -0.05264 -0.02233 " pathEditMode="relative" rAng="0" ptsTypes="fffffffffffffffffffffffffffffffffffffffffffffffffffffffA">
                                      <p:cBhvr>
                                        <p:cTn id="54" dur="10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67" y="-46165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96407 0.89979 C 0.96198 0.89685 0.96073 0.89274 0.95843 0.89009 C 0.95592 0.88716 0.95279 0.8851 0.95007 0.88245 C 0.94109 0.87423 0.9342 0.86041 0.92396 0.85512 C 0.91958 0.8466 0.90997 0.83837 0.90307 0.83367 C 0.90161 0.83162 0.90057 0.82926 0.89889 0.8278 C 0.89534 0.82486 0.88782 0.82016 0.88782 0.82045 C 0.87863 0.80693 0.88344 0.81016 0.8755 0.80634 C 0.86589 0.79312 0.8709 0.79635 0.86171 0.79283 C 0.85335 0.78107 0.84312 0.77373 0.83393 0.76373 C 0.82662 0.7558 0.81951 0.74728 0.81178 0.74023 C 0.80426 0.73347 0.79382 0.72847 0.78546 0.72289 C 0.77773 0.7176 0.76812 0.71084 0.75935 0.70908 C 0.72822 0.70261 0.6996 0.70056 0.66931 0.68792 C 0.66409 0.67998 0.6572 0.67411 0.6501 0.67029 C 0.64362 0.66177 0.63652 0.65295 0.62795 0.64884 C 0.62169 0.6362 0.61103 0.63003 0.60309 0.61974 C 0.59411 0.60799 0.58283 0.58977 0.57113 0.58477 C 0.5657 0.57655 0.55755 0.57331 0.55191 0.56538 C 0.5469 0.55833 0.54251 0.55127 0.53666 0.54569 C 0.53269 0.53776 0.52852 0.53159 0.52288 0.5263 C 0.51953 0.51983 0.5164 0.51513 0.5118 0.51072 C 0.50575 0.49838 0.49572 0.4878 0.48674 0.47957 C 0.48298 0.47135 0.47713 0.46606 0.4717 0.46018 C 0.46752 0.45548 0.46731 0.45107 0.46188 0.44842 C 0.44872 0.4305 0.43556 0.41463 0.42052 0.39994 C 0.41529 0.39494 0.41425 0.38701 0.40798 0.38436 C 0.39733 0.37467 0.38793 0.35909 0.37623 0.35116 C 0.36975 0.34675 0.36244 0.34264 0.35534 0.3397 C 0.3497 0.33118 0.33842 0.33147 0.33048 0.32971 C 0.31711 0.32412 0.30374 0.31854 0.29037 0.31237 C 0.28452 0.30972 0.27993 0.30532 0.27387 0.30267 C 0.26969 0.29621 0.26593 0.2918 0.26008 0.28886 C 0.25402 0.28093 0.24734 0.27769 0.24065 0.27152 C 0.23731 0.26418 0.23334 0.25859 0.22812 0.25389 C 0.22519 0.24067 0.22895 0.25448 0.22394 0.24419 C 0.22269 0.24184 0.22206 0.2392 0.22123 0.23655 C 0.2206 0.23479 0.22081 0.23244 0.21997 0.23068 C 0.21851 0.22744 0.21621 0.22539 0.21433 0.22274 C 0.21162 0.21157 0.21475 0.22186 0.2089 0.21128 C 0.20263 0.19982 0.19825 0.18601 0.18947 0.17807 C 0.18655 0.1719 0.18425 0.16867 0.17986 0.16456 C 0.17798 0.15692 0.17485 0.15692 0.17151 0.15075 C 0.16733 0.14281 0.1619 0.13517 0.15626 0.12929 C 0.15354 0.12636 0.15062 0.1243 0.1479 0.12165 C 0.14644 0.12048 0.14372 0.11783 0.14372 0.11813 C 0.13808 0.10579 0.12743 0.09521 0.11761 0.09051 C 0.11406 0.0858 0.11114 0.08492 0.10654 0.08286 C 0.10006 0.07376 0.08878 0.07287 0.08022 0.06905 C 0.07103 0.06494 0.06184 0.06229 0.05244 0.05936 C 0.0399 0.05554 0.02758 0.04731 0.01525 0.04202 C 0.00773 0.03144 -0.00188 0.03085 -0.01107 0.02439 C -0.01587 0.02115 -0.01713 0.01675 -0.02214 0.01469 C -0.02757 0.00705 -0.03488 -0.00059 -0.04157 -0.00676 C -0.04241 -0.00882 -0.04303 -0.01117 -0.04429 -0.01264 C -0.05306 -0.02322 -0.05264 -0.01528 -0.05264 -0.02234 " pathEditMode="relative" rAng="0" ptsTypes="fffffffffffffffffffffffffffffffffffffffffffffffffffffffA">
                                      <p:cBhvr>
                                        <p:cTn id="56" dur="10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67" y="-46165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1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58" dur="2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0.96407 0.8998 C 0.96198 0.89686 0.96073 0.89274 0.95843 0.8901 C 0.95592 0.88716 0.95279 0.8851 0.95007 0.88246 C 0.94109 0.87423 0.9342 0.86042 0.92396 0.85513 C 0.91957 0.84661 0.90996 0.83838 0.90307 0.83368 C 0.90161 0.83162 0.90056 0.82927 0.89889 0.8278 C 0.89534 0.82486 0.88782 0.82016 0.88782 0.82046 C 0.87863 0.80694 0.88343 0.81017 0.8755 0.80635 C 0.86589 0.79313 0.8709 0.79636 0.86171 0.79283 C 0.85335 0.78108 0.84312 0.77373 0.83392 0.76374 C 0.82661 0.75581 0.81951 0.74728 0.81178 0.74023 C 0.80426 0.73347 0.79382 0.72848 0.78546 0.72289 C 0.77773 0.7176 0.76812 0.71085 0.75935 0.70908 C 0.72822 0.70262 0.6996 0.70056 0.66931 0.68793 C 0.66409 0.67999 0.6572 0.67411 0.65009 0.67029 C 0.64362 0.66177 0.63652 0.65296 0.62795 0.64884 C 0.62168 0.63621 0.61103 0.63004 0.60288 0.61975 C 0.59411 0.608 0.58283 0.58978 0.57113 0.58478 C 0.5657 0.57655 0.55755 0.57332 0.55191 0.56539 C 0.5469 0.55833 0.54251 0.55128 0.53666 0.5457 C 0.53248 0.53776 0.52831 0.53159 0.52287 0.5263 C 0.51953 0.51984 0.5164 0.51514 0.51159 0.51073 C 0.50574 0.49839 0.49572 0.48781 0.48673 0.47958 C 0.48297 0.47135 0.47692 0.46606 0.47169 0.46019 C 0.46731 0.45548 0.46731 0.45108 0.46188 0.44843 C 0.44871 0.43051 0.43555 0.41464 0.42051 0.39994 C 0.41529 0.39495 0.41425 0.38701 0.40798 0.38437 C 0.39733 0.37467 0.38793 0.3591 0.37623 0.35116 C 0.36975 0.34676 0.36244 0.34264 0.35534 0.3397 C 0.3497 0.33118 0.33842 0.33148 0.33048 0.32971 C 0.31711 0.32413 0.30374 0.31855 0.29037 0.31237 C 0.28452 0.30973 0.27992 0.30532 0.27387 0.30268 C 0.26969 0.29621 0.26593 0.2918 0.26008 0.28887 C 0.25402 0.28093 0.24734 0.2777 0.24065 0.27153 C 0.23731 0.26418 0.23334 0.2586 0.22812 0.2539 C 0.22519 0.24067 0.22895 0.25448 0.22394 0.2442 C 0.22269 0.24185 0.22206 0.2392 0.22122 0.23656 C 0.2206 0.2348 0.22081 0.23244 0.21997 0.23068 C 0.21851 0.22745 0.21621 0.22539 0.21433 0.22275 C 0.21161 0.21158 0.21475 0.22187 0.2089 0.21129 C 0.20263 0.19983 0.19824 0.18602 0.18947 0.17808 C 0.18655 0.17191 0.18425 0.16868 0.17986 0.16456 C 0.17798 0.15692 0.17485 0.15692 0.17151 0.15075 C 0.16733 0.14282 0.1619 0.13518 0.15626 0.1293 C 0.15354 0.12636 0.15062 0.1243 0.1479 0.12166 C 0.14644 0.12048 0.14372 0.11784 0.14372 0.11813 C 0.13808 0.10579 0.12743 0.09521 0.11761 0.09051 C 0.11406 0.08581 0.11113 0.08493 0.10654 0.08287 C 0.10006 0.07376 0.08878 0.07288 0.08022 0.06906 C 0.07103 0.06495 0.06183 0.0623 0.05243 0.05936 C 0.0399 0.05554 0.02757 0.04731 0.01525 0.04202 C 0.00773 0.03145 -0.00188 0.03086 -0.01107 0.02439 C -0.01588 0.02116 -0.01713 0.01675 -0.02214 0.0147 C -0.02758 0.00706 -0.03489 -0.00058 -0.04157 -0.00676 C -0.04241 -0.00881 -0.04303 -0.01116 -0.04429 -0.01263 C -0.05306 -0.02321 -0.05264 -0.01528 -0.05264 -0.02233 " pathEditMode="relative" rAng="0" ptsTypes="fffffffffffffffffffffffffffffffffffffffffffffffffffffffA">
                                      <p:cBhvr>
                                        <p:cTn id="63" dur="107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67" y="-46165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1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21600000">
                                      <p:cBhvr>
                                        <p:cTn id="65" dur="2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0.96407 0.89979 C 0.96198 0.89685 0.96073 0.89274 0.95843 0.89009 C 0.95592 0.88716 0.95279 0.8851 0.95007 0.88245 C 0.94109 0.87423 0.9342 0.86041 0.92396 0.85512 C 0.91958 0.8466 0.90997 0.83837 0.90307 0.83367 C 0.90161 0.83162 0.90057 0.82926 0.89889 0.8278 C 0.89534 0.82486 0.88782 0.82016 0.88782 0.82045 C 0.87863 0.80693 0.88344 0.81016 0.8755 0.80634 C 0.86589 0.79312 0.8709 0.79635 0.86171 0.79283 C 0.85335 0.78107 0.84312 0.77373 0.83393 0.76373 C 0.82662 0.7558 0.81951 0.74728 0.81178 0.74023 C 0.80426 0.73347 0.79382 0.72847 0.78546 0.72289 C 0.77773 0.7176 0.76812 0.71084 0.75935 0.70908 C 0.72822 0.70261 0.6996 0.70056 0.66931 0.68792 C 0.66409 0.67998 0.6572 0.67411 0.6501 0.67029 C 0.64362 0.66177 0.63652 0.65295 0.62795 0.64884 C 0.62169 0.6362 0.61103 0.63003 0.60309 0.61974 C 0.59411 0.60799 0.58283 0.58977 0.57113 0.58477 C 0.5657 0.57655 0.55755 0.57331 0.55191 0.56538 C 0.5469 0.55833 0.54251 0.55127 0.53666 0.54569 C 0.53269 0.53776 0.52852 0.53159 0.52288 0.5263 C 0.51953 0.51983 0.5164 0.51513 0.5118 0.51072 C 0.50575 0.49838 0.49572 0.4878 0.48674 0.47957 C 0.48298 0.47135 0.47713 0.46606 0.4717 0.46018 C 0.46752 0.45548 0.46731 0.45107 0.46188 0.44842 C 0.44872 0.4305 0.43556 0.41463 0.42052 0.39994 C 0.41529 0.39494 0.41425 0.38701 0.40798 0.38436 C 0.39733 0.37467 0.38793 0.35909 0.37623 0.35116 C 0.36975 0.34675 0.36244 0.34264 0.35534 0.3397 C 0.3497 0.33118 0.33842 0.33147 0.33048 0.32971 C 0.31711 0.32412 0.30374 0.31854 0.29037 0.31237 C 0.28452 0.30972 0.27993 0.30532 0.27387 0.30267 C 0.26969 0.29621 0.26593 0.2918 0.26008 0.28886 C 0.25402 0.28093 0.24734 0.27769 0.24065 0.27152 C 0.23731 0.26418 0.23334 0.25859 0.22812 0.25389 C 0.22519 0.24067 0.22895 0.25448 0.22394 0.24419 C 0.22269 0.24184 0.22206 0.2392 0.22123 0.23655 C 0.2206 0.23479 0.22081 0.23244 0.21997 0.23068 C 0.21851 0.22744 0.21621 0.22539 0.21433 0.22274 C 0.21162 0.21157 0.21475 0.22186 0.2089 0.21128 C 0.20263 0.19982 0.19825 0.18601 0.18947 0.17807 C 0.18655 0.1719 0.18425 0.16867 0.17986 0.16456 C 0.17798 0.15692 0.17485 0.15692 0.17151 0.15075 C 0.16733 0.14281 0.1619 0.13517 0.15626 0.12929 C 0.15354 0.12636 0.15062 0.1243 0.1479 0.12165 C 0.14644 0.12048 0.14372 0.11783 0.14372 0.11813 C 0.13808 0.10579 0.12743 0.09521 0.11761 0.09051 C 0.11406 0.0858 0.11114 0.08492 0.10654 0.08286 C 0.10006 0.07376 0.08878 0.07287 0.08022 0.06905 C 0.07103 0.06494 0.06184 0.06229 0.05244 0.05936 C 0.0399 0.05554 0.02758 0.04731 0.01525 0.04202 C 0.00773 0.03144 -0.00188 0.03085 -0.01107 0.02439 C -0.01587 0.02115 -0.01713 0.01675 -0.02214 0.01469 C -0.02757 0.00705 -0.03488 -0.00059 -0.04157 -0.00676 C -0.04241 -0.00882 -0.04303 -0.01117 -0.04429 -0.01264 C -0.05306 -0.02322 -0.05264 -0.01528 -0.05264 -0.02234 " pathEditMode="relative" rAng="0" ptsTypes="fffffffffffffffffffffffffffffffffffffffffffffffffffffffA">
                                      <p:cBhvr>
                                        <p:cTn id="70" dur="10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67" y="-46165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8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8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3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3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5" presetClass="entr" presetSubtype="0" fill="hold" nodeType="withEffect">
                                  <p:stCondLst>
                                    <p:cond delay="12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6" presetClass="entr" presetSubtype="0" fill="hold" grpId="0" nodeType="withEffect">
                                  <p:stCondLst>
                                    <p:cond delay="149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168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9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9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9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10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27" grpId="0"/>
      <p:bldP spid="8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淘宝网chenying0907出品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95152" y="2256839"/>
            <a:ext cx="1146050" cy="557785"/>
          </a:xfrm>
          <a:prstGeom prst="rect">
            <a:avLst/>
          </a:prstGeom>
        </p:spPr>
      </p:pic>
      <p:pic>
        <p:nvPicPr>
          <p:cNvPr id="37" name="淘宝网chenying0907出品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05123" y="310362"/>
            <a:ext cx="1255779" cy="173736"/>
          </a:xfrm>
          <a:prstGeom prst="rect">
            <a:avLst/>
          </a:prstGeom>
        </p:spPr>
      </p:pic>
      <p:pic>
        <p:nvPicPr>
          <p:cNvPr id="25" name="淘宝网chenying0907出品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2447"/>
            <a:ext cx="7597775" cy="2349232"/>
          </a:xfrm>
          <a:prstGeom prst="rect">
            <a:avLst/>
          </a:prstGeom>
        </p:spPr>
      </p:pic>
      <p:pic>
        <p:nvPicPr>
          <p:cNvPr id="28" name="淘宝网chenying0907出品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" y="4622271"/>
            <a:ext cx="283465" cy="268225"/>
          </a:xfrm>
          <a:prstGeom prst="rect">
            <a:avLst/>
          </a:prstGeom>
        </p:spPr>
      </p:pic>
      <p:pic>
        <p:nvPicPr>
          <p:cNvPr id="29" name="淘宝网chenying0907出品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414" y="4910137"/>
            <a:ext cx="283465" cy="268225"/>
          </a:xfrm>
          <a:prstGeom prst="rect">
            <a:avLst/>
          </a:prstGeom>
        </p:spPr>
      </p:pic>
      <p:pic>
        <p:nvPicPr>
          <p:cNvPr id="30" name="淘宝网chenying0907出品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7" y="4818359"/>
            <a:ext cx="283465" cy="268225"/>
          </a:xfrm>
          <a:prstGeom prst="rect">
            <a:avLst/>
          </a:prstGeom>
        </p:spPr>
      </p:pic>
      <p:pic>
        <p:nvPicPr>
          <p:cNvPr id="31" name="淘宝网chenying0907出品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39" y="4867276"/>
            <a:ext cx="283465" cy="268225"/>
          </a:xfrm>
          <a:prstGeom prst="rect">
            <a:avLst/>
          </a:prstGeom>
        </p:spPr>
      </p:pic>
      <p:pic>
        <p:nvPicPr>
          <p:cNvPr id="32" name="淘宝网chenying0907出品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756" y="4948707"/>
            <a:ext cx="283465" cy="268225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684" y="109537"/>
            <a:ext cx="5623571" cy="3874016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000" y="3996004"/>
            <a:ext cx="2243333" cy="515113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792" y="185737"/>
            <a:ext cx="1935484" cy="8686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6657" y="2624137"/>
            <a:ext cx="31085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宝宝</a:t>
            </a:r>
            <a:r>
              <a:rPr lang="zh-CN" altLang="en-US" sz="12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，爸爸妈妈还希望你能够多多吃饭</a:t>
            </a:r>
            <a:r>
              <a:rPr lang="zh-CN" altLang="en-US" sz="12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，</a:t>
            </a:r>
            <a:endParaRPr lang="en-US" altLang="zh-CN" sz="1200" dirty="0" smtClean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12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身体</a:t>
            </a:r>
            <a:r>
              <a:rPr lang="zh-CN" altLang="en-US" sz="12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棒棒哦；希望你不要总是哭鼻子</a:t>
            </a:r>
            <a:r>
              <a:rPr lang="zh-CN" altLang="en-US" sz="12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，</a:t>
            </a:r>
            <a:endParaRPr lang="en-US" altLang="zh-CN" sz="1200" dirty="0" smtClean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12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你</a:t>
            </a:r>
            <a:r>
              <a:rPr lang="zh-CN" altLang="en-US" sz="12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已经成长为一个小小的</a:t>
            </a:r>
            <a:r>
              <a:rPr lang="zh-CN" altLang="en-US" sz="1200" b="1" dirty="0">
                <a:solidFill>
                  <a:srgbClr val="AD1828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男子汉</a:t>
            </a:r>
            <a:r>
              <a:rPr lang="zh-CN" altLang="en-US" sz="12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了</a:t>
            </a:r>
            <a:r>
              <a:rPr lang="zh-CN" altLang="en-US" sz="12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，</a:t>
            </a:r>
            <a:endParaRPr lang="en-US" altLang="zh-CN" sz="1200" dirty="0" smtClean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12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男子汉</a:t>
            </a:r>
            <a:r>
              <a:rPr lang="zh-CN" altLang="en-US" sz="12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要</a:t>
            </a:r>
            <a:r>
              <a:rPr lang="zh-CN" altLang="en-US" sz="1200" b="1" dirty="0">
                <a:solidFill>
                  <a:schemeClr val="accent1">
                    <a:lumMod val="7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勇敢坚强</a:t>
            </a:r>
            <a:r>
              <a:rPr lang="zh-CN" altLang="en-US" sz="12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，相信你一定能做到的，</a:t>
            </a:r>
            <a:endParaRPr lang="zh-CN" altLang="en-US" sz="1200" dirty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5289300" y="716783"/>
            <a:ext cx="1856738" cy="1629090"/>
            <a:chOff x="5289300" y="716783"/>
            <a:chExt cx="1856738" cy="1629090"/>
          </a:xfrm>
        </p:grpSpPr>
        <p:pic>
          <p:nvPicPr>
            <p:cNvPr id="34" name="淘宝网chenying0907出品 3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89058">
              <a:off x="5289300" y="716783"/>
              <a:ext cx="1856738" cy="1629090"/>
            </a:xfrm>
            <a:prstGeom prst="rect">
              <a:avLst/>
            </a:prstGeom>
          </p:spPr>
        </p:pic>
        <p:sp>
          <p:nvSpPr>
            <p:cNvPr id="4" name="淘宝网Chenying0907出品 3"/>
            <p:cNvSpPr/>
            <p:nvPr/>
          </p:nvSpPr>
          <p:spPr>
            <a:xfrm rot="796018">
              <a:off x="5423951" y="862426"/>
              <a:ext cx="1570525" cy="1288889"/>
            </a:xfrm>
            <a:prstGeom prst="rect">
              <a:avLst/>
            </a:prstGeom>
            <a:blipFill>
              <a:blip r:embed="rId1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淘宝网Chenying0907出品 19"/>
          <p:cNvGrpSpPr/>
          <p:nvPr/>
        </p:nvGrpSpPr>
        <p:grpSpPr>
          <a:xfrm>
            <a:off x="4920021" y="2587973"/>
            <a:ext cx="1856738" cy="1629090"/>
            <a:chOff x="5289300" y="716783"/>
            <a:chExt cx="1856738" cy="1629090"/>
          </a:xfrm>
        </p:grpSpPr>
        <p:pic>
          <p:nvPicPr>
            <p:cNvPr id="21" name="淘宝网chenying0907出品 2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89058">
              <a:off x="5289300" y="716783"/>
              <a:ext cx="1856738" cy="1629090"/>
            </a:xfrm>
            <a:prstGeom prst="rect">
              <a:avLst/>
            </a:prstGeom>
          </p:spPr>
        </p:pic>
        <p:sp>
          <p:nvSpPr>
            <p:cNvPr id="22" name="淘宝网Chenying0907出品 21"/>
            <p:cNvSpPr/>
            <p:nvPr/>
          </p:nvSpPr>
          <p:spPr>
            <a:xfrm rot="796018">
              <a:off x="5423951" y="862426"/>
              <a:ext cx="1570525" cy="1288889"/>
            </a:xfrm>
            <a:prstGeom prst="rect">
              <a:avLst/>
            </a:prstGeom>
            <a:blipFill>
              <a:blip r:embed="rId1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淘宝网Chenying0907出品 23"/>
          <p:cNvGrpSpPr/>
          <p:nvPr/>
        </p:nvGrpSpPr>
        <p:grpSpPr>
          <a:xfrm rot="20773836">
            <a:off x="806307" y="1345873"/>
            <a:ext cx="1387004" cy="1216948"/>
            <a:chOff x="5289300" y="716783"/>
            <a:chExt cx="1856738" cy="1629090"/>
          </a:xfrm>
        </p:grpSpPr>
        <p:pic>
          <p:nvPicPr>
            <p:cNvPr id="26" name="淘宝网chenying0907出品 2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89058">
              <a:off x="5289300" y="716783"/>
              <a:ext cx="1856738" cy="1629090"/>
            </a:xfrm>
            <a:prstGeom prst="rect">
              <a:avLst/>
            </a:prstGeom>
          </p:spPr>
        </p:pic>
        <p:sp>
          <p:nvSpPr>
            <p:cNvPr id="27" name="淘宝网Chenying0907出品 26"/>
            <p:cNvSpPr/>
            <p:nvPr/>
          </p:nvSpPr>
          <p:spPr>
            <a:xfrm rot="796018">
              <a:off x="5423951" y="862426"/>
              <a:ext cx="1570525" cy="1288889"/>
            </a:xfrm>
            <a:prstGeom prst="rect">
              <a:avLst/>
            </a:prstGeom>
            <a:blipFill>
              <a:blip r:embed="rId1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淘宝网Chenying0907出品 37"/>
          <p:cNvGrpSpPr/>
          <p:nvPr/>
        </p:nvGrpSpPr>
        <p:grpSpPr>
          <a:xfrm rot="20773836">
            <a:off x="2205021" y="1343079"/>
            <a:ext cx="1387004" cy="1216948"/>
            <a:chOff x="5289300" y="716783"/>
            <a:chExt cx="1856738" cy="1629090"/>
          </a:xfrm>
        </p:grpSpPr>
        <p:pic>
          <p:nvPicPr>
            <p:cNvPr id="39" name="淘宝网chenying0907出品 38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89058">
              <a:off x="5289300" y="716783"/>
              <a:ext cx="1856738" cy="1629090"/>
            </a:xfrm>
            <a:prstGeom prst="rect">
              <a:avLst/>
            </a:prstGeom>
          </p:spPr>
        </p:pic>
        <p:sp>
          <p:nvSpPr>
            <p:cNvPr id="40" name="淘宝网Chenying0907出品 39"/>
            <p:cNvSpPr/>
            <p:nvPr/>
          </p:nvSpPr>
          <p:spPr>
            <a:xfrm rot="796018">
              <a:off x="5423951" y="862426"/>
              <a:ext cx="1570525" cy="1288889"/>
            </a:xfrm>
            <a:prstGeom prst="rect">
              <a:avLst/>
            </a:prstGeom>
            <a:blipFill dpi="0" rotWithShape="1">
              <a:blip r:embed="rId15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000">
        <p:fade/>
      </p:transition>
    </mc:Choice>
    <mc:Fallback>
      <p:transition spd="med" advTm="1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1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7" dur="8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47" presetClass="entr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3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1" presetClass="entr" presetSubtype="0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3" accel="58000" fill="hold" nodeType="withEffect" p14:presetBounceEnd="52000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57" dur="34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58" dur="34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3" accel="58000" fill="hold" nodeType="withEffect" p14:presetBounceEnd="52000">
                                      <p:stCondLst>
                                        <p:cond delay="7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61" dur="3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62" dur="3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4" fill="hold" grpId="0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1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6" dur="31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5" presetClass="entr" presetSubtype="0" fill="hold" nodeType="withEffect">
                                      <p:stCondLst>
                                        <p:cond delay="116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2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4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6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80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82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8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8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8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109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109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1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7" dur="8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47" presetClass="entr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31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1" presetClass="entr" presetSubtype="0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3" accel="5800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4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4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3" accel="58000" fill="hold" nodeType="withEffect">
                                      <p:stCondLst>
                                        <p:cond delay="7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3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4" fill="hold" grpId="0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1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6" dur="31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5" presetClass="entr" presetSubtype="0" fill="hold" nodeType="withEffect">
                                      <p:stCondLst>
                                        <p:cond delay="116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2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4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6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80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82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8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8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8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109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109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64"/>
            <a:ext cx="7597774" cy="5373146"/>
          </a:xfrm>
          <a:prstGeom prst="rect">
            <a:avLst/>
          </a:prstGeom>
        </p:spPr>
      </p:pic>
      <p:grpSp>
        <p:nvGrpSpPr>
          <p:cNvPr id="14" name="淘宝网Chenying0907出品 13"/>
          <p:cNvGrpSpPr/>
          <p:nvPr/>
        </p:nvGrpSpPr>
        <p:grpSpPr>
          <a:xfrm>
            <a:off x="4637086" y="2055035"/>
            <a:ext cx="1496680" cy="2016902"/>
            <a:chOff x="1828351" y="1745435"/>
            <a:chExt cx="1639827" cy="2209804"/>
          </a:xfrm>
        </p:grpSpPr>
        <p:pic>
          <p:nvPicPr>
            <p:cNvPr id="15" name="淘宝网chenying0907出品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351" y="1745435"/>
              <a:ext cx="1639827" cy="2209804"/>
            </a:xfrm>
            <a:prstGeom prst="rect">
              <a:avLst/>
            </a:prstGeom>
          </p:spPr>
        </p:pic>
        <p:sp>
          <p:nvSpPr>
            <p:cNvPr id="16" name="淘宝网Chenying0907出品 15"/>
            <p:cNvSpPr/>
            <p:nvPr/>
          </p:nvSpPr>
          <p:spPr>
            <a:xfrm>
              <a:off x="2007751" y="1938337"/>
              <a:ext cx="1315611" cy="160020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974" y="907169"/>
            <a:ext cx="569977" cy="554737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887" y="1261680"/>
            <a:ext cx="1255779" cy="676657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308" y="1023937"/>
            <a:ext cx="1255779" cy="185928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875" y="1334686"/>
            <a:ext cx="990611" cy="527451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18" y="1570905"/>
            <a:ext cx="912968" cy="484130"/>
          </a:xfrm>
          <a:prstGeom prst="rect">
            <a:avLst/>
          </a:prstGeom>
        </p:spPr>
      </p:pic>
      <p:grpSp>
        <p:nvGrpSpPr>
          <p:cNvPr id="10" name="淘宝网Chenying0907出品 9"/>
          <p:cNvGrpSpPr/>
          <p:nvPr/>
        </p:nvGrpSpPr>
        <p:grpSpPr>
          <a:xfrm>
            <a:off x="1589087" y="1902635"/>
            <a:ext cx="1496680" cy="2016902"/>
            <a:chOff x="1828351" y="1745435"/>
            <a:chExt cx="1639827" cy="2209804"/>
          </a:xfrm>
        </p:grpSpPr>
        <p:pic>
          <p:nvPicPr>
            <p:cNvPr id="8" name="淘宝网chenying0907出品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351" y="1745435"/>
              <a:ext cx="1639827" cy="2209804"/>
            </a:xfrm>
            <a:prstGeom prst="rect">
              <a:avLst/>
            </a:prstGeom>
          </p:spPr>
        </p:pic>
        <p:sp>
          <p:nvSpPr>
            <p:cNvPr id="9" name="淘宝网Chenying0907出品 8"/>
            <p:cNvSpPr/>
            <p:nvPr/>
          </p:nvSpPr>
          <p:spPr>
            <a:xfrm>
              <a:off x="2007751" y="1938337"/>
              <a:ext cx="1315611" cy="1600200"/>
            </a:xfrm>
            <a:prstGeom prst="rect">
              <a:avLst/>
            </a:prstGeom>
            <a:blipFill>
              <a:blip r:embed="rId10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3113086" y="1293035"/>
            <a:ext cx="1496680" cy="2016902"/>
            <a:chOff x="1828351" y="1745435"/>
            <a:chExt cx="1639827" cy="2209804"/>
          </a:xfrm>
        </p:grpSpPr>
        <p:pic>
          <p:nvPicPr>
            <p:cNvPr id="12" name="淘宝网chenying0907出品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351" y="1745435"/>
              <a:ext cx="1639827" cy="2209804"/>
            </a:xfrm>
            <a:prstGeom prst="rect">
              <a:avLst/>
            </a:prstGeom>
          </p:spPr>
        </p:pic>
        <p:sp>
          <p:nvSpPr>
            <p:cNvPr id="13" name="淘宝网Chenying0907出品 12"/>
            <p:cNvSpPr/>
            <p:nvPr/>
          </p:nvSpPr>
          <p:spPr>
            <a:xfrm>
              <a:off x="2007751" y="1938337"/>
              <a:ext cx="1315611" cy="1600200"/>
            </a:xfrm>
            <a:prstGeom prst="rect">
              <a:avLst/>
            </a:prstGeom>
            <a:blipFill>
              <a:blip r:embed="rId1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8" name="淘宝网Chenying0907出品 17"/>
          <p:cNvCxnSpPr/>
          <p:nvPr/>
        </p:nvCxnSpPr>
        <p:spPr>
          <a:xfrm flipV="1">
            <a:off x="2943862" y="3962399"/>
            <a:ext cx="392339" cy="1481138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803" y="3031766"/>
            <a:ext cx="1935484" cy="1901956"/>
          </a:xfrm>
          <a:prstGeom prst="rect">
            <a:avLst/>
          </a:prstGeom>
        </p:spPr>
      </p:pic>
      <p:cxnSp>
        <p:nvCxnSpPr>
          <p:cNvPr id="20" name="淘宝网Chenying0907出品 19"/>
          <p:cNvCxnSpPr/>
          <p:nvPr/>
        </p:nvCxnSpPr>
        <p:spPr>
          <a:xfrm flipH="1" flipV="1">
            <a:off x="2365183" y="4577139"/>
            <a:ext cx="147370" cy="844496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3817">
            <a:off x="1839531" y="4073556"/>
            <a:ext cx="1051302" cy="10330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000">
        <p:fade/>
      </p:transition>
    </mc:Choice>
    <mc:Fallback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1" repeatCount="1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repeatCount="1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1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31" dur="2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1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43" dur="2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4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0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4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0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4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4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4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4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nodeType="withEffect">
                                  <p:stCondLst>
                                    <p:cond delay="9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nodeType="withEffect">
                                  <p:stCondLst>
                                    <p:cond delay="10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18" y="280504"/>
            <a:ext cx="1146050" cy="557785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687" y="1023937"/>
            <a:ext cx="1255779" cy="173736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9348" y="899167"/>
            <a:ext cx="4775050" cy="4696770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887" y="101915"/>
            <a:ext cx="1356363" cy="1844044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18" y="2051110"/>
            <a:ext cx="2749302" cy="1258827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287" y="4623624"/>
            <a:ext cx="2243333" cy="515113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924" y="-48681"/>
            <a:ext cx="3694184" cy="658369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571" y="17445"/>
            <a:ext cx="1508763" cy="4636017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46" y="232329"/>
            <a:ext cx="1456947" cy="4087376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025" y="-101428"/>
            <a:ext cx="1502667" cy="4754890"/>
          </a:xfrm>
          <a:prstGeom prst="rect">
            <a:avLst/>
          </a:prstGeom>
        </p:spPr>
      </p:pic>
      <p:sp>
        <p:nvSpPr>
          <p:cNvPr id="12" name="淘宝网Chenying0907出品 11"/>
          <p:cNvSpPr/>
          <p:nvPr/>
        </p:nvSpPr>
        <p:spPr>
          <a:xfrm rot="946328">
            <a:off x="4404805" y="456661"/>
            <a:ext cx="559908" cy="639540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网Chenying0907出品 12"/>
          <p:cNvSpPr/>
          <p:nvPr/>
        </p:nvSpPr>
        <p:spPr>
          <a:xfrm rot="946328">
            <a:off x="4387865" y="1504121"/>
            <a:ext cx="566072" cy="646580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淘宝网Chenying0907出品 13"/>
          <p:cNvSpPr/>
          <p:nvPr/>
        </p:nvSpPr>
        <p:spPr>
          <a:xfrm rot="21183104">
            <a:off x="4517906" y="2501124"/>
            <a:ext cx="436623" cy="442051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淘宝网Chenying0907出品 14"/>
          <p:cNvSpPr/>
          <p:nvPr/>
        </p:nvSpPr>
        <p:spPr>
          <a:xfrm rot="1180757">
            <a:off x="4349752" y="3507503"/>
            <a:ext cx="525597" cy="595923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淘宝网Chenying0907出品 16"/>
          <p:cNvSpPr/>
          <p:nvPr/>
        </p:nvSpPr>
        <p:spPr>
          <a:xfrm rot="698486">
            <a:off x="5500737" y="712917"/>
            <a:ext cx="658079" cy="751673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淘宝网Chenying0907出品 17"/>
          <p:cNvSpPr/>
          <p:nvPr/>
        </p:nvSpPr>
        <p:spPr>
          <a:xfrm rot="21251746">
            <a:off x="5449597" y="2100500"/>
            <a:ext cx="658079" cy="751673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淘宝网Chenying0907出品 18"/>
          <p:cNvSpPr/>
          <p:nvPr/>
        </p:nvSpPr>
        <p:spPr>
          <a:xfrm rot="21251746">
            <a:off x="5433967" y="3548515"/>
            <a:ext cx="658079" cy="751673"/>
          </a:xfrm>
          <a:prstGeom prst="rect">
            <a:avLst/>
          </a:prstGeom>
          <a:blipFill>
            <a:blip r:embed="rId1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淘宝网Chenying0907出品 19"/>
          <p:cNvSpPr/>
          <p:nvPr/>
        </p:nvSpPr>
        <p:spPr>
          <a:xfrm rot="21216574">
            <a:off x="6774801" y="1006862"/>
            <a:ext cx="556549" cy="627225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20"/>
          <p:cNvSpPr/>
          <p:nvPr/>
        </p:nvSpPr>
        <p:spPr>
          <a:xfrm rot="572907">
            <a:off x="6717688" y="2132580"/>
            <a:ext cx="556549" cy="627225"/>
          </a:xfrm>
          <a:prstGeom prst="rect">
            <a:avLst/>
          </a:prstGeom>
          <a:blipFill>
            <a:blip r:embed="rId2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淘宝网Chenying0907出品 21"/>
          <p:cNvSpPr/>
          <p:nvPr/>
        </p:nvSpPr>
        <p:spPr>
          <a:xfrm rot="2237684">
            <a:off x="6615402" y="3283795"/>
            <a:ext cx="556549" cy="596700"/>
          </a:xfrm>
          <a:prstGeom prst="rect">
            <a:avLst/>
          </a:prstGeom>
          <a:blipFill>
            <a:blip r:embed="rId2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638303" y="1987748"/>
            <a:ext cx="3236784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1400" dirty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endParaRPr lang="zh-CN" altLang="en-US" sz="1400" dirty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endParaRPr lang="zh-CN" altLang="en-US" sz="1400" dirty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endParaRPr lang="zh-CN" altLang="en-US" sz="1400" dirty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endParaRPr lang="zh-CN" altLang="en-US" sz="1400" dirty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endParaRPr lang="zh-CN" altLang="en-US" sz="1400" dirty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14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你现在已经上中班了</a:t>
            </a:r>
            <a:r>
              <a:rPr lang="zh-CN" altLang="en-US" sz="14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，</a:t>
            </a:r>
            <a:r>
              <a:rPr lang="zh-CN" altLang="en-US" sz="1400" b="1" dirty="0" smtClean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长成</a:t>
            </a:r>
            <a:r>
              <a:rPr lang="zh-CN" altLang="en-US" sz="1400" b="1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大孩子了</a:t>
            </a:r>
            <a:r>
              <a:rPr lang="zh-CN" altLang="en-US" sz="14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，</a:t>
            </a:r>
            <a:endParaRPr lang="en-US" altLang="zh-CN" sz="1400" dirty="0" smtClean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14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 幼儿园</a:t>
            </a:r>
            <a:r>
              <a:rPr lang="zh-CN" altLang="en-US" sz="14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是个美丽的大家庭</a:t>
            </a:r>
            <a:r>
              <a:rPr lang="zh-CN" altLang="en-US" sz="14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，在这个</a:t>
            </a:r>
            <a:endParaRPr lang="en-US" altLang="zh-CN" sz="1400" dirty="0" smtClean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14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  大家庭</a:t>
            </a:r>
            <a:r>
              <a:rPr lang="zh-CN" altLang="en-US" sz="14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里有象妈妈一样的老师</a:t>
            </a:r>
            <a:r>
              <a:rPr lang="zh-CN" altLang="en-US" sz="14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，有</a:t>
            </a:r>
            <a:endParaRPr lang="en-US" altLang="zh-CN" sz="1400" dirty="0" smtClean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en-US" altLang="zh-CN" sz="14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 </a:t>
            </a:r>
            <a:r>
              <a:rPr lang="en-US" altLang="zh-CN" sz="14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   </a:t>
            </a:r>
            <a:r>
              <a:rPr lang="zh-CN" altLang="en-US" sz="14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可爱</a:t>
            </a:r>
            <a:r>
              <a:rPr lang="zh-CN" altLang="en-US" sz="14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的小伙伴</a:t>
            </a:r>
            <a:r>
              <a:rPr lang="zh-CN" altLang="en-US" sz="14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，还有</a:t>
            </a:r>
            <a:r>
              <a:rPr lang="zh-CN" altLang="en-US" sz="14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各种</a:t>
            </a:r>
            <a:r>
              <a:rPr lang="zh-CN" altLang="en-US" sz="14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有趣</a:t>
            </a:r>
            <a:endParaRPr lang="en-US" altLang="zh-CN" sz="1400" dirty="0" smtClean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en-US" altLang="zh-CN" sz="14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 </a:t>
            </a:r>
            <a:r>
              <a:rPr lang="en-US" altLang="zh-CN" sz="14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     </a:t>
            </a:r>
            <a:r>
              <a:rPr lang="zh-CN" altLang="en-US" sz="14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好玩</a:t>
            </a:r>
            <a:r>
              <a:rPr lang="zh-CN" altLang="en-US" sz="14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的玩具</a:t>
            </a:r>
            <a:r>
              <a:rPr lang="zh-CN" altLang="en-US" sz="14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，相信</a:t>
            </a:r>
            <a:r>
              <a:rPr lang="zh-CN" altLang="en-US" sz="14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你在</a:t>
            </a:r>
            <a:r>
              <a:rPr lang="zh-CN" altLang="en-US" sz="14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幼儿</a:t>
            </a:r>
            <a:endParaRPr lang="en-US" altLang="zh-CN" sz="1400" dirty="0" smtClean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en-US" altLang="zh-CN" sz="14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 </a:t>
            </a:r>
            <a:r>
              <a:rPr lang="en-US" altLang="zh-CN" sz="14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        </a:t>
            </a:r>
            <a:r>
              <a:rPr lang="zh-CN" altLang="en-US" sz="14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园</a:t>
            </a:r>
            <a:r>
              <a:rPr lang="zh-CN" altLang="en-US" sz="14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一定过得</a:t>
            </a:r>
            <a:r>
              <a:rPr lang="zh-CN" altLang="en-US" sz="1400" b="1" dirty="0">
                <a:solidFill>
                  <a:srgbClr val="AD1828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很开心</a:t>
            </a:r>
            <a:r>
              <a:rPr lang="zh-CN" altLang="en-US" sz="14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吧</a:t>
            </a:r>
            <a:r>
              <a:rPr lang="zh-CN" altLang="en-US" sz="1400" dirty="0" smtClean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，</a:t>
            </a:r>
            <a:endParaRPr lang="en-US" altLang="zh-CN" sz="1400" dirty="0" smtClean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000">
        <p:fade/>
      </p:transition>
    </mc:Choice>
    <mc:Fallback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120000">
                                      <p:cBhvr>
                                        <p:cTn id="1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4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1400" fill="hold">
                                          <p:stCondLst>
                                            <p:cond delay="2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40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1400" fill="hold">
                                          <p:stCondLst>
                                            <p:cond delay="5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10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38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8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8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56" y="272041"/>
            <a:ext cx="7616286" cy="5095296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42" y="3316384"/>
            <a:ext cx="5793958" cy="1515118"/>
          </a:xfrm>
          <a:prstGeom prst="rect">
            <a:avLst/>
          </a:prstGeom>
        </p:spPr>
      </p:pic>
      <p:grpSp>
        <p:nvGrpSpPr>
          <p:cNvPr id="6" name="淘宝网Chenying0907出品 5"/>
          <p:cNvGrpSpPr/>
          <p:nvPr/>
        </p:nvGrpSpPr>
        <p:grpSpPr>
          <a:xfrm>
            <a:off x="1018513" y="1657624"/>
            <a:ext cx="2855374" cy="2198338"/>
            <a:chOff x="1403478" y="873381"/>
            <a:chExt cx="4940818" cy="3803912"/>
          </a:xfrm>
        </p:grpSpPr>
        <p:pic>
          <p:nvPicPr>
            <p:cNvPr id="4" name="淘宝网chenying0907出品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478" y="873381"/>
              <a:ext cx="4940818" cy="3803912"/>
            </a:xfrm>
            <a:prstGeom prst="rect">
              <a:avLst/>
            </a:prstGeom>
          </p:spPr>
        </p:pic>
        <p:pic>
          <p:nvPicPr>
            <p:cNvPr id="5" name="淘宝网chenying0907出品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478" y="873381"/>
              <a:ext cx="4940816" cy="3803912"/>
            </a:xfrm>
            <a:prstGeom prst="rect">
              <a:avLst/>
            </a:prstGeom>
          </p:spPr>
        </p:pic>
      </p:grpSp>
      <p:grpSp>
        <p:nvGrpSpPr>
          <p:cNvPr id="7" name="淘宝网Chenying0907出品 6"/>
          <p:cNvGrpSpPr/>
          <p:nvPr/>
        </p:nvGrpSpPr>
        <p:grpSpPr>
          <a:xfrm rot="1279513">
            <a:off x="3643659" y="1252538"/>
            <a:ext cx="2855374" cy="2198338"/>
            <a:chOff x="1403478" y="873381"/>
            <a:chExt cx="4940818" cy="3803912"/>
          </a:xfrm>
        </p:grpSpPr>
        <p:pic>
          <p:nvPicPr>
            <p:cNvPr id="8" name="淘宝网chenying0907出品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478" y="873381"/>
              <a:ext cx="4940818" cy="3803912"/>
            </a:xfrm>
            <a:prstGeom prst="rect">
              <a:avLst/>
            </a:prstGeom>
          </p:spPr>
        </p:pic>
        <p:pic>
          <p:nvPicPr>
            <p:cNvPr id="9" name="淘宝网chenying0907出品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478" y="873381"/>
              <a:ext cx="4940816" cy="3803912"/>
            </a:xfrm>
            <a:prstGeom prst="rect">
              <a:avLst/>
            </a:prstGeom>
          </p:spPr>
        </p:pic>
      </p:grpSp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13" y="1270070"/>
            <a:ext cx="1504546" cy="487994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487" y="3550076"/>
            <a:ext cx="1504546" cy="487994"/>
          </a:xfrm>
          <a:prstGeom prst="rect">
            <a:avLst/>
          </a:prstGeom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418" y="438837"/>
            <a:ext cx="1146050" cy="557785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346" y="255040"/>
            <a:ext cx="1255779" cy="1737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500">
        <p:fade/>
      </p:transition>
    </mc:Choice>
    <mc:Fallback>
      <p:transition spd="med" advTm="135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6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2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2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28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8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8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9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9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35" presetClass="entr" presetSubtype="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35" presetClass="entr" presetSubtype="0" fill="hold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ntr" presetSubtype="32" fill="hold" nodeType="withEffect">
                                      <p:stCondLst>
                                        <p:cond delay="82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4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ntr" presetSubtype="32" fill="hold" nodeType="withEffect">
                                      <p:stCondLst>
                                        <p:cond delay="8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7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6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28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8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8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9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9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35" presetClass="entr" presetSubtype="0" fill="hold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35" presetClass="entr" presetSubtype="0" fill="hold" nodeType="withEffect">
                                      <p:stCondLst>
                                        <p:cond delay="6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ntr" presetSubtype="32" fill="hold" nodeType="withEffect">
                                      <p:stCondLst>
                                        <p:cond delay="82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4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ntr" presetSubtype="32" fill="hold" nodeType="withEffect">
                                      <p:stCondLst>
                                        <p:cond delay="8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7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353" y="743749"/>
            <a:ext cx="2102934" cy="813588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196" y="496630"/>
            <a:ext cx="1203962" cy="16703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09"/>
            <a:ext cx="7597775" cy="5373146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439" y="1633537"/>
            <a:ext cx="1889764" cy="2566421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983" y="1842681"/>
            <a:ext cx="1450851" cy="1517907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32" y="2657082"/>
            <a:ext cx="1444755" cy="1578867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221" y="2831403"/>
            <a:ext cx="1115570" cy="1097281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577" y="2258371"/>
            <a:ext cx="2889510" cy="2956566"/>
          </a:xfrm>
          <a:prstGeom prst="rect">
            <a:avLst/>
          </a:prstGeom>
        </p:spPr>
      </p:pic>
      <p:sp>
        <p:nvSpPr>
          <p:cNvPr id="10" name="淘宝网Chenying0907出品 9"/>
          <p:cNvSpPr/>
          <p:nvPr/>
        </p:nvSpPr>
        <p:spPr>
          <a:xfrm rot="292375">
            <a:off x="3926734" y="691315"/>
            <a:ext cx="762000" cy="1248641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2844">
            <a:off x="4626737" y="478761"/>
            <a:ext cx="1203962" cy="16703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淘宝网Chenying0907出品 11"/>
          <p:cNvSpPr/>
          <p:nvPr/>
        </p:nvSpPr>
        <p:spPr>
          <a:xfrm rot="21275219">
            <a:off x="4893275" y="673446"/>
            <a:ext cx="762000" cy="1248641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687" y="414337"/>
            <a:ext cx="1203962" cy="16703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淘宝网Chenying0907出品 13"/>
          <p:cNvSpPr/>
          <p:nvPr/>
        </p:nvSpPr>
        <p:spPr>
          <a:xfrm rot="292375">
            <a:off x="5894225" y="609022"/>
            <a:ext cx="762000" cy="124864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087" y="185737"/>
            <a:ext cx="3805973" cy="914400"/>
          </a:xfrm>
          <a:prstGeom prst="rect">
            <a:avLst/>
          </a:prstGeom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5911" y="3081337"/>
            <a:ext cx="6653946" cy="2057400"/>
          </a:xfrm>
          <a:prstGeom prst="rect">
            <a:avLst/>
          </a:prstGeom>
        </p:spPr>
      </p:pic>
      <p:pic>
        <p:nvPicPr>
          <p:cNvPr id="16" name="淘宝网chenying0907出品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04551" y="4719555"/>
            <a:ext cx="283465" cy="268225"/>
          </a:xfrm>
          <a:prstGeom prst="rect">
            <a:avLst/>
          </a:prstGeom>
        </p:spPr>
      </p:pic>
      <p:pic>
        <p:nvPicPr>
          <p:cNvPr id="17" name="淘宝网chenying0907出品 1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86392" y="4466472"/>
            <a:ext cx="283465" cy="268225"/>
          </a:xfrm>
          <a:prstGeom prst="rect">
            <a:avLst/>
          </a:prstGeom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11022" y="4641912"/>
            <a:ext cx="283465" cy="268225"/>
          </a:xfrm>
          <a:prstGeom prst="rect">
            <a:avLst/>
          </a:prstGeom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22425" y="4644847"/>
            <a:ext cx="283465" cy="268225"/>
          </a:xfrm>
          <a:prstGeom prst="rect">
            <a:avLst/>
          </a:prstGeom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80087" y="4719556"/>
            <a:ext cx="283465" cy="268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500">
        <p:fade/>
      </p:transition>
    </mc:Choice>
    <mc:Fallback>
      <p:transition spd="med" advTm="1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1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1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1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1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21600000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1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21600000">
                                      <p:cBhvr>
                                        <p:cTn id="4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30" presetClass="entr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36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36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36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36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40" accel="100000" fill="hold">
                                          <p:stCondLst>
                                            <p:cond delay="136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40" accel="100000" fill="hold">
                                          <p:stCondLst>
                                            <p:cond delay="136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687" y="3799771"/>
            <a:ext cx="1078994" cy="780290"/>
          </a:xfrm>
          <a:prstGeom prst="rect">
            <a:avLst/>
          </a:prstGeom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49313" y="4030299"/>
            <a:ext cx="584490" cy="422682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64"/>
            <a:ext cx="7597775" cy="5373146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098" y="1404937"/>
            <a:ext cx="2615189" cy="2566421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098" y="1404937"/>
            <a:ext cx="2615189" cy="2566421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98" y="1583826"/>
            <a:ext cx="2615189" cy="2566421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98" y="1583826"/>
            <a:ext cx="2615189" cy="2566421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32" y="508244"/>
            <a:ext cx="1530099" cy="1179578"/>
          </a:xfrm>
          <a:prstGeom prst="rect">
            <a:avLst/>
          </a:prstGeom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887" y="4311836"/>
            <a:ext cx="283465" cy="268225"/>
          </a:xfrm>
          <a:prstGeom prst="rect">
            <a:avLst/>
          </a:prstGeom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899" y="4615416"/>
            <a:ext cx="283465" cy="268225"/>
          </a:xfrm>
          <a:prstGeom prst="rect">
            <a:avLst/>
          </a:prstGeom>
        </p:spPr>
      </p:pic>
      <p:pic>
        <p:nvPicPr>
          <p:cNvPr id="17" name="淘宝网chenying0907出品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17" y="4362598"/>
            <a:ext cx="283465" cy="268225"/>
          </a:xfrm>
          <a:prstGeom prst="rect">
            <a:avLst/>
          </a:prstGeom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418" y="438837"/>
            <a:ext cx="1146050" cy="557785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110" y="795337"/>
            <a:ext cx="569977" cy="554737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023" y="1149848"/>
            <a:ext cx="1255779" cy="676657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444" y="912105"/>
            <a:ext cx="1255779" cy="185928"/>
          </a:xfrm>
          <a:prstGeom prst="rect">
            <a:avLst/>
          </a:prstGeom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569" y="575300"/>
            <a:ext cx="2279909" cy="10454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4000">
        <p:fade/>
      </p:transition>
    </mc:Choice>
    <mc:Fallback>
      <p:transition spd="med" advTm="14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1" repeatCount="15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11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2" repeatCount="15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1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9" accel="60000" fill="hold" nodeType="withEffect" p14:presetBounceEnd="29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26" dur="5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27" dur="5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6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4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58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8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8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2" presetClass="entr" presetSubtype="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5" dur="17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6" dur="17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7" dur="17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6" presetClass="emph" presetSubtype="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5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0" dur="25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26" presetClass="entr" presetSubtype="0" fill="hold" nodeType="withEffect">
                                      <p:stCondLst>
                                        <p:cond delay="8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3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79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80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1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82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3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84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5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86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26" presetClass="entr" presetSubtype="0" fill="hold" nodeType="withEffect">
                                      <p:stCondLst>
                                        <p:cond delay="8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9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95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96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7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98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9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00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1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02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6" presetClass="entr" presetSubtype="0" fill="hold" nodeType="withEffect">
                                      <p:stCondLst>
                                        <p:cond delay="102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5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6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11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12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3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14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5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16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7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18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26" presetClass="entr" presetSubtype="0" fill="hold" nodeType="withEffect">
                                      <p:stCondLst>
                                        <p:cond delay="102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1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2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27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28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29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30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31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32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33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34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1" repeatCount="15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11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2" repeatCount="15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1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9" accel="6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6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4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58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8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8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2" presetClass="entr" presetSubtype="0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5" dur="17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6" dur="17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7" dur="17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6" presetClass="emph" presetSubtype="0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5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0" dur="25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26" presetClass="entr" presetSubtype="0" fill="hold" nodeType="withEffect">
                                      <p:stCondLst>
                                        <p:cond delay="8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3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79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80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1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82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3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84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5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86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26" presetClass="entr" presetSubtype="0" fill="hold" nodeType="withEffect">
                                      <p:stCondLst>
                                        <p:cond delay="8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9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95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96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7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98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9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00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1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02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6" presetClass="entr" presetSubtype="0" fill="hold" nodeType="withEffect">
                                      <p:stCondLst>
                                        <p:cond delay="102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5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6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11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12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3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14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5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16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7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18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26" presetClass="entr" presetSubtype="0" fill="hold" nodeType="withEffect">
                                      <p:stCondLst>
                                        <p:cond delay="102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1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2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27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28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29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30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31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32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33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34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83577"/>
            <a:ext cx="7597775" cy="5190800"/>
          </a:xfrm>
          <a:prstGeom prst="rect">
            <a:avLst/>
          </a:prstGeom>
        </p:spPr>
      </p:pic>
      <p:sp>
        <p:nvSpPr>
          <p:cNvPr id="21" name="淘宝网Chenying0907出品 20"/>
          <p:cNvSpPr/>
          <p:nvPr/>
        </p:nvSpPr>
        <p:spPr>
          <a:xfrm rot="2409562">
            <a:off x="5138915" y="921774"/>
            <a:ext cx="1309268" cy="127135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500" y="594356"/>
            <a:ext cx="1935484" cy="1935484"/>
          </a:xfrm>
          <a:prstGeom prst="rect">
            <a:avLst/>
          </a:prstGeom>
        </p:spPr>
      </p:pic>
      <p:sp>
        <p:nvSpPr>
          <p:cNvPr id="22" name="淘宝网Chenying0907出品 21"/>
          <p:cNvSpPr/>
          <p:nvPr/>
        </p:nvSpPr>
        <p:spPr>
          <a:xfrm rot="20267335">
            <a:off x="3986768" y="1234518"/>
            <a:ext cx="1231019" cy="127135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06437">
            <a:off x="3640351" y="898927"/>
            <a:ext cx="1935484" cy="1935484"/>
          </a:xfrm>
          <a:prstGeom prst="rect">
            <a:avLst/>
          </a:prstGeom>
        </p:spPr>
      </p:pic>
      <p:sp>
        <p:nvSpPr>
          <p:cNvPr id="24" name="淘宝网Chenying0907出品 23"/>
          <p:cNvSpPr/>
          <p:nvPr/>
        </p:nvSpPr>
        <p:spPr>
          <a:xfrm>
            <a:off x="2083357" y="2654859"/>
            <a:ext cx="1413784" cy="1413784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淘宝网Chenying0907出品 22"/>
          <p:cNvSpPr/>
          <p:nvPr/>
        </p:nvSpPr>
        <p:spPr>
          <a:xfrm>
            <a:off x="805994" y="1645103"/>
            <a:ext cx="1413784" cy="1413784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淘宝网chenying0907出品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13087" y="638438"/>
            <a:ext cx="1146050" cy="557785"/>
          </a:xfrm>
          <a:prstGeom prst="rect">
            <a:avLst/>
          </a:prstGeom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80" y="359546"/>
            <a:ext cx="1146050" cy="557785"/>
          </a:xfrm>
          <a:prstGeom prst="rect">
            <a:avLst/>
          </a:prstGeom>
        </p:spPr>
      </p:pic>
      <p:pic>
        <p:nvPicPr>
          <p:cNvPr id="16" name="淘宝网chenying0907出品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908" y="175749"/>
            <a:ext cx="1255779" cy="173736"/>
          </a:xfrm>
          <a:prstGeom prst="rect">
            <a:avLst/>
          </a:prstGeom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1100" y="185737"/>
            <a:ext cx="569977" cy="554737"/>
          </a:xfrm>
          <a:prstGeom prst="rect">
            <a:avLst/>
          </a:prstGeom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108" y="540248"/>
            <a:ext cx="1255779" cy="676657"/>
          </a:xfrm>
          <a:prstGeom prst="rect">
            <a:avLst/>
          </a:prstGeom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529" y="302505"/>
            <a:ext cx="1255779" cy="185928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148" y="566737"/>
            <a:ext cx="423673" cy="533401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51475" y="566737"/>
            <a:ext cx="423673" cy="533401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481" y="2822062"/>
            <a:ext cx="3124206" cy="2578613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087" y="800170"/>
            <a:ext cx="801626" cy="701041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612" y="2575366"/>
            <a:ext cx="1566675" cy="1572771"/>
          </a:xfrm>
          <a:prstGeom prst="rect">
            <a:avLst/>
          </a:prstGeom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49" y="1563429"/>
            <a:ext cx="1566675" cy="1575819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291" y="2319337"/>
            <a:ext cx="569977" cy="771146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474" y="51368"/>
            <a:ext cx="1301499" cy="1905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0">
        <p:fade/>
      </p:transition>
    </mc:Choice>
    <mc:Fallback>
      <p:transition spd="med" advTm="20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9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2" repeatCount="1500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repeatCount="1500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5" presetClass="entr" presetSubtype="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8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8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8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8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8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9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9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8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8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repeatCount="1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1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repeatCount="1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1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31" presetClass="entr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31" presetClass="entr" presetSubtype="0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47" presetClass="entr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47" presetClass="entr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87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8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8" presetClass="emph" presetSubtype="0" repeatCount="8000" fill="hold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1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2" presetID="8" presetClass="emph" presetSubtype="0" repeatCount="8000" fill="hold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3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4" presetID="32" presetClass="emph" presetSubtype="0" repeatCount="15000" fill="hold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7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7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7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0" presetID="32" presetClass="emph" presetSubtype="0" repeatCount="15000" fill="hold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8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8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3" accel="30000" fill="hold" nodeType="withEffect" p14:presetBounceEnd="42000">
                                      <p:stCondLst>
                                        <p:cond delay="111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88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9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3" accel="30000" fill="hold" nodeType="withEffect" p14:presetBounceEnd="42000">
                                      <p:stCondLst>
                                        <p:cond delay="131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92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93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151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7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15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17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1" presetClass="entr" presetSubtype="1" fill="hold" nodeType="withEffect">
                                      <p:stCondLst>
                                        <p:cond delay="168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2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24" grpId="0" animBg="1"/>
          <p:bldP spid="2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9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2" repeatCount="1500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repeatCount="1500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5" presetClass="entr" presetSubtype="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8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8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8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8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8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9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9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8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8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repeatCount="1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1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repeatCount="1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1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31" presetClass="entr" presetSubtype="0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31" presetClass="entr" presetSubtype="0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47" presetClass="entr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47" presetClass="entr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87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87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8" presetClass="emph" presetSubtype="0" repeatCount="8000" fill="hold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1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2" presetID="8" presetClass="emph" presetSubtype="0" repeatCount="8000" fill="hold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3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4" presetID="32" presetClass="emph" presetSubtype="0" repeatCount="15000" fill="hold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7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7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7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0" presetID="32" presetClass="emph" presetSubtype="0" repeatCount="15000" fill="hold" nodeType="withEffect">
                                      <p:stCondLst>
                                        <p:cond delay="89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8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8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3" accel="30000" fill="hold" nodeType="withEffect">
                                      <p:stCondLst>
                                        <p:cond delay="111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3" accel="30000" fill="hold" nodeType="withEffect">
                                      <p:stCondLst>
                                        <p:cond delay="131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151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7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15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17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1" presetClass="entr" presetSubtype="1" fill="hold" nodeType="withEffect">
                                      <p:stCondLst>
                                        <p:cond delay="168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2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24" grpId="0" animBg="1"/>
          <p:bldP spid="23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淘宝网Chenying0907出品 25"/>
          <p:cNvSpPr/>
          <p:nvPr/>
        </p:nvSpPr>
        <p:spPr>
          <a:xfrm>
            <a:off x="1033106" y="1938337"/>
            <a:ext cx="2670264" cy="16002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淘宝网chenying0907出品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51" y="1481137"/>
            <a:ext cx="3663703" cy="2356109"/>
          </a:xfrm>
          <a:prstGeom prst="rect">
            <a:avLst/>
          </a:prstGeom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731" y="550625"/>
            <a:ext cx="1456947" cy="4087376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2447"/>
            <a:ext cx="7597775" cy="2349232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" y="4622271"/>
            <a:ext cx="283465" cy="268225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414" y="4910137"/>
            <a:ext cx="283465" cy="268225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7" y="4818359"/>
            <a:ext cx="283465" cy="268225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39" y="4867276"/>
            <a:ext cx="283465" cy="268225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756" y="4948707"/>
            <a:ext cx="283465" cy="268225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99" y="3505204"/>
            <a:ext cx="2148844" cy="1219202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2713" y="4550671"/>
            <a:ext cx="329185" cy="329185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3528" y="4453135"/>
            <a:ext cx="210312" cy="195072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66628" y="262617"/>
            <a:ext cx="1146050" cy="557785"/>
          </a:xfrm>
          <a:prstGeom prst="rect">
            <a:avLst/>
          </a:prstGeom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082" y="173544"/>
            <a:ext cx="1146050" cy="557785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908" y="175749"/>
            <a:ext cx="1255779" cy="173736"/>
          </a:xfrm>
          <a:prstGeom prst="rect">
            <a:avLst/>
          </a:prstGeom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1100" y="185737"/>
            <a:ext cx="569977" cy="554737"/>
          </a:xfrm>
          <a:prstGeom prst="rect">
            <a:avLst/>
          </a:prstGeom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108" y="540248"/>
            <a:ext cx="1255779" cy="676657"/>
          </a:xfrm>
          <a:prstGeom prst="rect">
            <a:avLst/>
          </a:prstGeom>
        </p:spPr>
      </p:pic>
      <p:pic>
        <p:nvPicPr>
          <p:cNvPr id="16" name="淘宝网chenying0907出品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529" y="302505"/>
            <a:ext cx="1255779" cy="185928"/>
          </a:xfrm>
          <a:prstGeom prst="rect">
            <a:avLst/>
          </a:prstGeom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567" y="697610"/>
            <a:ext cx="2246381" cy="987554"/>
          </a:xfrm>
          <a:prstGeom prst="rect">
            <a:avLst/>
          </a:prstGeom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087" y="488433"/>
            <a:ext cx="1941580" cy="1694691"/>
          </a:xfrm>
          <a:prstGeom prst="rect">
            <a:avLst/>
          </a:prstGeom>
        </p:spPr>
      </p:pic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7890" flipH="1">
            <a:off x="7593453" y="595597"/>
            <a:ext cx="1941580" cy="169469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971107" y="3767137"/>
            <a:ext cx="26513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  长大</a:t>
            </a:r>
            <a:r>
              <a:rPr lang="zh-CN" altLang="en-US" sz="1400" b="1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我要成为工人</a:t>
            </a:r>
            <a:r>
              <a:rPr lang="en-US" altLang="zh-CN" sz="1400" b="1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;</a:t>
            </a:r>
            <a:endParaRPr lang="en-US" altLang="zh-CN" sz="1400" b="1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en-US" altLang="zh-CN" sz="1400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  </a:t>
            </a:r>
            <a:r>
              <a:rPr lang="zh-CN" altLang="en-US" sz="1400" b="1" dirty="0">
                <a:solidFill>
                  <a:srgbClr val="AD1828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长大我要成为科学家</a:t>
            </a:r>
            <a:r>
              <a:rPr lang="en-US" altLang="zh-CN" sz="1400" b="1" dirty="0">
                <a:solidFill>
                  <a:srgbClr val="AD1828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;</a:t>
            </a:r>
            <a:endParaRPr lang="en-US" altLang="zh-CN" sz="1400" b="1" dirty="0">
              <a:solidFill>
                <a:srgbClr val="AD1828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en-US" altLang="zh-CN" sz="1400" b="1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  </a:t>
            </a:r>
            <a:r>
              <a:rPr lang="zh-CN" altLang="en-US" sz="1400" b="1" dirty="0">
                <a:latin typeface="方正稚艺简体" panose="03000509000000000000" pitchFamily="65" charset="-122"/>
                <a:ea typeface="方正稚艺简体" panose="03000509000000000000" pitchFamily="65" charset="-122"/>
              </a:rPr>
              <a:t>长大我要成为老师</a:t>
            </a:r>
            <a:endParaRPr lang="zh-CN" altLang="en-US" sz="1400" b="1" dirty="0"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  长大我要成为明星</a:t>
            </a:r>
            <a:r>
              <a:rPr lang="en-US" altLang="zh-CN" sz="1400" b="1" dirty="0">
                <a:solidFill>
                  <a:schemeClr val="accent1">
                    <a:lumMod val="75000"/>
                  </a:schemeClr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.......</a:t>
            </a:r>
            <a:endParaRPr lang="en-US" altLang="zh-CN" sz="1400" b="1" dirty="0">
              <a:solidFill>
                <a:schemeClr val="accent1">
                  <a:lumMod val="75000"/>
                </a:schemeClr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23" name="淘宝网Chenying0907出品 22"/>
          <p:cNvSpPr/>
          <p:nvPr/>
        </p:nvSpPr>
        <p:spPr>
          <a:xfrm rot="21239373">
            <a:off x="5018087" y="1317172"/>
            <a:ext cx="533400" cy="678759"/>
          </a:xfrm>
          <a:prstGeom prst="rect">
            <a:avLst/>
          </a:prstGeom>
          <a:blipFill>
            <a:blip r:embed="rId1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淘宝网Chenying0907出品 23"/>
          <p:cNvSpPr/>
          <p:nvPr/>
        </p:nvSpPr>
        <p:spPr>
          <a:xfrm rot="547384">
            <a:off x="4955992" y="2436188"/>
            <a:ext cx="533400" cy="678759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淘宝网Chenying0907出品 24"/>
          <p:cNvSpPr/>
          <p:nvPr/>
        </p:nvSpPr>
        <p:spPr>
          <a:xfrm rot="2163310">
            <a:off x="4821327" y="3590751"/>
            <a:ext cx="539661" cy="678759"/>
          </a:xfrm>
          <a:prstGeom prst="rect">
            <a:avLst/>
          </a:prstGeom>
          <a:blipFill>
            <a:blip r:embed="rId2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4000">
        <p:fade/>
      </p:transition>
    </mc:Choice>
    <mc:Fallback>
      <p:transition spd="med" advTm="24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2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4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8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8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9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9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4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4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1" fill="hold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17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8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9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9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9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02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9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1" repeatCount="23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6" dur="11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repeatCount="23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1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accel="42000" fill="hold" nodeType="withEffect" p14:presetBounceEnd="45000">
                                      <p:stCondLst>
                                        <p:cond delay="11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91" dur="1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92" dur="1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30" presetClass="entr" presetSubtype="0" fill="hold" nodeType="withEffect">
                                      <p:stCondLst>
                                        <p:cond delay="12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1360" decel="100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6" dur="1360" decel="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360" decel="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360" decel="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40" accel="100000" fill="hold">
                                              <p:stCondLst>
                                                <p:cond delay="136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0" accel="100000" fill="hold">
                                              <p:stCondLst>
                                                <p:cond delay="136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1" presetClass="entr" presetSubtype="1" fill="hold" nodeType="withEffect">
                                      <p:stCondLst>
                                        <p:cond delay="145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3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1" presetClass="entr" presetSubtype="8" fill="hold" grpId="0" nodeType="withEffect">
                                      <p:stCondLst>
                                        <p:cond delay="165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6" dur="2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4" fill="hold" grpId="0" nodeType="withEffect">
                                      <p:stCondLst>
                                        <p:cond delay="184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31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0" dur="3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nodeType="withEffect">
                                      <p:stCondLst>
                                        <p:cond delay="214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1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1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18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0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3.6565E-6 -3.32549E-6 C 0.00146 0.00059 0.00292 0.00118 0.00418 0.00206 C 0.00564 0.00324 0.00689 0.0053 0.00856 0.00618 C 0.02423 0.01618 0.01149 0.00471 0.02131 0.01382 C 0.02904 0.01353 0.04116 0.01382 0.05014 0.01029 C 0.06456 0.00441 0.07752 -0.00647 0.09151 -0.01411 C 0.09444 -0.01558 0.10029 -0.01676 0.10301 -0.01793 C 0.11366 -0.02234 0.12515 -0.03028 0.13456 -0.03822 C 0.14814 -0.04969 0.16193 -0.06116 0.17614 -0.07056 C 0.18094 -0.0738 0.18408 -0.07821 0.18909 -0.08056 C 0.19243 -0.08821 0.19536 -0.08762 0.20058 -0.09262 C 0.20497 -0.10144 0.20873 -0.10291 0.21479 -0.10879 C 0.21918 -0.1179 0.22419 -0.12525 0.23067 -0.13084 C 0.23777 -0.14672 0.22858 -0.12908 0.23777 -0.13907 C 0.23861 -0.13996 0.24864 -0.15436 0.24927 -0.15525 C 0.257 -0.16936 0.26744 -0.19318 0.27789 -0.20347 C 0.28562 -0.21111 0.29461 -0.21523 0.30359 -0.21964 C 0.30652 -0.22111 0.31216 -0.22375 0.31216 -0.22375 C 0.33451 -0.22228 0.35604 -0.21993 0.37818 -0.22581 C 0.3949 -0.23022 0.41161 -0.23993 0.42833 -0.24581 C 0.43188 -0.25345 0.43773 -0.25727 0.444 -0.25992 C 0.45152 -0.27051 0.46239 -0.27815 0.47137 -0.28609 C 0.47618 -0.29021 0.47952 -0.29638 0.48412 -0.3002 C 0.49206 -0.31726 0.48161 -0.29785 0.49143 -0.30844 C 0.49457 -0.31196 0.49707 -0.31667 0.5 -0.32049 C 0.50146 -0.32255 0.50418 -0.32667 0.50418 -0.32667 C 0.50606 -0.33431 0.50773 -0.33813 0.51274 -0.34254 C 0.51483 -0.35107 0.5211 -0.36224 0.5257 -0.36901 C 0.52862 -0.38047 0.53531 -0.38871 0.54011 -0.399 C 0.54701 -0.4137 0.55161 -0.43105 0.55871 -0.44545 C 0.56122 -0.45633 0.56665 -0.46574 0.5702 -0.47574 C 0.57355 -0.48485 0.57501 -0.49632 0.57731 -0.50602 C 0.58086 -0.52102 0.58525 -0.53455 0.59026 -0.54866 C 0.59402 -0.55836 0.59569 -0.56895 0.60029 -0.57865 C 0.60217 -0.58894 0.60447 -0.59071 0.60886 -0.59864 C 0.61909 -0.61687 0.6262 -0.63657 0.63894 -0.65128 C 0.64354 -0.65657 0.64542 -0.66245 0.65044 -0.66715 C 0.65336 -0.6698 0.65608 -0.67274 0.659 -0.67539 C 0.66047 -0.67686 0.66318 -0.6795 0.66318 -0.6795 C 0.67008 -0.69332 0.68052 -0.70214 0.69055 -0.71155 C 0.69452 -0.71508 0.7033 -0.71978 0.7033 -0.71978 C 0.70769 -0.72861 0.70769 -0.72361 0.71207 -0.72978 " pathEditMode="relative" ptsTypes="fffffffffffffffffffffffffffffffffffffffffA">
                                          <p:cBhvr>
                                            <p:cTn id="117" dur="7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0" presetClass="path" presetSubtype="0" accel="50000" decel="5000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Motion origin="layout" path="M -3.25951E-6 -2.40517E-6 C 0.0163 0.00677 0.01714 0.00971 0.03594 0.01206 C 0.1308 0.00295 0.22587 0.01382 0.32094 0.01 C 0.33118 0.00824 0.341 0.00618 0.34977 -0.00205 C 0.35354 -0.02117 0.34748 0.00442 0.35542 -0.01205 C 0.35646 -0.0144 0.35625 -0.01764 0.35688 -0.02028 C 0.35855 -0.02852 0.35855 -0.02646 0.36252 -0.0344 C 0.36482 -0.04645 0.37506 -0.07438 0.38112 -0.08262 C 0.38404 -0.08673 0.38989 -0.09467 0.38989 -0.09467 C 0.39323 -0.10496 0.39929 -0.11261 0.40264 -0.1229 C 0.40577 -0.13319 0.40661 -0.14378 0.4112 -0.15319 C 0.41643 -0.17847 0.41956 -0.20111 0.42123 -0.22787 C 0.42081 -0.25404 0.42081 -0.28021 0.41977 -0.30638 C 0.41914 -0.33372 0.41162 -0.3593 0.40682 -0.38518 C 0.40849 -0.41487 0.41288 -0.44192 0.43126 -0.45986 C 0.44234 -0.48279 0.45592 -0.48956 0.47138 -0.50396 C 0.47723 -0.50955 0.48642 -0.51014 0.4929 -0.51426 C 0.50105 -0.51955 0.5092 -0.52572 0.51735 -0.53043 C 0.52215 -0.53337 0.528 -0.53366 0.53302 -0.53631 C 0.53991 -0.54013 0.54576 -0.54572 0.55308 -0.54836 C 0.55705 -0.55219 0.56164 -0.55571 0.56603 -0.55865 C 0.57 -0.5613 0.57084 -0.55954 0.5746 -0.56248 C 0.58316 -0.56953 0.58651 -0.57394 0.59612 -0.57894 C 0.60155 -0.58129 0.61325 -0.59482 0.61764 -0.59894 C 0.62809 -0.60893 0.63874 -0.61746 0.65065 -0.62305 C 0.65525 -0.62746 0.66005 -0.63099 0.66486 -0.6351 C 0.66779 -0.63775 0.67343 -0.64334 0.67343 -0.64334 C 0.67969 -0.65598 0.69223 -0.65921 0.69934 -0.67156 C 0.70038 -0.67333 0.7008 -0.67597 0.70205 -0.67744 C 0.70477 -0.68068 0.71083 -0.68568 0.71083 -0.68568 C 0.7148 -0.6942 0.71981 -0.69891 0.7265 -0.70155 C 0.73298 -0.71596 0.73005 -0.70979 0.73506 -0.71978 C 0.73903 -0.73625 0.73318 -0.71596 0.74092 -0.72978 C 0.74196 -0.73154 0.74154 -0.7339 0.74217 -0.73596 C 0.74489 -0.74389 0.75136 -0.7536 0.75659 -0.75801 C 0.76118 -0.77741 0.76453 -0.79447 0.771 -0.8127 " pathEditMode="relative" ptsTypes="fffffffffffffffffffffffffffffffffffA">
                                          <p:cBhvr>
                                            <p:cTn id="119" dur="7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2" grpId="0"/>
          <p:bldP spid="23" grpId="0" animBg="1"/>
          <p:bldP spid="24" grpId="0" animBg="1"/>
          <p:bldP spid="2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2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4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8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8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9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9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4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4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1" fill="hold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17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8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9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9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9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02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9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1" repeatCount="23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6" dur="11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repeatCount="23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1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accel="42000" fill="hold" nodeType="withEffect">
                                      <p:stCondLst>
                                        <p:cond delay="11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30" presetClass="entr" presetSubtype="0" fill="hold" nodeType="withEffect">
                                      <p:stCondLst>
                                        <p:cond delay="12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1360" decel="100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6" dur="1360" decel="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360" decel="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360" decel="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40" accel="100000" fill="hold">
                                              <p:stCondLst>
                                                <p:cond delay="136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0" accel="100000" fill="hold">
                                              <p:stCondLst>
                                                <p:cond delay="136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1" presetClass="entr" presetSubtype="1" fill="hold" nodeType="withEffect">
                                      <p:stCondLst>
                                        <p:cond delay="145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3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1" presetClass="entr" presetSubtype="8" fill="hold" grpId="0" nodeType="withEffect">
                                      <p:stCondLst>
                                        <p:cond delay="165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6" dur="2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4" fill="hold" grpId="0" nodeType="withEffect">
                                      <p:stCondLst>
                                        <p:cond delay="184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31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0" dur="3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nodeType="withEffect">
                                      <p:stCondLst>
                                        <p:cond delay="214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1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1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18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0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3.6565E-6 -3.32549E-6 C 0.00146 0.00059 0.00292 0.00118 0.00418 0.00206 C 0.00564 0.00324 0.00689 0.0053 0.00856 0.00618 C 0.02423 0.01618 0.01149 0.00471 0.02131 0.01382 C 0.02904 0.01353 0.04116 0.01382 0.05014 0.01029 C 0.06456 0.00441 0.07752 -0.00647 0.09151 -0.01411 C 0.09444 -0.01558 0.10029 -0.01676 0.10301 -0.01793 C 0.11366 -0.02234 0.12515 -0.03028 0.13456 -0.03822 C 0.14814 -0.04969 0.16193 -0.06116 0.17614 -0.07056 C 0.18094 -0.0738 0.18408 -0.07821 0.18909 -0.08056 C 0.19243 -0.08821 0.19536 -0.08762 0.20058 -0.09262 C 0.20497 -0.10144 0.20873 -0.10291 0.21479 -0.10879 C 0.21918 -0.1179 0.22419 -0.12525 0.23067 -0.13084 C 0.23777 -0.14672 0.22858 -0.12908 0.23777 -0.13907 C 0.23861 -0.13996 0.24864 -0.15436 0.24927 -0.15525 C 0.257 -0.16936 0.26744 -0.19318 0.27789 -0.20347 C 0.28562 -0.21111 0.29461 -0.21523 0.30359 -0.21964 C 0.30652 -0.22111 0.31216 -0.22375 0.31216 -0.22375 C 0.33451 -0.22228 0.35604 -0.21993 0.37818 -0.22581 C 0.3949 -0.23022 0.41161 -0.23993 0.42833 -0.24581 C 0.43188 -0.25345 0.43773 -0.25727 0.444 -0.25992 C 0.45152 -0.27051 0.46239 -0.27815 0.47137 -0.28609 C 0.47618 -0.29021 0.47952 -0.29638 0.48412 -0.3002 C 0.49206 -0.31726 0.48161 -0.29785 0.49143 -0.30844 C 0.49457 -0.31196 0.49707 -0.31667 0.5 -0.32049 C 0.50146 -0.32255 0.50418 -0.32667 0.50418 -0.32667 C 0.50606 -0.33431 0.50773 -0.33813 0.51274 -0.34254 C 0.51483 -0.35107 0.5211 -0.36224 0.5257 -0.36901 C 0.52862 -0.38047 0.53531 -0.38871 0.54011 -0.399 C 0.54701 -0.4137 0.55161 -0.43105 0.55871 -0.44545 C 0.56122 -0.45633 0.56665 -0.46574 0.5702 -0.47574 C 0.57355 -0.48485 0.57501 -0.49632 0.57731 -0.50602 C 0.58086 -0.52102 0.58525 -0.53455 0.59026 -0.54866 C 0.59402 -0.55836 0.59569 -0.56895 0.60029 -0.57865 C 0.60217 -0.58894 0.60447 -0.59071 0.60886 -0.59864 C 0.61909 -0.61687 0.6262 -0.63657 0.63894 -0.65128 C 0.64354 -0.65657 0.64542 -0.66245 0.65044 -0.66715 C 0.65336 -0.6698 0.65608 -0.67274 0.659 -0.67539 C 0.66047 -0.67686 0.66318 -0.6795 0.66318 -0.6795 C 0.67008 -0.69332 0.68052 -0.70214 0.69055 -0.71155 C 0.69452 -0.71508 0.7033 -0.71978 0.7033 -0.71978 C 0.70769 -0.72861 0.70769 -0.72361 0.71207 -0.72978 " pathEditMode="relative" ptsTypes="fffffffffffffffffffffffffffffffffffffffffA">
                                          <p:cBhvr>
                                            <p:cTn id="117" dur="7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0" presetClass="path" presetSubtype="0" accel="50000" decel="5000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Motion origin="layout" path="M -3.25951E-6 -2.40517E-6 C 0.0163 0.00677 0.01714 0.00971 0.03594 0.01206 C 0.1308 0.00295 0.22587 0.01382 0.32094 0.01 C 0.33118 0.00824 0.341 0.00618 0.34977 -0.00205 C 0.35354 -0.02117 0.34748 0.00442 0.35542 -0.01205 C 0.35646 -0.0144 0.35625 -0.01764 0.35688 -0.02028 C 0.35855 -0.02852 0.35855 -0.02646 0.36252 -0.0344 C 0.36482 -0.04645 0.37506 -0.07438 0.38112 -0.08262 C 0.38404 -0.08673 0.38989 -0.09467 0.38989 -0.09467 C 0.39323 -0.10496 0.39929 -0.11261 0.40264 -0.1229 C 0.40577 -0.13319 0.40661 -0.14378 0.4112 -0.15319 C 0.41643 -0.17847 0.41956 -0.20111 0.42123 -0.22787 C 0.42081 -0.25404 0.42081 -0.28021 0.41977 -0.30638 C 0.41914 -0.33372 0.41162 -0.3593 0.40682 -0.38518 C 0.40849 -0.41487 0.41288 -0.44192 0.43126 -0.45986 C 0.44234 -0.48279 0.45592 -0.48956 0.47138 -0.50396 C 0.47723 -0.50955 0.48642 -0.51014 0.4929 -0.51426 C 0.50105 -0.51955 0.5092 -0.52572 0.51735 -0.53043 C 0.52215 -0.53337 0.528 -0.53366 0.53302 -0.53631 C 0.53991 -0.54013 0.54576 -0.54572 0.55308 -0.54836 C 0.55705 -0.55219 0.56164 -0.55571 0.56603 -0.55865 C 0.57 -0.5613 0.57084 -0.55954 0.5746 -0.56248 C 0.58316 -0.56953 0.58651 -0.57394 0.59612 -0.57894 C 0.60155 -0.58129 0.61325 -0.59482 0.61764 -0.59894 C 0.62809 -0.60893 0.63874 -0.61746 0.65065 -0.62305 C 0.65525 -0.62746 0.66005 -0.63099 0.66486 -0.6351 C 0.66779 -0.63775 0.67343 -0.64334 0.67343 -0.64334 C 0.67969 -0.65598 0.69223 -0.65921 0.69934 -0.67156 C 0.70038 -0.67333 0.7008 -0.67597 0.70205 -0.67744 C 0.70477 -0.68068 0.71083 -0.68568 0.71083 -0.68568 C 0.7148 -0.6942 0.71981 -0.69891 0.7265 -0.70155 C 0.73298 -0.71596 0.73005 -0.70979 0.73506 -0.71978 C 0.73903 -0.73625 0.73318 -0.71596 0.74092 -0.72978 C 0.74196 -0.73154 0.74154 -0.7339 0.74217 -0.73596 C 0.74489 -0.74389 0.75136 -0.7536 0.75659 -0.75801 C 0.76118 -0.77741 0.76453 -0.79447 0.771 -0.8127 " pathEditMode="relative" ptsTypes="fffffffffffffffffffffffffffffffffffA">
                                          <p:cBhvr>
                                            <p:cTn id="119" dur="7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2" grpId="0"/>
          <p:bldP spid="23" grpId="0" animBg="1"/>
          <p:bldP spid="24" grpId="0" animBg="1"/>
          <p:bldP spid="25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淘宝网Chenying0907出品 13"/>
          <p:cNvSpPr/>
          <p:nvPr/>
        </p:nvSpPr>
        <p:spPr>
          <a:xfrm>
            <a:off x="4599932" y="1481137"/>
            <a:ext cx="2157307" cy="2362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887" y="947737"/>
            <a:ext cx="3492702" cy="3399050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087" y="2502483"/>
            <a:ext cx="2401912" cy="1820896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8337"/>
            <a:ext cx="7016423" cy="2743903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476" y="83547"/>
            <a:ext cx="2569475" cy="917266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52" y="31282"/>
            <a:ext cx="3492495" cy="2502483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414" y="3174508"/>
            <a:ext cx="1146018" cy="2176276"/>
          </a:xfrm>
          <a:prstGeom prst="rect">
            <a:avLst/>
          </a:prstGeom>
        </p:spPr>
      </p:pic>
      <p:sp>
        <p:nvSpPr>
          <p:cNvPr id="10" name="淘宝网Chenying0907出品 9"/>
          <p:cNvSpPr/>
          <p:nvPr/>
        </p:nvSpPr>
        <p:spPr>
          <a:xfrm>
            <a:off x="1821114" y="2700337"/>
            <a:ext cx="2053973" cy="1413735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09" y="3729316"/>
            <a:ext cx="826010" cy="841250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211" y="2555743"/>
            <a:ext cx="892279" cy="791775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570" y="4741848"/>
            <a:ext cx="283465" cy="268225"/>
          </a:xfrm>
          <a:prstGeom prst="rect">
            <a:avLst/>
          </a:prstGeom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785" y="4838791"/>
            <a:ext cx="283465" cy="268225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291" y="4609136"/>
            <a:ext cx="283465" cy="268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000">
        <p:fade/>
      </p:transition>
    </mc:Choice>
    <mc:Fallback>
      <p:transition spd="med" advTm="1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32000" fill="hold" nodeType="withEffect" p14:presetBounceEnd="32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7" dur="6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8" dur="6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0" presetClass="path" presetSubtype="0" accel="50000" decel="5000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Motion origin="layout" path="M 0.67217 -0.05616 C 0.67092 -0.05616 0.61805 -0.06057 0.59528 -0.05263 C 0.58901 -0.05057 0.57752 -0.04469 0.5723 -0.03998 C 0.56874 -0.03675 0.5608 -0.03293 0.5608 -0.03293 C 0.55725 -0.02793 0.5537 -0.02764 0.5491 -0.02558 C 0.542 -0.01881 0.53469 -0.01499 0.52612 -0.01293 C 0.48914 -0.01411 0.47618 -0.01529 0.44672 -0.02028 C 0.4206 -0.0294 0.37464 -0.02264 0.35583 -0.02205 C 0.3412 -0.01529 0.32574 -0.01088 0.31112 -0.00411 C 0.30192 0.00882 0.28187 0.00882 0.27016 0.01029 C 0.25575 0.00912 0.2522 0.01088 0.24196 0.00677 C 0.23945 0.00559 0.23673 0.00441 0.23423 0.00324 C 0.23297 0.00265 0.23047 0.00147 0.23047 0.00147 C 0.22524 -0.00353 0.22023 -0.00823 0.215 -0.01293 C 0.21041 -0.01734 0.2102 -0.02117 0.20477 -0.02381 C 0.19933 -0.03528 0.2056 -0.02411 0.19829 -0.03116 C 0.19244 -0.03675 0.18784 -0.04528 0.18178 -0.05086 C 0.17948 -0.05586 0.17593 -0.05998 0.17405 -0.06527 C 0.17092 -0.0738 0.1682 -0.08321 0.16131 -0.08703 C 0.15441 -0.09614 0.1471 -0.0932 0.13686 -0.09409 C 0.12307 -0.09291 0.11388 -0.09144 0.10113 -0.08703 C 0.09779 -0.08233 0.09444 -0.08174 0.09089 -0.07792 C 0.08212 -0.06821 0.07376 -0.05792 0.06394 -0.05086 C 0.05788 -0.04645 0.05307 -0.03763 0.04722 -0.03293 C 0.04492 -0.03116 0.04221 -0.03058 0.0397 -0.02911 C 0.03886 -0.02793 0.03803 -0.02646 0.03698 -0.02558 C 0.03594 -0.0247 0.03427 -0.02499 0.03322 -0.02381 C 0.03197 -0.02234 0.03197 -0.0197 0.03072 -0.01852 C 0.03009 -0.01793 0.02048 -0.01176 0.01922 -0.01117 C 0.01672 -0.0097 0.01379 -0.0097 0.01149 -0.00764 C 0.00585 -0.00264 0.00961 -0.00529 0.00376 -0.00235 C 0.00251 -0.00176 -4.93105E-6 -0.00029 -4.93105E-6 -0.00029 " pathEditMode="relative" ptsTypes="fffffffffffffffffffffffffffffffA">
                                          <p:cBhvr>
                                            <p:cTn id="13" dur="10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5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7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39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26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7" presetClass="entr" presetSubtype="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7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27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7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accel="40000" fill="hold" nodeType="withEffect" p14:presetBounceEnd="35000">
                                      <p:stCondLst>
                                        <p:cond delay="81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5000">
                                          <p:cBhvr additive="base">
                                            <p:cTn id="60" dur="28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5000">
                                          <p:cBhvr additive="base">
                                            <p:cTn id="61" dur="28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1" presetClass="entr" presetSubtype="1" fill="hold" nodeType="withEffect">
                                      <p:stCondLst>
                                        <p:cond delay="10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4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12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11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3200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0" presetClass="path" presetSubtype="0" accel="50000" decel="5000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Motion origin="layout" path="M 0.67217 -0.05616 C 0.67092 -0.05616 0.61805 -0.06057 0.59528 -0.05263 C 0.58901 -0.05057 0.57752 -0.04469 0.5723 -0.03998 C 0.56874 -0.03675 0.5608 -0.03293 0.5608 -0.03293 C 0.55725 -0.02793 0.5537 -0.02764 0.5491 -0.02558 C 0.542 -0.01881 0.53469 -0.01499 0.52612 -0.01293 C 0.48914 -0.01411 0.47618 -0.01529 0.44672 -0.02028 C 0.4206 -0.0294 0.37464 -0.02264 0.35583 -0.02205 C 0.3412 -0.01529 0.32574 -0.01088 0.31112 -0.00411 C 0.30192 0.00882 0.28187 0.00882 0.27016 0.01029 C 0.25575 0.00912 0.2522 0.01088 0.24196 0.00677 C 0.23945 0.00559 0.23673 0.00441 0.23423 0.00324 C 0.23297 0.00265 0.23047 0.00147 0.23047 0.00147 C 0.22524 -0.00353 0.22023 -0.00823 0.215 -0.01293 C 0.21041 -0.01734 0.2102 -0.02117 0.20477 -0.02381 C 0.19933 -0.03528 0.2056 -0.02411 0.19829 -0.03116 C 0.19244 -0.03675 0.18784 -0.04528 0.18178 -0.05086 C 0.17948 -0.05586 0.17593 -0.05998 0.17405 -0.06527 C 0.17092 -0.0738 0.1682 -0.08321 0.16131 -0.08703 C 0.15441 -0.09614 0.1471 -0.0932 0.13686 -0.09409 C 0.12307 -0.09291 0.11388 -0.09144 0.10113 -0.08703 C 0.09779 -0.08233 0.09444 -0.08174 0.09089 -0.07792 C 0.08212 -0.06821 0.07376 -0.05792 0.06394 -0.05086 C 0.05788 -0.04645 0.05307 -0.03763 0.04722 -0.03293 C 0.04492 -0.03116 0.04221 -0.03058 0.0397 -0.02911 C 0.03886 -0.02793 0.03803 -0.02646 0.03698 -0.02558 C 0.03594 -0.0247 0.03427 -0.02499 0.03322 -0.02381 C 0.03197 -0.02234 0.03197 -0.0197 0.03072 -0.01852 C 0.03009 -0.01793 0.02048 -0.01176 0.01922 -0.01117 C 0.01672 -0.0097 0.01379 -0.0097 0.01149 -0.00764 C 0.00585 -0.00264 0.00961 -0.00529 0.00376 -0.00235 C 0.00251 -0.00176 -4.93105E-6 -0.00029 -4.93105E-6 -0.00029 " pathEditMode="relative" ptsTypes="fffffffffffffffffffffffffffffffA">
                                          <p:cBhvr>
                                            <p:cTn id="13" dur="10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5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7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" presetID="8" presetClass="emph" presetSubtype="0" repeatCount="1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39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26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7" presetClass="entr" presetSubtype="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7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27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7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accel="40000" fill="hold" nodeType="withEffect">
                                      <p:stCondLst>
                                        <p:cond delay="81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28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28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1" presetClass="entr" presetSubtype="1" fill="hold" nodeType="withEffect">
                                      <p:stCondLst>
                                        <p:cond delay="10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4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12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11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0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53" flipH="1">
            <a:off x="-726610" y="1489440"/>
            <a:ext cx="726610" cy="525458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6220"/>
            <a:ext cx="7597775" cy="1811765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3712"/>
            <a:ext cx="7597775" cy="1370693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5305">
            <a:off x="4439244" y="1344940"/>
            <a:ext cx="846446" cy="612118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377" y="109537"/>
            <a:ext cx="2400542" cy="1372868"/>
          </a:xfrm>
          <a:prstGeom prst="rect">
            <a:avLst/>
          </a:prstGeom>
        </p:spPr>
      </p:pic>
      <p:grpSp>
        <p:nvGrpSpPr>
          <p:cNvPr id="19" name="淘宝网Chenying0907出品 18"/>
          <p:cNvGrpSpPr/>
          <p:nvPr/>
        </p:nvGrpSpPr>
        <p:grpSpPr>
          <a:xfrm>
            <a:off x="4103687" y="2166937"/>
            <a:ext cx="2922450" cy="1969138"/>
            <a:chOff x="4047750" y="2243137"/>
            <a:chExt cx="2922450" cy="1969138"/>
          </a:xfrm>
        </p:grpSpPr>
        <p:pic>
          <p:nvPicPr>
            <p:cNvPr id="8" name="淘宝网chenying0907出品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4072" y="2298102"/>
              <a:ext cx="2819326" cy="1899653"/>
            </a:xfrm>
            <a:prstGeom prst="rect">
              <a:avLst/>
            </a:prstGeom>
          </p:spPr>
        </p:pic>
        <p:pic>
          <p:nvPicPr>
            <p:cNvPr id="7" name="淘宝网chenying0907出品 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7750" y="2243137"/>
              <a:ext cx="2922450" cy="1969138"/>
            </a:xfrm>
            <a:prstGeom prst="rect">
              <a:avLst/>
            </a:prstGeom>
          </p:spPr>
        </p:pic>
      </p:grpSp>
      <p:grpSp>
        <p:nvGrpSpPr>
          <p:cNvPr id="11" name="淘宝网Chenying0907出品 10"/>
          <p:cNvGrpSpPr/>
          <p:nvPr/>
        </p:nvGrpSpPr>
        <p:grpSpPr>
          <a:xfrm>
            <a:off x="325663" y="2014537"/>
            <a:ext cx="1927112" cy="2255900"/>
            <a:chOff x="1036635" y="783596"/>
            <a:chExt cx="3733808" cy="4370841"/>
          </a:xfrm>
        </p:grpSpPr>
        <p:pic>
          <p:nvPicPr>
            <p:cNvPr id="10" name="淘宝网chenying0907出品 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635" y="783596"/>
              <a:ext cx="3733806" cy="4370841"/>
            </a:xfrm>
            <a:prstGeom prst="rect">
              <a:avLst/>
            </a:prstGeom>
          </p:spPr>
        </p:pic>
        <p:pic>
          <p:nvPicPr>
            <p:cNvPr id="9" name="淘宝网chenying0907出品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635" y="783596"/>
              <a:ext cx="3733808" cy="4370841"/>
            </a:xfrm>
            <a:prstGeom prst="rect">
              <a:avLst/>
            </a:prstGeom>
          </p:spPr>
        </p:pic>
      </p:grpSp>
      <p:grpSp>
        <p:nvGrpSpPr>
          <p:cNvPr id="13" name="淘宝网Chenying0907出品 12"/>
          <p:cNvGrpSpPr/>
          <p:nvPr/>
        </p:nvGrpSpPr>
        <p:grpSpPr>
          <a:xfrm flipH="1">
            <a:off x="1871775" y="2027482"/>
            <a:ext cx="1927112" cy="2255900"/>
            <a:chOff x="1036635" y="783596"/>
            <a:chExt cx="3733808" cy="4370841"/>
          </a:xfrm>
        </p:grpSpPr>
        <p:pic>
          <p:nvPicPr>
            <p:cNvPr id="14" name="淘宝网chenying0907出品 1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36637" y="783596"/>
              <a:ext cx="3733806" cy="4370841"/>
            </a:xfrm>
            <a:prstGeom prst="rect">
              <a:avLst/>
            </a:prstGeom>
          </p:spPr>
        </p:pic>
        <p:pic>
          <p:nvPicPr>
            <p:cNvPr id="15" name="淘宝网chenying0907出品 1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635" y="783596"/>
              <a:ext cx="3733808" cy="4370841"/>
            </a:xfrm>
            <a:prstGeom prst="rect">
              <a:avLst/>
            </a:prstGeom>
          </p:spPr>
        </p:pic>
      </p:grpSp>
      <p:pic>
        <p:nvPicPr>
          <p:cNvPr id="16" name="淘宝网chenying0907出品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1100" y="185737"/>
            <a:ext cx="569977" cy="554737"/>
          </a:xfrm>
          <a:prstGeom prst="rect">
            <a:avLst/>
          </a:prstGeom>
        </p:spPr>
      </p:pic>
      <p:pic>
        <p:nvPicPr>
          <p:cNvPr id="17" name="淘宝网chenying0907出品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108" y="540248"/>
            <a:ext cx="1255779" cy="676657"/>
          </a:xfrm>
          <a:prstGeom prst="rect">
            <a:avLst/>
          </a:prstGeom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529" y="302505"/>
            <a:ext cx="1255779" cy="185928"/>
          </a:xfrm>
          <a:prstGeom prst="rect">
            <a:avLst/>
          </a:prstGeom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182" y="5817539"/>
            <a:ext cx="329185" cy="329185"/>
          </a:xfrm>
          <a:prstGeom prst="rect">
            <a:avLst/>
          </a:prstGeom>
        </p:spPr>
      </p:pic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887" y="5745273"/>
            <a:ext cx="487442" cy="452120"/>
          </a:xfrm>
          <a:prstGeom prst="rect">
            <a:avLst/>
          </a:prstGeom>
        </p:spPr>
      </p:pic>
      <p:pic>
        <p:nvPicPr>
          <p:cNvPr id="22" name="淘宝网chenying0907出品 2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557" y="5646395"/>
            <a:ext cx="329185" cy="329185"/>
          </a:xfrm>
          <a:prstGeom prst="rect">
            <a:avLst/>
          </a:prstGeom>
        </p:spPr>
      </p:pic>
      <p:pic>
        <p:nvPicPr>
          <p:cNvPr id="23" name="淘宝网chenying0907出品 2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571" y="5748337"/>
            <a:ext cx="487442" cy="452120"/>
          </a:xfrm>
          <a:prstGeom prst="rect">
            <a:avLst/>
          </a:prstGeom>
        </p:spPr>
      </p:pic>
      <p:pic>
        <p:nvPicPr>
          <p:cNvPr id="24" name="淘宝网chenying0907出品 2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832" y="5646395"/>
            <a:ext cx="220734" cy="2047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000">
        <p:fade/>
      </p:transition>
    </mc:Choice>
    <mc:Fallback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repeatCount="2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repeatCount="2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1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1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6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6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2" presetClass="emph" presetSubtype="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Rot by="120000">
                                      <p:cBhvr>
                                        <p:cTn id="32" dur="6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360" fill="hold">
                                          <p:stCondLst>
                                            <p:cond delay="136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1360" fill="hold">
                                          <p:stCondLst>
                                            <p:cond delay="27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1360" fill="hold">
                                          <p:stCondLst>
                                            <p:cond delay="40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1360" fill="hold">
                                          <p:stCondLst>
                                            <p:cond delay="54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10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3007E-6 2.22045E-16 C 0.00105 -0.01147 -0.00041 0.00294 0.00147 -0.00706 C 0.00167 -0.00824 0.00147 -0.01 0.00167 -0.01118 C 0.00188 -0.01265 0.00209 -0.01324 0.0023 -0.01441 C 0.00272 -0.01824 0.00335 -0.02676 0.00335 -0.02647 C 0.00314 -0.03824 0.00397 -0.07382 0.00063 -0.08265 C 0.00021 -0.08912 -0.0002 -0.09412 -0.00104 -0.09971 C -0.00208 -0.10853 -0.0025 -0.12 -0.00313 -0.12912 C -0.00313 -0.15324 -0.00313 -0.15941 -0.00188 -0.17706 C -0.00208 -0.19029 -0.00208 -0.20853 -0.00459 -0.21912 C -0.00501 -0.22559 -0.00605 -0.23118 -0.00689 -0.23706 C -0.0071 -0.24529 -0.0071 -0.24176 -0.0071 -0.24676 " pathEditMode="relative" rAng="0" ptsTypes="fffffffffffA">
                                      <p:cBhvr>
                                        <p:cTn id="3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" y="-1220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10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335 -0.01353 0.00167 0.00323 -0.00481 -0.00824 C -0.00564 -0.00971 -0.00523 -0.01177 -0.00585 -0.01324 C -0.00648 -0.01471 -0.00752 -0.01559 -0.00836 -0.01677 C -0.0094 -0.02177 -0.01191 -0.03147 -0.01191 -0.03147 C -0.01128 -0.045 -0.01379 -0.08736 -0.0023 -0.09794 C -0.00084 -0.1053 0.00125 -0.11118 0.00354 -0.11794 C 0.0073 -0.12853 0.00939 -0.14177 0.01169 -0.15294 C 0.01106 -0.18147 0.01148 -0.18853 0.00709 -0.20942 C 0.00772 -0.2253 0.00772 -0.24677 0.01649 -0.25912 C 0.01837 -0.26677 0.02213 -0.27353 0.02484 -0.28059 C 0.0261 -0.2903 0.02589 -0.28618 0.02589 -0.29236 " pathEditMode="relative" ptsTypes="fffffffffffA">
                                      <p:cBhvr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xit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10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83963E-6 -5.88235E-7 C -0.00209 -0.01029 -0.00522 -0.01882 -0.00835 -0.02794 C -0.01044 -0.03353 -0.01775 -0.03971 -0.01775 -0.03941 C -0.01984 -0.04529 -0.02193 -0.04941 -0.02485 -0.05382 C -0.02652 -0.06323 -0.03091 -0.06529 -0.03299 -0.07559 C -0.03592 -0.08971 -0.03487 -0.08323 -0.03654 -0.09353 C -0.03571 -0.135 -0.03905 -0.145 -0.0284 -0.17294 C -0.02694 -0.17618 -0.02798 -0.18235 -0.02589 -0.18471 C -0.02276 -0.18823 -0.02005 -0.19353 -0.0165 -0.19647 C -0.0142 -0.19794 -0.0094 -0.20059 -0.0094 -0.20029 C -0.00272 -0.21765 -0.0117 -0.19765 -0.00355 -0.20823 C -0.00146 -0.21059 -0.00063 -0.21529 0.00104 -0.21853 C 0.00146 -0.22029 0.00167 -0.22235 0.0023 -0.22412 C 0.00292 -0.22588 0.00417 -0.22647 0.00459 -0.22823 C 0.00626 -0.23382 0.0071 -0.24206 0.00814 -0.24794 C 0.00731 -0.25912 0.00459 -0.26912 0.00459 -0.27971 " pathEditMode="relative" rAng="0" ptsTypes="fffffffffffffffA">
                                      <p:cBhvr>
                                        <p:cTn id="4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-140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10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C -0.00208 -0.00853 -0.00522 -0.01559 -0.00835 -0.02323 C -0.01044 -0.02794 -0.01775 -0.03323 -0.01775 -0.03323 C -0.01983 -0.03794 -0.02192 -0.04118 -0.02485 -0.045 C -0.02652 -0.05294 -0.0309 -0.0547 -0.03299 -0.06323 C -0.03591 -0.075 -0.03487 -0.0697 -0.03654 -0.07823 C -0.0357 -0.11294 -0.03904 -0.12147 -0.02839 -0.1447 C -0.02693 -0.14765 -0.02798 -0.15265 -0.02589 -0.1547 C -0.02276 -0.15765 -0.02004 -0.16206 -0.01649 -0.16441 C -0.0142 -0.16588 -0.00939 -0.16794 -0.00939 -0.16794 C -0.00271 -0.18235 -0.01169 -0.16559 -0.00355 -0.17441 C -0.00146 -0.17647 -0.00062 -0.18029 0.00105 -0.18294 C 0.00147 -0.18441 0.00167 -0.18618 0.0023 -0.18765 C 0.00293 -0.18912 0.00418 -0.1897 0.0046 -0.19118 C 0.00627 -0.19588 0.0071 -0.20265 0.00815 -0.20765 C 0.00731 -0.21706 0.0046 -0.22529 0.0046 -0.23441 " pathEditMode="relative" ptsTypes="fffffffffffffffA">
                                      <p:cBhvr>
                                        <p:cTn id="5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10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30946E-6 0 C 0.00126 -0.00882 0.00293 -0.01618 0.0048 -0.02382 C 0.00585 -0.02882 0.01003 -0.03412 0.01003 -0.03382 C 0.01107 -0.03912 0.01232 -0.04235 0.01399 -0.04618 C 0.01483 -0.05441 0.01733 -0.05618 0.01838 -0.065 C 0.02005 -0.07706 0.01942 -0.07147 0.02047 -0.08029 C 0.02005 -0.11588 0.02193 -0.12441 0.01587 -0.14824 C 0.01504 -0.15118 0.01566 -0.15647 0.01441 -0.15853 C 0.01274 -0.16147 0.01128 -0.16618 0.00919 -0.16853 C 0.00794 -0.17 0.00522 -0.17206 0.00522 -0.17176 C 0.00146 -0.18676 0.00648 -0.16971 0.00209 -0.17882 C 0.00084 -0.18088 0.00042 -0.18471 -0.00062 -0.18735 C -0.00083 -0.18882 -0.00083 -0.19088 -0.00125 -0.19235 C -0.00167 -0.19382 -0.00229 -0.19441 -0.0025 -0.19588 C -0.00334 -0.20059 -0.00397 -0.20765 -0.00438 -0.21265 C -0.00397 -0.22235 -0.0025 -0.23088 -0.0025 -0.24 " pathEditMode="relative" rAng="0" ptsTypes="fffffffffffffffA">
                                      <p:cBhvr>
                                        <p:cTn id="5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7" y="-120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1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repeatCount="1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repeatCount="1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68" y="444813"/>
            <a:ext cx="7126238" cy="4511049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887" y="261937"/>
            <a:ext cx="877826" cy="923546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487" y="947737"/>
            <a:ext cx="1557531" cy="4294641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87" y="566737"/>
            <a:ext cx="5867400" cy="1484379"/>
          </a:xfrm>
          <a:prstGeom prst="rect">
            <a:avLst/>
          </a:prstGeom>
        </p:spPr>
      </p:pic>
      <p:grpSp>
        <p:nvGrpSpPr>
          <p:cNvPr id="8" name="淘宝网Chenying0907出品 7"/>
          <p:cNvGrpSpPr/>
          <p:nvPr/>
        </p:nvGrpSpPr>
        <p:grpSpPr>
          <a:xfrm>
            <a:off x="1131887" y="2188269"/>
            <a:ext cx="2791974" cy="1959868"/>
            <a:chOff x="1131887" y="2098688"/>
            <a:chExt cx="2791974" cy="1959868"/>
          </a:xfrm>
        </p:grpSpPr>
        <p:sp>
          <p:nvSpPr>
            <p:cNvPr id="7" name="淘宝网Chenying0907出品 6"/>
            <p:cNvSpPr/>
            <p:nvPr/>
          </p:nvSpPr>
          <p:spPr>
            <a:xfrm>
              <a:off x="1360486" y="2202353"/>
              <a:ext cx="2425521" cy="1732209"/>
            </a:xfrm>
            <a:custGeom>
              <a:avLst/>
              <a:gdLst>
                <a:gd name="connsiteX0" fmla="*/ 0 w 2438400"/>
                <a:gd name="connsiteY0" fmla="*/ 0 h 1371600"/>
                <a:gd name="connsiteX1" fmla="*/ 2438400 w 2438400"/>
                <a:gd name="connsiteY1" fmla="*/ 0 h 1371600"/>
                <a:gd name="connsiteX2" fmla="*/ 2438400 w 2438400"/>
                <a:gd name="connsiteY2" fmla="*/ 1371600 h 1371600"/>
                <a:gd name="connsiteX3" fmla="*/ 0 w 2438400"/>
                <a:gd name="connsiteY3" fmla="*/ 1371600 h 1371600"/>
                <a:gd name="connsiteX4" fmla="*/ 0 w 2438400"/>
                <a:gd name="connsiteY4" fmla="*/ 0 h 1371600"/>
                <a:gd name="connsiteX0-1" fmla="*/ 0 w 2438400"/>
                <a:gd name="connsiteY0-2" fmla="*/ 0 h 1539026"/>
                <a:gd name="connsiteX1-3" fmla="*/ 2438400 w 2438400"/>
                <a:gd name="connsiteY1-4" fmla="*/ 0 h 1539026"/>
                <a:gd name="connsiteX2-5" fmla="*/ 2438400 w 2438400"/>
                <a:gd name="connsiteY2-6" fmla="*/ 1371600 h 1539026"/>
                <a:gd name="connsiteX3-7" fmla="*/ 103031 w 2438400"/>
                <a:gd name="connsiteY3-8" fmla="*/ 1539026 h 1539026"/>
                <a:gd name="connsiteX4-9" fmla="*/ 0 w 2438400"/>
                <a:gd name="connsiteY4-10" fmla="*/ 0 h 1539026"/>
                <a:gd name="connsiteX0-11" fmla="*/ 0 w 2438400"/>
                <a:gd name="connsiteY0-12" fmla="*/ 193183 h 1732209"/>
                <a:gd name="connsiteX1-13" fmla="*/ 2322490 w 2438400"/>
                <a:gd name="connsiteY1-14" fmla="*/ 0 h 1732209"/>
                <a:gd name="connsiteX2-15" fmla="*/ 2438400 w 2438400"/>
                <a:gd name="connsiteY2-16" fmla="*/ 1564783 h 1732209"/>
                <a:gd name="connsiteX3-17" fmla="*/ 103031 w 2438400"/>
                <a:gd name="connsiteY3-18" fmla="*/ 1732209 h 1732209"/>
                <a:gd name="connsiteX4-19" fmla="*/ 0 w 2438400"/>
                <a:gd name="connsiteY4-20" fmla="*/ 193183 h 1732209"/>
                <a:gd name="connsiteX0-21" fmla="*/ 0 w 2438400"/>
                <a:gd name="connsiteY0-22" fmla="*/ 154546 h 1732209"/>
                <a:gd name="connsiteX1-23" fmla="*/ 2322490 w 2438400"/>
                <a:gd name="connsiteY1-24" fmla="*/ 0 h 1732209"/>
                <a:gd name="connsiteX2-25" fmla="*/ 2438400 w 2438400"/>
                <a:gd name="connsiteY2-26" fmla="*/ 1564783 h 1732209"/>
                <a:gd name="connsiteX3-27" fmla="*/ 103031 w 2438400"/>
                <a:gd name="connsiteY3-28" fmla="*/ 1732209 h 1732209"/>
                <a:gd name="connsiteX4-29" fmla="*/ 0 w 2438400"/>
                <a:gd name="connsiteY4-30" fmla="*/ 154546 h 1732209"/>
                <a:gd name="connsiteX0-31" fmla="*/ 0 w 2425521"/>
                <a:gd name="connsiteY0-32" fmla="*/ 154546 h 1732209"/>
                <a:gd name="connsiteX1-33" fmla="*/ 2322490 w 2425521"/>
                <a:gd name="connsiteY1-34" fmla="*/ 0 h 1732209"/>
                <a:gd name="connsiteX2-35" fmla="*/ 2425521 w 2425521"/>
                <a:gd name="connsiteY2-36" fmla="*/ 1564783 h 1732209"/>
                <a:gd name="connsiteX3-37" fmla="*/ 103031 w 2425521"/>
                <a:gd name="connsiteY3-38" fmla="*/ 1732209 h 1732209"/>
                <a:gd name="connsiteX4-39" fmla="*/ 0 w 2425521"/>
                <a:gd name="connsiteY4-40" fmla="*/ 154546 h 173220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425521" h="1732209">
                  <a:moveTo>
                    <a:pt x="0" y="154546"/>
                  </a:moveTo>
                  <a:lnTo>
                    <a:pt x="2322490" y="0"/>
                  </a:lnTo>
                  <a:lnTo>
                    <a:pt x="2425521" y="1564783"/>
                  </a:lnTo>
                  <a:lnTo>
                    <a:pt x="103031" y="1732209"/>
                  </a:lnTo>
                  <a:lnTo>
                    <a:pt x="0" y="154546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淘宝网chenying0907出品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887" y="2098688"/>
              <a:ext cx="2791974" cy="1959868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4205956" y="2634818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n w="19050">
                  <a:solidFill>
                    <a:schemeClr val="bg1"/>
                  </a:solidFill>
                </a:ln>
                <a:solidFill>
                  <a:srgbClr val="00B05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方正少儿简体" panose="03000509000000000000" pitchFamily="65" charset="-122"/>
                <a:ea typeface="方正少儿简体" panose="03000509000000000000" pitchFamily="65" charset="-122"/>
              </a:rPr>
              <a:t>谢谢</a:t>
            </a:r>
            <a:r>
              <a:rPr lang="zh-CN" altLang="en-US" sz="2800" b="1" dirty="0" smtClean="0">
                <a:ln w="19050">
                  <a:solidFill>
                    <a:schemeClr val="bg1"/>
                  </a:solidFill>
                </a:ln>
                <a:solidFill>
                  <a:srgbClr val="AD1828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欣赏</a:t>
            </a:r>
            <a:endParaRPr lang="zh-CN" altLang="en-US" sz="2800" b="1" dirty="0">
              <a:ln w="19050">
                <a:solidFill>
                  <a:schemeClr val="bg1"/>
                </a:solidFill>
              </a:ln>
              <a:solidFill>
                <a:srgbClr val="AD1828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0000" endA="300" endPos="50000" dist="60007" dir="5400000" sy="-100000" algn="bl" rotWithShape="0"/>
              </a:effectLst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941580" y="1239556"/>
            <a:ext cx="1941580" cy="1694691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087" y="2896428"/>
            <a:ext cx="1941580" cy="1694691"/>
          </a:xfrm>
          <a:prstGeom prst="rect">
            <a:avLst/>
          </a:prstGeom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082" y="173544"/>
            <a:ext cx="1146050" cy="557785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908" y="175749"/>
            <a:ext cx="1255779" cy="1737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44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44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44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44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60" accel="100000" fill="hold">
                                          <p:stCondLst>
                                            <p:cond delay="144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60" accel="100000" fill="hold">
                                          <p:stCondLst>
                                            <p:cond delay="144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4.04677E-6 -5.88235E-7 C 0.00543 0.00412 0.00897 0.00853 0.01461 0.00941 C 0.02359 0.01588 0.0332 0.01794 0.04343 0.02147 C 0.07559 0.03206 0.11067 0.03765 0.14345 0.04118 C 0.15493 0.045 0.16913 0.04794 0.18145 0.04971 C 0.18667 0.05412 0.19356 0.05412 0.20004 0.05647 C 0.20568 0.05882 0.21173 0.06029 0.21779 0.06118 C 0.22301 0.06353 0.22781 0.06677 0.23282 0.06853 C 0.23867 0.07324 0.24514 0.07412 0.25141 0.07735 C 0.26289 0.08382 0.27646 0.08912 0.28857 0.09324 C 0.30215 0.09677 0.29191 0.09441 0.30737 0.09794 C 0.31238 0.09941 0.32261 0.10029 0.32261 0.10118 C 0.33117 0.10412 0.34015 0.10412 0.34913 0.10588 C 0.3602 0.10824 0.37022 0.11118 0.38108 0.11324 C 0.38505 0.11647 0.38964 0.11824 0.39444 0.12 C 0.40029 0.12412 0.40509 0.12529 0.41136 0.12647 C 0.42785 0.13677 0.44915 0.13588 0.46711 0.14118 C 0.49759 0.15206 0.52954 0.16029 0.56149 0.16324 C 0.57527 0.16941 0.58905 0.175 0.60263 0.18177 C 0.61119 0.18647 0.62079 0.18882 0.62935 0.19382 C 0.63541 0.19735 0.64293 0.19765 0.64898 0.20118 C 0.65024 0.20235 0.65107 0.20382 0.65232 0.20382 C 0.65525 0.20559 0.66193 0.20677 0.66193 0.20735 C 0.66715 0.21088 0.67383 0.21324 0.68051 0.21471 C 0.68615 0.21853 0.69346 0.21912 0.70035 0.22088 C 0.70599 0.225 0.71184 0.225 0.71789 0.22735 C 0.72395 0.23 0.72979 0.23206 0.73648 0.23382 C 0.74086 0.23677 0.74525 0.23853 0.75005 0.24029 C 0.75777 0.24647 0.76738 0.25059 0.77594 0.25382 C 0.78012 0.25647 0.78408 0.25647 0.78868 0.25912 C 0.79202 0.26294 0.80705 0.26912 0.81227 0.27206 C 0.82564 0.27824 0.83691 0.28853 0.85195 0.29177 C 0.85654 0.29353 0.86072 0.29529 0.86594 0.29647 C 0.87095 0.3 0.87638 0.30177 0.88202 0.30294 C 0.88933 0.30706 0.89747 0.30941 0.90561 0.31088 C 0.9148 0.31647 0.9267 0.31765 0.93673 0.32118 C 0.948 0.32441 0.95844 0.32912 0.96951 0.33294 C 0.97473 0.33735 0.98183 0.34 0.9883 0.34206 C 0.99311 0.34735 0.99937 0.34853 1.00605 0.35088 C 1.01294 0.35706 1.02171 0.36 1.03048 0.36294 C 1.03904 0.36559 1.03132 0.36471 1.03842 0.36824 C 1.04259 0.37 1.04802 0.37294 1.0522 0.37471 C 1.06347 0.37912 1.07579 0.38265 1.08749 0.38471 C 1.09313 0.38824 1.09897 0.38912 1.10503 0.39118 C 1.1161 0.39559 1.12716 0.39971 1.13865 0.40353 C 1.14721 0.41 1.14303 0.40824 1.15138 0.41 C 1.1589 0.41559 1.17811 0.42177 1.1873 0.42529 C 1.19148 0.42706 1.19753 0.42824 1.20171 0.43059 C 1.20714 0.43353 1.20296 0.43294 1.2086 0.43471 C 1.22301 0.43912 1.23742 0.44441 1.25182 0.44912 C 1.26247 0.45265 1.27354 0.45647 1.28419 0.46088 C 1.28774 0.46206 1.29129 0.46353 1.29484 0.46441 C 1.29609 0.46529 1.29881 0.46618 1.29881 0.46677 " pathEditMode="relative" rAng="0" ptsTypes="ffffffffffffffffffffffffffffffffffffffffffffffffffffA">
                                      <p:cBhvr>
                                        <p:cTn id="45" dur="9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940" y="2332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9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9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9735E-6 -0.38286 C -0.00418 -0.37904 -0.00585 -0.37258 -0.00982 -0.36876 C -0.02298 -0.34146 -0.03948 -0.33559 -0.05473 -0.32267 C -0.07061 -0.30828 -0.08649 -0.28949 -0.10257 -0.27687 C -0.10675 -0.26923 -0.10967 -0.2663 -0.11448 -0.26248 C -0.1243 -0.2431 -0.13725 -0.23371 -0.14874 -0.22373 C -0.15313 -0.20229 -0.14769 -0.22167 -0.15689 -0.20993 C -0.15856 -0.20728 -0.15981 -0.20229 -0.16148 -0.19906 C -0.16232 -0.1973 -0.16378 -0.19671 -0.16524 -0.19525 C -0.17109 -0.18145 -0.17903 -0.17029 -0.18613 -0.16031 C -0.19616 -0.12742 -0.21057 -0.11715 -0.22269 -0.0963 C -0.22937 -0.08485 -0.23522 -0.06636 -0.24253 -0.06048 C -0.24922 -0.04727 -0.25611 -0.03612 -0.26363 -0.02936 C -0.26781 -0.01732 -0.27345 -0.01087 -0.27909 -0.00793 C -0.2839 0.00763 -0.29142 0.0091 -0.29789 0.0135 C -0.30667 0.02613 -0.31586 0.03376 -0.32505 0.04169 C -0.32881 0.05373 -0.33487 0.05431 -0.3403 0.05989 C -0.34134 0.06107 -0.3426 0.06488 -0.34364 0.06694 C -0.352 0.07692 -0.36119 0.08367 -0.36975 0.09131 C -0.38542 0.08632 -0.39921 0.09307 -0.41425 0.10569 C -0.41926 0.10951 -0.42365 0.11714 -0.42845 0.12008 C -0.44036 0.12771 -0.45331 0.13153 -0.46501 0.14093 C -0.4717 0.1465 -0.47796 0.15326 -0.48486 0.15884 C -0.49175 0.17205 -0.49969 0.17792 -0.50721 0.1835 C -0.52267 0.19495 -0.53771 0.20904 -0.55317 0.21902 C -0.56842 0.22871 -0.58283 0.24809 -0.59787 0.2613 C -0.60518 0.26747 -0.61041 0.27892 -0.61772 0.28273 C -0.63401 0.30299 -0.6501 0.32002 -0.66723 0.32531 C -0.69522 0.32208 -0.71924 0.32707 -0.74619 0.33588 C -0.76353 0.33323 -0.77105 0.33676 -0.78484 0.32531 C -0.79069 0.32002 -0.80364 0.31444 -0.80364 0.31503 C -0.83393 0.31767 -0.85586 0.32061 -0.88615 0.31826 C -0.89827 0.31063 -0.90934 0.30064 -0.92125 0.28978 C -0.9248 0.27921 -0.92793 0.28185 -0.9319 0.27569 C -0.93566 0.26982 -0.93796 0.26042 -0.94151 0.25425 C -0.94339 0.23869 -0.94757 0.22431 -0.95196 0.2155 C -0.95321 0.20904 -0.95551 0.20405 -0.95655 0.19788 C -0.95739 0.19495 -0.95718 0.19025 -0.9578 0.18731 C -0.95843 0.18408 -0.9601 0.18262 -0.96115 0.18027 C -0.96532 0.17029 -0.96888 0.15854 -0.97326 0.14856 C -0.97765 0.1377 -0.9789 0.12243 -0.98371 0.11245 C -0.98705 0.09777 -0.99269 0.08455 -0.9977 0.07369 C -1.00021 0.0687 -1.00314 0.06606 -1.00502 0.05989 C -1.0069 0.05314 -1.00773 0.04932 -1.01045 0.04551 C -1.01546 0.03905 -1.02173 0.03993 -1.02591 0.03083 C -1.02946 0.02407 -1.0328 0.02084 -1.03656 0.01732 C -1.04011 0.0091 -1.04304 0.00734 -1.047 0.00293 C -1.05014 -0.00529 -1.05264 -0.00705 -1.05661 -0.01087 C -1.0656 -0.03171 -1.07834 -0.03171 -1.08837 -0.04668 C -1.09505 -0.05667 -1.10132 -0.07575 -1.10821 -0.08192 C -1.11427 -0.10012 -1.10675 -0.07957 -1.11427 -0.09249 C -1.11782 -0.09895 -1.11949 -0.10629 -1.12346 -0.11069 C -1.13119 -0.14064 -1.13892 -0.1515 -1.14936 -0.16735 C -1.15647 -0.17763 -1.16294 -0.19084 -1.17046 -0.19906 C -1.17402 -0.20905 -1.17882 -0.21991 -1.18321 -0.22373 C -1.18655 -0.23371 -1.18989 -0.23312 -1.19386 -0.24134 C -1.20305 -0.25925 -1.21266 -0.27863 -1.22332 -0.28773 C -1.22687 -0.29771 -1.23188 -0.30241 -1.23648 -0.30887 C -1.24441 -0.31944 -1.25235 -0.33382 -1.26092 -0.34087 C -1.26614 -0.35085 -1.27178 -0.35085 -1.27638 -0.36553 C -1.2839 -0.38902 -1.28954 -0.39724 -1.29831 -0.41486 C -1.3027 -0.42279 -1.30499 -0.42983 -1.30896 -0.436 C -1.31419 -0.44422 -1.31648 -0.45949 -1.32212 -0.46448 C -1.32568 -0.47651 -1.33132 -0.48121 -1.33487 -0.49266 C -1.33633 -0.49765 -1.34093 -0.50294 -1.34093 -0.50264 " pathEditMode="relative" rAng="0" ptsTypes="ffffffffffffffffffffffffffffffffffffffffffffffffffffffffffffffffA">
                                      <p:cBhvr>
                                        <p:cTn id="52" dur="9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57" y="2997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9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9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8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8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Theme">
  <a:themeElements>
    <a:clrScheme name="自定义 71">
      <a:dk1>
        <a:srgbClr val="000000"/>
      </a:dk1>
      <a:lt1>
        <a:sysClr val="window" lastClr="FFFFFF"/>
      </a:lt1>
      <a:dk2>
        <a:srgbClr val="3F3F3F"/>
      </a:dk2>
      <a:lt2>
        <a:srgbClr val="FCFCFC"/>
      </a:lt2>
      <a:accent1>
        <a:srgbClr val="F8D35E"/>
      </a:accent1>
      <a:accent2>
        <a:srgbClr val="0070C0"/>
      </a:accent2>
      <a:accent3>
        <a:srgbClr val="3FD5BA"/>
      </a:accent3>
      <a:accent4>
        <a:srgbClr val="F47264"/>
      </a:accent4>
      <a:accent5>
        <a:srgbClr val="8F8FBF"/>
      </a:accent5>
      <a:accent6>
        <a:srgbClr val="7CC8EC"/>
      </a:accent6>
      <a:hlink>
        <a:srgbClr val="0000FF"/>
      </a:hlink>
      <a:folHlink>
        <a:srgbClr val="800080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242</Words>
  <Application>WPS 演示</Application>
  <PresentationFormat>自定义</PresentationFormat>
  <Paragraphs>28</Paragraphs>
  <Slides>12</Slides>
  <Notes>12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宋体</vt:lpstr>
      <vt:lpstr>Wingdings</vt:lpstr>
      <vt:lpstr>方正少儿简体</vt:lpstr>
      <vt:lpstr>方正稚艺简体</vt:lpstr>
      <vt:lpstr>微软雅黑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description>chenying0907</dc:description>
  <cp:lastModifiedBy>Administrator</cp:lastModifiedBy>
  <cp:revision>309</cp:revision>
  <dcterms:created xsi:type="dcterms:W3CDTF">2014-11-26T04:04:00Z</dcterms:created>
  <dcterms:modified xsi:type="dcterms:W3CDTF">2017-03-17T08:23:08Z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