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9"/>
  </p:notesMasterIdLst>
  <p:sldIdLst>
    <p:sldId id="258" r:id="rId2"/>
    <p:sldId id="267" r:id="rId3"/>
    <p:sldId id="268" r:id="rId4"/>
    <p:sldId id="259" r:id="rId5"/>
    <p:sldId id="263" r:id="rId6"/>
    <p:sldId id="264" r:id="rId7"/>
    <p:sldId id="265" r:id="rId8"/>
    <p:sldId id="262" r:id="rId9"/>
    <p:sldId id="269" r:id="rId10"/>
    <p:sldId id="270" r:id="rId11"/>
    <p:sldId id="271" r:id="rId12"/>
    <p:sldId id="272" r:id="rId13"/>
    <p:sldId id="261" r:id="rId14"/>
    <p:sldId id="273" r:id="rId15"/>
    <p:sldId id="274" r:id="rId16"/>
    <p:sldId id="276" r:id="rId17"/>
    <p:sldId id="277" r:id="rId18"/>
  </p:sldIdLst>
  <p:sldSz cx="12192000" cy="6858000"/>
  <p:notesSz cx="6858000" cy="9144000"/>
  <p:embeddedFontLst>
    <p:embeddedFont>
      <p:font typeface="经典粗宋简" panose="02010609000101010101" charset="-122"/>
      <p:regular r:id="rId20"/>
    </p:embeddedFont>
    <p:embeddedFont>
      <p:font typeface="等线" panose="02010600030101010101" pitchFamily="2" charset="-122"/>
      <p:regular r:id="rId21"/>
      <p:bold r:id="rId22"/>
    </p:embeddedFont>
    <p:embeddedFont>
      <p:font typeface="等线 Light" panose="02010600030101010101" pitchFamily="2" charset="-122"/>
      <p:regular r:id="rId23"/>
    </p:embeddedFont>
  </p:embeddedFontLst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2630" autoAdjust="0"/>
  </p:normalViewPr>
  <p:slideViewPr>
    <p:cSldViewPr snapToGrid="0" showGuides="1">
      <p:cViewPr varScale="1">
        <p:scale>
          <a:sx n="72" d="100"/>
          <a:sy n="72" d="100"/>
        </p:scale>
        <p:origin x="1104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F45BC-A57C-40FC-98BD-119DE8E52901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4ED21-DEEF-49F3-8003-843AD3306D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82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4ED21-DEEF-49F3-8003-843AD3306D0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2618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4ED21-DEEF-49F3-8003-843AD3306D0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1954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4ED21-DEEF-49F3-8003-843AD3306D0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5157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4ED21-DEEF-49F3-8003-843AD3306D0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3723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4ED21-DEEF-49F3-8003-843AD3306D0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5133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4ED21-DEEF-49F3-8003-843AD3306D0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907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4ED21-DEEF-49F3-8003-843AD3306D0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726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4ED21-DEEF-49F3-8003-843AD3306D0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6067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4ED21-DEEF-49F3-8003-843AD3306D0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4900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4ED21-DEEF-49F3-8003-843AD3306D0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5881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4ED21-DEEF-49F3-8003-843AD3306D0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0189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4ED21-DEEF-49F3-8003-843AD3306D0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5715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4ED21-DEEF-49F3-8003-843AD3306D0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9241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4ED21-DEEF-49F3-8003-843AD3306D0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4474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4ED21-DEEF-49F3-8003-843AD3306D0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04393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4ED21-DEEF-49F3-8003-843AD3306D0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59867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64ED21-DEEF-49F3-8003-843AD3306D0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072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6D63-67E3-4637-AD49-14F1524AE12C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39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6D63-67E3-4637-AD49-14F1524AE12C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6823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6D63-67E3-4637-AD49-14F1524AE12C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661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6D63-67E3-4637-AD49-14F1524AE12C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67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6D63-67E3-4637-AD49-14F1524AE12C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43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6D63-67E3-4637-AD49-14F1524AE12C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015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6D63-67E3-4637-AD49-14F1524AE12C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6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6D63-67E3-4637-AD49-14F1524AE12C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731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6D63-67E3-4637-AD49-14F1524AE12C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374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6D63-67E3-4637-AD49-14F1524AE12C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804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06D63-67E3-4637-AD49-14F1524AE12C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656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06D63-67E3-4637-AD49-14F1524AE12C}" type="datetimeFigureOut">
              <a:rPr lang="zh-CN" altLang="en-US" smtClean="0"/>
              <a:t>2019/8/15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61F49-3B8F-4A49-8B58-8B15D560C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123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08938" y="2558561"/>
            <a:ext cx="39741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dot" panose="02000503000000020003" pitchFamily="2" charset="0"/>
                <a:ea typeface="方正中倩简体" panose="03000509000000000000" pitchFamily="65" charset="-122"/>
                <a:cs typeface="+mn-cs"/>
              </a:rPr>
              <a:t>HELLO</a:t>
            </a: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dot" panose="02000503000000020003" pitchFamily="2" charset="0"/>
                <a:ea typeface="方正中倩简体" panose="03000509000000000000" pitchFamily="65" charset="-122"/>
                <a:cs typeface="+mn-cs"/>
              </a:rPr>
              <a:t>！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363915" y="2558561"/>
            <a:ext cx="6942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idot" panose="02000503000000020003" pitchFamily="2" charset="0"/>
                <a:ea typeface="方正中倩简体" panose="03000509000000000000" pitchFamily="65" charset="-122"/>
                <a:cs typeface="+mn-cs"/>
              </a:rPr>
              <a:t>EVERYBODY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idot" panose="02000503000000020003" pitchFamily="2" charset="0"/>
              <a:ea typeface="方正中倩简体" panose="03000509000000000000" pitchFamily="65" charset="-122"/>
              <a:cs typeface="+mn-cs"/>
            </a:endParaRPr>
          </a:p>
        </p:txBody>
      </p:sp>
      <p:pic>
        <p:nvPicPr>
          <p:cNvPr id="5" name="media1">
            <a:hlinkClick r:id="" action="ppaction://media"/>
            <a:extLst>
              <a:ext uri="{FF2B5EF4-FFF2-40B4-BE49-F238E27FC236}">
                <a16:creationId xmlns:a16="http://schemas.microsoft.com/office/drawing/2014/main" id="{5E327D1E-3AEC-4A72-BC4E-999AC909CF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541584" y="154158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67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path" presetSubtype="0" accel="53333" decel="4666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-0.22956 4.81481E-6 " pathEditMode="relative" rAng="0" ptsTypes="AA">
                                      <p:cBhvr>
                                        <p:cTn id="8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8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7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439438" y="1732058"/>
            <a:ext cx="5355400" cy="1323439"/>
            <a:chOff x="3490238" y="1732058"/>
            <a:chExt cx="5355400" cy="1323439"/>
          </a:xfrm>
        </p:grpSpPr>
        <p:sp>
          <p:nvSpPr>
            <p:cNvPr id="4" name="矩形 3"/>
            <p:cNvSpPr/>
            <p:nvPr/>
          </p:nvSpPr>
          <p:spPr>
            <a:xfrm>
              <a:off x="4871842" y="1732058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中倩简体" panose="03000509000000000000" pitchFamily="65" charset="-122"/>
                  <a:ea typeface="方正中倩简体" panose="03000509000000000000" pitchFamily="65" charset="-122"/>
                  <a:cs typeface="经典粗宋简" panose="02010609000101010101" pitchFamily="49" charset="-122"/>
                </a:rPr>
                <a:t>了</a:t>
              </a:r>
              <a:endParaRPr kumimoji="0" lang="zh-CN" alt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方正中倩简体" panose="03000509000000000000" pitchFamily="65" charset="-122"/>
                <a:cs typeface="+mn-cs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490238" y="1732058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中倩简体" panose="03000509000000000000" pitchFamily="65" charset="-122"/>
                  <a:ea typeface="方正中倩简体" panose="03000509000000000000" pitchFamily="65" charset="-122"/>
                  <a:cs typeface="经典粗宋简" panose="02010609000101010101" pitchFamily="49" charset="-122"/>
                </a:rPr>
                <a:t>为</a:t>
              </a:r>
              <a:endParaRPr kumimoji="0" lang="zh-CN" alt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方正中倩简体" panose="03000509000000000000" pitchFamily="65" charset="-122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635050" y="1732058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中倩简体" panose="03000509000000000000" pitchFamily="65" charset="-122"/>
                  <a:ea typeface="方正中倩简体" panose="03000509000000000000" pitchFamily="65" charset="-122"/>
                  <a:cs typeface="经典粗宋简" panose="02010609000101010101" pitchFamily="49" charset="-122"/>
                </a:rPr>
                <a:t>你</a:t>
              </a:r>
              <a:endParaRPr kumimoji="0" lang="zh-CN" alt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方正中倩简体" panose="03000509000000000000" pitchFamily="65" charset="-122"/>
                <a:cs typeface="+mn-cs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253446" y="1732058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方正中倩简体" panose="03000509000000000000" pitchFamily="65" charset="-122"/>
                  <a:ea typeface="方正中倩简体" panose="03000509000000000000" pitchFamily="65" charset="-122"/>
                  <a:cs typeface="经典粗宋简" panose="02010609000101010101" pitchFamily="49" charset="-122"/>
                </a:rPr>
                <a:t>让</a:t>
              </a:r>
              <a:endParaRPr kumimoji="0" lang="zh-CN" altLang="en-US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方正中倩简体" panose="03000509000000000000" pitchFamily="65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439438" y="3657572"/>
            <a:ext cx="5355400" cy="1356376"/>
            <a:chOff x="3490238" y="3657572"/>
            <a:chExt cx="5355400" cy="1356376"/>
          </a:xfrm>
        </p:grpSpPr>
        <p:grpSp>
          <p:nvGrpSpPr>
            <p:cNvPr id="15" name="组合 14"/>
            <p:cNvGrpSpPr/>
            <p:nvPr/>
          </p:nvGrpSpPr>
          <p:grpSpPr>
            <a:xfrm>
              <a:off x="3490238" y="3657573"/>
              <a:ext cx="2592192" cy="1356375"/>
              <a:chOff x="3490238" y="3657573"/>
              <a:chExt cx="2592192" cy="1356375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4871842" y="3657573"/>
                <a:ext cx="1210588" cy="132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8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方正中倩简体" panose="03000509000000000000" pitchFamily="65" charset="-122"/>
                    <a:ea typeface="方正中倩简体" panose="03000509000000000000" pitchFamily="65" charset="-122"/>
                    <a:cs typeface="经典粗宋简" panose="02010609000101010101" pitchFamily="49" charset="-122"/>
                  </a:rPr>
                  <a:t>解</a:t>
                </a:r>
                <a:endPara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方正中倩简体" panose="03000509000000000000" pitchFamily="65" charset="-122"/>
                  <a:cs typeface="+mn-cs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90238" y="3690509"/>
                <a:ext cx="1210588" cy="132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8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方正中倩简体" panose="03000509000000000000" pitchFamily="65" charset="-122"/>
                    <a:ea typeface="方正中倩简体" panose="03000509000000000000" pitchFamily="65" charset="-122"/>
                    <a:cs typeface="经典粗宋简" panose="02010609000101010101" pitchFamily="49" charset="-122"/>
                  </a:rPr>
                  <a:t>了</a:t>
                </a:r>
                <a:endPara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方正中倩简体" panose="03000509000000000000" pitchFamily="65" charset="-122"/>
                  <a:cs typeface="+mn-cs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6253446" y="3657572"/>
              <a:ext cx="2592192" cy="1323440"/>
              <a:chOff x="6253446" y="3657572"/>
              <a:chExt cx="2592192" cy="1323440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7635050" y="3657572"/>
                <a:ext cx="1210588" cy="132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8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方正中倩简体" panose="03000509000000000000" pitchFamily="65" charset="-122"/>
                    <a:ea typeface="方正中倩简体" panose="03000509000000000000" pitchFamily="65" charset="-122"/>
                    <a:cs typeface="经典粗宋简" panose="02010609000101010101" pitchFamily="49" charset="-122"/>
                  </a:rPr>
                  <a:t>的</a:t>
                </a:r>
                <a:endPara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方正中倩简体" panose="03000509000000000000" pitchFamily="65" charset="-122"/>
                  <a:cs typeface="+mn-cs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253446" y="3657573"/>
                <a:ext cx="1210588" cy="132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8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方正中倩简体" panose="03000509000000000000" pitchFamily="65" charset="-122"/>
                    <a:ea typeface="方正中倩简体" panose="03000509000000000000" pitchFamily="65" charset="-122"/>
                    <a:cs typeface="经典粗宋简" panose="02010609000101010101" pitchFamily="49" charset="-122"/>
                  </a:rPr>
                  <a:t>我</a:t>
                </a:r>
                <a:endParaRPr kumimoji="0" lang="zh-CN" altLang="en-US" sz="8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方正中倩简体" panose="03000509000000000000" pitchFamily="65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68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xit" presetSubtype="2" ac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8" ac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70000" y="364983"/>
            <a:ext cx="141577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中倩简体" panose="03000509000000000000" pitchFamily="65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另</a:t>
            </a:r>
          </a:p>
        </p:txBody>
      </p:sp>
      <p:sp>
        <p:nvSpPr>
          <p:cNvPr id="3" name="矩形 2"/>
          <p:cNvSpPr/>
          <p:nvPr/>
        </p:nvSpPr>
        <p:spPr>
          <a:xfrm>
            <a:off x="5465901" y="169022"/>
            <a:ext cx="141577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中倩简体" panose="03000509000000000000" pitchFamily="65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一</a:t>
            </a:r>
          </a:p>
        </p:txBody>
      </p:sp>
      <p:sp>
        <p:nvSpPr>
          <p:cNvPr id="4" name="矩形 3"/>
          <p:cNvSpPr/>
          <p:nvPr/>
        </p:nvSpPr>
        <p:spPr>
          <a:xfrm>
            <a:off x="9490353" y="0"/>
            <a:ext cx="141577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中倩简体" panose="03000509000000000000" pitchFamily="65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面</a:t>
            </a:r>
          </a:p>
        </p:txBody>
      </p:sp>
    </p:spTree>
    <p:extLst>
      <p:ext uri="{BB962C8B-B14F-4D97-AF65-F5344CB8AC3E}">
        <p14:creationId xmlns:p14="http://schemas.microsoft.com/office/powerpoint/2010/main" val="349092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575848" y="2367281"/>
            <a:ext cx="58351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中倩简体" panose="03000509000000000000" pitchFamily="65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作为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854694" y="2061865"/>
            <a:ext cx="3933092" cy="2180492"/>
            <a:chOff x="3854694" y="2061865"/>
            <a:chExt cx="3933092" cy="2180492"/>
          </a:xfrm>
        </p:grpSpPr>
        <p:sp>
          <p:nvSpPr>
            <p:cNvPr id="7" name="椭圆 6"/>
            <p:cNvSpPr/>
            <p:nvPr/>
          </p:nvSpPr>
          <p:spPr>
            <a:xfrm>
              <a:off x="4730994" y="2061865"/>
              <a:ext cx="2180492" cy="218049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方正中倩简体" panose="03000509000000000000" pitchFamily="65" charset="-122"/>
                <a:cs typeface="+mn-cs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854694" y="2367281"/>
              <a:ext cx="393309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3800">
                  <a:latin typeface="经典粗宋简" panose="02010609000101010101" pitchFamily="49" charset="-122"/>
                  <a:ea typeface="经典粗宋简" panose="02010609000101010101" pitchFamily="49" charset="-122"/>
                  <a:cs typeface="经典粗宋简" panose="02010609000101010101" pitchFamily="49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经典粗宋简" panose="02010609000101010101" pitchFamily="49" charset="-122"/>
                  <a:ea typeface="方正中倩简体" panose="03000509000000000000" pitchFamily="65" charset="-122"/>
                  <a:cs typeface="经典粗宋简" panose="02010609000101010101" pitchFamily="49" charset="-122"/>
                </a:rPr>
                <a:t>P</a:t>
              </a:r>
              <a:r>
                <a:rPr kumimoji="0" lang="zh-CN" altLang="en-US" sz="9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经典粗宋简" panose="02010609000101010101" pitchFamily="49" charset="-122"/>
                  <a:ea typeface="方正中倩简体" panose="03000509000000000000" pitchFamily="65" charset="-122"/>
                  <a:cs typeface="经典粗宋简" panose="02010609000101010101" pitchFamily="49" charset="-122"/>
                </a:rPr>
                <a:t>圈</a:t>
              </a: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709612" y="2367281"/>
            <a:ext cx="58351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中倩简体" panose="03000509000000000000" pitchFamily="65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老司机</a:t>
            </a:r>
          </a:p>
        </p:txBody>
      </p:sp>
    </p:spTree>
    <p:extLst>
      <p:ext uri="{BB962C8B-B14F-4D97-AF65-F5344CB8AC3E}">
        <p14:creationId xmlns:p14="http://schemas.microsoft.com/office/powerpoint/2010/main" val="164105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5" presetClass="path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4.16667E-7 -7.40741E-7 L -0.08542 -7.40741E-7 " pathEditMode="relative" rAng="0" ptsTypes="AA">
                                      <p:cBhvr>
                                        <p:cTn id="13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7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3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7.40741E-7 L 0.09219 -7.40741E-7 " pathEditMode="relative" rAng="0" ptsTypes="AA">
                                      <p:cBhvr>
                                        <p:cTn id="15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000" y="364983"/>
            <a:ext cx="141577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中倩简体" panose="03000509000000000000" pitchFamily="65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我</a:t>
            </a:r>
          </a:p>
        </p:txBody>
      </p:sp>
    </p:spTree>
    <p:extLst>
      <p:ext uri="{BB962C8B-B14F-4D97-AF65-F5344CB8AC3E}">
        <p14:creationId xmlns:p14="http://schemas.microsoft.com/office/powerpoint/2010/main" val="374455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465901" y="169022"/>
            <a:ext cx="141577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中倩简体" panose="03000509000000000000" pitchFamily="65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决</a:t>
            </a:r>
          </a:p>
        </p:txBody>
      </p:sp>
    </p:spTree>
    <p:extLst>
      <p:ext uri="{BB962C8B-B14F-4D97-AF65-F5344CB8AC3E}">
        <p14:creationId xmlns:p14="http://schemas.microsoft.com/office/powerpoint/2010/main" val="330595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490353" y="0"/>
            <a:ext cx="141577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中倩简体" panose="03000509000000000000" pitchFamily="65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定</a:t>
            </a:r>
          </a:p>
        </p:txBody>
      </p:sp>
    </p:spTree>
    <p:extLst>
      <p:ext uri="{BB962C8B-B14F-4D97-AF65-F5344CB8AC3E}">
        <p14:creationId xmlns:p14="http://schemas.microsoft.com/office/powerpoint/2010/main" val="176313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270000" y="364983"/>
            <a:ext cx="141577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中倩简体" panose="03000509000000000000" pitchFamily="65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我</a:t>
            </a:r>
          </a:p>
        </p:txBody>
      </p:sp>
      <p:sp>
        <p:nvSpPr>
          <p:cNvPr id="4" name="矩形 3"/>
          <p:cNvSpPr/>
          <p:nvPr/>
        </p:nvSpPr>
        <p:spPr>
          <a:xfrm>
            <a:off x="5465901" y="169022"/>
            <a:ext cx="141577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中倩简体" panose="03000509000000000000" pitchFamily="65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决</a:t>
            </a:r>
          </a:p>
        </p:txBody>
      </p:sp>
      <p:sp>
        <p:nvSpPr>
          <p:cNvPr id="5" name="矩形 4"/>
          <p:cNvSpPr/>
          <p:nvPr/>
        </p:nvSpPr>
        <p:spPr>
          <a:xfrm>
            <a:off x="9490353" y="0"/>
            <a:ext cx="141577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中倩简体" panose="03000509000000000000" pitchFamily="65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定</a:t>
            </a:r>
          </a:p>
        </p:txBody>
      </p:sp>
    </p:spTree>
    <p:extLst>
      <p:ext uri="{BB962C8B-B14F-4D97-AF65-F5344CB8AC3E}">
        <p14:creationId xmlns:p14="http://schemas.microsoft.com/office/powerpoint/2010/main" val="354087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88114" y="1308100"/>
            <a:ext cx="1415772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3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中倩简体" panose="03000509000000000000" pitchFamily="65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一</a:t>
            </a:r>
          </a:p>
        </p:txBody>
      </p:sp>
    </p:spTree>
    <p:extLst>
      <p:ext uri="{BB962C8B-B14F-4D97-AF65-F5344CB8AC3E}">
        <p14:creationId xmlns:p14="http://schemas.microsoft.com/office/powerpoint/2010/main" val="327917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88114" y="1282700"/>
            <a:ext cx="1415772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3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中倩简体" panose="03000509000000000000" pitchFamily="65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展</a:t>
            </a:r>
          </a:p>
        </p:txBody>
      </p:sp>
    </p:spTree>
    <p:extLst>
      <p:ext uri="{BB962C8B-B14F-4D97-AF65-F5344CB8AC3E}">
        <p14:creationId xmlns:p14="http://schemas.microsoft.com/office/powerpoint/2010/main" val="116527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88114" y="1193800"/>
            <a:ext cx="1415772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3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中倩简体" panose="03000509000000000000" pitchFamily="65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歌</a:t>
            </a:r>
          </a:p>
        </p:txBody>
      </p:sp>
    </p:spTree>
    <p:extLst>
      <p:ext uri="{BB962C8B-B14F-4D97-AF65-F5344CB8AC3E}">
        <p14:creationId xmlns:p14="http://schemas.microsoft.com/office/powerpoint/2010/main" val="149610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88114" y="1397000"/>
            <a:ext cx="1415772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3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中倩简体" panose="03000509000000000000" pitchFamily="65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喉</a:t>
            </a:r>
          </a:p>
        </p:txBody>
      </p:sp>
    </p:spTree>
    <p:extLst>
      <p:ext uri="{BB962C8B-B14F-4D97-AF65-F5344CB8AC3E}">
        <p14:creationId xmlns:p14="http://schemas.microsoft.com/office/powerpoint/2010/main" val="262421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68504" y="2438400"/>
            <a:ext cx="44431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9600"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经典粗宋简" panose="02010609000101010101" pitchFamily="49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说段儿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5270500" y="2438400"/>
            <a:ext cx="5673725" cy="1701800"/>
            <a:chOff x="4851400" y="2425700"/>
            <a:chExt cx="5673725" cy="1701800"/>
          </a:xfrm>
        </p:grpSpPr>
        <p:sp>
          <p:nvSpPr>
            <p:cNvPr id="7" name="矩形 6"/>
            <p:cNvSpPr/>
            <p:nvPr/>
          </p:nvSpPr>
          <p:spPr>
            <a:xfrm>
              <a:off x="4851400" y="2425700"/>
              <a:ext cx="5673725" cy="1701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方正中倩简体" panose="03000509000000000000" pitchFamily="65" charset="-122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133716" y="2425700"/>
              <a:ext cx="510909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中倩简体" panose="03000509000000000000" pitchFamily="65" charset="-122"/>
                  <a:ea typeface="方正中倩简体" panose="03000509000000000000" pitchFamily="65" charset="-122"/>
                  <a:cs typeface="经典粗宋简" panose="02010609000101010101" pitchFamily="49" charset="-122"/>
                </a:rPr>
                <a:t>评书贯口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953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973262" y="1231900"/>
            <a:ext cx="8245475" cy="42799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方正中倩简体" panose="03000509000000000000" pitchFamily="65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82799" y="1172150"/>
            <a:ext cx="80264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3900">
                <a:latin typeface="经典粗宋简" panose="02010609000101010101" pitchFamily="49" charset="-122"/>
                <a:ea typeface="经典粗宋简" panose="02010609000101010101" pitchFamily="49" charset="-122"/>
                <a:cs typeface="经典粗宋简" panose="02010609000101010101" pitchFamily="49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经典粗宋简" panose="02010609000101010101" pitchFamily="49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评书</a:t>
            </a:r>
            <a:endParaRPr kumimoji="0" lang="en-US" altLang="zh-CN" sz="13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经典粗宋简" panose="02010609000101010101" pitchFamily="49" charset="-122"/>
              <a:ea typeface="方正中倩简体" panose="03000509000000000000" pitchFamily="65" charset="-122"/>
              <a:cs typeface="经典粗宋简" panose="02010609000101010101" pitchFamily="49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经典粗宋简" panose="02010609000101010101" pitchFamily="49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贯口</a:t>
            </a:r>
          </a:p>
        </p:txBody>
      </p:sp>
    </p:spTree>
    <p:extLst>
      <p:ext uri="{BB962C8B-B14F-4D97-AF65-F5344CB8AC3E}">
        <p14:creationId xmlns:p14="http://schemas.microsoft.com/office/powerpoint/2010/main" val="280874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79650" y="1866900"/>
            <a:ext cx="8245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方正中倩简体" panose="03000509000000000000" pitchFamily="65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方正中倩简体" panose="03000509000000000000" pitchFamily="65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70000" y="364983"/>
            <a:ext cx="141577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中倩简体" panose="03000509000000000000" pitchFamily="65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发</a:t>
            </a:r>
          </a:p>
        </p:txBody>
      </p:sp>
      <p:sp>
        <p:nvSpPr>
          <p:cNvPr id="4" name="矩形 3"/>
          <p:cNvSpPr/>
          <p:nvPr/>
        </p:nvSpPr>
        <p:spPr>
          <a:xfrm>
            <a:off x="5465901" y="169022"/>
            <a:ext cx="141577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中倩简体" panose="03000509000000000000" pitchFamily="65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车</a:t>
            </a:r>
          </a:p>
        </p:txBody>
      </p:sp>
      <p:sp>
        <p:nvSpPr>
          <p:cNvPr id="5" name="矩形 4"/>
          <p:cNvSpPr/>
          <p:nvPr/>
        </p:nvSpPr>
        <p:spPr>
          <a:xfrm>
            <a:off x="9490353" y="0"/>
            <a:ext cx="141577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中倩简体" panose="03000509000000000000" pitchFamily="65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啦</a:t>
            </a:r>
          </a:p>
        </p:txBody>
      </p:sp>
    </p:spTree>
    <p:extLst>
      <p:ext uri="{BB962C8B-B14F-4D97-AF65-F5344CB8AC3E}">
        <p14:creationId xmlns:p14="http://schemas.microsoft.com/office/powerpoint/2010/main" val="374092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64400" y="1208315"/>
            <a:ext cx="96632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3900" noProof="0" dirty="0">
                <a:solidFill>
                  <a:prstClr val="black"/>
                </a:solidFill>
                <a:latin typeface="方正中倩简体" panose="03000509000000000000" pitchFamily="65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滴滴</a:t>
            </a:r>
            <a:r>
              <a:rPr kumimoji="0" lang="en-US" altLang="zh-CN" sz="23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中倩简体" panose="03000509000000000000" pitchFamily="65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~</a:t>
            </a:r>
            <a:endParaRPr kumimoji="0" lang="zh-CN" altLang="en-US" sz="23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中倩简体" panose="03000509000000000000" pitchFamily="65" charset="-122"/>
              <a:ea typeface="方正中倩简体" panose="03000509000000000000" pitchFamily="65" charset="-122"/>
              <a:cs typeface="经典粗宋简" panose="02010609000101010101" pitchFamily="49" charset="-122"/>
            </a:endParaRPr>
          </a:p>
        </p:txBody>
      </p:sp>
      <p:pic>
        <p:nvPicPr>
          <p:cNvPr id="3" name="Canblaster - Totem (Surkin Gravity Edit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5000" end="191349.77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09600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91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64400" y="1208315"/>
            <a:ext cx="96632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3900" dirty="0">
                <a:solidFill>
                  <a:prstClr val="black"/>
                </a:solidFill>
                <a:latin typeface="方正中倩简体" panose="03000509000000000000" pitchFamily="65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叭叭</a:t>
            </a:r>
            <a:r>
              <a:rPr kumimoji="0" lang="en-US" altLang="zh-CN" sz="23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中倩简体" panose="03000509000000000000" pitchFamily="65" charset="-122"/>
                <a:ea typeface="方正中倩简体" panose="03000509000000000000" pitchFamily="65" charset="-122"/>
                <a:cs typeface="经典粗宋简" panose="02010609000101010101" pitchFamily="49" charset="-122"/>
              </a:rPr>
              <a:t>~</a:t>
            </a:r>
            <a:endParaRPr kumimoji="0" lang="zh-CN" altLang="en-US" sz="23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中倩简体" panose="03000509000000000000" pitchFamily="65" charset="-122"/>
              <a:ea typeface="方正中倩简体" panose="03000509000000000000" pitchFamily="65" charset="-122"/>
              <a:cs typeface="经典粗宋简" panose="02010609000101010101" pitchFamily="49" charset="-122"/>
            </a:endParaRPr>
          </a:p>
        </p:txBody>
      </p:sp>
      <p:pic>
        <p:nvPicPr>
          <p:cNvPr id="3" name="Canblaster - Totem (Surkin Gravity Edit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5000" end="191349.775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09600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3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61</Words>
  <Application>Microsoft Office PowerPoint</Application>
  <PresentationFormat>宽屏</PresentationFormat>
  <Paragraphs>52</Paragraphs>
  <Slides>17</Slides>
  <Notes>17</Notes>
  <HiddenSlides>1</HiddenSlides>
  <MMClips>3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等线</vt:lpstr>
      <vt:lpstr>Arial</vt:lpstr>
      <vt:lpstr>经典粗宋简</vt:lpstr>
      <vt:lpstr>方正中倩简体</vt:lpstr>
      <vt:lpstr>等线 Light</vt:lpstr>
      <vt:lpstr>Didot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lastModifiedBy>欧酷 PPT</cp:lastModifiedBy>
  <cp:revision>14</cp:revision>
  <dcterms:created xsi:type="dcterms:W3CDTF">2018-04-27T03:24:16Z</dcterms:created>
  <dcterms:modified xsi:type="dcterms:W3CDTF">2019-08-15T07:28:24Z</dcterms:modified>
</cp:coreProperties>
</file>