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89" r:id="rId2"/>
    <p:sldId id="270" r:id="rId3"/>
    <p:sldId id="261" r:id="rId4"/>
    <p:sldId id="11318" r:id="rId5"/>
    <p:sldId id="273" r:id="rId6"/>
    <p:sldId id="11307" r:id="rId7"/>
    <p:sldId id="11324" r:id="rId8"/>
    <p:sldId id="11314" r:id="rId9"/>
    <p:sldId id="11329" r:id="rId10"/>
    <p:sldId id="11309" r:id="rId11"/>
    <p:sldId id="11319" r:id="rId12"/>
    <p:sldId id="11320" r:id="rId13"/>
    <p:sldId id="11321" r:id="rId14"/>
    <p:sldId id="11315" r:id="rId15"/>
    <p:sldId id="11328" r:id="rId16"/>
    <p:sldId id="11316" r:id="rId17"/>
    <p:sldId id="275" r:id="rId18"/>
    <p:sldId id="11317" r:id="rId19"/>
    <p:sldId id="11310" r:id="rId20"/>
    <p:sldId id="11327" r:id="rId21"/>
    <p:sldId id="11322" r:id="rId22"/>
    <p:sldId id="11308" r:id="rId23"/>
    <p:sldId id="11326" r:id="rId24"/>
    <p:sldId id="11330" r:id="rId25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0000"/>
    <a:srgbClr val="F9B301"/>
    <a:srgbClr val="C11114"/>
    <a:srgbClr val="3A7074"/>
    <a:srgbClr val="376D71"/>
    <a:srgbClr val="CBB372"/>
    <a:srgbClr val="164746"/>
    <a:srgbClr val="F0F0F1"/>
    <a:srgbClr val="163654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D5EA2-4E64-4FDC-A1EF-B9E1C402B839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6B5A0-765F-43DD-8DDE-2AC261AFCD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2239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6B5A0-765F-43DD-8DDE-2AC261AFCDC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611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6B5A0-765F-43DD-8DDE-2AC261AFCDC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450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6B5A0-765F-43DD-8DDE-2AC261AFCDC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542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82062-7866-4F25-BC22-E9167F46D55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37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6B5A0-765F-43DD-8DDE-2AC261AFCDC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8241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82062-7866-4F25-BC22-E9167F46D55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595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82062-7866-4F25-BC22-E9167F46D55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7778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82062-7866-4F25-BC22-E9167F46D55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5076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6B5A0-765F-43DD-8DDE-2AC261AFCDC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1868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82062-7866-4F25-BC22-E9167F46D55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1034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82062-7866-4F25-BC22-E9167F46D55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222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82062-7866-4F25-BC22-E9167F46D55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28274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82062-7866-4F25-BC22-E9167F46D55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76626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82062-7866-4F25-BC22-E9167F46D55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76617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6B5A0-765F-43DD-8DDE-2AC261AFCDC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4165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82062-7866-4F25-BC22-E9167F46D55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8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6B5A0-765F-43DD-8DDE-2AC261AFCDC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9679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82062-7866-4F25-BC22-E9167F46D55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2962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82062-7866-4F25-BC22-E9167F46D55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91354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6B5A0-765F-43DD-8DDE-2AC261AFCDC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77322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82062-7866-4F25-BC22-E9167F46D55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0627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82062-7866-4F25-BC22-E9167F46D55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35549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82062-7866-4F25-BC22-E9167F46D55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2248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6B5A0-765F-43DD-8DDE-2AC261AFCDC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9559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B91B4D65-85B1-4536-A730-0B77361D1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492-08F1-4D61-8DEC-53DCBFB76C0D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911D6FC1-CE3C-45D2-9C54-CA6D407EA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8F61BB4-8E86-4513-BB99-8EFEB227A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2BB3-3ECB-44B2-B99B-D8147818BE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92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11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doors dir="ver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3E204902-4FD8-4D10-935C-49DBA36070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0631"/>
            <a:ext cx="12192000" cy="527739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95552D63-8314-484D-AF54-3047FEDD37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3550509" cy="205839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6AAE3881-039D-4C1B-8E4E-C4861C46BBDE}"/>
              </a:ext>
            </a:extLst>
          </p:cNvPr>
          <p:cNvSpPr txBox="1"/>
          <p:nvPr/>
        </p:nvSpPr>
        <p:spPr>
          <a:xfrm>
            <a:off x="3373899" y="373567"/>
            <a:ext cx="803189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5000" dirty="0">
                <a:solidFill>
                  <a:srgbClr val="F9B30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鼠年吉祥</a:t>
            </a:r>
            <a:endParaRPr lang="en-US" altLang="zh-CN" sz="15000" dirty="0">
              <a:solidFill>
                <a:srgbClr val="F9B30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1355427D-CC8C-4718-9B4C-8C5C5FA24D19}"/>
              </a:ext>
            </a:extLst>
          </p:cNvPr>
          <p:cNvSpPr/>
          <p:nvPr/>
        </p:nvSpPr>
        <p:spPr>
          <a:xfrm>
            <a:off x="6096000" y="3059668"/>
            <a:ext cx="32748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dirty="0">
                <a:solidFill>
                  <a:srgbClr val="F9B30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活动策划PPT模板    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2810E089-56DF-4C99-A213-13828B8A62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32" y="2001281"/>
            <a:ext cx="4545217" cy="500385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3A0E68F8-2A17-49F5-A3D8-6F2CE3C49A4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0504">
            <a:off x="4021899" y="3570739"/>
            <a:ext cx="5813116" cy="197880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C794A2BB-26E0-4DC2-8677-A10BDBBFFCE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28"/>
          <a:stretch/>
        </p:blipFill>
        <p:spPr>
          <a:xfrm>
            <a:off x="9182529" y="2241519"/>
            <a:ext cx="3060642" cy="2141007"/>
          </a:xfrm>
          <a:prstGeom prst="rect">
            <a:avLst/>
          </a:prstGeom>
        </p:spPr>
      </p:pic>
      <p:pic>
        <p:nvPicPr>
          <p:cNvPr id="20" name="1分40秒 ">
            <a:hlinkClick r:id="" action="ppaction://media"/>
            <a:extLst>
              <a:ext uri="{FF2B5EF4-FFF2-40B4-BE49-F238E27FC236}">
                <a16:creationId xmlns:a16="http://schemas.microsoft.com/office/drawing/2014/main" xmlns="" id="{40AC4BDC-16C4-4A72-B6B6-868EC79ABD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17771" y="-12015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22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7BAE35F5-3DBE-44B8-B010-65C0C456E5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015" b="41421"/>
          <a:stretch/>
        </p:blipFill>
        <p:spPr>
          <a:xfrm>
            <a:off x="0" y="3429000"/>
            <a:ext cx="12192000" cy="351438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F70058F-589D-4A11-942B-0C29FA9C87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6EE96421-D4EB-4816-9E8B-AC5ACEE6CD85}"/>
              </a:ext>
            </a:extLst>
          </p:cNvPr>
          <p:cNvSpPr txBox="1"/>
          <p:nvPr/>
        </p:nvSpPr>
        <p:spPr>
          <a:xfrm>
            <a:off x="699517" y="793923"/>
            <a:ext cx="16383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>
                <a:solidFill>
                  <a:srgbClr val="F9B30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目录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AC0CCEC-C2D4-44A3-94C7-78E41FBE2583}"/>
              </a:ext>
            </a:extLst>
          </p:cNvPr>
          <p:cNvSpPr txBox="1"/>
          <p:nvPr/>
        </p:nvSpPr>
        <p:spPr>
          <a:xfrm>
            <a:off x="3435333" y="799088"/>
            <a:ext cx="3665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F9B30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壹    </a:t>
            </a:r>
            <a:r>
              <a:rPr lang="en-US" altLang="zh-CN" sz="3600" dirty="0">
                <a:solidFill>
                  <a:srgbClr val="F9B30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.</a:t>
            </a:r>
            <a:r>
              <a:rPr lang="zh-CN" altLang="en-US" sz="3600" dirty="0">
                <a:solidFill>
                  <a:srgbClr val="F9B30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鼠年吉祥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06C8EB5D-A8AA-4467-930B-943F9F75A4C9}"/>
              </a:ext>
            </a:extLst>
          </p:cNvPr>
          <p:cNvSpPr txBox="1"/>
          <p:nvPr/>
        </p:nvSpPr>
        <p:spPr>
          <a:xfrm>
            <a:off x="3383181" y="2051863"/>
            <a:ext cx="3665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F9B30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贰    </a:t>
            </a:r>
            <a:r>
              <a:rPr lang="en-US" altLang="zh-CN" sz="3600" dirty="0">
                <a:solidFill>
                  <a:srgbClr val="F9B30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.</a:t>
            </a:r>
            <a:r>
              <a:rPr lang="zh-CN" altLang="en-US" sz="3200" dirty="0">
                <a:solidFill>
                  <a:srgbClr val="F9B30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活动策划</a:t>
            </a:r>
            <a:endParaRPr lang="zh-CN" altLang="en-US" sz="3600" dirty="0">
              <a:solidFill>
                <a:srgbClr val="F9B30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F97BEFA0-4BDC-47F8-AECC-4F3EB4900052}"/>
              </a:ext>
            </a:extLst>
          </p:cNvPr>
          <p:cNvSpPr txBox="1"/>
          <p:nvPr/>
        </p:nvSpPr>
        <p:spPr>
          <a:xfrm>
            <a:off x="3383181" y="3205630"/>
            <a:ext cx="3665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F9B30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叁    </a:t>
            </a:r>
            <a:r>
              <a:rPr lang="en-US" altLang="zh-CN" sz="3600" dirty="0">
                <a:solidFill>
                  <a:srgbClr val="F9B30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.</a:t>
            </a:r>
            <a:r>
              <a:rPr lang="zh-CN" altLang="en-US" sz="3200" dirty="0">
                <a:solidFill>
                  <a:srgbClr val="F9B30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活动流程</a:t>
            </a:r>
            <a:endParaRPr lang="zh-CN" altLang="en-US" sz="3600" dirty="0">
              <a:solidFill>
                <a:srgbClr val="F9B30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D3702CC3-923F-47FE-ABA8-3AF5442C1857}"/>
              </a:ext>
            </a:extLst>
          </p:cNvPr>
          <p:cNvSpPr txBox="1"/>
          <p:nvPr/>
        </p:nvSpPr>
        <p:spPr>
          <a:xfrm>
            <a:off x="3383181" y="4359397"/>
            <a:ext cx="3665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F9B30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肆    </a:t>
            </a:r>
            <a:r>
              <a:rPr lang="en-US" altLang="zh-CN" sz="3600" dirty="0">
                <a:solidFill>
                  <a:srgbClr val="F9B30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.</a:t>
            </a:r>
            <a:r>
              <a:rPr lang="zh-CN" altLang="en-US" sz="3200" dirty="0">
                <a:solidFill>
                  <a:srgbClr val="F9B30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活动方案</a:t>
            </a:r>
            <a:endParaRPr lang="zh-CN" altLang="en-US" sz="3600" dirty="0">
              <a:solidFill>
                <a:srgbClr val="F9B30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3690365C-DE27-4C69-95CF-C49BDF037A0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52" t="-3918" r="38374" b="61875"/>
          <a:stretch/>
        </p:blipFill>
        <p:spPr>
          <a:xfrm rot="10800000" flipH="1">
            <a:off x="2868831" y="679012"/>
            <a:ext cx="1028700" cy="86541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B346BFFA-0453-42A2-8BDA-B449D649459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52" t="-3918" r="38374" b="61875"/>
          <a:stretch/>
        </p:blipFill>
        <p:spPr>
          <a:xfrm rot="10800000" flipH="1">
            <a:off x="2868831" y="2028250"/>
            <a:ext cx="1028700" cy="86541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78A8F794-CA06-4F5C-8740-8833924776D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52" t="-3918" r="38374" b="61875"/>
          <a:stretch/>
        </p:blipFill>
        <p:spPr>
          <a:xfrm rot="10800000" flipH="1">
            <a:off x="2868831" y="3240264"/>
            <a:ext cx="1028700" cy="86541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E4A53973-A22C-4556-87BC-DA70A274F8C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52" t="-3918" r="38374" b="61875"/>
          <a:stretch/>
        </p:blipFill>
        <p:spPr>
          <a:xfrm rot="10800000" flipH="1">
            <a:off x="2868831" y="4249854"/>
            <a:ext cx="1028700" cy="86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1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DAF2C28-010C-4D1D-8713-0109ED324768}"/>
              </a:ext>
            </a:extLst>
          </p:cNvPr>
          <p:cNvSpPr/>
          <p:nvPr/>
        </p:nvSpPr>
        <p:spPr>
          <a:xfrm>
            <a:off x="6744175" y="1378006"/>
            <a:ext cx="1592426" cy="4359729"/>
          </a:xfrm>
          <a:prstGeom prst="rect">
            <a:avLst/>
          </a:prstGeom>
          <a:solidFill>
            <a:srgbClr val="F9B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E0000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D463D84D-E494-4808-AC24-FCF519797373}"/>
              </a:ext>
            </a:extLst>
          </p:cNvPr>
          <p:cNvSpPr/>
          <p:nvPr/>
        </p:nvSpPr>
        <p:spPr>
          <a:xfrm>
            <a:off x="6988901" y="1919143"/>
            <a:ext cx="1102974" cy="3019711"/>
          </a:xfrm>
          <a:prstGeom prst="rect">
            <a:avLst/>
          </a:prstGeom>
          <a:solidFill>
            <a:srgbClr val="8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E0000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8424D41-337E-4781-9A26-8E42338638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740" y="1605694"/>
            <a:ext cx="3960130" cy="435972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952B1AFF-6098-4AD7-81B4-DF44D02291E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3405"/>
          <a:stretch/>
        </p:blipFill>
        <p:spPr>
          <a:xfrm>
            <a:off x="0" y="3429000"/>
            <a:ext cx="12192000" cy="351438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FB264F0E-635A-4E3C-B856-B109A8BBCED7}"/>
              </a:ext>
            </a:extLst>
          </p:cNvPr>
          <p:cNvSpPr txBox="1"/>
          <p:nvPr/>
        </p:nvSpPr>
        <p:spPr>
          <a:xfrm>
            <a:off x="7193042" y="2028616"/>
            <a:ext cx="1066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rgbClr val="F9B30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鼠年吉祥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2AA6B2E8-6F04-4DA7-9550-93F6CEDD90D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28"/>
          <a:stretch/>
        </p:blipFill>
        <p:spPr>
          <a:xfrm rot="1280562">
            <a:off x="5904584" y="4903083"/>
            <a:ext cx="3060642" cy="214100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F894DA8-C4C0-45E9-A7DA-CF3CA18A98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3550509" cy="205839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234760FB-D169-44B1-8161-3A64F485AA1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13327" y="0"/>
            <a:ext cx="3578673" cy="207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6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F784F5DF-BEAC-4B27-9216-F13483F84445}"/>
              </a:ext>
            </a:extLst>
          </p:cNvPr>
          <p:cNvGrpSpPr/>
          <p:nvPr/>
        </p:nvGrpSpPr>
        <p:grpSpPr>
          <a:xfrm>
            <a:off x="7862411" y="2016825"/>
            <a:ext cx="3472658" cy="2946417"/>
            <a:chOff x="4570903" y="906697"/>
            <a:chExt cx="3472659" cy="2946417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7FE4E816-4D78-4205-9ED7-92600DAB5430}"/>
                </a:ext>
              </a:extLst>
            </p:cNvPr>
            <p:cNvGrpSpPr/>
            <p:nvPr/>
          </p:nvGrpSpPr>
          <p:grpSpPr>
            <a:xfrm>
              <a:off x="4570903" y="906697"/>
              <a:ext cx="3472659" cy="2946417"/>
              <a:chOff x="4930140" y="906697"/>
              <a:chExt cx="3472659" cy="2946417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xmlns="" id="{288A30FA-0135-4339-9540-0A7BDF716DBA}"/>
                  </a:ext>
                </a:extLst>
              </p:cNvPr>
              <p:cNvSpPr txBox="1"/>
              <p:nvPr/>
            </p:nvSpPr>
            <p:spPr>
              <a:xfrm>
                <a:off x="7910356" y="906697"/>
                <a:ext cx="492443" cy="1118255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pPr lvl="0"/>
                <a:r>
                  <a:rPr lang="zh-CN" altLang="en-US" sz="2000" kern="100" dirty="0">
                    <a:solidFill>
                      <a:schemeClr val="bg1"/>
                    </a:solidFill>
                    <a:latin typeface="字魂108号-新潮卡通体" panose="00000500000000000000" pitchFamily="2" charset="-122"/>
                    <a:ea typeface="字魂108号-新潮卡通体" panose="00000500000000000000" pitchFamily="2" charset="-122"/>
                    <a:cs typeface="Times New Roman" panose="02020603050405020304" pitchFamily="18" charset="0"/>
                    <a:sym typeface="字魂108号-新潮卡通体" panose="00000500000000000000" pitchFamily="2" charset="-122"/>
                  </a:rPr>
                  <a:t>填写标题</a:t>
                </a:r>
                <a:endParaRPr lang="en-US" altLang="zh-CN" sz="2000" kern="100" dirty="0">
                  <a:solidFill>
                    <a:schemeClr val="bg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cs typeface="Times New Roman" panose="02020603050405020304" pitchFamily="18" charset="0"/>
                  <a:sym typeface="字魂108号-新潮卡通体" panose="00000500000000000000" pitchFamily="2" charset="-122"/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xmlns="" id="{62239591-E915-42B8-A2F5-D641ECE12EF5}"/>
                  </a:ext>
                </a:extLst>
              </p:cNvPr>
              <p:cNvSpPr txBox="1"/>
              <p:nvPr/>
            </p:nvSpPr>
            <p:spPr>
              <a:xfrm>
                <a:off x="4930140" y="906697"/>
                <a:ext cx="2985348" cy="2946417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字魂108号-新潮卡通体" panose="00000500000000000000" pitchFamily="2" charset="-122"/>
                    <a:ea typeface="字魂108号-新潮卡通体" panose="00000500000000000000" pitchFamily="2" charset="-122"/>
                    <a:sym typeface="字魂108号-新潮卡通体" panose="00000500000000000000" pitchFamily="2" charset="-122"/>
                  </a:rPr>
    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    </a:r>
              </a:p>
            </p:txBody>
          </p:sp>
        </p:grp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xmlns="" id="{53A97941-6C3D-481F-832E-7A0570201F9E}"/>
                </a:ext>
              </a:extLst>
            </p:cNvPr>
            <p:cNvCxnSpPr/>
            <p:nvPr/>
          </p:nvCxnSpPr>
          <p:spPr>
            <a:xfrm>
              <a:off x="7551106" y="970889"/>
              <a:ext cx="0" cy="2789003"/>
            </a:xfrm>
            <a:prstGeom prst="line">
              <a:avLst/>
            </a:prstGeom>
            <a:ln w="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530D6B91-DDEA-4351-88E3-B201AB3B4A8D}"/>
              </a:ext>
            </a:extLst>
          </p:cNvPr>
          <p:cNvGrpSpPr/>
          <p:nvPr/>
        </p:nvGrpSpPr>
        <p:grpSpPr>
          <a:xfrm>
            <a:off x="4813656" y="2016825"/>
            <a:ext cx="3472658" cy="2946417"/>
            <a:chOff x="4570903" y="906697"/>
            <a:chExt cx="3472659" cy="2946417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90CC61D0-808E-4CD8-A0E0-0BF3BD9FFDB9}"/>
                </a:ext>
              </a:extLst>
            </p:cNvPr>
            <p:cNvGrpSpPr/>
            <p:nvPr/>
          </p:nvGrpSpPr>
          <p:grpSpPr>
            <a:xfrm>
              <a:off x="4570903" y="906697"/>
              <a:ext cx="3472659" cy="2946417"/>
              <a:chOff x="4930140" y="906697"/>
              <a:chExt cx="3472659" cy="2946417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xmlns="" id="{23C7C476-33FF-487A-B490-AAFBAF8A590E}"/>
                  </a:ext>
                </a:extLst>
              </p:cNvPr>
              <p:cNvSpPr txBox="1"/>
              <p:nvPr/>
            </p:nvSpPr>
            <p:spPr>
              <a:xfrm>
                <a:off x="7910356" y="906697"/>
                <a:ext cx="492443" cy="1118255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pPr lvl="0"/>
                <a:r>
                  <a:rPr lang="zh-CN" altLang="en-US" sz="2000" kern="100" dirty="0">
                    <a:solidFill>
                      <a:schemeClr val="bg1"/>
                    </a:solidFill>
                    <a:latin typeface="字魂108号-新潮卡通体" panose="00000500000000000000" pitchFamily="2" charset="-122"/>
                    <a:ea typeface="字魂108号-新潮卡通体" panose="00000500000000000000" pitchFamily="2" charset="-122"/>
                    <a:cs typeface="Times New Roman" panose="02020603050405020304" pitchFamily="18" charset="0"/>
                    <a:sym typeface="字魂108号-新潮卡通体" panose="00000500000000000000" pitchFamily="2" charset="-122"/>
                  </a:rPr>
                  <a:t>填写标题</a:t>
                </a:r>
                <a:endParaRPr lang="en-US" altLang="zh-CN" sz="2000" kern="100" dirty="0">
                  <a:solidFill>
                    <a:schemeClr val="bg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cs typeface="Times New Roman" panose="02020603050405020304" pitchFamily="18" charset="0"/>
                  <a:sym typeface="字魂108号-新潮卡通体" panose="00000500000000000000" pitchFamily="2" charset="-122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xmlns="" id="{CD4E61D9-135D-4C61-ACCA-E177949E15D1}"/>
                  </a:ext>
                </a:extLst>
              </p:cNvPr>
              <p:cNvSpPr txBox="1"/>
              <p:nvPr/>
            </p:nvSpPr>
            <p:spPr>
              <a:xfrm>
                <a:off x="4930140" y="906697"/>
                <a:ext cx="2985348" cy="2946417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字魂108号-新潮卡通体" panose="00000500000000000000" pitchFamily="2" charset="-122"/>
                    <a:ea typeface="字魂108号-新潮卡通体" panose="00000500000000000000" pitchFamily="2" charset="-122"/>
                    <a:sym typeface="字魂108号-新潮卡通体" panose="00000500000000000000" pitchFamily="2" charset="-122"/>
                  </a:rPr>
    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    </a:r>
              </a:p>
            </p:txBody>
          </p:sp>
        </p:grp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A6C6BB6C-9B01-4775-B512-E8EB23DA9693}"/>
                </a:ext>
              </a:extLst>
            </p:cNvPr>
            <p:cNvCxnSpPr/>
            <p:nvPr/>
          </p:nvCxnSpPr>
          <p:spPr>
            <a:xfrm>
              <a:off x="7551106" y="970889"/>
              <a:ext cx="0" cy="2789003"/>
            </a:xfrm>
            <a:prstGeom prst="line">
              <a:avLst/>
            </a:prstGeom>
            <a:ln w="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60CF40F9-BD43-47F3-8081-D65482519D7C}"/>
              </a:ext>
            </a:extLst>
          </p:cNvPr>
          <p:cNvGrpSpPr/>
          <p:nvPr/>
        </p:nvGrpSpPr>
        <p:grpSpPr>
          <a:xfrm>
            <a:off x="1764902" y="2031341"/>
            <a:ext cx="3472658" cy="2946417"/>
            <a:chOff x="4570903" y="906697"/>
            <a:chExt cx="3472659" cy="2946417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D2C94278-5B0D-4E02-80C0-92EEE4636F33}"/>
                </a:ext>
              </a:extLst>
            </p:cNvPr>
            <p:cNvGrpSpPr/>
            <p:nvPr/>
          </p:nvGrpSpPr>
          <p:grpSpPr>
            <a:xfrm>
              <a:off x="4570903" y="906697"/>
              <a:ext cx="3472659" cy="2946417"/>
              <a:chOff x="4930140" y="906697"/>
              <a:chExt cx="3472659" cy="2946417"/>
            </a:xfrm>
          </p:grpSpPr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xmlns="" id="{C234504A-1A7E-4082-A654-E87A306B4B3B}"/>
                  </a:ext>
                </a:extLst>
              </p:cNvPr>
              <p:cNvSpPr txBox="1"/>
              <p:nvPr/>
            </p:nvSpPr>
            <p:spPr>
              <a:xfrm>
                <a:off x="7910356" y="906697"/>
                <a:ext cx="492443" cy="1118255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pPr lvl="0"/>
                <a:r>
                  <a:rPr lang="zh-CN" altLang="en-US" sz="2000" kern="100" dirty="0">
                    <a:solidFill>
                      <a:schemeClr val="bg1"/>
                    </a:solidFill>
                    <a:latin typeface="字魂108号-新潮卡通体" panose="00000500000000000000" pitchFamily="2" charset="-122"/>
                    <a:ea typeface="字魂108号-新潮卡通体" panose="00000500000000000000" pitchFamily="2" charset="-122"/>
                    <a:cs typeface="Times New Roman" panose="02020603050405020304" pitchFamily="18" charset="0"/>
                    <a:sym typeface="字魂108号-新潮卡通体" panose="00000500000000000000" pitchFamily="2" charset="-122"/>
                  </a:rPr>
                  <a:t>填写标题</a:t>
                </a:r>
                <a:endParaRPr lang="en-US" altLang="zh-CN" sz="2000" kern="100" dirty="0">
                  <a:solidFill>
                    <a:schemeClr val="bg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cs typeface="Times New Roman" panose="02020603050405020304" pitchFamily="18" charset="0"/>
                  <a:sym typeface="字魂108号-新潮卡通体" panose="00000500000000000000" pitchFamily="2" charset="-122"/>
                </a:endParaRPr>
              </a:p>
            </p:txBody>
          </p:sp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xmlns="" id="{930E18A6-BE69-419A-8F91-2D4FC2748A81}"/>
                  </a:ext>
                </a:extLst>
              </p:cNvPr>
              <p:cNvSpPr txBox="1"/>
              <p:nvPr/>
            </p:nvSpPr>
            <p:spPr>
              <a:xfrm>
                <a:off x="4930140" y="906697"/>
                <a:ext cx="2985348" cy="2946417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字魂108号-新潮卡通体" panose="00000500000000000000" pitchFamily="2" charset="-122"/>
                    <a:ea typeface="字魂108号-新潮卡通体" panose="00000500000000000000" pitchFamily="2" charset="-122"/>
                    <a:sym typeface="字魂108号-新潮卡通体" panose="00000500000000000000" pitchFamily="2" charset="-122"/>
                  </a:rPr>
    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    </a:r>
              </a:p>
            </p:txBody>
          </p:sp>
        </p:grp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2BDAC3AB-B883-42C9-A1C8-6EDAA4B2C330}"/>
                </a:ext>
              </a:extLst>
            </p:cNvPr>
            <p:cNvCxnSpPr/>
            <p:nvPr/>
          </p:nvCxnSpPr>
          <p:spPr>
            <a:xfrm>
              <a:off x="7551106" y="970889"/>
              <a:ext cx="0" cy="2789003"/>
            </a:xfrm>
            <a:prstGeom prst="line">
              <a:avLst/>
            </a:prstGeom>
            <a:ln w="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44CDD952-BA6C-4FC7-A9EF-DD8C406052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18"/>
          <a:stretch/>
        </p:blipFill>
        <p:spPr>
          <a:xfrm>
            <a:off x="-211066" y="1652975"/>
            <a:ext cx="3309258" cy="4652375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44CF9D7D-0686-43BC-A806-CFE2210202EB}"/>
              </a:ext>
            </a:extLst>
          </p:cNvPr>
          <p:cNvGrpSpPr/>
          <p:nvPr/>
        </p:nvGrpSpPr>
        <p:grpSpPr>
          <a:xfrm>
            <a:off x="4380918" y="279144"/>
            <a:ext cx="3850821" cy="947056"/>
            <a:chOff x="4435492" y="296402"/>
            <a:chExt cx="3850821" cy="947056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31E40968-BFAB-4B7B-B790-B07A80A4BDE9}"/>
                </a:ext>
              </a:extLst>
            </p:cNvPr>
            <p:cNvSpPr/>
            <p:nvPr/>
          </p:nvSpPr>
          <p:spPr>
            <a:xfrm rot="16200000">
              <a:off x="5887375" y="-1155481"/>
              <a:ext cx="947056" cy="3850821"/>
            </a:xfrm>
            <a:prstGeom prst="rect">
              <a:avLst/>
            </a:prstGeom>
            <a:solidFill>
              <a:srgbClr val="F9B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0000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endParaRPr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7F00610A-1EE0-424D-BBF3-BF95D337E458}"/>
                </a:ext>
              </a:extLst>
            </p:cNvPr>
            <p:cNvSpPr/>
            <p:nvPr/>
          </p:nvSpPr>
          <p:spPr>
            <a:xfrm>
              <a:off x="4740505" y="451522"/>
              <a:ext cx="3240797" cy="636814"/>
            </a:xfrm>
            <a:prstGeom prst="rect">
              <a:avLst/>
            </a:prstGeom>
            <a:solidFill>
              <a:srgbClr val="8E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rgbClr val="F9B30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鼠年吉祥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15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3E440EFB-2DB5-4417-AA91-E5F048D599F9}"/>
              </a:ext>
            </a:extLst>
          </p:cNvPr>
          <p:cNvSpPr txBox="1"/>
          <p:nvPr/>
        </p:nvSpPr>
        <p:spPr>
          <a:xfrm>
            <a:off x="2006709" y="3188345"/>
            <a:ext cx="1415772" cy="28821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6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7145CE0-4AEE-413D-98C8-83291DA6D6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4"/>
          <a:stretch/>
        </p:blipFill>
        <p:spPr>
          <a:xfrm>
            <a:off x="4157462" y="1605952"/>
            <a:ext cx="3689565" cy="469687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5A10534-C30D-46C0-B736-144E5F7EE2D8}"/>
              </a:ext>
            </a:extLst>
          </p:cNvPr>
          <p:cNvSpPr txBox="1"/>
          <p:nvPr/>
        </p:nvSpPr>
        <p:spPr>
          <a:xfrm>
            <a:off x="8864905" y="3420679"/>
            <a:ext cx="1415772" cy="28821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6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18A017BA-731A-4004-80CE-9ECEAFB2A6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0" t="-8516" r="64795" b="75305"/>
          <a:stretch/>
        </p:blipFill>
        <p:spPr>
          <a:xfrm>
            <a:off x="2479587" y="1961239"/>
            <a:ext cx="1457341" cy="104586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39D8EBF6-0514-46F2-BA16-87A9DF3056C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0" t="-8516" r="64795" b="75305"/>
          <a:stretch/>
        </p:blipFill>
        <p:spPr>
          <a:xfrm>
            <a:off x="9357347" y="1961239"/>
            <a:ext cx="1457341" cy="1045869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03EDD5F1-BE1B-4FC0-B163-D41A23E530DD}"/>
              </a:ext>
            </a:extLst>
          </p:cNvPr>
          <p:cNvGrpSpPr/>
          <p:nvPr/>
        </p:nvGrpSpPr>
        <p:grpSpPr>
          <a:xfrm>
            <a:off x="4301217" y="296402"/>
            <a:ext cx="3850821" cy="947056"/>
            <a:chOff x="4435492" y="296402"/>
            <a:chExt cx="3850821" cy="947056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F68BCFEE-2211-4AC4-B35F-709311CCF461}"/>
                </a:ext>
              </a:extLst>
            </p:cNvPr>
            <p:cNvSpPr/>
            <p:nvPr/>
          </p:nvSpPr>
          <p:spPr>
            <a:xfrm rot="16200000">
              <a:off x="5887375" y="-1155481"/>
              <a:ext cx="947056" cy="3850821"/>
            </a:xfrm>
            <a:prstGeom prst="rect">
              <a:avLst/>
            </a:prstGeom>
            <a:solidFill>
              <a:srgbClr val="F9B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0000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23FAE8DB-CD34-48BE-99C7-FB883E5B3029}"/>
                </a:ext>
              </a:extLst>
            </p:cNvPr>
            <p:cNvSpPr/>
            <p:nvPr/>
          </p:nvSpPr>
          <p:spPr>
            <a:xfrm>
              <a:off x="4740505" y="451522"/>
              <a:ext cx="3240797" cy="636814"/>
            </a:xfrm>
            <a:prstGeom prst="rect">
              <a:avLst/>
            </a:prstGeom>
            <a:solidFill>
              <a:srgbClr val="8E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rgbClr val="F9B30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鼠年吉祥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171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64A61089-8DCF-4094-B89F-A23614A3C556}"/>
              </a:ext>
            </a:extLst>
          </p:cNvPr>
          <p:cNvSpPr/>
          <p:nvPr/>
        </p:nvSpPr>
        <p:spPr>
          <a:xfrm>
            <a:off x="1283564" y="4543096"/>
            <a:ext cx="5109161" cy="827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237380D3-56F2-44F1-8E08-DADFAC9652FD}"/>
              </a:ext>
            </a:extLst>
          </p:cNvPr>
          <p:cNvSpPr/>
          <p:nvPr/>
        </p:nvSpPr>
        <p:spPr>
          <a:xfrm>
            <a:off x="1254126" y="3481405"/>
            <a:ext cx="5109161" cy="827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40F0171-9445-41DA-BE7E-5EF409593A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306" y="1487626"/>
            <a:ext cx="3960130" cy="435972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CBBA1279-D666-49BA-9F2F-8710C73D2E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967" y="1825349"/>
            <a:ext cx="4176353" cy="142164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AFE3BCBD-537F-4775-BB39-62B14805B9F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0" t="-8516" r="64795" b="75305"/>
          <a:stretch/>
        </p:blipFill>
        <p:spPr>
          <a:xfrm>
            <a:off x="10039049" y="3122505"/>
            <a:ext cx="2152951" cy="1545078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1AA1D764-DADF-48EC-9373-457DB3B44F2F}"/>
              </a:ext>
            </a:extLst>
          </p:cNvPr>
          <p:cNvGrpSpPr/>
          <p:nvPr/>
        </p:nvGrpSpPr>
        <p:grpSpPr>
          <a:xfrm>
            <a:off x="4000909" y="306157"/>
            <a:ext cx="3850821" cy="947056"/>
            <a:chOff x="4435492" y="296402"/>
            <a:chExt cx="3850821" cy="947056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3A53AEAC-E003-4946-8D20-AE98F7D62A75}"/>
                </a:ext>
              </a:extLst>
            </p:cNvPr>
            <p:cNvSpPr/>
            <p:nvPr/>
          </p:nvSpPr>
          <p:spPr>
            <a:xfrm rot="16200000">
              <a:off x="5887375" y="-1155481"/>
              <a:ext cx="947056" cy="3850821"/>
            </a:xfrm>
            <a:prstGeom prst="rect">
              <a:avLst/>
            </a:prstGeom>
            <a:solidFill>
              <a:srgbClr val="F9B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0000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0217CD2F-8B52-451F-8207-22A689B3AFD4}"/>
                </a:ext>
              </a:extLst>
            </p:cNvPr>
            <p:cNvSpPr/>
            <p:nvPr/>
          </p:nvSpPr>
          <p:spPr>
            <a:xfrm>
              <a:off x="4740505" y="451522"/>
              <a:ext cx="3240797" cy="636814"/>
            </a:xfrm>
            <a:prstGeom prst="rect">
              <a:avLst/>
            </a:prstGeom>
            <a:solidFill>
              <a:srgbClr val="8E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rgbClr val="F9B30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鼠年吉祥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78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DF068793-F295-4551-808A-2DF90DEF8912}"/>
              </a:ext>
            </a:extLst>
          </p:cNvPr>
          <p:cNvSpPr txBox="1"/>
          <p:nvPr/>
        </p:nvSpPr>
        <p:spPr>
          <a:xfrm>
            <a:off x="5770947" y="1751325"/>
            <a:ext cx="4667248" cy="2174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添加标题</a:t>
            </a:r>
            <a:endParaRPr lang="en-US" altLang="zh-CN" sz="2800" b="1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</a:p>
          <a:p>
            <a:endParaRPr lang="zh-CN" altLang="en-US" sz="20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D809CD28-D273-4B1B-944C-6BBF90C41B23}"/>
              </a:ext>
            </a:extLst>
          </p:cNvPr>
          <p:cNvSpPr txBox="1"/>
          <p:nvPr/>
        </p:nvSpPr>
        <p:spPr>
          <a:xfrm>
            <a:off x="5798274" y="3680824"/>
            <a:ext cx="4667248" cy="1842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添加标题</a:t>
            </a:r>
            <a:endParaRPr lang="en-US" altLang="zh-CN" sz="2800" b="1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9C87C68B-DD3A-4BCA-BFCD-E7237ED7E5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32" y="715274"/>
            <a:ext cx="5077033" cy="507703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A8655DD6-AB88-4930-A4CB-9B2B1CD371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4"/>
          <a:stretch/>
        </p:blipFill>
        <p:spPr>
          <a:xfrm>
            <a:off x="7576857" y="1133660"/>
            <a:ext cx="1788668" cy="1235330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7F489338-ACD7-4BEA-88FB-8264B081E7A2}"/>
              </a:ext>
            </a:extLst>
          </p:cNvPr>
          <p:cNvGrpSpPr/>
          <p:nvPr/>
        </p:nvGrpSpPr>
        <p:grpSpPr>
          <a:xfrm>
            <a:off x="4125629" y="313048"/>
            <a:ext cx="3850821" cy="947056"/>
            <a:chOff x="4435492" y="296402"/>
            <a:chExt cx="3850821" cy="947056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25D6A759-9534-464B-932D-0E76FB5592C6}"/>
                </a:ext>
              </a:extLst>
            </p:cNvPr>
            <p:cNvSpPr/>
            <p:nvPr/>
          </p:nvSpPr>
          <p:spPr>
            <a:xfrm rot="16200000">
              <a:off x="5887375" y="-1155481"/>
              <a:ext cx="947056" cy="3850821"/>
            </a:xfrm>
            <a:prstGeom prst="rect">
              <a:avLst/>
            </a:prstGeom>
            <a:solidFill>
              <a:srgbClr val="F9B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0000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058690FB-6C04-4354-BF6B-448285140D8B}"/>
                </a:ext>
              </a:extLst>
            </p:cNvPr>
            <p:cNvSpPr/>
            <p:nvPr/>
          </p:nvSpPr>
          <p:spPr>
            <a:xfrm>
              <a:off x="4740505" y="451522"/>
              <a:ext cx="3240797" cy="636814"/>
            </a:xfrm>
            <a:prstGeom prst="rect">
              <a:avLst/>
            </a:prstGeom>
            <a:solidFill>
              <a:srgbClr val="8E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rgbClr val="F9B30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鼠年吉祥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884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F7C05819-D854-42BF-BBF5-18E0F620261E}"/>
              </a:ext>
            </a:extLst>
          </p:cNvPr>
          <p:cNvSpPr txBox="1"/>
          <p:nvPr/>
        </p:nvSpPr>
        <p:spPr>
          <a:xfrm>
            <a:off x="5478105" y="1981981"/>
            <a:ext cx="4667248" cy="2051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添加标题</a:t>
            </a:r>
            <a:endParaRPr lang="en-US" altLang="zh-CN" sz="2400" b="1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pPr algn="r">
              <a:lnSpc>
                <a:spcPts val="22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</a:p>
          <a:p>
            <a:pPr algn="r"/>
            <a:endParaRPr lang="zh-CN" altLang="en-US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0E9A6CA3-F7FC-4CDE-94E0-865A54D05C00}"/>
              </a:ext>
            </a:extLst>
          </p:cNvPr>
          <p:cNvSpPr txBox="1"/>
          <p:nvPr/>
        </p:nvSpPr>
        <p:spPr>
          <a:xfrm>
            <a:off x="5505432" y="3911480"/>
            <a:ext cx="4667248" cy="1749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添加标题</a:t>
            </a:r>
            <a:endParaRPr lang="en-US" altLang="zh-CN" sz="2400" b="1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pPr algn="r">
              <a:lnSpc>
                <a:spcPts val="22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874EA8C6-4757-4572-9E8B-8D26ADE6EC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4"/>
          <a:stretch/>
        </p:blipFill>
        <p:spPr>
          <a:xfrm>
            <a:off x="712133" y="1498641"/>
            <a:ext cx="3850822" cy="490215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CD13187-C53A-4054-A131-A016D8A23ED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0" t="-8516" r="64795" b="75305"/>
          <a:stretch/>
        </p:blipFill>
        <p:spPr>
          <a:xfrm>
            <a:off x="10039050" y="2093217"/>
            <a:ext cx="1656540" cy="118882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4436DBD7-B7D8-4766-8198-C6E3D0EB191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0" t="-8516" r="64795" b="75305"/>
          <a:stretch/>
        </p:blipFill>
        <p:spPr>
          <a:xfrm>
            <a:off x="10039050" y="4250410"/>
            <a:ext cx="1656540" cy="1188826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2D433EED-002C-4C2C-A625-8E0645A51427}"/>
              </a:ext>
            </a:extLst>
          </p:cNvPr>
          <p:cNvGrpSpPr/>
          <p:nvPr/>
        </p:nvGrpSpPr>
        <p:grpSpPr>
          <a:xfrm>
            <a:off x="4170589" y="261546"/>
            <a:ext cx="3850821" cy="947056"/>
            <a:chOff x="4435492" y="296402"/>
            <a:chExt cx="3850821" cy="94705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5BE6814B-0B0F-4390-844B-57ED1BF402FC}"/>
                </a:ext>
              </a:extLst>
            </p:cNvPr>
            <p:cNvSpPr/>
            <p:nvPr/>
          </p:nvSpPr>
          <p:spPr>
            <a:xfrm rot="16200000">
              <a:off x="5887375" y="-1155481"/>
              <a:ext cx="947056" cy="3850821"/>
            </a:xfrm>
            <a:prstGeom prst="rect">
              <a:avLst/>
            </a:prstGeom>
            <a:solidFill>
              <a:srgbClr val="F9B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0000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C6D665CA-6339-4D0D-9BCF-2C6921446873}"/>
                </a:ext>
              </a:extLst>
            </p:cNvPr>
            <p:cNvSpPr/>
            <p:nvPr/>
          </p:nvSpPr>
          <p:spPr>
            <a:xfrm>
              <a:off x="4740505" y="451522"/>
              <a:ext cx="3240797" cy="636814"/>
            </a:xfrm>
            <a:prstGeom prst="rect">
              <a:avLst/>
            </a:prstGeom>
            <a:solidFill>
              <a:srgbClr val="8E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rgbClr val="F9B30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鼠年吉祥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845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DAF2C28-010C-4D1D-8713-0109ED324768}"/>
              </a:ext>
            </a:extLst>
          </p:cNvPr>
          <p:cNvSpPr/>
          <p:nvPr/>
        </p:nvSpPr>
        <p:spPr>
          <a:xfrm>
            <a:off x="6744175" y="1378006"/>
            <a:ext cx="1592426" cy="4359729"/>
          </a:xfrm>
          <a:prstGeom prst="rect">
            <a:avLst/>
          </a:prstGeom>
          <a:solidFill>
            <a:srgbClr val="F9B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E0000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D463D84D-E494-4808-AC24-FCF519797373}"/>
              </a:ext>
            </a:extLst>
          </p:cNvPr>
          <p:cNvSpPr/>
          <p:nvPr/>
        </p:nvSpPr>
        <p:spPr>
          <a:xfrm>
            <a:off x="6988901" y="1919143"/>
            <a:ext cx="1102974" cy="3019711"/>
          </a:xfrm>
          <a:prstGeom prst="rect">
            <a:avLst/>
          </a:prstGeom>
          <a:solidFill>
            <a:srgbClr val="8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E0000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8424D41-337E-4781-9A26-8E42338638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740" y="1605694"/>
            <a:ext cx="3960130" cy="435972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952B1AFF-6098-4AD7-81B4-DF44D02291E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3405"/>
          <a:stretch/>
        </p:blipFill>
        <p:spPr>
          <a:xfrm>
            <a:off x="0" y="3429000"/>
            <a:ext cx="12192000" cy="351438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FB264F0E-635A-4E3C-B856-B109A8BBCED7}"/>
              </a:ext>
            </a:extLst>
          </p:cNvPr>
          <p:cNvSpPr txBox="1"/>
          <p:nvPr/>
        </p:nvSpPr>
        <p:spPr>
          <a:xfrm>
            <a:off x="7193042" y="2028616"/>
            <a:ext cx="1066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rgbClr val="F9B30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活动策划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2AA6B2E8-6F04-4DA7-9550-93F6CEDD90D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28"/>
          <a:stretch/>
        </p:blipFill>
        <p:spPr>
          <a:xfrm rot="1280562">
            <a:off x="5904584" y="4903083"/>
            <a:ext cx="3060642" cy="214100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F894DA8-C4C0-45E9-A7DA-CF3CA18A98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3550509" cy="205839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234760FB-D169-44B1-8161-3A64F485AA1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13327" y="0"/>
            <a:ext cx="3578673" cy="207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30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6536DAF8-6423-4639-B06C-1EF29B50B6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18"/>
          <a:stretch/>
        </p:blipFill>
        <p:spPr>
          <a:xfrm>
            <a:off x="4196443" y="820218"/>
            <a:ext cx="3309258" cy="465237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67D08FBC-1A0B-453C-9128-3F0FF024D369}"/>
              </a:ext>
            </a:extLst>
          </p:cNvPr>
          <p:cNvSpPr txBox="1"/>
          <p:nvPr/>
        </p:nvSpPr>
        <p:spPr>
          <a:xfrm>
            <a:off x="1334364" y="2346801"/>
            <a:ext cx="3018869" cy="312579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</a:p>
          <a:p>
            <a:pPr algn="ctr">
              <a:lnSpc>
                <a:spcPts val="3000"/>
              </a:lnSpc>
            </a:pPr>
            <a:endParaRPr lang="zh-CN" altLang="en-US" sz="1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B4C533FD-A072-444F-83FF-FCD9C7131779}"/>
              </a:ext>
            </a:extLst>
          </p:cNvPr>
          <p:cNvSpPr txBox="1"/>
          <p:nvPr/>
        </p:nvSpPr>
        <p:spPr>
          <a:xfrm>
            <a:off x="7505701" y="2056950"/>
            <a:ext cx="3018869" cy="312579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</a:p>
          <a:p>
            <a:pPr algn="ctr">
              <a:lnSpc>
                <a:spcPts val="3000"/>
              </a:lnSpc>
            </a:pPr>
            <a:endParaRPr lang="zh-CN" altLang="en-US" sz="1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04F7930D-DB86-44DB-BAA7-22EC49B82D05}"/>
              </a:ext>
            </a:extLst>
          </p:cNvPr>
          <p:cNvGrpSpPr/>
          <p:nvPr/>
        </p:nvGrpSpPr>
        <p:grpSpPr>
          <a:xfrm>
            <a:off x="3925661" y="296402"/>
            <a:ext cx="3850821" cy="947056"/>
            <a:chOff x="4435492" y="296402"/>
            <a:chExt cx="3850821" cy="94705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1598ABD1-6738-4442-8BDF-7357ACBE8469}"/>
                </a:ext>
              </a:extLst>
            </p:cNvPr>
            <p:cNvSpPr/>
            <p:nvPr/>
          </p:nvSpPr>
          <p:spPr>
            <a:xfrm rot="16200000">
              <a:off x="5887375" y="-1155481"/>
              <a:ext cx="947056" cy="3850821"/>
            </a:xfrm>
            <a:prstGeom prst="rect">
              <a:avLst/>
            </a:prstGeom>
            <a:solidFill>
              <a:srgbClr val="F9B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0000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C7D48AAE-1979-4578-88EC-537CD85273D9}"/>
                </a:ext>
              </a:extLst>
            </p:cNvPr>
            <p:cNvSpPr/>
            <p:nvPr/>
          </p:nvSpPr>
          <p:spPr>
            <a:xfrm>
              <a:off x="4740505" y="451522"/>
              <a:ext cx="3240797" cy="636814"/>
            </a:xfrm>
            <a:prstGeom prst="rect">
              <a:avLst/>
            </a:prstGeom>
            <a:solidFill>
              <a:srgbClr val="8E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rgbClr val="F9B30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活动策划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370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1BD2EA67-7B36-4954-8405-4223DD9B116C}"/>
              </a:ext>
            </a:extLst>
          </p:cNvPr>
          <p:cNvGrpSpPr/>
          <p:nvPr/>
        </p:nvGrpSpPr>
        <p:grpSpPr>
          <a:xfrm>
            <a:off x="1484362" y="2190474"/>
            <a:ext cx="6636222" cy="2255815"/>
            <a:chOff x="8003341" y="2653901"/>
            <a:chExt cx="3802631" cy="2255815"/>
          </a:xfrm>
        </p:grpSpPr>
        <p:sp>
          <p:nvSpPr>
            <p:cNvPr id="20" name="文本框 49">
              <a:extLst>
                <a:ext uri="{FF2B5EF4-FFF2-40B4-BE49-F238E27FC236}">
                  <a16:creationId xmlns:a16="http://schemas.microsoft.com/office/drawing/2014/main" xmlns="" id="{59153646-7217-40BF-9077-76B47EA772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03341" y="2653901"/>
              <a:ext cx="3802631" cy="1267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2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  </a:r>
            </a:p>
            <a:p>
              <a:pPr algn="r" eaLnBrk="1" hangingPunct="1">
                <a:lnSpc>
                  <a:spcPct val="150000"/>
                </a:lnSpc>
              </a:pPr>
              <a:endParaRPr lang="zh-CN" altLang="en-US" sz="16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endParaRPr>
            </a:p>
          </p:txBody>
        </p:sp>
        <p:sp>
          <p:nvSpPr>
            <p:cNvPr id="21" name="文本框 49">
              <a:extLst>
                <a:ext uri="{FF2B5EF4-FFF2-40B4-BE49-F238E27FC236}">
                  <a16:creationId xmlns:a16="http://schemas.microsoft.com/office/drawing/2014/main" xmlns="" id="{52D09F01-3ADA-4D44-A5A6-3035BA96EE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03341" y="3979974"/>
              <a:ext cx="3802631" cy="929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2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  </a: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7B2D6DC-E4AD-4489-84B4-6771B88731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35" y="2076174"/>
            <a:ext cx="3960130" cy="435972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558BFEBE-A074-4A34-A0A9-80CE072B7F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62" y="4488612"/>
            <a:ext cx="4176353" cy="142164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B0FABF58-7B00-4D6D-BF93-7589863C137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0" t="-8516" r="64795" b="75305"/>
          <a:stretch/>
        </p:blipFill>
        <p:spPr>
          <a:xfrm>
            <a:off x="7820449" y="738235"/>
            <a:ext cx="2152951" cy="154507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B45BF370-AA82-49F9-876A-06659DB7367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0" t="-8516" r="64795" b="75305"/>
          <a:stretch/>
        </p:blipFill>
        <p:spPr>
          <a:xfrm>
            <a:off x="10579978" y="3548600"/>
            <a:ext cx="2152951" cy="1545078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48810986-E044-425D-AFA0-A283864110F2}"/>
              </a:ext>
            </a:extLst>
          </p:cNvPr>
          <p:cNvGrpSpPr/>
          <p:nvPr/>
        </p:nvGrpSpPr>
        <p:grpSpPr>
          <a:xfrm>
            <a:off x="4170589" y="264707"/>
            <a:ext cx="3850821" cy="947056"/>
            <a:chOff x="4435492" y="296402"/>
            <a:chExt cx="3850821" cy="947056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8543750D-0DBC-4B8A-AFFF-20F2B128FB3B}"/>
                </a:ext>
              </a:extLst>
            </p:cNvPr>
            <p:cNvSpPr/>
            <p:nvPr/>
          </p:nvSpPr>
          <p:spPr>
            <a:xfrm rot="16200000">
              <a:off x="5887375" y="-1155481"/>
              <a:ext cx="947056" cy="3850821"/>
            </a:xfrm>
            <a:prstGeom prst="rect">
              <a:avLst/>
            </a:prstGeom>
            <a:solidFill>
              <a:srgbClr val="F9B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0000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ACB1C4C9-1689-4565-9E8D-A95221DA910E}"/>
                </a:ext>
              </a:extLst>
            </p:cNvPr>
            <p:cNvSpPr/>
            <p:nvPr/>
          </p:nvSpPr>
          <p:spPr>
            <a:xfrm>
              <a:off x="4740505" y="451522"/>
              <a:ext cx="3240797" cy="636814"/>
            </a:xfrm>
            <a:prstGeom prst="rect">
              <a:avLst/>
            </a:prstGeom>
            <a:solidFill>
              <a:srgbClr val="8E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rgbClr val="F9B30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活动策划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000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99A3BCF4-537D-4319-A917-079A3424F7CF}"/>
              </a:ext>
            </a:extLst>
          </p:cNvPr>
          <p:cNvGrpSpPr/>
          <p:nvPr/>
        </p:nvGrpSpPr>
        <p:grpSpPr>
          <a:xfrm>
            <a:off x="1089070" y="4015343"/>
            <a:ext cx="9819366" cy="1195712"/>
            <a:chOff x="1089070" y="4015343"/>
            <a:chExt cx="9819366" cy="1195712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C0B33A7E-9630-4600-AC43-498FF0EF30C2}"/>
                </a:ext>
              </a:extLst>
            </p:cNvPr>
            <p:cNvSpPr txBox="1"/>
            <p:nvPr/>
          </p:nvSpPr>
          <p:spPr>
            <a:xfrm>
              <a:off x="1089070" y="4015343"/>
              <a:ext cx="3941415" cy="1195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932E3121-F31C-46CA-8B9B-A06BD0145631}"/>
                </a:ext>
              </a:extLst>
            </p:cNvPr>
            <p:cNvSpPr txBox="1"/>
            <p:nvPr/>
          </p:nvSpPr>
          <p:spPr>
            <a:xfrm>
              <a:off x="6967021" y="4015343"/>
              <a:ext cx="3941415" cy="1195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  </a: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7F48DDF-5754-4243-BDAC-C73CFF30F2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070" y="229545"/>
            <a:ext cx="3670213" cy="367021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20DF416F-7B6D-4849-AEEF-D58A316403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017" y="450924"/>
            <a:ext cx="3564419" cy="3564419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F3EFD6D6-CEB0-46A1-B1CD-1ACF54F9EC42}"/>
              </a:ext>
            </a:extLst>
          </p:cNvPr>
          <p:cNvGrpSpPr/>
          <p:nvPr/>
        </p:nvGrpSpPr>
        <p:grpSpPr>
          <a:xfrm>
            <a:off x="4170589" y="295804"/>
            <a:ext cx="3850821" cy="947056"/>
            <a:chOff x="4435492" y="296402"/>
            <a:chExt cx="3850821" cy="947056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7105BB27-CB81-44FF-87CB-C14F1A4424ED}"/>
                </a:ext>
              </a:extLst>
            </p:cNvPr>
            <p:cNvSpPr/>
            <p:nvPr/>
          </p:nvSpPr>
          <p:spPr>
            <a:xfrm rot="16200000">
              <a:off x="5887375" y="-1155481"/>
              <a:ext cx="947056" cy="3850821"/>
            </a:xfrm>
            <a:prstGeom prst="rect">
              <a:avLst/>
            </a:prstGeom>
            <a:solidFill>
              <a:srgbClr val="F9B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0000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63C76C8B-0214-4199-B185-481F4EAB9AF0}"/>
                </a:ext>
              </a:extLst>
            </p:cNvPr>
            <p:cNvSpPr/>
            <p:nvPr/>
          </p:nvSpPr>
          <p:spPr>
            <a:xfrm>
              <a:off x="4740505" y="451522"/>
              <a:ext cx="3240797" cy="636814"/>
            </a:xfrm>
            <a:prstGeom prst="rect">
              <a:avLst/>
            </a:prstGeom>
            <a:solidFill>
              <a:srgbClr val="8E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rgbClr val="F9B30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活动策划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992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2EA06EE6-CB84-464A-A0FD-90CE636B801F}"/>
              </a:ext>
            </a:extLst>
          </p:cNvPr>
          <p:cNvGrpSpPr/>
          <p:nvPr/>
        </p:nvGrpSpPr>
        <p:grpSpPr>
          <a:xfrm>
            <a:off x="6377025" y="2483095"/>
            <a:ext cx="2396140" cy="3705138"/>
            <a:chOff x="8052548" y="1709678"/>
            <a:chExt cx="2396880" cy="3706281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A5138568-E5AE-4923-8695-F7D447585241}"/>
                </a:ext>
              </a:extLst>
            </p:cNvPr>
            <p:cNvSpPr txBox="1"/>
            <p:nvPr/>
          </p:nvSpPr>
          <p:spPr>
            <a:xfrm>
              <a:off x="9936373" y="1709678"/>
              <a:ext cx="513055" cy="2285946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2400"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r>
                <a:rPr lang="zh-CN" altLang="en-US" sz="2133" dirty="0">
                  <a:solidFill>
                    <a:schemeClr val="bg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请在这里输入标题</a:t>
              </a: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6CA4078A-82C7-4E6C-9376-E79F9C35AFCE}"/>
                </a:ext>
              </a:extLst>
            </p:cNvPr>
            <p:cNvCxnSpPr/>
            <p:nvPr/>
          </p:nvCxnSpPr>
          <p:spPr>
            <a:xfrm>
              <a:off x="9827680" y="1709678"/>
              <a:ext cx="0" cy="3706281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F222836E-4537-4B81-9A7A-E79AC6E5FF2F}"/>
                </a:ext>
              </a:extLst>
            </p:cNvPr>
            <p:cNvSpPr txBox="1"/>
            <p:nvPr/>
          </p:nvSpPr>
          <p:spPr>
            <a:xfrm>
              <a:off x="8052548" y="1709678"/>
              <a:ext cx="1595802" cy="370628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7FD54DD7-460F-4429-9E07-0EA7CA0CF700}"/>
              </a:ext>
            </a:extLst>
          </p:cNvPr>
          <p:cNvGrpSpPr/>
          <p:nvPr/>
        </p:nvGrpSpPr>
        <p:grpSpPr>
          <a:xfrm>
            <a:off x="3272217" y="2483095"/>
            <a:ext cx="2468955" cy="3705138"/>
            <a:chOff x="6044948" y="1709678"/>
            <a:chExt cx="2469715" cy="3706282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92343991-AB41-46C9-90C1-C22F2C843EFE}"/>
                </a:ext>
              </a:extLst>
            </p:cNvPr>
            <p:cNvSpPr txBox="1"/>
            <p:nvPr/>
          </p:nvSpPr>
          <p:spPr>
            <a:xfrm>
              <a:off x="8001608" y="1709678"/>
              <a:ext cx="513055" cy="228594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4400"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r>
                <a:rPr lang="zh-CN" altLang="en-US" sz="2133" dirty="0">
                  <a:solidFill>
                    <a:schemeClr val="bg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请在这里输入标题</a:t>
              </a: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C3FA2D23-AF56-463E-8395-31763B14543D}"/>
                </a:ext>
              </a:extLst>
            </p:cNvPr>
            <p:cNvCxnSpPr/>
            <p:nvPr/>
          </p:nvCxnSpPr>
          <p:spPr>
            <a:xfrm>
              <a:off x="7820079" y="1709678"/>
              <a:ext cx="0" cy="3706281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5C65B9E6-6AA7-4CAA-89FE-9AF79FC43835}"/>
                </a:ext>
              </a:extLst>
            </p:cNvPr>
            <p:cNvSpPr txBox="1"/>
            <p:nvPr/>
          </p:nvSpPr>
          <p:spPr>
            <a:xfrm>
              <a:off x="6044948" y="1709678"/>
              <a:ext cx="1595800" cy="370628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  </a: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13A56E3-8113-452A-8643-09F06575E0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282" y="2483095"/>
            <a:ext cx="4128698" cy="412869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0263AFE7-1FB9-4D0B-9251-836B2CECE5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18"/>
          <a:stretch/>
        </p:blipFill>
        <p:spPr>
          <a:xfrm>
            <a:off x="-47215" y="885533"/>
            <a:ext cx="3309258" cy="4652375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5A3F1F53-967A-4E34-903E-74B86FE8B145}"/>
              </a:ext>
            </a:extLst>
          </p:cNvPr>
          <p:cNvGrpSpPr/>
          <p:nvPr/>
        </p:nvGrpSpPr>
        <p:grpSpPr>
          <a:xfrm>
            <a:off x="4170589" y="295804"/>
            <a:ext cx="3850821" cy="947056"/>
            <a:chOff x="4435492" y="296402"/>
            <a:chExt cx="3850821" cy="947056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E864F410-4A5D-4136-B1A0-039DF487886A}"/>
                </a:ext>
              </a:extLst>
            </p:cNvPr>
            <p:cNvSpPr/>
            <p:nvPr/>
          </p:nvSpPr>
          <p:spPr>
            <a:xfrm rot="16200000">
              <a:off x="5887375" y="-1155481"/>
              <a:ext cx="947056" cy="3850821"/>
            </a:xfrm>
            <a:prstGeom prst="rect">
              <a:avLst/>
            </a:prstGeom>
            <a:solidFill>
              <a:srgbClr val="F9B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0000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12A526C1-C208-4BD6-AC51-D0ECC9AE602C}"/>
                </a:ext>
              </a:extLst>
            </p:cNvPr>
            <p:cNvSpPr/>
            <p:nvPr/>
          </p:nvSpPr>
          <p:spPr>
            <a:xfrm>
              <a:off x="4740505" y="451522"/>
              <a:ext cx="3240797" cy="636814"/>
            </a:xfrm>
            <a:prstGeom prst="rect">
              <a:avLst/>
            </a:prstGeom>
            <a:solidFill>
              <a:srgbClr val="8E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rgbClr val="F9B30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活动策划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024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0">
            <a:extLst>
              <a:ext uri="{FF2B5EF4-FFF2-40B4-BE49-F238E27FC236}">
                <a16:creationId xmlns:a16="http://schemas.microsoft.com/office/drawing/2014/main" xmlns="" id="{68B9CE7E-3176-44A4-95A5-3F2AD6989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628" y="3403279"/>
            <a:ext cx="1304973" cy="247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91440" tIns="45720" rIns="91440" bIns="4572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ct val="0"/>
              </a:spcBef>
              <a:buFontTx/>
              <a:buNone/>
              <a:defRPr sz="1400">
                <a:latin typeface="方正楷体简体" panose="02010601030101010101" pitchFamily="2" charset="-122"/>
                <a:ea typeface="方正楷体简体" panose="02010601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7" name="文本框 11">
            <a:extLst>
              <a:ext uri="{FF2B5EF4-FFF2-40B4-BE49-F238E27FC236}">
                <a16:creationId xmlns:a16="http://schemas.microsoft.com/office/drawing/2014/main" xmlns="" id="{669109F5-059C-48B8-AAC5-971547309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5377" y="3403279"/>
            <a:ext cx="1304973" cy="247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91440" tIns="45720" rIns="91440" bIns="4572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ct val="0"/>
              </a:spcBef>
              <a:buFontTx/>
              <a:buNone/>
              <a:defRPr sz="1400">
                <a:latin typeface="方正楷体简体" panose="02010601030101010101" pitchFamily="2" charset="-122"/>
                <a:ea typeface="方正楷体简体" panose="02010601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8" name="文本框 12">
            <a:extLst>
              <a:ext uri="{FF2B5EF4-FFF2-40B4-BE49-F238E27FC236}">
                <a16:creationId xmlns:a16="http://schemas.microsoft.com/office/drawing/2014/main" xmlns="" id="{46CC5DF0-94BF-4DFF-B918-15F5BEE86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5828" y="3401691"/>
            <a:ext cx="1304973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91440" tIns="45720" rIns="91440" bIns="4572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14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9" name="文本框 14">
            <a:extLst>
              <a:ext uri="{FF2B5EF4-FFF2-40B4-BE49-F238E27FC236}">
                <a16:creationId xmlns:a16="http://schemas.microsoft.com/office/drawing/2014/main" xmlns="" id="{0B3BEA69-9191-4F8F-BFD3-F016672E5A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0128" y="3403279"/>
            <a:ext cx="1304973" cy="247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91440" tIns="45720" rIns="91440" bIns="4572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ct val="0"/>
              </a:spcBef>
              <a:buFontTx/>
              <a:buNone/>
              <a:defRPr sz="1400">
                <a:latin typeface="方正楷体简体" panose="02010601030101010101" pitchFamily="2" charset="-122"/>
                <a:ea typeface="方正楷体简体" panose="02010601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F9BD8B6A-772F-4D52-983C-BAEF93670F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4"/>
          <a:stretch/>
        </p:blipFill>
        <p:spPr>
          <a:xfrm>
            <a:off x="1273175" y="2090057"/>
            <a:ext cx="1622426" cy="112051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6EDD0049-E16B-4852-AE34-DEB4A5EE2F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4"/>
          <a:stretch/>
        </p:blipFill>
        <p:spPr>
          <a:xfrm>
            <a:off x="6480125" y="2090057"/>
            <a:ext cx="1622426" cy="112051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A31957D-6D46-49BF-89DC-6F2C4F7CE2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4"/>
          <a:stretch/>
        </p:blipFill>
        <p:spPr>
          <a:xfrm>
            <a:off x="8905828" y="2090057"/>
            <a:ext cx="1622426" cy="112051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479BF614-78BE-41B5-90CA-059295149F9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4"/>
          <a:stretch/>
        </p:blipFill>
        <p:spPr>
          <a:xfrm>
            <a:off x="3717924" y="2090057"/>
            <a:ext cx="1622426" cy="1120516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EC047B0D-D41D-40B7-A307-115CD1F94E51}"/>
              </a:ext>
            </a:extLst>
          </p:cNvPr>
          <p:cNvGrpSpPr/>
          <p:nvPr/>
        </p:nvGrpSpPr>
        <p:grpSpPr>
          <a:xfrm>
            <a:off x="4170589" y="295804"/>
            <a:ext cx="3850821" cy="947056"/>
            <a:chOff x="4435492" y="296402"/>
            <a:chExt cx="3850821" cy="947056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4AE3DEB6-DEC4-49DF-BFCA-94C055D78D15}"/>
                </a:ext>
              </a:extLst>
            </p:cNvPr>
            <p:cNvSpPr/>
            <p:nvPr/>
          </p:nvSpPr>
          <p:spPr>
            <a:xfrm rot="16200000">
              <a:off x="5887375" y="-1155481"/>
              <a:ext cx="947056" cy="3850821"/>
            </a:xfrm>
            <a:prstGeom prst="rect">
              <a:avLst/>
            </a:prstGeom>
            <a:solidFill>
              <a:srgbClr val="F9B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0000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7AF6125B-5FB9-4C9B-BD66-587002798F3F}"/>
                </a:ext>
              </a:extLst>
            </p:cNvPr>
            <p:cNvSpPr/>
            <p:nvPr/>
          </p:nvSpPr>
          <p:spPr>
            <a:xfrm>
              <a:off x="4740505" y="451522"/>
              <a:ext cx="3240797" cy="636814"/>
            </a:xfrm>
            <a:prstGeom prst="rect">
              <a:avLst/>
            </a:prstGeom>
            <a:solidFill>
              <a:srgbClr val="8E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rgbClr val="F9B30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活动策划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152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DAF2C28-010C-4D1D-8713-0109ED324768}"/>
              </a:ext>
            </a:extLst>
          </p:cNvPr>
          <p:cNvSpPr/>
          <p:nvPr/>
        </p:nvSpPr>
        <p:spPr>
          <a:xfrm>
            <a:off x="6744175" y="1378006"/>
            <a:ext cx="1592426" cy="4359729"/>
          </a:xfrm>
          <a:prstGeom prst="rect">
            <a:avLst/>
          </a:prstGeom>
          <a:solidFill>
            <a:srgbClr val="F9B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E0000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D463D84D-E494-4808-AC24-FCF519797373}"/>
              </a:ext>
            </a:extLst>
          </p:cNvPr>
          <p:cNvSpPr/>
          <p:nvPr/>
        </p:nvSpPr>
        <p:spPr>
          <a:xfrm>
            <a:off x="6988901" y="1919143"/>
            <a:ext cx="1102974" cy="3019711"/>
          </a:xfrm>
          <a:prstGeom prst="rect">
            <a:avLst/>
          </a:prstGeom>
          <a:solidFill>
            <a:srgbClr val="8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E0000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8424D41-337E-4781-9A26-8E42338638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740" y="1605694"/>
            <a:ext cx="3960130" cy="435972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952B1AFF-6098-4AD7-81B4-DF44D02291E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3405"/>
          <a:stretch/>
        </p:blipFill>
        <p:spPr>
          <a:xfrm>
            <a:off x="0" y="3429000"/>
            <a:ext cx="12192000" cy="351438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FB264F0E-635A-4E3C-B856-B109A8BBCED7}"/>
              </a:ext>
            </a:extLst>
          </p:cNvPr>
          <p:cNvSpPr txBox="1"/>
          <p:nvPr/>
        </p:nvSpPr>
        <p:spPr>
          <a:xfrm>
            <a:off x="7193042" y="2028616"/>
            <a:ext cx="1066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rgbClr val="F9B30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活动流程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2AA6B2E8-6F04-4DA7-9550-93F6CEDD90D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28"/>
          <a:stretch/>
        </p:blipFill>
        <p:spPr>
          <a:xfrm rot="1280562">
            <a:off x="5904584" y="4903083"/>
            <a:ext cx="3060642" cy="214100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F894DA8-C4C0-45E9-A7DA-CF3CA18A98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3550509" cy="205839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234760FB-D169-44B1-8161-3A64F485AA1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13327" y="0"/>
            <a:ext cx="3578673" cy="207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84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A64C3CA6-E798-4493-9C5B-72FE907ABC92}"/>
              </a:ext>
            </a:extLst>
          </p:cNvPr>
          <p:cNvSpPr txBox="1"/>
          <p:nvPr/>
        </p:nvSpPr>
        <p:spPr>
          <a:xfrm>
            <a:off x="2932299" y="1593070"/>
            <a:ext cx="1144929" cy="3869756"/>
          </a:xfrm>
          <a:prstGeom prst="rect">
            <a:avLst/>
          </a:prstGeom>
          <a:noFill/>
        </p:spPr>
        <p:txBody>
          <a:bodyPr vert="eaVert"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60B36EFA-0EBE-46A0-9D5C-914413EC4552}"/>
              </a:ext>
            </a:extLst>
          </p:cNvPr>
          <p:cNvSpPr txBox="1"/>
          <p:nvPr/>
        </p:nvSpPr>
        <p:spPr>
          <a:xfrm flipH="1">
            <a:off x="2209831" y="2117140"/>
            <a:ext cx="553998" cy="22137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/>
            <a:r>
              <a:rPr lang="zh-CN" altLang="en-US" sz="2400" kern="10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cs typeface="Times New Roman" panose="02020603050405020304" pitchFamily="18" charset="0"/>
                <a:sym typeface="字魂108号-新潮卡通体" panose="00000500000000000000" pitchFamily="2" charset="-122"/>
              </a:rPr>
              <a:t>填写标题</a:t>
            </a:r>
            <a:endParaRPr lang="en-US" altLang="zh-CN" sz="2400" kern="1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cs typeface="Times New Roman" panose="02020603050405020304" pitchFamily="18" charset="0"/>
              <a:sym typeface="字魂108号-新潮卡通体" panose="00000500000000000000" pitchFamily="2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8E73BCBB-1B1E-4BF0-BBF4-79BA47958F5C}"/>
              </a:ext>
            </a:extLst>
          </p:cNvPr>
          <p:cNvSpPr txBox="1"/>
          <p:nvPr/>
        </p:nvSpPr>
        <p:spPr>
          <a:xfrm>
            <a:off x="8225433" y="1547997"/>
            <a:ext cx="1144929" cy="3960174"/>
          </a:xfrm>
          <a:prstGeom prst="rect">
            <a:avLst/>
          </a:prstGeom>
          <a:noFill/>
        </p:spPr>
        <p:txBody>
          <a:bodyPr vert="eaVert"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8D1D42E2-1CF7-4368-A8AA-07735D994696}"/>
              </a:ext>
            </a:extLst>
          </p:cNvPr>
          <p:cNvSpPr txBox="1"/>
          <p:nvPr/>
        </p:nvSpPr>
        <p:spPr>
          <a:xfrm flipH="1">
            <a:off x="9484240" y="2096821"/>
            <a:ext cx="553998" cy="14171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/>
            <a:r>
              <a:rPr lang="zh-CN" altLang="en-US" sz="2400" kern="1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cs typeface="Times New Roman" panose="02020603050405020304" pitchFamily="18" charset="0"/>
                <a:sym typeface="字魂108号-新潮卡通体" panose="00000500000000000000" pitchFamily="2" charset="-122"/>
              </a:rPr>
              <a:t>填写标题</a:t>
            </a:r>
            <a:endParaRPr lang="en-US" altLang="zh-CN" sz="2400" kern="1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cs typeface="Times New Roman" panose="02020603050405020304" pitchFamily="18" charset="0"/>
              <a:sym typeface="字魂108号-新潮卡通体" panose="00000500000000000000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5C601905-929A-4545-B3D7-82BA3C4C5B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4"/>
          <a:stretch/>
        </p:blipFill>
        <p:spPr>
          <a:xfrm>
            <a:off x="4245698" y="1649401"/>
            <a:ext cx="3775713" cy="480654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CEE079AD-CDBF-4738-AC17-01D87C1ECC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0" t="-8516" r="64795" b="75305"/>
          <a:stretch/>
        </p:blipFill>
        <p:spPr>
          <a:xfrm>
            <a:off x="9259701" y="3223992"/>
            <a:ext cx="2152951" cy="154507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A909259A-C155-4778-9941-14ADD19C4F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0" t="-8516" r="64795" b="75305"/>
          <a:stretch/>
        </p:blipFill>
        <p:spPr>
          <a:xfrm>
            <a:off x="1741945" y="3259304"/>
            <a:ext cx="2152951" cy="1545078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11FF118E-92FC-45BB-836E-B9AB61C3355F}"/>
              </a:ext>
            </a:extLst>
          </p:cNvPr>
          <p:cNvGrpSpPr/>
          <p:nvPr/>
        </p:nvGrpSpPr>
        <p:grpSpPr>
          <a:xfrm>
            <a:off x="4170589" y="295804"/>
            <a:ext cx="3850821" cy="947056"/>
            <a:chOff x="4435492" y="296402"/>
            <a:chExt cx="3850821" cy="947056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25AC0681-1BCE-4126-AB0C-A70991EFF468}"/>
                </a:ext>
              </a:extLst>
            </p:cNvPr>
            <p:cNvSpPr/>
            <p:nvPr/>
          </p:nvSpPr>
          <p:spPr>
            <a:xfrm rot="16200000">
              <a:off x="5887375" y="-1155481"/>
              <a:ext cx="947056" cy="3850821"/>
            </a:xfrm>
            <a:prstGeom prst="rect">
              <a:avLst/>
            </a:prstGeom>
            <a:solidFill>
              <a:srgbClr val="F9B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0000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9ED478F5-750B-407C-8018-6A857EDD4751}"/>
                </a:ext>
              </a:extLst>
            </p:cNvPr>
            <p:cNvSpPr/>
            <p:nvPr/>
          </p:nvSpPr>
          <p:spPr>
            <a:xfrm>
              <a:off x="4740505" y="451522"/>
              <a:ext cx="3240797" cy="636814"/>
            </a:xfrm>
            <a:prstGeom prst="rect">
              <a:avLst/>
            </a:prstGeom>
            <a:solidFill>
              <a:srgbClr val="8E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rgbClr val="F9B30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活动流程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842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44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B604FD4C-5185-4F3F-9B0A-F4A99D167CAA}"/>
              </a:ext>
            </a:extLst>
          </p:cNvPr>
          <p:cNvSpPr txBox="1"/>
          <p:nvPr/>
        </p:nvSpPr>
        <p:spPr>
          <a:xfrm>
            <a:off x="1244234" y="2779594"/>
            <a:ext cx="1538883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6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千古回首杏雨西湖边</a:t>
            </a:r>
            <a:endParaRPr lang="en-US" altLang="zh-CN" sz="1600" spc="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endParaRPr lang="zh-CN" altLang="en-US" sz="1600" spc="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r>
              <a:rPr lang="zh-CN" altLang="en-US" sz="1600" spc="6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纸伞朦胧间洒下阴影一片</a:t>
            </a:r>
            <a:endParaRPr lang="en-US" altLang="zh-CN" sz="1600" spc="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endParaRPr lang="zh-CN" altLang="en-US" sz="1600" spc="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34620FB3-7F8B-4E63-9F36-23BCE3B23C46}"/>
              </a:ext>
            </a:extLst>
          </p:cNvPr>
          <p:cNvSpPr txBox="1"/>
          <p:nvPr/>
        </p:nvSpPr>
        <p:spPr>
          <a:xfrm>
            <a:off x="2987991" y="2724313"/>
            <a:ext cx="1538883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6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千古回首杏雨西湖边</a:t>
            </a:r>
            <a:endParaRPr lang="en-US" altLang="zh-CN" sz="1600" spc="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endParaRPr lang="zh-CN" altLang="en-US" sz="1600" spc="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r>
              <a:rPr lang="zh-CN" altLang="en-US" sz="1600" spc="6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纸伞朦胧间洒下阴影一片</a:t>
            </a:r>
            <a:endParaRPr lang="en-US" altLang="zh-CN" sz="1600" spc="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endParaRPr lang="zh-CN" altLang="en-US" sz="1600" spc="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69883292-1A8B-426F-A31A-DA2D5F6DF491}"/>
              </a:ext>
            </a:extLst>
          </p:cNvPr>
          <p:cNvSpPr txBox="1"/>
          <p:nvPr/>
        </p:nvSpPr>
        <p:spPr>
          <a:xfrm>
            <a:off x="6484774" y="2781945"/>
            <a:ext cx="1538883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6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千古回首杏雨西湖边</a:t>
            </a:r>
            <a:endParaRPr lang="en-US" altLang="zh-CN" sz="1600" spc="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endParaRPr lang="zh-CN" altLang="en-US" sz="1600" spc="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r>
              <a:rPr lang="zh-CN" altLang="en-US" sz="1600" spc="6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纸伞朦胧间洒下阴影一片</a:t>
            </a:r>
            <a:endParaRPr lang="en-US" altLang="zh-CN" sz="1600" spc="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endParaRPr lang="zh-CN" altLang="en-US" sz="1600" spc="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CAA3C6DF-89D9-4470-BDE7-B17FD36B5670}"/>
              </a:ext>
            </a:extLst>
          </p:cNvPr>
          <p:cNvSpPr txBox="1"/>
          <p:nvPr/>
        </p:nvSpPr>
        <p:spPr>
          <a:xfrm>
            <a:off x="8410446" y="2779594"/>
            <a:ext cx="1538883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6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千古回首杏雨西湖边</a:t>
            </a:r>
            <a:endParaRPr lang="en-US" altLang="zh-CN" sz="1600" spc="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endParaRPr lang="zh-CN" altLang="en-US" sz="1600" spc="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r>
              <a:rPr lang="zh-CN" altLang="en-US" sz="1600" spc="6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纸伞朦胧间洒下阴影一片</a:t>
            </a:r>
            <a:endParaRPr lang="en-US" altLang="zh-CN" sz="1600" spc="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endParaRPr lang="zh-CN" altLang="en-US" sz="1600" spc="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5FD4380A-12CA-447D-BE95-CEA7484EB3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4"/>
          <a:stretch/>
        </p:blipFill>
        <p:spPr>
          <a:xfrm>
            <a:off x="4526874" y="1443070"/>
            <a:ext cx="2875483" cy="198593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857C3E0A-C9D5-4BB4-BEFC-7E0E60E547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77" t="-11984" r="65795" b="11984"/>
          <a:stretch/>
        </p:blipFill>
        <p:spPr>
          <a:xfrm>
            <a:off x="90575" y="453406"/>
            <a:ext cx="3309258" cy="465237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EBB996EA-00E4-4953-8EF9-2888F083FE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77" t="-11984" r="65795" b="11984"/>
          <a:stretch/>
        </p:blipFill>
        <p:spPr>
          <a:xfrm>
            <a:off x="9302789" y="3588492"/>
            <a:ext cx="3309258" cy="4652375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FBBA518F-7F67-4935-BB88-998A1E405C0B}"/>
              </a:ext>
            </a:extLst>
          </p:cNvPr>
          <p:cNvGrpSpPr/>
          <p:nvPr/>
        </p:nvGrpSpPr>
        <p:grpSpPr>
          <a:xfrm>
            <a:off x="4170589" y="295804"/>
            <a:ext cx="3850821" cy="947056"/>
            <a:chOff x="4435492" y="296402"/>
            <a:chExt cx="3850821" cy="947056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4B22F5FA-6669-4F08-9B94-5F96DA5320B3}"/>
                </a:ext>
              </a:extLst>
            </p:cNvPr>
            <p:cNvSpPr/>
            <p:nvPr/>
          </p:nvSpPr>
          <p:spPr>
            <a:xfrm rot="16200000">
              <a:off x="5887375" y="-1155481"/>
              <a:ext cx="947056" cy="3850821"/>
            </a:xfrm>
            <a:prstGeom prst="rect">
              <a:avLst/>
            </a:prstGeom>
            <a:solidFill>
              <a:srgbClr val="F9B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0000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4E5A627E-086F-49C5-BD1E-EC56ECF2A77C}"/>
                </a:ext>
              </a:extLst>
            </p:cNvPr>
            <p:cNvSpPr/>
            <p:nvPr/>
          </p:nvSpPr>
          <p:spPr>
            <a:xfrm>
              <a:off x="4740505" y="451522"/>
              <a:ext cx="3240797" cy="636814"/>
            </a:xfrm>
            <a:prstGeom prst="rect">
              <a:avLst/>
            </a:prstGeom>
            <a:solidFill>
              <a:srgbClr val="8E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rgbClr val="F9B30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活动流程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226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496E1B68-8257-4E2B-82C8-8F850B4321D7}"/>
              </a:ext>
            </a:extLst>
          </p:cNvPr>
          <p:cNvSpPr txBox="1"/>
          <p:nvPr/>
        </p:nvSpPr>
        <p:spPr>
          <a:xfrm>
            <a:off x="9782175" y="1170233"/>
            <a:ext cx="711488" cy="206210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输入标题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10561A3B-2CDA-4A37-A557-CE727B8834CD}"/>
              </a:ext>
            </a:extLst>
          </p:cNvPr>
          <p:cNvSpPr txBox="1"/>
          <p:nvPr/>
        </p:nvSpPr>
        <p:spPr>
          <a:xfrm>
            <a:off x="5325033" y="1540548"/>
            <a:ext cx="4345805" cy="1554681"/>
          </a:xfrm>
          <a:prstGeom prst="rect">
            <a:avLst/>
          </a:prstGeom>
          <a:noFill/>
        </p:spPr>
        <p:txBody>
          <a:bodyPr vert="eaVert"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endParaRPr lang="zh-CN" altLang="en-US" sz="1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15DE545D-81EB-4A04-80B7-97B686E7DD12}"/>
              </a:ext>
            </a:extLst>
          </p:cNvPr>
          <p:cNvSpPr txBox="1"/>
          <p:nvPr/>
        </p:nvSpPr>
        <p:spPr>
          <a:xfrm>
            <a:off x="3836094" y="3648689"/>
            <a:ext cx="711488" cy="206210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输入标题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7CBE1E80-2299-4663-8491-44D57D1DA6F4}"/>
              </a:ext>
            </a:extLst>
          </p:cNvPr>
          <p:cNvSpPr txBox="1"/>
          <p:nvPr/>
        </p:nvSpPr>
        <p:spPr>
          <a:xfrm>
            <a:off x="4511763" y="4719533"/>
            <a:ext cx="5626156" cy="1272124"/>
          </a:xfrm>
          <a:prstGeom prst="rect">
            <a:avLst/>
          </a:prstGeom>
          <a:noFill/>
        </p:spPr>
        <p:txBody>
          <a:bodyPr vert="eaVert"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endParaRPr lang="zh-CN" altLang="en-US" sz="16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AE03A59A-45D5-4592-A1B5-6637352F11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19" y="1029446"/>
            <a:ext cx="3960130" cy="435972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C57E1352-A381-49A6-B32C-F8B45CEA49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153" y="3161265"/>
            <a:ext cx="4176353" cy="1421643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03963745-FD76-42FA-9D58-B0D0E1588D10}"/>
              </a:ext>
            </a:extLst>
          </p:cNvPr>
          <p:cNvGrpSpPr/>
          <p:nvPr/>
        </p:nvGrpSpPr>
        <p:grpSpPr>
          <a:xfrm>
            <a:off x="4170589" y="295804"/>
            <a:ext cx="3850821" cy="947056"/>
            <a:chOff x="4435492" y="296402"/>
            <a:chExt cx="3850821" cy="947056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75F22857-DA9A-4A95-893B-109E58C3102B}"/>
                </a:ext>
              </a:extLst>
            </p:cNvPr>
            <p:cNvSpPr/>
            <p:nvPr/>
          </p:nvSpPr>
          <p:spPr>
            <a:xfrm rot="16200000">
              <a:off x="5887375" y="-1155481"/>
              <a:ext cx="947056" cy="3850821"/>
            </a:xfrm>
            <a:prstGeom prst="rect">
              <a:avLst/>
            </a:prstGeom>
            <a:solidFill>
              <a:srgbClr val="F9B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0000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20D7EF8-24D8-49AD-B839-82F6A5D6D1E3}"/>
                </a:ext>
              </a:extLst>
            </p:cNvPr>
            <p:cNvSpPr/>
            <p:nvPr/>
          </p:nvSpPr>
          <p:spPr>
            <a:xfrm>
              <a:off x="4740505" y="451522"/>
              <a:ext cx="3240797" cy="636814"/>
            </a:xfrm>
            <a:prstGeom prst="rect">
              <a:avLst/>
            </a:prstGeom>
            <a:solidFill>
              <a:srgbClr val="8E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rgbClr val="F9B30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活动流程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880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C73C67F2-3786-4AF3-B9B4-7513ECC66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6747" y="1934760"/>
            <a:ext cx="595099" cy="2140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lIns="91440" tIns="45720" rIns="91440" bIns="4572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667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点击添加标题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7E48BFDD-DFFE-4B4D-9C98-E9054F29D099}"/>
              </a:ext>
            </a:extLst>
          </p:cNvPr>
          <p:cNvCxnSpPr/>
          <p:nvPr/>
        </p:nvCxnSpPr>
        <p:spPr>
          <a:xfrm rot="16200000">
            <a:off x="7256426" y="3961204"/>
            <a:ext cx="3825875" cy="14287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CC3CBF08-0B37-4EA6-A15F-552992A8FC72}"/>
              </a:ext>
            </a:extLst>
          </p:cNvPr>
          <p:cNvCxnSpPr/>
          <p:nvPr/>
        </p:nvCxnSpPr>
        <p:spPr>
          <a:xfrm rot="16200000">
            <a:off x="5697501" y="3961204"/>
            <a:ext cx="3825875" cy="14287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B060417A-2640-448A-9130-D0609E60F335}"/>
              </a:ext>
            </a:extLst>
          </p:cNvPr>
          <p:cNvCxnSpPr/>
          <p:nvPr/>
        </p:nvCxnSpPr>
        <p:spPr>
          <a:xfrm rot="16200000">
            <a:off x="6476962" y="3961203"/>
            <a:ext cx="3825875" cy="14288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2">
            <a:extLst>
              <a:ext uri="{FF2B5EF4-FFF2-40B4-BE49-F238E27FC236}">
                <a16:creationId xmlns:a16="http://schemas.microsoft.com/office/drawing/2014/main" xmlns="" id="{067A7269-0EE5-48C7-9F79-9FF86B0D8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4110" y="2093507"/>
            <a:ext cx="744819" cy="396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91440" tIns="45720" rIns="91440" bIns="4572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14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6A51E56A-057D-4F86-939D-4A7554C944BE}"/>
              </a:ext>
            </a:extLst>
          </p:cNvPr>
          <p:cNvCxnSpPr/>
          <p:nvPr/>
        </p:nvCxnSpPr>
        <p:spPr>
          <a:xfrm rot="16200000">
            <a:off x="4918038" y="3961203"/>
            <a:ext cx="3825875" cy="14288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1A1918FF-944B-4F60-9E09-525854AD7735}"/>
              </a:ext>
            </a:extLst>
          </p:cNvPr>
          <p:cNvCxnSpPr/>
          <p:nvPr/>
        </p:nvCxnSpPr>
        <p:spPr>
          <a:xfrm rot="16200000">
            <a:off x="4137781" y="3961997"/>
            <a:ext cx="3825875" cy="1270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164AC74D-DB2E-4AB9-BCEB-FD5B9F4362A9}"/>
              </a:ext>
            </a:extLst>
          </p:cNvPr>
          <p:cNvCxnSpPr/>
          <p:nvPr/>
        </p:nvCxnSpPr>
        <p:spPr>
          <a:xfrm rot="16200000">
            <a:off x="3357525" y="3961204"/>
            <a:ext cx="3825875" cy="14287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7">
            <a:extLst>
              <a:ext uri="{FF2B5EF4-FFF2-40B4-BE49-F238E27FC236}">
                <a16:creationId xmlns:a16="http://schemas.microsoft.com/office/drawing/2014/main" xmlns="" id="{F14A6B3E-B15D-419E-AFFF-EC741990D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3371" y="1914123"/>
            <a:ext cx="595099" cy="2140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lIns="91440" tIns="45720" rIns="91440" bIns="4572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667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点击添加标题</a:t>
            </a:r>
          </a:p>
        </p:txBody>
      </p:sp>
      <p:sp>
        <p:nvSpPr>
          <p:cNvPr id="22" name="文本框 28">
            <a:extLst>
              <a:ext uri="{FF2B5EF4-FFF2-40B4-BE49-F238E27FC236}">
                <a16:creationId xmlns:a16="http://schemas.microsoft.com/office/drawing/2014/main" xmlns="" id="{5B5D3D66-8E87-43B5-AC35-8DA134336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9996" y="1914123"/>
            <a:ext cx="595099" cy="2140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lIns="91440" tIns="45720" rIns="91440" bIns="4572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667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点击添加标题</a:t>
            </a:r>
          </a:p>
        </p:txBody>
      </p:sp>
      <p:sp>
        <p:nvSpPr>
          <p:cNvPr id="23" name="文本框 29">
            <a:extLst>
              <a:ext uri="{FF2B5EF4-FFF2-40B4-BE49-F238E27FC236}">
                <a16:creationId xmlns:a16="http://schemas.microsoft.com/office/drawing/2014/main" xmlns="" id="{39A62EBC-A648-4B05-A53E-6A2D87646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3079" y="2249085"/>
            <a:ext cx="744819" cy="396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91440" tIns="45720" rIns="91440" bIns="4572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ct val="0"/>
              </a:spcBef>
              <a:buFontTx/>
              <a:buNone/>
              <a:defRPr sz="1400">
                <a:latin typeface="方正楷体简体" panose="02010601030101010101" pitchFamily="2" charset="-122"/>
                <a:ea typeface="方正楷体简体" panose="02010601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161FA47D-C036-4721-8A10-B70E9BAD6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2266" y="2142722"/>
            <a:ext cx="744819" cy="396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91440" tIns="45720" rIns="91440" bIns="4572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ct val="0"/>
              </a:spcBef>
              <a:buFontTx/>
              <a:buNone/>
              <a:defRPr sz="1400">
                <a:latin typeface="方正楷体简体" panose="02010601030101010101" pitchFamily="2" charset="-122"/>
                <a:ea typeface="方正楷体简体" panose="02010601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28" name="流程图: 接点 21">
            <a:extLst>
              <a:ext uri="{FF2B5EF4-FFF2-40B4-BE49-F238E27FC236}">
                <a16:creationId xmlns:a16="http://schemas.microsoft.com/office/drawing/2014/main" xmlns="" id="{625FF3F1-5F02-4B0B-861A-99724D88407C}"/>
              </a:ext>
            </a:extLst>
          </p:cNvPr>
          <p:cNvSpPr/>
          <p:nvPr/>
        </p:nvSpPr>
        <p:spPr bwMode="auto">
          <a:xfrm>
            <a:off x="8311321" y="5757460"/>
            <a:ext cx="174625" cy="174625"/>
          </a:xfrm>
          <a:prstGeom prst="flowChartConnector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sp>
        <p:nvSpPr>
          <p:cNvPr id="29" name="流程图: 接点 22">
            <a:extLst>
              <a:ext uri="{FF2B5EF4-FFF2-40B4-BE49-F238E27FC236}">
                <a16:creationId xmlns:a16="http://schemas.microsoft.com/office/drawing/2014/main" xmlns="" id="{CADF0E0B-E034-495D-BE68-EE6E60D87F0F}"/>
              </a:ext>
            </a:extLst>
          </p:cNvPr>
          <p:cNvSpPr/>
          <p:nvPr/>
        </p:nvSpPr>
        <p:spPr bwMode="auto">
          <a:xfrm>
            <a:off x="6736521" y="5757460"/>
            <a:ext cx="174625" cy="174625"/>
          </a:xfrm>
          <a:prstGeom prst="flowChartConnector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sp>
        <p:nvSpPr>
          <p:cNvPr id="30" name="流程图: 接点 23">
            <a:extLst>
              <a:ext uri="{FF2B5EF4-FFF2-40B4-BE49-F238E27FC236}">
                <a16:creationId xmlns:a16="http://schemas.microsoft.com/office/drawing/2014/main" xmlns="" id="{05BEFB0E-C4DB-46D2-A17C-ECD76C9B5390}"/>
              </a:ext>
            </a:extLst>
          </p:cNvPr>
          <p:cNvSpPr/>
          <p:nvPr/>
        </p:nvSpPr>
        <p:spPr bwMode="auto">
          <a:xfrm>
            <a:off x="5188707" y="5757460"/>
            <a:ext cx="174625" cy="174625"/>
          </a:xfrm>
          <a:prstGeom prst="flowChartConnector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690A39EA-3CA6-4E7A-886E-A9DAC923BD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4"/>
          <a:stretch/>
        </p:blipFill>
        <p:spPr>
          <a:xfrm>
            <a:off x="582750" y="1242859"/>
            <a:ext cx="4000441" cy="509262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5191510C-CBC7-46AC-9A48-486E32032C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0" t="-8516" r="64795" b="75305"/>
          <a:stretch/>
        </p:blipFill>
        <p:spPr>
          <a:xfrm>
            <a:off x="9456299" y="4075500"/>
            <a:ext cx="2152951" cy="1545078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B4637437-67C5-499F-8AC3-BEF768F82104}"/>
              </a:ext>
            </a:extLst>
          </p:cNvPr>
          <p:cNvGrpSpPr/>
          <p:nvPr/>
        </p:nvGrpSpPr>
        <p:grpSpPr>
          <a:xfrm>
            <a:off x="4170589" y="295804"/>
            <a:ext cx="3850821" cy="947056"/>
            <a:chOff x="4435492" y="296402"/>
            <a:chExt cx="3850821" cy="947056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2CF3038C-C378-4142-9CAB-AEDC21BFC4F3}"/>
                </a:ext>
              </a:extLst>
            </p:cNvPr>
            <p:cNvSpPr/>
            <p:nvPr/>
          </p:nvSpPr>
          <p:spPr>
            <a:xfrm rot="16200000">
              <a:off x="5887375" y="-1155481"/>
              <a:ext cx="947056" cy="3850821"/>
            </a:xfrm>
            <a:prstGeom prst="rect">
              <a:avLst/>
            </a:prstGeom>
            <a:solidFill>
              <a:srgbClr val="F9B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0000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65C86E28-45BD-4AA8-B1A2-7F20957D7F59}"/>
                </a:ext>
              </a:extLst>
            </p:cNvPr>
            <p:cNvSpPr/>
            <p:nvPr/>
          </p:nvSpPr>
          <p:spPr>
            <a:xfrm>
              <a:off x="4740505" y="451522"/>
              <a:ext cx="3240797" cy="636814"/>
            </a:xfrm>
            <a:prstGeom prst="rect">
              <a:avLst/>
            </a:prstGeom>
            <a:solidFill>
              <a:srgbClr val="8E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rgbClr val="F9B30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活动流程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435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6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6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6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2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7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2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7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2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7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200"/>
                            </p:stCondLst>
                            <p:childTnLst>
                              <p:par>
                                <p:cTn id="5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700"/>
                            </p:stCondLst>
                            <p:childTnLst>
                              <p:par>
                                <p:cTn id="6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200"/>
                            </p:stCondLst>
                            <p:childTnLst>
                              <p:par>
                                <p:cTn id="6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  <p:bldP spid="21" grpId="0"/>
      <p:bldP spid="22" grpId="0"/>
      <p:bldP spid="23" grpId="0"/>
      <p:bldP spid="27" grpId="0"/>
      <p:bldP spid="28" grpId="0" animBg="1"/>
      <p:bldP spid="29" grpId="0" animBg="1"/>
      <p:bldP spid="3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DAF2C28-010C-4D1D-8713-0109ED324768}"/>
              </a:ext>
            </a:extLst>
          </p:cNvPr>
          <p:cNvSpPr/>
          <p:nvPr/>
        </p:nvSpPr>
        <p:spPr>
          <a:xfrm>
            <a:off x="6744175" y="1378006"/>
            <a:ext cx="1592426" cy="4359729"/>
          </a:xfrm>
          <a:prstGeom prst="rect">
            <a:avLst/>
          </a:prstGeom>
          <a:solidFill>
            <a:srgbClr val="F9B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E0000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D463D84D-E494-4808-AC24-FCF519797373}"/>
              </a:ext>
            </a:extLst>
          </p:cNvPr>
          <p:cNvSpPr/>
          <p:nvPr/>
        </p:nvSpPr>
        <p:spPr>
          <a:xfrm>
            <a:off x="6988901" y="1919143"/>
            <a:ext cx="1102974" cy="3019711"/>
          </a:xfrm>
          <a:prstGeom prst="rect">
            <a:avLst/>
          </a:prstGeom>
          <a:solidFill>
            <a:srgbClr val="8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E0000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8424D41-337E-4781-9A26-8E42338638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740" y="1605694"/>
            <a:ext cx="3960130" cy="435972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952B1AFF-6098-4AD7-81B4-DF44D02291E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3405"/>
          <a:stretch/>
        </p:blipFill>
        <p:spPr>
          <a:xfrm>
            <a:off x="0" y="3429000"/>
            <a:ext cx="12192000" cy="351438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FB264F0E-635A-4E3C-B856-B109A8BBCED7}"/>
              </a:ext>
            </a:extLst>
          </p:cNvPr>
          <p:cNvSpPr txBox="1"/>
          <p:nvPr/>
        </p:nvSpPr>
        <p:spPr>
          <a:xfrm>
            <a:off x="7193042" y="2028616"/>
            <a:ext cx="1066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rgbClr val="F9B30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活动方案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2AA6B2E8-6F04-4DA7-9550-93F6CEDD90D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28"/>
          <a:stretch/>
        </p:blipFill>
        <p:spPr>
          <a:xfrm rot="1280562">
            <a:off x="5904584" y="4903083"/>
            <a:ext cx="3060642" cy="214100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F894DA8-C4C0-45E9-A7DA-CF3CA18A98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3550509" cy="205839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234760FB-D169-44B1-8161-3A64F485AA1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13327" y="0"/>
            <a:ext cx="3578673" cy="207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87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 5">
            <a:extLst>
              <a:ext uri="{FF2B5EF4-FFF2-40B4-BE49-F238E27FC236}">
                <a16:creationId xmlns:a16="http://schemas.microsoft.com/office/drawing/2014/main" xmlns="" id="{04EB0DCB-0991-49E5-91DA-2AE251780970}"/>
              </a:ext>
            </a:extLst>
          </p:cNvPr>
          <p:cNvSpPr>
            <a:spLocks noEditPoints="1"/>
          </p:cNvSpPr>
          <p:nvPr/>
        </p:nvSpPr>
        <p:spPr bwMode="auto">
          <a:xfrm rot="5400000" flipH="1">
            <a:off x="974696" y="4481228"/>
            <a:ext cx="4060292" cy="52686"/>
          </a:xfrm>
          <a:custGeom>
            <a:avLst/>
            <a:gdLst>
              <a:gd name="T0" fmla="*/ 651 w 1548"/>
              <a:gd name="T1" fmla="*/ 6 h 489"/>
              <a:gd name="T2" fmla="*/ 576 w 1548"/>
              <a:gd name="T3" fmla="*/ 249 h 489"/>
              <a:gd name="T4" fmla="*/ 826 w 1548"/>
              <a:gd name="T5" fmla="*/ 5 h 489"/>
              <a:gd name="T6" fmla="*/ 817 w 1548"/>
              <a:gd name="T7" fmla="*/ 50 h 489"/>
              <a:gd name="T8" fmla="*/ 800 w 1548"/>
              <a:gd name="T9" fmla="*/ 130 h 489"/>
              <a:gd name="T10" fmla="*/ 1040 w 1548"/>
              <a:gd name="T11" fmla="*/ 198 h 489"/>
              <a:gd name="T12" fmla="*/ 1089 w 1548"/>
              <a:gd name="T13" fmla="*/ 174 h 489"/>
              <a:gd name="T14" fmla="*/ 1100 w 1548"/>
              <a:gd name="T15" fmla="*/ 177 h 489"/>
              <a:gd name="T16" fmla="*/ 1512 w 1548"/>
              <a:gd name="T17" fmla="*/ 324 h 489"/>
              <a:gd name="T18" fmla="*/ 1487 w 1548"/>
              <a:gd name="T19" fmla="*/ 410 h 489"/>
              <a:gd name="T20" fmla="*/ 1530 w 1548"/>
              <a:gd name="T21" fmla="*/ 308 h 489"/>
              <a:gd name="T22" fmla="*/ 1522 w 1548"/>
              <a:gd name="T23" fmla="*/ 334 h 489"/>
              <a:gd name="T24" fmla="*/ 1481 w 1548"/>
              <a:gd name="T25" fmla="*/ 474 h 489"/>
              <a:gd name="T26" fmla="*/ 1540 w 1548"/>
              <a:gd name="T27" fmla="*/ 340 h 489"/>
              <a:gd name="T28" fmla="*/ 1491 w 1548"/>
              <a:gd name="T29" fmla="*/ 281 h 489"/>
              <a:gd name="T30" fmla="*/ 1307 w 1548"/>
              <a:gd name="T31" fmla="*/ 211 h 489"/>
              <a:gd name="T32" fmla="*/ 1110 w 1548"/>
              <a:gd name="T33" fmla="*/ 227 h 489"/>
              <a:gd name="T34" fmla="*/ 997 w 1548"/>
              <a:gd name="T35" fmla="*/ 250 h 489"/>
              <a:gd name="T36" fmla="*/ 403 w 1548"/>
              <a:gd name="T37" fmla="*/ 302 h 489"/>
              <a:gd name="T38" fmla="*/ 390 w 1548"/>
              <a:gd name="T39" fmla="*/ 308 h 489"/>
              <a:gd name="T40" fmla="*/ 659 w 1548"/>
              <a:gd name="T41" fmla="*/ 307 h 489"/>
              <a:gd name="T42" fmla="*/ 298 w 1548"/>
              <a:gd name="T43" fmla="*/ 319 h 489"/>
              <a:gd name="T44" fmla="*/ 683 w 1548"/>
              <a:gd name="T45" fmla="*/ 320 h 489"/>
              <a:gd name="T46" fmla="*/ 684 w 1548"/>
              <a:gd name="T47" fmla="*/ 332 h 489"/>
              <a:gd name="T48" fmla="*/ 614 w 1548"/>
              <a:gd name="T49" fmla="*/ 342 h 489"/>
              <a:gd name="T50" fmla="*/ 498 w 1548"/>
              <a:gd name="T51" fmla="*/ 348 h 489"/>
              <a:gd name="T52" fmla="*/ 251 w 1548"/>
              <a:gd name="T53" fmla="*/ 352 h 489"/>
              <a:gd name="T54" fmla="*/ 635 w 1548"/>
              <a:gd name="T55" fmla="*/ 363 h 489"/>
              <a:gd name="T56" fmla="*/ 697 w 1548"/>
              <a:gd name="T57" fmla="*/ 371 h 489"/>
              <a:gd name="T58" fmla="*/ 344 w 1548"/>
              <a:gd name="T59" fmla="*/ 382 h 489"/>
              <a:gd name="T60" fmla="*/ 427 w 1548"/>
              <a:gd name="T61" fmla="*/ 388 h 489"/>
              <a:gd name="T62" fmla="*/ 316 w 1548"/>
              <a:gd name="T63" fmla="*/ 385 h 489"/>
              <a:gd name="T64" fmla="*/ 291 w 1548"/>
              <a:gd name="T65" fmla="*/ 388 h 489"/>
              <a:gd name="T66" fmla="*/ 26 w 1548"/>
              <a:gd name="T67" fmla="*/ 391 h 489"/>
              <a:gd name="T68" fmla="*/ 438 w 1548"/>
              <a:gd name="T69" fmla="*/ 407 h 489"/>
              <a:gd name="T70" fmla="*/ 526 w 1548"/>
              <a:gd name="T71" fmla="*/ 405 h 489"/>
              <a:gd name="T72" fmla="*/ 533 w 1548"/>
              <a:gd name="T73" fmla="*/ 415 h 489"/>
              <a:gd name="T74" fmla="*/ 329 w 1548"/>
              <a:gd name="T75" fmla="*/ 428 h 489"/>
              <a:gd name="T76" fmla="*/ 349 w 1548"/>
              <a:gd name="T77" fmla="*/ 439 h 489"/>
              <a:gd name="T78" fmla="*/ 182 w 1548"/>
              <a:gd name="T79" fmla="*/ 449 h 489"/>
              <a:gd name="T80" fmla="*/ 571 w 1548"/>
              <a:gd name="T81" fmla="*/ 464 h 489"/>
              <a:gd name="T82" fmla="*/ 710 w 1548"/>
              <a:gd name="T83" fmla="*/ 472 h 489"/>
              <a:gd name="T84" fmla="*/ 1023 w 1548"/>
              <a:gd name="T85" fmla="*/ 470 h 489"/>
              <a:gd name="T86" fmla="*/ 1447 w 1548"/>
              <a:gd name="T87" fmla="*/ 438 h 489"/>
              <a:gd name="T88" fmla="*/ 1497 w 1548"/>
              <a:gd name="T89" fmla="*/ 365 h 489"/>
              <a:gd name="T90" fmla="*/ 1492 w 1548"/>
              <a:gd name="T91" fmla="*/ 328 h 489"/>
              <a:gd name="T92" fmla="*/ 529 w 1548"/>
              <a:gd name="T93" fmla="*/ 385 h 489"/>
              <a:gd name="T94" fmla="*/ 531 w 1548"/>
              <a:gd name="T95" fmla="*/ 385 h 489"/>
              <a:gd name="T96" fmla="*/ 416 w 1548"/>
              <a:gd name="T97" fmla="*/ 459 h 489"/>
              <a:gd name="T98" fmla="*/ 589 w 1548"/>
              <a:gd name="T99" fmla="*/ 443 h 489"/>
              <a:gd name="T100" fmla="*/ 206 w 1548"/>
              <a:gd name="T101" fmla="*/ 352 h 489"/>
              <a:gd name="T102" fmla="*/ 192 w 1548"/>
              <a:gd name="T103" fmla="*/ 472 h 489"/>
              <a:gd name="T104" fmla="*/ 236 w 1548"/>
              <a:gd name="T105" fmla="*/ 405 h 489"/>
              <a:gd name="T106" fmla="*/ 269 w 1548"/>
              <a:gd name="T107" fmla="*/ 406 h 489"/>
              <a:gd name="T108" fmla="*/ 263 w 1548"/>
              <a:gd name="T109" fmla="*/ 428 h 489"/>
              <a:gd name="T110" fmla="*/ 287 w 1548"/>
              <a:gd name="T111" fmla="*/ 427 h 489"/>
              <a:gd name="T112" fmla="*/ 308 w 1548"/>
              <a:gd name="T113" fmla="*/ 404 h 489"/>
              <a:gd name="T114" fmla="*/ 302 w 1548"/>
              <a:gd name="T115" fmla="*/ 421 h 489"/>
              <a:gd name="T116" fmla="*/ 425 w 1548"/>
              <a:gd name="T117" fmla="*/ 422 h 489"/>
              <a:gd name="T118" fmla="*/ 442 w 1548"/>
              <a:gd name="T119" fmla="*/ 329 h 489"/>
              <a:gd name="T120" fmla="*/ 483 w 1548"/>
              <a:gd name="T121" fmla="*/ 336 h 489"/>
              <a:gd name="T122" fmla="*/ 486 w 1548"/>
              <a:gd name="T123" fmla="*/ 422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548" h="489">
                <a:moveTo>
                  <a:pt x="148" y="242"/>
                </a:moveTo>
                <a:cubicBezTo>
                  <a:pt x="147" y="244"/>
                  <a:pt x="145" y="244"/>
                  <a:pt x="146" y="247"/>
                </a:cubicBezTo>
                <a:cubicBezTo>
                  <a:pt x="149" y="249"/>
                  <a:pt x="150" y="242"/>
                  <a:pt x="148" y="242"/>
                </a:cubicBezTo>
                <a:close/>
                <a:moveTo>
                  <a:pt x="651" y="6"/>
                </a:moveTo>
                <a:cubicBezTo>
                  <a:pt x="642" y="5"/>
                  <a:pt x="638" y="15"/>
                  <a:pt x="632" y="20"/>
                </a:cubicBezTo>
                <a:cubicBezTo>
                  <a:pt x="639" y="17"/>
                  <a:pt x="646" y="14"/>
                  <a:pt x="651" y="6"/>
                </a:cubicBezTo>
                <a:close/>
                <a:moveTo>
                  <a:pt x="567" y="266"/>
                </a:moveTo>
                <a:cubicBezTo>
                  <a:pt x="569" y="259"/>
                  <a:pt x="576" y="256"/>
                  <a:pt x="576" y="249"/>
                </a:cubicBezTo>
                <a:cubicBezTo>
                  <a:pt x="571" y="248"/>
                  <a:pt x="568" y="262"/>
                  <a:pt x="567" y="266"/>
                </a:cubicBezTo>
                <a:close/>
                <a:moveTo>
                  <a:pt x="826" y="5"/>
                </a:moveTo>
                <a:cubicBezTo>
                  <a:pt x="825" y="3"/>
                  <a:pt x="818" y="0"/>
                  <a:pt x="816" y="1"/>
                </a:cubicBezTo>
                <a:cubicBezTo>
                  <a:pt x="820" y="2"/>
                  <a:pt x="822" y="7"/>
                  <a:pt x="826" y="5"/>
                </a:cubicBezTo>
                <a:close/>
                <a:moveTo>
                  <a:pt x="730" y="261"/>
                </a:moveTo>
                <a:cubicBezTo>
                  <a:pt x="729" y="263"/>
                  <a:pt x="728" y="262"/>
                  <a:pt x="729" y="264"/>
                </a:cubicBezTo>
                <a:cubicBezTo>
                  <a:pt x="732" y="266"/>
                  <a:pt x="734" y="261"/>
                  <a:pt x="730" y="261"/>
                </a:cubicBezTo>
                <a:close/>
                <a:moveTo>
                  <a:pt x="817" y="50"/>
                </a:moveTo>
                <a:cubicBezTo>
                  <a:pt x="818" y="49"/>
                  <a:pt x="820" y="49"/>
                  <a:pt x="821" y="46"/>
                </a:cubicBezTo>
                <a:cubicBezTo>
                  <a:pt x="819" y="44"/>
                  <a:pt x="815" y="49"/>
                  <a:pt x="817" y="50"/>
                </a:cubicBezTo>
                <a:close/>
                <a:moveTo>
                  <a:pt x="807" y="132"/>
                </a:moveTo>
                <a:cubicBezTo>
                  <a:pt x="804" y="132"/>
                  <a:pt x="801" y="128"/>
                  <a:pt x="800" y="130"/>
                </a:cubicBezTo>
                <a:cubicBezTo>
                  <a:pt x="801" y="133"/>
                  <a:pt x="804" y="134"/>
                  <a:pt x="807" y="132"/>
                </a:cubicBezTo>
                <a:close/>
                <a:moveTo>
                  <a:pt x="1040" y="198"/>
                </a:moveTo>
                <a:cubicBezTo>
                  <a:pt x="1039" y="202"/>
                  <a:pt x="1032" y="204"/>
                  <a:pt x="1033" y="209"/>
                </a:cubicBezTo>
                <a:cubicBezTo>
                  <a:pt x="1035" y="206"/>
                  <a:pt x="1041" y="202"/>
                  <a:pt x="1040" y="198"/>
                </a:cubicBezTo>
                <a:close/>
                <a:moveTo>
                  <a:pt x="1089" y="174"/>
                </a:moveTo>
                <a:cubicBezTo>
                  <a:pt x="1090" y="171"/>
                  <a:pt x="1090" y="169"/>
                  <a:pt x="1088" y="169"/>
                </a:cubicBezTo>
                <a:cubicBezTo>
                  <a:pt x="1087" y="170"/>
                  <a:pt x="1086" y="170"/>
                  <a:pt x="1086" y="171"/>
                </a:cubicBezTo>
                <a:cubicBezTo>
                  <a:pt x="1087" y="172"/>
                  <a:pt x="1087" y="173"/>
                  <a:pt x="1089" y="174"/>
                </a:cubicBezTo>
                <a:close/>
                <a:moveTo>
                  <a:pt x="1100" y="177"/>
                </a:moveTo>
                <a:cubicBezTo>
                  <a:pt x="1101" y="176"/>
                  <a:pt x="1102" y="176"/>
                  <a:pt x="1103" y="173"/>
                </a:cubicBezTo>
                <a:cubicBezTo>
                  <a:pt x="1102" y="173"/>
                  <a:pt x="1101" y="173"/>
                  <a:pt x="1100" y="172"/>
                </a:cubicBezTo>
                <a:cubicBezTo>
                  <a:pt x="1099" y="174"/>
                  <a:pt x="1099" y="176"/>
                  <a:pt x="1100" y="177"/>
                </a:cubicBezTo>
                <a:close/>
                <a:moveTo>
                  <a:pt x="1509" y="318"/>
                </a:moveTo>
                <a:cubicBezTo>
                  <a:pt x="1509" y="319"/>
                  <a:pt x="1509" y="320"/>
                  <a:pt x="1508" y="320"/>
                </a:cubicBezTo>
                <a:cubicBezTo>
                  <a:pt x="1508" y="321"/>
                  <a:pt x="1508" y="321"/>
                  <a:pt x="1509" y="322"/>
                </a:cubicBezTo>
                <a:cubicBezTo>
                  <a:pt x="1511" y="319"/>
                  <a:pt x="1508" y="324"/>
                  <a:pt x="1512" y="324"/>
                </a:cubicBezTo>
                <a:cubicBezTo>
                  <a:pt x="1513" y="321"/>
                  <a:pt x="1521" y="323"/>
                  <a:pt x="1525" y="319"/>
                </a:cubicBezTo>
                <a:cubicBezTo>
                  <a:pt x="1519" y="317"/>
                  <a:pt x="1514" y="323"/>
                  <a:pt x="1509" y="318"/>
                </a:cubicBezTo>
                <a:close/>
                <a:moveTo>
                  <a:pt x="1475" y="412"/>
                </a:moveTo>
                <a:cubicBezTo>
                  <a:pt x="1478" y="416"/>
                  <a:pt x="1484" y="412"/>
                  <a:pt x="1487" y="410"/>
                </a:cubicBezTo>
                <a:cubicBezTo>
                  <a:pt x="1485" y="408"/>
                  <a:pt x="1478" y="409"/>
                  <a:pt x="1475" y="412"/>
                </a:cubicBezTo>
                <a:close/>
                <a:moveTo>
                  <a:pt x="1527" y="308"/>
                </a:moveTo>
                <a:cubicBezTo>
                  <a:pt x="1530" y="309"/>
                  <a:pt x="1527" y="313"/>
                  <a:pt x="1530" y="315"/>
                </a:cubicBezTo>
                <a:cubicBezTo>
                  <a:pt x="1530" y="312"/>
                  <a:pt x="1530" y="310"/>
                  <a:pt x="1530" y="308"/>
                </a:cubicBezTo>
                <a:cubicBezTo>
                  <a:pt x="1529" y="308"/>
                  <a:pt x="1527" y="307"/>
                  <a:pt x="1527" y="308"/>
                </a:cubicBezTo>
                <a:close/>
                <a:moveTo>
                  <a:pt x="1522" y="334"/>
                </a:moveTo>
                <a:cubicBezTo>
                  <a:pt x="1523" y="331"/>
                  <a:pt x="1529" y="328"/>
                  <a:pt x="1528" y="325"/>
                </a:cubicBezTo>
                <a:cubicBezTo>
                  <a:pt x="1527" y="328"/>
                  <a:pt x="1518" y="329"/>
                  <a:pt x="1522" y="334"/>
                </a:cubicBezTo>
                <a:close/>
                <a:moveTo>
                  <a:pt x="1482" y="439"/>
                </a:moveTo>
                <a:cubicBezTo>
                  <a:pt x="1483" y="441"/>
                  <a:pt x="1490" y="442"/>
                  <a:pt x="1492" y="440"/>
                </a:cubicBezTo>
                <a:cubicBezTo>
                  <a:pt x="1488" y="439"/>
                  <a:pt x="1484" y="436"/>
                  <a:pt x="1482" y="439"/>
                </a:cubicBezTo>
                <a:close/>
                <a:moveTo>
                  <a:pt x="1481" y="474"/>
                </a:moveTo>
                <a:cubicBezTo>
                  <a:pt x="1483" y="475"/>
                  <a:pt x="1484" y="475"/>
                  <a:pt x="1485" y="476"/>
                </a:cubicBezTo>
                <a:cubicBezTo>
                  <a:pt x="1485" y="472"/>
                  <a:pt x="1490" y="477"/>
                  <a:pt x="1490" y="473"/>
                </a:cubicBezTo>
                <a:cubicBezTo>
                  <a:pt x="1487" y="474"/>
                  <a:pt x="1482" y="470"/>
                  <a:pt x="1481" y="474"/>
                </a:cubicBezTo>
                <a:close/>
                <a:moveTo>
                  <a:pt x="1540" y="340"/>
                </a:moveTo>
                <a:cubicBezTo>
                  <a:pt x="1545" y="342"/>
                  <a:pt x="1547" y="338"/>
                  <a:pt x="1548" y="333"/>
                </a:cubicBezTo>
                <a:cubicBezTo>
                  <a:pt x="1545" y="332"/>
                  <a:pt x="1540" y="336"/>
                  <a:pt x="1540" y="340"/>
                </a:cubicBezTo>
                <a:close/>
                <a:moveTo>
                  <a:pt x="1501" y="283"/>
                </a:moveTo>
                <a:cubicBezTo>
                  <a:pt x="1499" y="280"/>
                  <a:pt x="1495" y="280"/>
                  <a:pt x="1491" y="281"/>
                </a:cubicBezTo>
                <a:cubicBezTo>
                  <a:pt x="1491" y="265"/>
                  <a:pt x="1481" y="254"/>
                  <a:pt x="1482" y="238"/>
                </a:cubicBezTo>
                <a:cubicBezTo>
                  <a:pt x="1473" y="231"/>
                  <a:pt x="1473" y="221"/>
                  <a:pt x="1469" y="212"/>
                </a:cubicBezTo>
                <a:cubicBezTo>
                  <a:pt x="1460" y="208"/>
                  <a:pt x="1451" y="205"/>
                  <a:pt x="1443" y="202"/>
                </a:cubicBezTo>
                <a:cubicBezTo>
                  <a:pt x="1389" y="194"/>
                  <a:pt x="1351" y="203"/>
                  <a:pt x="1307" y="211"/>
                </a:cubicBezTo>
                <a:cubicBezTo>
                  <a:pt x="1298" y="209"/>
                  <a:pt x="1290" y="210"/>
                  <a:pt x="1283" y="214"/>
                </a:cubicBezTo>
                <a:cubicBezTo>
                  <a:pt x="1252" y="212"/>
                  <a:pt x="1220" y="216"/>
                  <a:pt x="1188" y="218"/>
                </a:cubicBezTo>
                <a:cubicBezTo>
                  <a:pt x="1172" y="220"/>
                  <a:pt x="1158" y="218"/>
                  <a:pt x="1143" y="220"/>
                </a:cubicBezTo>
                <a:cubicBezTo>
                  <a:pt x="1132" y="222"/>
                  <a:pt x="1121" y="226"/>
                  <a:pt x="1110" y="227"/>
                </a:cubicBezTo>
                <a:cubicBezTo>
                  <a:pt x="1106" y="228"/>
                  <a:pt x="1101" y="226"/>
                  <a:pt x="1096" y="227"/>
                </a:cubicBezTo>
                <a:cubicBezTo>
                  <a:pt x="1094" y="228"/>
                  <a:pt x="1091" y="230"/>
                  <a:pt x="1089" y="231"/>
                </a:cubicBezTo>
                <a:cubicBezTo>
                  <a:pt x="1074" y="234"/>
                  <a:pt x="1058" y="236"/>
                  <a:pt x="1043" y="239"/>
                </a:cubicBezTo>
                <a:cubicBezTo>
                  <a:pt x="1027" y="242"/>
                  <a:pt x="1013" y="246"/>
                  <a:pt x="997" y="250"/>
                </a:cubicBezTo>
                <a:cubicBezTo>
                  <a:pt x="966" y="257"/>
                  <a:pt x="934" y="258"/>
                  <a:pt x="902" y="262"/>
                </a:cubicBezTo>
                <a:cubicBezTo>
                  <a:pt x="840" y="269"/>
                  <a:pt x="778" y="286"/>
                  <a:pt x="713" y="286"/>
                </a:cubicBezTo>
                <a:cubicBezTo>
                  <a:pt x="659" y="296"/>
                  <a:pt x="601" y="296"/>
                  <a:pt x="544" y="298"/>
                </a:cubicBezTo>
                <a:cubicBezTo>
                  <a:pt x="496" y="298"/>
                  <a:pt x="449" y="299"/>
                  <a:pt x="403" y="302"/>
                </a:cubicBezTo>
                <a:cubicBezTo>
                  <a:pt x="431" y="304"/>
                  <a:pt x="459" y="302"/>
                  <a:pt x="482" y="302"/>
                </a:cubicBezTo>
                <a:cubicBezTo>
                  <a:pt x="491" y="302"/>
                  <a:pt x="501" y="301"/>
                  <a:pt x="508" y="305"/>
                </a:cubicBezTo>
                <a:cubicBezTo>
                  <a:pt x="500" y="306"/>
                  <a:pt x="477" y="305"/>
                  <a:pt x="462" y="307"/>
                </a:cubicBezTo>
                <a:cubicBezTo>
                  <a:pt x="441" y="306"/>
                  <a:pt x="413" y="307"/>
                  <a:pt x="390" y="308"/>
                </a:cubicBezTo>
                <a:cubicBezTo>
                  <a:pt x="382" y="308"/>
                  <a:pt x="373" y="306"/>
                  <a:pt x="367" y="310"/>
                </a:cubicBezTo>
                <a:cubicBezTo>
                  <a:pt x="399" y="308"/>
                  <a:pt x="432" y="310"/>
                  <a:pt x="465" y="308"/>
                </a:cubicBezTo>
                <a:cubicBezTo>
                  <a:pt x="497" y="307"/>
                  <a:pt x="531" y="309"/>
                  <a:pt x="561" y="306"/>
                </a:cubicBezTo>
                <a:cubicBezTo>
                  <a:pt x="592" y="311"/>
                  <a:pt x="627" y="307"/>
                  <a:pt x="659" y="307"/>
                </a:cubicBezTo>
                <a:cubicBezTo>
                  <a:pt x="631" y="316"/>
                  <a:pt x="594" y="308"/>
                  <a:pt x="564" y="314"/>
                </a:cubicBezTo>
                <a:cubicBezTo>
                  <a:pt x="501" y="311"/>
                  <a:pt x="440" y="316"/>
                  <a:pt x="379" y="315"/>
                </a:cubicBezTo>
                <a:cubicBezTo>
                  <a:pt x="359" y="315"/>
                  <a:pt x="337" y="313"/>
                  <a:pt x="317" y="315"/>
                </a:cubicBezTo>
                <a:cubicBezTo>
                  <a:pt x="310" y="316"/>
                  <a:pt x="304" y="319"/>
                  <a:pt x="298" y="319"/>
                </a:cubicBezTo>
                <a:cubicBezTo>
                  <a:pt x="253" y="321"/>
                  <a:pt x="206" y="318"/>
                  <a:pt x="160" y="321"/>
                </a:cubicBezTo>
                <a:cubicBezTo>
                  <a:pt x="191" y="323"/>
                  <a:pt x="220" y="323"/>
                  <a:pt x="247" y="321"/>
                </a:cubicBezTo>
                <a:cubicBezTo>
                  <a:pt x="250" y="325"/>
                  <a:pt x="251" y="322"/>
                  <a:pt x="253" y="324"/>
                </a:cubicBezTo>
                <a:cubicBezTo>
                  <a:pt x="396" y="321"/>
                  <a:pt x="544" y="326"/>
                  <a:pt x="683" y="320"/>
                </a:cubicBezTo>
                <a:cubicBezTo>
                  <a:pt x="672" y="324"/>
                  <a:pt x="657" y="322"/>
                  <a:pt x="645" y="324"/>
                </a:cubicBezTo>
                <a:cubicBezTo>
                  <a:pt x="676" y="328"/>
                  <a:pt x="711" y="318"/>
                  <a:pt x="739" y="324"/>
                </a:cubicBezTo>
                <a:cubicBezTo>
                  <a:pt x="723" y="325"/>
                  <a:pt x="708" y="327"/>
                  <a:pt x="692" y="328"/>
                </a:cubicBezTo>
                <a:cubicBezTo>
                  <a:pt x="689" y="329"/>
                  <a:pt x="688" y="332"/>
                  <a:pt x="684" y="332"/>
                </a:cubicBezTo>
                <a:cubicBezTo>
                  <a:pt x="639" y="336"/>
                  <a:pt x="587" y="334"/>
                  <a:pt x="539" y="336"/>
                </a:cubicBezTo>
                <a:cubicBezTo>
                  <a:pt x="538" y="337"/>
                  <a:pt x="537" y="338"/>
                  <a:pt x="534" y="339"/>
                </a:cubicBezTo>
                <a:cubicBezTo>
                  <a:pt x="482" y="340"/>
                  <a:pt x="433" y="341"/>
                  <a:pt x="378" y="341"/>
                </a:cubicBezTo>
                <a:cubicBezTo>
                  <a:pt x="454" y="345"/>
                  <a:pt x="536" y="340"/>
                  <a:pt x="614" y="342"/>
                </a:cubicBezTo>
                <a:cubicBezTo>
                  <a:pt x="638" y="343"/>
                  <a:pt x="662" y="342"/>
                  <a:pt x="685" y="343"/>
                </a:cubicBezTo>
                <a:cubicBezTo>
                  <a:pt x="678" y="348"/>
                  <a:pt x="665" y="344"/>
                  <a:pt x="657" y="348"/>
                </a:cubicBezTo>
                <a:cubicBezTo>
                  <a:pt x="658" y="344"/>
                  <a:pt x="655" y="350"/>
                  <a:pt x="650" y="346"/>
                </a:cubicBezTo>
                <a:cubicBezTo>
                  <a:pt x="603" y="352"/>
                  <a:pt x="548" y="349"/>
                  <a:pt x="498" y="348"/>
                </a:cubicBezTo>
                <a:cubicBezTo>
                  <a:pt x="418" y="353"/>
                  <a:pt x="327" y="346"/>
                  <a:pt x="250" y="351"/>
                </a:cubicBezTo>
                <a:cubicBezTo>
                  <a:pt x="249" y="351"/>
                  <a:pt x="245" y="349"/>
                  <a:pt x="245" y="352"/>
                </a:cubicBezTo>
                <a:cubicBezTo>
                  <a:pt x="246" y="350"/>
                  <a:pt x="247" y="353"/>
                  <a:pt x="245" y="353"/>
                </a:cubicBezTo>
                <a:cubicBezTo>
                  <a:pt x="242" y="354"/>
                  <a:pt x="250" y="354"/>
                  <a:pt x="251" y="352"/>
                </a:cubicBezTo>
                <a:cubicBezTo>
                  <a:pt x="351" y="354"/>
                  <a:pt x="456" y="352"/>
                  <a:pt x="557" y="353"/>
                </a:cubicBezTo>
                <a:cubicBezTo>
                  <a:pt x="591" y="353"/>
                  <a:pt x="624" y="352"/>
                  <a:pt x="657" y="354"/>
                </a:cubicBezTo>
                <a:cubicBezTo>
                  <a:pt x="631" y="359"/>
                  <a:pt x="603" y="358"/>
                  <a:pt x="576" y="361"/>
                </a:cubicBezTo>
                <a:cubicBezTo>
                  <a:pt x="595" y="364"/>
                  <a:pt x="615" y="360"/>
                  <a:pt x="635" y="363"/>
                </a:cubicBezTo>
                <a:cubicBezTo>
                  <a:pt x="639" y="364"/>
                  <a:pt x="633" y="365"/>
                  <a:pt x="637" y="366"/>
                </a:cubicBezTo>
                <a:cubicBezTo>
                  <a:pt x="648" y="366"/>
                  <a:pt x="661" y="362"/>
                  <a:pt x="671" y="366"/>
                </a:cubicBezTo>
                <a:cubicBezTo>
                  <a:pt x="661" y="371"/>
                  <a:pt x="647" y="367"/>
                  <a:pt x="636" y="370"/>
                </a:cubicBezTo>
                <a:cubicBezTo>
                  <a:pt x="654" y="376"/>
                  <a:pt x="678" y="368"/>
                  <a:pt x="697" y="371"/>
                </a:cubicBezTo>
                <a:cubicBezTo>
                  <a:pt x="673" y="377"/>
                  <a:pt x="645" y="374"/>
                  <a:pt x="619" y="376"/>
                </a:cubicBezTo>
                <a:cubicBezTo>
                  <a:pt x="612" y="375"/>
                  <a:pt x="604" y="373"/>
                  <a:pt x="599" y="377"/>
                </a:cubicBezTo>
                <a:cubicBezTo>
                  <a:pt x="616" y="379"/>
                  <a:pt x="635" y="377"/>
                  <a:pt x="648" y="381"/>
                </a:cubicBezTo>
                <a:cubicBezTo>
                  <a:pt x="547" y="384"/>
                  <a:pt x="446" y="380"/>
                  <a:pt x="344" y="382"/>
                </a:cubicBezTo>
                <a:cubicBezTo>
                  <a:pt x="395" y="387"/>
                  <a:pt x="455" y="381"/>
                  <a:pt x="505" y="384"/>
                </a:cubicBezTo>
                <a:cubicBezTo>
                  <a:pt x="513" y="385"/>
                  <a:pt x="517" y="385"/>
                  <a:pt x="521" y="387"/>
                </a:cubicBezTo>
                <a:cubicBezTo>
                  <a:pt x="490" y="388"/>
                  <a:pt x="462" y="387"/>
                  <a:pt x="429" y="386"/>
                </a:cubicBezTo>
                <a:cubicBezTo>
                  <a:pt x="432" y="388"/>
                  <a:pt x="427" y="387"/>
                  <a:pt x="427" y="388"/>
                </a:cubicBezTo>
                <a:cubicBezTo>
                  <a:pt x="402" y="386"/>
                  <a:pt x="378" y="387"/>
                  <a:pt x="362" y="387"/>
                </a:cubicBezTo>
                <a:cubicBezTo>
                  <a:pt x="355" y="386"/>
                  <a:pt x="341" y="386"/>
                  <a:pt x="340" y="385"/>
                </a:cubicBezTo>
                <a:cubicBezTo>
                  <a:pt x="334" y="389"/>
                  <a:pt x="336" y="383"/>
                  <a:pt x="330" y="387"/>
                </a:cubicBezTo>
                <a:cubicBezTo>
                  <a:pt x="324" y="383"/>
                  <a:pt x="321" y="388"/>
                  <a:pt x="316" y="385"/>
                </a:cubicBezTo>
                <a:cubicBezTo>
                  <a:pt x="313" y="385"/>
                  <a:pt x="311" y="388"/>
                  <a:pt x="307" y="387"/>
                </a:cubicBezTo>
                <a:cubicBezTo>
                  <a:pt x="304" y="388"/>
                  <a:pt x="303" y="384"/>
                  <a:pt x="300" y="386"/>
                </a:cubicBezTo>
                <a:cubicBezTo>
                  <a:pt x="304" y="386"/>
                  <a:pt x="301" y="388"/>
                  <a:pt x="300" y="388"/>
                </a:cubicBezTo>
                <a:cubicBezTo>
                  <a:pt x="299" y="384"/>
                  <a:pt x="295" y="387"/>
                  <a:pt x="291" y="388"/>
                </a:cubicBezTo>
                <a:cubicBezTo>
                  <a:pt x="252" y="390"/>
                  <a:pt x="212" y="386"/>
                  <a:pt x="175" y="387"/>
                </a:cubicBezTo>
                <a:cubicBezTo>
                  <a:pt x="145" y="386"/>
                  <a:pt x="109" y="382"/>
                  <a:pt x="79" y="384"/>
                </a:cubicBezTo>
                <a:cubicBezTo>
                  <a:pt x="215" y="394"/>
                  <a:pt x="356" y="385"/>
                  <a:pt x="492" y="391"/>
                </a:cubicBezTo>
                <a:cubicBezTo>
                  <a:pt x="340" y="398"/>
                  <a:pt x="183" y="398"/>
                  <a:pt x="26" y="391"/>
                </a:cubicBezTo>
                <a:cubicBezTo>
                  <a:pt x="18" y="390"/>
                  <a:pt x="9" y="386"/>
                  <a:pt x="0" y="389"/>
                </a:cubicBezTo>
                <a:cubicBezTo>
                  <a:pt x="115" y="398"/>
                  <a:pt x="227" y="399"/>
                  <a:pt x="335" y="401"/>
                </a:cubicBezTo>
                <a:cubicBezTo>
                  <a:pt x="335" y="404"/>
                  <a:pt x="332" y="402"/>
                  <a:pt x="331" y="404"/>
                </a:cubicBezTo>
                <a:cubicBezTo>
                  <a:pt x="369" y="406"/>
                  <a:pt x="399" y="400"/>
                  <a:pt x="438" y="407"/>
                </a:cubicBezTo>
                <a:cubicBezTo>
                  <a:pt x="442" y="404"/>
                  <a:pt x="440" y="407"/>
                  <a:pt x="445" y="404"/>
                </a:cubicBezTo>
                <a:cubicBezTo>
                  <a:pt x="452" y="408"/>
                  <a:pt x="450" y="405"/>
                  <a:pt x="455" y="405"/>
                </a:cubicBezTo>
                <a:cubicBezTo>
                  <a:pt x="456" y="408"/>
                  <a:pt x="458" y="404"/>
                  <a:pt x="464" y="407"/>
                </a:cubicBezTo>
                <a:cubicBezTo>
                  <a:pt x="480" y="405"/>
                  <a:pt x="505" y="405"/>
                  <a:pt x="526" y="405"/>
                </a:cubicBezTo>
                <a:cubicBezTo>
                  <a:pt x="574" y="404"/>
                  <a:pt x="621" y="407"/>
                  <a:pt x="667" y="406"/>
                </a:cubicBezTo>
                <a:cubicBezTo>
                  <a:pt x="698" y="405"/>
                  <a:pt x="726" y="401"/>
                  <a:pt x="756" y="403"/>
                </a:cubicBezTo>
                <a:cubicBezTo>
                  <a:pt x="753" y="406"/>
                  <a:pt x="756" y="406"/>
                  <a:pt x="755" y="409"/>
                </a:cubicBezTo>
                <a:cubicBezTo>
                  <a:pt x="683" y="418"/>
                  <a:pt x="611" y="417"/>
                  <a:pt x="533" y="415"/>
                </a:cubicBezTo>
                <a:cubicBezTo>
                  <a:pt x="524" y="425"/>
                  <a:pt x="507" y="418"/>
                  <a:pt x="494" y="420"/>
                </a:cubicBezTo>
                <a:cubicBezTo>
                  <a:pt x="491" y="421"/>
                  <a:pt x="494" y="426"/>
                  <a:pt x="490" y="425"/>
                </a:cubicBezTo>
                <a:cubicBezTo>
                  <a:pt x="423" y="428"/>
                  <a:pt x="355" y="424"/>
                  <a:pt x="288" y="428"/>
                </a:cubicBezTo>
                <a:cubicBezTo>
                  <a:pt x="301" y="429"/>
                  <a:pt x="315" y="428"/>
                  <a:pt x="329" y="428"/>
                </a:cubicBezTo>
                <a:cubicBezTo>
                  <a:pt x="343" y="429"/>
                  <a:pt x="357" y="428"/>
                  <a:pt x="368" y="432"/>
                </a:cubicBezTo>
                <a:cubicBezTo>
                  <a:pt x="346" y="435"/>
                  <a:pt x="322" y="435"/>
                  <a:pt x="298" y="435"/>
                </a:cubicBezTo>
                <a:cubicBezTo>
                  <a:pt x="269" y="435"/>
                  <a:pt x="233" y="434"/>
                  <a:pt x="212" y="440"/>
                </a:cubicBezTo>
                <a:cubicBezTo>
                  <a:pt x="257" y="439"/>
                  <a:pt x="305" y="437"/>
                  <a:pt x="349" y="439"/>
                </a:cubicBezTo>
                <a:cubicBezTo>
                  <a:pt x="359" y="437"/>
                  <a:pt x="375" y="438"/>
                  <a:pt x="388" y="440"/>
                </a:cubicBezTo>
                <a:cubicBezTo>
                  <a:pt x="401" y="435"/>
                  <a:pt x="413" y="440"/>
                  <a:pt x="424" y="441"/>
                </a:cubicBezTo>
                <a:cubicBezTo>
                  <a:pt x="466" y="445"/>
                  <a:pt x="515" y="440"/>
                  <a:pt x="559" y="444"/>
                </a:cubicBezTo>
                <a:cubicBezTo>
                  <a:pt x="435" y="445"/>
                  <a:pt x="308" y="450"/>
                  <a:pt x="182" y="449"/>
                </a:cubicBezTo>
                <a:cubicBezTo>
                  <a:pt x="207" y="455"/>
                  <a:pt x="230" y="454"/>
                  <a:pt x="252" y="454"/>
                </a:cubicBezTo>
                <a:cubicBezTo>
                  <a:pt x="305" y="454"/>
                  <a:pt x="360" y="459"/>
                  <a:pt x="412" y="457"/>
                </a:cubicBezTo>
                <a:cubicBezTo>
                  <a:pt x="415" y="457"/>
                  <a:pt x="409" y="462"/>
                  <a:pt x="414" y="461"/>
                </a:cubicBezTo>
                <a:cubicBezTo>
                  <a:pt x="465" y="460"/>
                  <a:pt x="519" y="463"/>
                  <a:pt x="571" y="464"/>
                </a:cubicBezTo>
                <a:cubicBezTo>
                  <a:pt x="578" y="464"/>
                  <a:pt x="587" y="460"/>
                  <a:pt x="591" y="468"/>
                </a:cubicBezTo>
                <a:cubicBezTo>
                  <a:pt x="464" y="472"/>
                  <a:pt x="336" y="468"/>
                  <a:pt x="207" y="472"/>
                </a:cubicBezTo>
                <a:cubicBezTo>
                  <a:pt x="329" y="472"/>
                  <a:pt x="452" y="471"/>
                  <a:pt x="574" y="474"/>
                </a:cubicBezTo>
                <a:cubicBezTo>
                  <a:pt x="620" y="475"/>
                  <a:pt x="666" y="473"/>
                  <a:pt x="710" y="472"/>
                </a:cubicBezTo>
                <a:cubicBezTo>
                  <a:pt x="725" y="472"/>
                  <a:pt x="741" y="473"/>
                  <a:pt x="756" y="473"/>
                </a:cubicBezTo>
                <a:cubicBezTo>
                  <a:pt x="816" y="472"/>
                  <a:pt x="875" y="458"/>
                  <a:pt x="934" y="458"/>
                </a:cubicBezTo>
                <a:cubicBezTo>
                  <a:pt x="937" y="456"/>
                  <a:pt x="935" y="462"/>
                  <a:pt x="939" y="463"/>
                </a:cubicBezTo>
                <a:cubicBezTo>
                  <a:pt x="967" y="465"/>
                  <a:pt x="992" y="468"/>
                  <a:pt x="1023" y="470"/>
                </a:cubicBezTo>
                <a:cubicBezTo>
                  <a:pt x="1025" y="471"/>
                  <a:pt x="1024" y="475"/>
                  <a:pt x="1027" y="474"/>
                </a:cubicBezTo>
                <a:cubicBezTo>
                  <a:pt x="1104" y="482"/>
                  <a:pt x="1179" y="482"/>
                  <a:pt x="1252" y="489"/>
                </a:cubicBezTo>
                <a:cubicBezTo>
                  <a:pt x="1270" y="487"/>
                  <a:pt x="1287" y="487"/>
                  <a:pt x="1305" y="486"/>
                </a:cubicBezTo>
                <a:cubicBezTo>
                  <a:pt x="1358" y="484"/>
                  <a:pt x="1406" y="465"/>
                  <a:pt x="1447" y="438"/>
                </a:cubicBezTo>
                <a:cubicBezTo>
                  <a:pt x="1455" y="418"/>
                  <a:pt x="1474" y="407"/>
                  <a:pt x="1486" y="388"/>
                </a:cubicBezTo>
                <a:cubicBezTo>
                  <a:pt x="1489" y="391"/>
                  <a:pt x="1495" y="391"/>
                  <a:pt x="1497" y="386"/>
                </a:cubicBezTo>
                <a:cubicBezTo>
                  <a:pt x="1497" y="383"/>
                  <a:pt x="1488" y="383"/>
                  <a:pt x="1488" y="382"/>
                </a:cubicBezTo>
                <a:cubicBezTo>
                  <a:pt x="1490" y="372"/>
                  <a:pt x="1493" y="369"/>
                  <a:pt x="1497" y="365"/>
                </a:cubicBezTo>
                <a:cubicBezTo>
                  <a:pt x="1494" y="358"/>
                  <a:pt x="1492" y="344"/>
                  <a:pt x="1499" y="340"/>
                </a:cubicBezTo>
                <a:cubicBezTo>
                  <a:pt x="1498" y="337"/>
                  <a:pt x="1494" y="335"/>
                  <a:pt x="1493" y="333"/>
                </a:cubicBezTo>
                <a:cubicBezTo>
                  <a:pt x="1496" y="332"/>
                  <a:pt x="1498" y="337"/>
                  <a:pt x="1500" y="332"/>
                </a:cubicBezTo>
                <a:cubicBezTo>
                  <a:pt x="1498" y="329"/>
                  <a:pt x="1494" y="331"/>
                  <a:pt x="1492" y="328"/>
                </a:cubicBezTo>
                <a:cubicBezTo>
                  <a:pt x="1495" y="313"/>
                  <a:pt x="1489" y="293"/>
                  <a:pt x="1501" y="283"/>
                </a:cubicBezTo>
                <a:close/>
                <a:moveTo>
                  <a:pt x="527" y="388"/>
                </a:moveTo>
                <a:cubicBezTo>
                  <a:pt x="525" y="386"/>
                  <a:pt x="524" y="387"/>
                  <a:pt x="521" y="386"/>
                </a:cubicBezTo>
                <a:cubicBezTo>
                  <a:pt x="522" y="383"/>
                  <a:pt x="527" y="387"/>
                  <a:pt x="529" y="385"/>
                </a:cubicBezTo>
                <a:cubicBezTo>
                  <a:pt x="531" y="386"/>
                  <a:pt x="528" y="388"/>
                  <a:pt x="527" y="388"/>
                </a:cubicBezTo>
                <a:close/>
                <a:moveTo>
                  <a:pt x="531" y="385"/>
                </a:moveTo>
                <a:cubicBezTo>
                  <a:pt x="552" y="385"/>
                  <a:pt x="579" y="385"/>
                  <a:pt x="604" y="386"/>
                </a:cubicBezTo>
                <a:cubicBezTo>
                  <a:pt x="580" y="388"/>
                  <a:pt x="556" y="388"/>
                  <a:pt x="531" y="385"/>
                </a:cubicBezTo>
                <a:close/>
                <a:moveTo>
                  <a:pt x="416" y="459"/>
                </a:moveTo>
                <a:cubicBezTo>
                  <a:pt x="419" y="454"/>
                  <a:pt x="426" y="457"/>
                  <a:pt x="430" y="457"/>
                </a:cubicBezTo>
                <a:cubicBezTo>
                  <a:pt x="463" y="457"/>
                  <a:pt x="502" y="455"/>
                  <a:pt x="535" y="458"/>
                </a:cubicBezTo>
                <a:cubicBezTo>
                  <a:pt x="499" y="459"/>
                  <a:pt x="453" y="461"/>
                  <a:pt x="416" y="459"/>
                </a:cubicBezTo>
                <a:close/>
                <a:moveTo>
                  <a:pt x="560" y="442"/>
                </a:moveTo>
                <a:cubicBezTo>
                  <a:pt x="568" y="438"/>
                  <a:pt x="571" y="445"/>
                  <a:pt x="560" y="442"/>
                </a:cubicBezTo>
                <a:close/>
                <a:moveTo>
                  <a:pt x="572" y="442"/>
                </a:moveTo>
                <a:cubicBezTo>
                  <a:pt x="577" y="441"/>
                  <a:pt x="584" y="441"/>
                  <a:pt x="589" y="443"/>
                </a:cubicBezTo>
                <a:cubicBezTo>
                  <a:pt x="584" y="444"/>
                  <a:pt x="576" y="446"/>
                  <a:pt x="572" y="442"/>
                </a:cubicBezTo>
                <a:close/>
                <a:moveTo>
                  <a:pt x="206" y="352"/>
                </a:moveTo>
                <a:cubicBezTo>
                  <a:pt x="202" y="355"/>
                  <a:pt x="194" y="351"/>
                  <a:pt x="190" y="354"/>
                </a:cubicBezTo>
                <a:cubicBezTo>
                  <a:pt x="195" y="354"/>
                  <a:pt x="205" y="357"/>
                  <a:pt x="206" y="352"/>
                </a:cubicBezTo>
                <a:close/>
                <a:moveTo>
                  <a:pt x="207" y="354"/>
                </a:moveTo>
                <a:cubicBezTo>
                  <a:pt x="219" y="354"/>
                  <a:pt x="228" y="354"/>
                  <a:pt x="240" y="353"/>
                </a:cubicBezTo>
                <a:cubicBezTo>
                  <a:pt x="229" y="352"/>
                  <a:pt x="215" y="351"/>
                  <a:pt x="207" y="354"/>
                </a:cubicBezTo>
                <a:close/>
                <a:moveTo>
                  <a:pt x="192" y="472"/>
                </a:moveTo>
                <a:cubicBezTo>
                  <a:pt x="192" y="472"/>
                  <a:pt x="191" y="471"/>
                  <a:pt x="190" y="472"/>
                </a:cubicBezTo>
                <a:cubicBezTo>
                  <a:pt x="194" y="473"/>
                  <a:pt x="207" y="472"/>
                  <a:pt x="203" y="471"/>
                </a:cubicBezTo>
                <a:cubicBezTo>
                  <a:pt x="199" y="471"/>
                  <a:pt x="196" y="471"/>
                  <a:pt x="192" y="472"/>
                </a:cubicBezTo>
                <a:close/>
                <a:moveTo>
                  <a:pt x="236" y="405"/>
                </a:moveTo>
                <a:cubicBezTo>
                  <a:pt x="231" y="405"/>
                  <a:pt x="221" y="404"/>
                  <a:pt x="232" y="407"/>
                </a:cubicBezTo>
                <a:cubicBezTo>
                  <a:pt x="232" y="404"/>
                  <a:pt x="235" y="407"/>
                  <a:pt x="236" y="405"/>
                </a:cubicBezTo>
                <a:close/>
                <a:moveTo>
                  <a:pt x="242" y="406"/>
                </a:moveTo>
                <a:cubicBezTo>
                  <a:pt x="250" y="404"/>
                  <a:pt x="263" y="406"/>
                  <a:pt x="269" y="406"/>
                </a:cubicBezTo>
                <a:cubicBezTo>
                  <a:pt x="286" y="405"/>
                  <a:pt x="274" y="403"/>
                  <a:pt x="262" y="403"/>
                </a:cubicBezTo>
                <a:cubicBezTo>
                  <a:pt x="257" y="403"/>
                  <a:pt x="244" y="404"/>
                  <a:pt x="242" y="406"/>
                </a:cubicBezTo>
                <a:close/>
                <a:moveTo>
                  <a:pt x="268" y="427"/>
                </a:moveTo>
                <a:cubicBezTo>
                  <a:pt x="267" y="427"/>
                  <a:pt x="265" y="427"/>
                  <a:pt x="263" y="428"/>
                </a:cubicBezTo>
                <a:cubicBezTo>
                  <a:pt x="273" y="430"/>
                  <a:pt x="280" y="426"/>
                  <a:pt x="268" y="427"/>
                </a:cubicBezTo>
                <a:close/>
                <a:moveTo>
                  <a:pt x="287" y="427"/>
                </a:moveTo>
                <a:cubicBezTo>
                  <a:pt x="283" y="427"/>
                  <a:pt x="280" y="427"/>
                  <a:pt x="277" y="428"/>
                </a:cubicBezTo>
                <a:cubicBezTo>
                  <a:pt x="281" y="429"/>
                  <a:pt x="284" y="429"/>
                  <a:pt x="287" y="427"/>
                </a:cubicBezTo>
                <a:close/>
                <a:moveTo>
                  <a:pt x="307" y="405"/>
                </a:moveTo>
                <a:cubicBezTo>
                  <a:pt x="307" y="405"/>
                  <a:pt x="308" y="405"/>
                  <a:pt x="308" y="404"/>
                </a:cubicBezTo>
                <a:cubicBezTo>
                  <a:pt x="307" y="404"/>
                  <a:pt x="307" y="405"/>
                  <a:pt x="307" y="405"/>
                </a:cubicBezTo>
                <a:close/>
                <a:moveTo>
                  <a:pt x="308" y="404"/>
                </a:moveTo>
                <a:cubicBezTo>
                  <a:pt x="308" y="404"/>
                  <a:pt x="308" y="405"/>
                  <a:pt x="308" y="405"/>
                </a:cubicBezTo>
                <a:cubicBezTo>
                  <a:pt x="322" y="406"/>
                  <a:pt x="313" y="401"/>
                  <a:pt x="308" y="404"/>
                </a:cubicBezTo>
                <a:close/>
                <a:moveTo>
                  <a:pt x="321" y="421"/>
                </a:moveTo>
                <a:cubicBezTo>
                  <a:pt x="314" y="420"/>
                  <a:pt x="308" y="420"/>
                  <a:pt x="302" y="421"/>
                </a:cubicBezTo>
                <a:cubicBezTo>
                  <a:pt x="309" y="422"/>
                  <a:pt x="315" y="422"/>
                  <a:pt x="321" y="421"/>
                </a:cubicBezTo>
                <a:close/>
                <a:moveTo>
                  <a:pt x="425" y="422"/>
                </a:moveTo>
                <a:cubicBezTo>
                  <a:pt x="398" y="419"/>
                  <a:pt x="372" y="420"/>
                  <a:pt x="346" y="421"/>
                </a:cubicBezTo>
                <a:cubicBezTo>
                  <a:pt x="372" y="424"/>
                  <a:pt x="398" y="422"/>
                  <a:pt x="425" y="422"/>
                </a:cubicBezTo>
                <a:close/>
                <a:moveTo>
                  <a:pt x="405" y="460"/>
                </a:moveTo>
                <a:cubicBezTo>
                  <a:pt x="396" y="461"/>
                  <a:pt x="386" y="459"/>
                  <a:pt x="377" y="462"/>
                </a:cubicBezTo>
                <a:cubicBezTo>
                  <a:pt x="387" y="461"/>
                  <a:pt x="397" y="463"/>
                  <a:pt x="405" y="460"/>
                </a:cubicBezTo>
                <a:close/>
                <a:moveTo>
                  <a:pt x="442" y="329"/>
                </a:moveTo>
                <a:cubicBezTo>
                  <a:pt x="440" y="330"/>
                  <a:pt x="431" y="327"/>
                  <a:pt x="432" y="331"/>
                </a:cubicBezTo>
                <a:cubicBezTo>
                  <a:pt x="434" y="328"/>
                  <a:pt x="443" y="332"/>
                  <a:pt x="442" y="329"/>
                </a:cubicBezTo>
                <a:close/>
                <a:moveTo>
                  <a:pt x="453" y="337"/>
                </a:moveTo>
                <a:cubicBezTo>
                  <a:pt x="464" y="338"/>
                  <a:pt x="473" y="337"/>
                  <a:pt x="483" y="336"/>
                </a:cubicBezTo>
                <a:cubicBezTo>
                  <a:pt x="473" y="336"/>
                  <a:pt x="463" y="336"/>
                  <a:pt x="453" y="337"/>
                </a:cubicBezTo>
                <a:close/>
                <a:moveTo>
                  <a:pt x="486" y="422"/>
                </a:moveTo>
                <a:cubicBezTo>
                  <a:pt x="481" y="421"/>
                  <a:pt x="471" y="418"/>
                  <a:pt x="470" y="422"/>
                </a:cubicBezTo>
                <a:cubicBezTo>
                  <a:pt x="476" y="420"/>
                  <a:pt x="480" y="424"/>
                  <a:pt x="486" y="422"/>
                </a:cubicBezTo>
                <a:close/>
                <a:moveTo>
                  <a:pt x="556" y="360"/>
                </a:moveTo>
                <a:cubicBezTo>
                  <a:pt x="553" y="360"/>
                  <a:pt x="550" y="359"/>
                  <a:pt x="547" y="361"/>
                </a:cubicBezTo>
                <a:cubicBezTo>
                  <a:pt x="550" y="360"/>
                  <a:pt x="560" y="362"/>
                  <a:pt x="556" y="360"/>
                </a:cubicBezTo>
                <a:close/>
              </a:path>
            </a:pathLst>
          </a:custGeom>
          <a:solidFill>
            <a:srgbClr val="45454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xmlns="" id="{0D1B285D-6FBB-4151-A655-85457DD211B3}"/>
              </a:ext>
            </a:extLst>
          </p:cNvPr>
          <p:cNvSpPr txBox="1"/>
          <p:nvPr/>
        </p:nvSpPr>
        <p:spPr>
          <a:xfrm>
            <a:off x="2024993" y="2545621"/>
            <a:ext cx="748923" cy="34613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xmlns="" id="{F17A94BF-374F-4F90-ABD3-A210B330354D}"/>
              </a:ext>
            </a:extLst>
          </p:cNvPr>
          <p:cNvSpPr txBox="1"/>
          <p:nvPr/>
        </p:nvSpPr>
        <p:spPr>
          <a:xfrm>
            <a:off x="3266092" y="2571778"/>
            <a:ext cx="748923" cy="34613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lnSpc>
                <a:spcPts val="2200"/>
              </a:lnSpc>
              <a:defRPr sz="1200">
                <a:latin typeface="方正楷体简体" panose="02010601030101010101" pitchFamily="2" charset="-122"/>
                <a:ea typeface="方正楷体简体" panose="02010601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xmlns="" id="{B10ED6D7-BC9F-4AFA-BB28-4D5CF1842497}"/>
              </a:ext>
            </a:extLst>
          </p:cNvPr>
          <p:cNvSpPr txBox="1"/>
          <p:nvPr/>
        </p:nvSpPr>
        <p:spPr>
          <a:xfrm>
            <a:off x="4472486" y="2602303"/>
            <a:ext cx="748923" cy="34613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lnSpc>
                <a:spcPts val="2200"/>
              </a:lnSpc>
              <a:defRPr sz="1200">
                <a:latin typeface="方正楷体简体" panose="02010601030101010101" pitchFamily="2" charset="-122"/>
                <a:ea typeface="方正楷体简体" panose="02010601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B9318A80-8186-4BDB-9127-9863EAB0ED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44072"/>
            <a:ext cx="5384978" cy="538497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82490107-D03A-4D49-9AB4-26B63BA0E7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4"/>
          <a:stretch/>
        </p:blipFill>
        <p:spPr>
          <a:xfrm>
            <a:off x="5221409" y="3828812"/>
            <a:ext cx="1965588" cy="135751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9CD52C7E-81EB-46A0-8BDD-B8FADA945B1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77" t="-11984" r="65795" b="11984"/>
          <a:stretch/>
        </p:blipFill>
        <p:spPr>
          <a:xfrm>
            <a:off x="-87336" y="850983"/>
            <a:ext cx="3309258" cy="4652375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854C14AA-B205-4EB6-82C4-E9C879E7A0AA}"/>
              </a:ext>
            </a:extLst>
          </p:cNvPr>
          <p:cNvGrpSpPr/>
          <p:nvPr/>
        </p:nvGrpSpPr>
        <p:grpSpPr>
          <a:xfrm>
            <a:off x="4170589" y="295804"/>
            <a:ext cx="3850821" cy="947056"/>
            <a:chOff x="4435492" y="296402"/>
            <a:chExt cx="3850821" cy="947056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03B38511-0FC4-4CAB-9BA8-269EBCC38CF8}"/>
                </a:ext>
              </a:extLst>
            </p:cNvPr>
            <p:cNvSpPr/>
            <p:nvPr/>
          </p:nvSpPr>
          <p:spPr>
            <a:xfrm rot="16200000">
              <a:off x="5887375" y="-1155481"/>
              <a:ext cx="947056" cy="3850821"/>
            </a:xfrm>
            <a:prstGeom prst="rect">
              <a:avLst/>
            </a:prstGeom>
            <a:solidFill>
              <a:srgbClr val="F9B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0000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E964BE14-1228-4230-AD99-0CE2434420C7}"/>
                </a:ext>
              </a:extLst>
            </p:cNvPr>
            <p:cNvSpPr/>
            <p:nvPr/>
          </p:nvSpPr>
          <p:spPr>
            <a:xfrm>
              <a:off x="4740505" y="451522"/>
              <a:ext cx="3240797" cy="636814"/>
            </a:xfrm>
            <a:prstGeom prst="rect">
              <a:avLst/>
            </a:prstGeom>
            <a:solidFill>
              <a:srgbClr val="8E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rgbClr val="F9B30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活动方案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792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pan dir="u"/>
      </p:transition>
    </mc:Choice>
    <mc:Fallback xmlns="">
      <p:transition spd="slow" advClick="0" advTm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338D26EA-6A55-470D-8CB3-0D22500996EA}"/>
              </a:ext>
            </a:extLst>
          </p:cNvPr>
          <p:cNvSpPr txBox="1"/>
          <p:nvPr/>
        </p:nvSpPr>
        <p:spPr>
          <a:xfrm>
            <a:off x="5036904" y="2229127"/>
            <a:ext cx="4632037" cy="29833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输入标题</a:t>
            </a:r>
            <a:endParaRPr lang="en-US" altLang="zh-CN" sz="24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endParaRPr lang="en-US" altLang="zh-CN" sz="20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</a:p>
          <a:p>
            <a:pPr>
              <a:lnSpc>
                <a:spcPts val="3000"/>
              </a:lnSpc>
            </a:pPr>
            <a:endParaRPr lang="zh-CN" altLang="en-US" sz="20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  <a:p>
            <a:endParaRPr lang="zh-CN" altLang="en-US" sz="2000" dirty="0">
              <a:solidFill>
                <a:schemeClr val="bg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0BDAEE3F-6EB3-4171-B8FB-89A02B402F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774" y="1540924"/>
            <a:ext cx="3960130" cy="435972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180D4FFB-7DB4-4FA2-B957-05B7B1AE490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4"/>
          <a:stretch/>
        </p:blipFill>
        <p:spPr>
          <a:xfrm>
            <a:off x="8376558" y="4291827"/>
            <a:ext cx="3151414" cy="2176499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BA22E9A6-4314-4574-8948-8DAE77BB91AC}"/>
              </a:ext>
            </a:extLst>
          </p:cNvPr>
          <p:cNvGrpSpPr/>
          <p:nvPr/>
        </p:nvGrpSpPr>
        <p:grpSpPr>
          <a:xfrm>
            <a:off x="4170589" y="295804"/>
            <a:ext cx="3850821" cy="947056"/>
            <a:chOff x="4435492" y="296402"/>
            <a:chExt cx="3850821" cy="947056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3DF17C65-2F4C-4C91-BF57-29F9684B4571}"/>
                </a:ext>
              </a:extLst>
            </p:cNvPr>
            <p:cNvSpPr/>
            <p:nvPr/>
          </p:nvSpPr>
          <p:spPr>
            <a:xfrm rot="16200000">
              <a:off x="5887375" y="-1155481"/>
              <a:ext cx="947056" cy="3850821"/>
            </a:xfrm>
            <a:prstGeom prst="rect">
              <a:avLst/>
            </a:prstGeom>
            <a:solidFill>
              <a:srgbClr val="F9B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0000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199405F3-9F68-45ED-B36F-D2A321472E5D}"/>
                </a:ext>
              </a:extLst>
            </p:cNvPr>
            <p:cNvSpPr/>
            <p:nvPr/>
          </p:nvSpPr>
          <p:spPr>
            <a:xfrm>
              <a:off x="4740505" y="451522"/>
              <a:ext cx="3240797" cy="636814"/>
            </a:xfrm>
            <a:prstGeom prst="rect">
              <a:avLst/>
            </a:prstGeom>
            <a:solidFill>
              <a:srgbClr val="8E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rgbClr val="F9B30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活动方案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111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99CFB42F-0905-4FAA-91CC-EBD3DB592B21}"/>
              </a:ext>
            </a:extLst>
          </p:cNvPr>
          <p:cNvGrpSpPr/>
          <p:nvPr/>
        </p:nvGrpSpPr>
        <p:grpSpPr>
          <a:xfrm>
            <a:off x="908477" y="3203581"/>
            <a:ext cx="4810928" cy="1783471"/>
            <a:chOff x="-502534" y="4862233"/>
            <a:chExt cx="4810928" cy="1783470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6D214701-2B21-4F8D-9D73-884EF5838DE9}"/>
                </a:ext>
              </a:extLst>
            </p:cNvPr>
            <p:cNvSpPr txBox="1"/>
            <p:nvPr/>
          </p:nvSpPr>
          <p:spPr>
            <a:xfrm>
              <a:off x="2576442" y="4862233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输入标题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A4C095D6-85C7-45EC-BB17-065357235FA4}"/>
                </a:ext>
              </a:extLst>
            </p:cNvPr>
            <p:cNvSpPr/>
            <p:nvPr/>
          </p:nvSpPr>
          <p:spPr>
            <a:xfrm>
              <a:off x="-502534" y="5449992"/>
              <a:ext cx="4810928" cy="11957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  </a: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F6263891-C722-48F2-930D-12BE04C109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4"/>
          <a:stretch/>
        </p:blipFill>
        <p:spPr>
          <a:xfrm>
            <a:off x="6871100" y="1197112"/>
            <a:ext cx="3850823" cy="490215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EF58839-6044-4B01-B32F-254169B4F7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052" y="1645017"/>
            <a:ext cx="4176353" cy="1421643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A1D50FBA-7A60-4B63-BA52-214319A860B0}"/>
              </a:ext>
            </a:extLst>
          </p:cNvPr>
          <p:cNvGrpSpPr/>
          <p:nvPr/>
        </p:nvGrpSpPr>
        <p:grpSpPr>
          <a:xfrm>
            <a:off x="4170589" y="295804"/>
            <a:ext cx="3850821" cy="947056"/>
            <a:chOff x="4435492" y="296402"/>
            <a:chExt cx="3850821" cy="947056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9EABDB9E-1580-4A1A-AA91-905931C6BFDE}"/>
                </a:ext>
              </a:extLst>
            </p:cNvPr>
            <p:cNvSpPr/>
            <p:nvPr/>
          </p:nvSpPr>
          <p:spPr>
            <a:xfrm rot="16200000">
              <a:off x="5887375" y="-1155481"/>
              <a:ext cx="947056" cy="3850821"/>
            </a:xfrm>
            <a:prstGeom prst="rect">
              <a:avLst/>
            </a:prstGeom>
            <a:solidFill>
              <a:srgbClr val="F9B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0000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C8CB41C0-76C5-41DC-A2B4-260A0F73C8A9}"/>
                </a:ext>
              </a:extLst>
            </p:cNvPr>
            <p:cNvSpPr/>
            <p:nvPr/>
          </p:nvSpPr>
          <p:spPr>
            <a:xfrm>
              <a:off x="4740505" y="451522"/>
              <a:ext cx="3240797" cy="636814"/>
            </a:xfrm>
            <a:prstGeom prst="rect">
              <a:avLst/>
            </a:prstGeom>
            <a:solidFill>
              <a:srgbClr val="8E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rgbClr val="F9B301"/>
                  </a:solidFill>
                  <a:latin typeface="字魂108号-新潮卡通体" panose="00000500000000000000" pitchFamily="2" charset="-122"/>
                  <a:ea typeface="字魂108号-新潮卡通体" panose="00000500000000000000" pitchFamily="2" charset="-122"/>
                  <a:sym typeface="字魂108号-新潮卡通体" panose="00000500000000000000" pitchFamily="2" charset="-122"/>
                </a:rPr>
                <a:t>活动方案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917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pan dir="u"/>
      </p:transition>
    </mc:Choice>
    <mc:Fallback xmlns="">
      <p:transition spd="slow" advClick="0" advTm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3E204902-4FD8-4D10-935C-49DBA36070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0631"/>
            <a:ext cx="12192000" cy="527739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95552D63-8314-484D-AF54-3047FEDD37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3550509" cy="205839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6AAE3881-039D-4C1B-8E4E-C4861C46BBDE}"/>
              </a:ext>
            </a:extLst>
          </p:cNvPr>
          <p:cNvSpPr txBox="1"/>
          <p:nvPr/>
        </p:nvSpPr>
        <p:spPr>
          <a:xfrm>
            <a:off x="3626704" y="598881"/>
            <a:ext cx="848910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0" dirty="0">
                <a:solidFill>
                  <a:srgbClr val="F9B30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谢谢大家</a:t>
            </a:r>
            <a:endParaRPr lang="en-US" altLang="zh-CN" sz="15000" dirty="0">
              <a:solidFill>
                <a:srgbClr val="F9B301"/>
              </a:solidFill>
              <a:latin typeface="字魂108号-新潮卡通体" panose="00000500000000000000" pitchFamily="2" charset="-122"/>
              <a:ea typeface="字魂108号-新潮卡通体" panose="00000500000000000000" pitchFamily="2" charset="-122"/>
              <a:sym typeface="字魂108号-新潮卡通体" panose="00000500000000000000" pitchFamily="2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1355427D-CC8C-4718-9B4C-8C5C5FA24D19}"/>
              </a:ext>
            </a:extLst>
          </p:cNvPr>
          <p:cNvSpPr/>
          <p:nvPr/>
        </p:nvSpPr>
        <p:spPr>
          <a:xfrm>
            <a:off x="6096000" y="3059668"/>
            <a:ext cx="32748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dirty="0">
                <a:solidFill>
                  <a:srgbClr val="F9B301"/>
                </a:solidFill>
                <a:latin typeface="字魂108号-新潮卡通体" panose="00000500000000000000" pitchFamily="2" charset="-122"/>
                <a:ea typeface="字魂108号-新潮卡通体" panose="00000500000000000000" pitchFamily="2" charset="-122"/>
                <a:sym typeface="字魂108号-新潮卡通体" panose="00000500000000000000" pitchFamily="2" charset="-122"/>
              </a:rPr>
              <a:t>活动策划PPT模板    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2810E089-56DF-4C99-A213-13828B8A62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32" y="2001281"/>
            <a:ext cx="4545217" cy="500385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3A0E68F8-2A17-49F5-A3D8-6F2CE3C49A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0504">
            <a:off x="4021899" y="3570739"/>
            <a:ext cx="5813116" cy="197880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C794A2BB-26E0-4DC2-8677-A10BDBBFFCE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28"/>
          <a:stretch/>
        </p:blipFill>
        <p:spPr>
          <a:xfrm>
            <a:off x="9182529" y="2241519"/>
            <a:ext cx="3060642" cy="2141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48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7B9BCAF4-ADCC-400D-BC63-7440EF38681E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OeJc0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niXN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OeJc0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54lz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54lz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aWGe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aWGeS5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aWGeS7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amGeSy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amGeS3Br3rpLAAAAagAAABsAAAB1bml2ZXJzYWwvdW5pdmVyc2FsLnBuZy54bWyzsa/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/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+/sCAACwCAAAFAAAAAAAAAABAAAAAAC9EQAAdW5pdmVyc2FsL3BsYXllci54bWxQSwECAAAUAAIACABpYZ5LsIcj9GwBAAD3AgAAKQAAAAAAAAABAAAAAADqFAAAdW5pdmVyc2FsL3NraW5fY3VzdG9taXphdGlvbl9zZXR0aW5ncy54bWxQSwECAAAUAAIACABqYZ5LJOD/F8QMAABjGQAAFwAAAAAAAAAAAAAAAACdFgAAdW5pdmVyc2FsL3VuaXZlcnNhbC5wbmdQSwECAAAUAAIACABqYZ5LcGveuksAAABqAAAAGwAAAAAAAAABAAAAAACWIwAAdW5pdmVyc2FsL3VuaXZlcnNhbC5wbmcueG1sUEsFBgAAAAALAAsASQMAABokAAAAAA=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2"/>
</p:tagLst>
</file>

<file path=ppt/theme/theme1.xml><?xml version="1.0" encoding="utf-8"?>
<a:theme xmlns:a="http://schemas.openxmlformats.org/drawingml/2006/main" name="Office Theme">
  <a:themeElements>
    <a:clrScheme name="自定义 2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447</TotalTime>
  <Words>1546</Words>
  <Application>Microsoft Office PowerPoint</Application>
  <PresentationFormat>宽屏</PresentationFormat>
  <Paragraphs>120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0" baseType="lpstr">
      <vt:lpstr>等线</vt:lpstr>
      <vt:lpstr>字魂108号-新潮卡通体</vt:lpstr>
      <vt:lpstr>Arial</vt:lpstr>
      <vt:lpstr>Calibri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</dc:title>
  <cp:lastModifiedBy>faith123</cp:lastModifiedBy>
  <cp:revision>3</cp:revision>
  <dcterms:created xsi:type="dcterms:W3CDTF">2017-08-18T03:02:00Z</dcterms:created>
  <dcterms:modified xsi:type="dcterms:W3CDTF">2019-12-26T01:26:41Z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