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94" r:id="rId2"/>
    <p:sldId id="258" r:id="rId3"/>
    <p:sldId id="259" r:id="rId4"/>
    <p:sldId id="260" r:id="rId5"/>
    <p:sldId id="261" r:id="rId6"/>
    <p:sldId id="262" r:id="rId7"/>
    <p:sldId id="264" r:id="rId8"/>
    <p:sldId id="290" r:id="rId9"/>
    <p:sldId id="267" r:id="rId10"/>
    <p:sldId id="268" r:id="rId11"/>
    <p:sldId id="269" r:id="rId12"/>
    <p:sldId id="270" r:id="rId13"/>
    <p:sldId id="291" r:id="rId14"/>
    <p:sldId id="272" r:id="rId15"/>
    <p:sldId id="273" r:id="rId16"/>
    <p:sldId id="293" r:id="rId17"/>
    <p:sldId id="274" r:id="rId18"/>
    <p:sldId id="275" r:id="rId19"/>
    <p:sldId id="292" r:id="rId20"/>
    <p:sldId id="278" r:id="rId21"/>
    <p:sldId id="281" r:id="rId22"/>
    <p:sldId id="282" r:id="rId23"/>
    <p:sldId id="284" r:id="rId24"/>
    <p:sldId id="286" r:id="rId25"/>
    <p:sldId id="289" r:id="rId2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AB70"/>
    <a:srgbClr val="B226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34" autoAdjust="0"/>
    <p:restoredTop sz="94660"/>
  </p:normalViewPr>
  <p:slideViewPr>
    <p:cSldViewPr snapToGrid="0">
      <p:cViewPr varScale="1">
        <p:scale>
          <a:sx n="85" d="100"/>
          <a:sy n="85" d="100"/>
        </p:scale>
        <p:origin x="23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1D89AE-B84E-4318-8AFF-DB4F99DDB9F3}" type="datetimeFigureOut">
              <a:rPr lang="zh-CN" altLang="en-US" smtClean="0"/>
              <a:t>2017/8/17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C01FEA-6ED5-4602-B71A-83ADBFB3D92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84101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647F7C-9778-4EF1-8115-9E1A807FE7B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94918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167CA11A-3470-4757-B4A6-29C6445252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1B745F3A-FCFB-47B3-8004-C9DB27157B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DAAB5BEA-20B4-490D-88F3-8635F4A40F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27EED-79D8-4D7A-9306-AB46A24FCC1C}" type="datetimeFigureOut">
              <a:rPr lang="zh-CN" altLang="en-US" smtClean="0"/>
              <a:t>2017/8/17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70EB9135-070E-434E-A721-11BA3CB207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7271641A-94B0-437E-8B79-82D668652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8DAF2-8AE4-4830-B996-7049CE45EA47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93663FFB-524D-4282-AE2D-1A84FC7ADDD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593" y="4831263"/>
            <a:ext cx="1150207" cy="2048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044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34BEA152-32C0-461B-95CB-73EF1814E2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99DE10FF-42B6-4095-9912-0633726A74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BBF4F2A8-9A70-4BEC-812C-7018AC17B9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27EED-79D8-4D7A-9306-AB46A24FCC1C}" type="datetimeFigureOut">
              <a:rPr lang="zh-CN" altLang="en-US" smtClean="0"/>
              <a:t>2017/8/17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FBBB321B-D01D-4CB9-8B18-C41814A11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0FD301D6-9E47-4DD8-A93C-2E936D1CD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8DAF2-8AE4-4830-B996-7049CE45EA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3213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659B9C25-CE30-49D3-98AC-640638A4E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71A5D1A9-812E-479E-8B56-AA2CCDB8A8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E0B52A3D-F8D4-4802-9034-95BCD8A2D2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27EED-79D8-4D7A-9306-AB46A24FCC1C}" type="datetimeFigureOut">
              <a:rPr lang="zh-CN" altLang="en-US" smtClean="0"/>
              <a:t>2017/8/17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39C9469E-158C-4316-897C-3ED536751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8BFFC484-0AB5-4C27-9BCA-2F9940771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8DAF2-8AE4-4830-B996-7049CE45EA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1656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67C3AC61-9673-406B-AAD8-5591EB15F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867D46A7-EA86-4BF9-968B-EB0AB535F5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9C08EFBD-7294-4B6C-8337-ED4E93FEA3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2E53BDDC-A61D-4CB4-9C73-18572B15F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27EED-79D8-4D7A-9306-AB46A24FCC1C}" type="datetimeFigureOut">
              <a:rPr lang="zh-CN" altLang="en-US" smtClean="0"/>
              <a:t>2017/8/17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608A8C88-F351-4088-B8E9-2062FB4F0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A3990114-22BB-4A5F-94F3-3F71A1C57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8DAF2-8AE4-4830-B996-7049CE45EA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1247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2F4A53B-60BF-4839-8543-2E464359F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C7554199-62CA-4DC6-A90F-1748652E05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2037E367-A9D9-4CDC-8B19-A674AFB59F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68CB9B08-D03B-4740-8D42-71C8866A9E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16B5180A-A729-4577-8FB2-3C6B532630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A497C9FD-F8C6-45CC-8A45-81F51EDE0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27EED-79D8-4D7A-9306-AB46A24FCC1C}" type="datetimeFigureOut">
              <a:rPr lang="zh-CN" altLang="en-US" smtClean="0"/>
              <a:t>2017/8/17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2231DDF5-B674-4F21-A8F5-14CC86F6EA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3F3F3083-2932-4F1D-B955-828E94AB1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8DAF2-8AE4-4830-B996-7049CE45EA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2697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15B1BAA8-9530-4A83-8FC0-14C1F93F2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682BD2A4-EC4A-4365-9218-52089B06E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27EED-79D8-4D7A-9306-AB46A24FCC1C}" type="datetimeFigureOut">
              <a:rPr lang="zh-CN" altLang="en-US" smtClean="0"/>
              <a:t>2017/8/17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31C71FB7-F859-42DF-8830-15AED6686F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1EB0A911-2266-4DCB-962D-6BA2D0862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8DAF2-8AE4-4830-B996-7049CE45EA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9659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AE0D122A-B681-4426-ADC1-0585AED2F3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27EED-79D8-4D7A-9306-AB46A24FCC1C}" type="datetimeFigureOut">
              <a:rPr lang="zh-CN" altLang="en-US" smtClean="0"/>
              <a:t>2017/8/17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F68F6135-96BB-45E0-9B89-B74EB13711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AF7570CA-1870-4301-837D-B2691279C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8DAF2-8AE4-4830-B996-7049CE45EA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9084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6BDDFEE5-97D0-457F-A115-FD3436849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835C93C5-7DE3-4F69-B5BF-6C2B0390FC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58E0970F-1A35-4F97-B965-FF064EB2BE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8197690B-7F97-4C5B-8284-E84FCD2E01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27EED-79D8-4D7A-9306-AB46A24FCC1C}" type="datetimeFigureOut">
              <a:rPr lang="zh-CN" altLang="en-US" smtClean="0"/>
              <a:t>2017/8/17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A3A7B393-BFFF-419C-8E4D-B64020C55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5C0C49F9-9BB4-4F32-845F-DFCF822BC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8DAF2-8AE4-4830-B996-7049CE45EA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7327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552DC256-8317-4013-A039-8A509E22D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5858E41F-5539-40D8-AC9D-AC9A480F21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DDC77358-36D7-482A-9BA3-9A9D063C47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0DAB3728-ADBB-404A-A185-EEC2E32AD5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27EED-79D8-4D7A-9306-AB46A24FCC1C}" type="datetimeFigureOut">
              <a:rPr lang="zh-CN" altLang="en-US" smtClean="0"/>
              <a:t>2017/8/17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64BD53C6-50D9-4E59-8EAC-A3EDFF6DE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FBECD146-B126-4F3E-91C2-7598FCBF0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8DAF2-8AE4-4830-B996-7049CE45EA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9155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64D9E759-719A-45C4-B15B-B84C7981E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B8849EE7-E719-41FC-A72E-E4FCA12ABC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7266816C-8473-4CED-9948-1088DF9410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27EED-79D8-4D7A-9306-AB46A24FCC1C}" type="datetimeFigureOut">
              <a:rPr lang="zh-CN" altLang="en-US" smtClean="0"/>
              <a:t>2017/8/17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CE31C90F-15EF-4DBD-89B7-A28271860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E3CAECBC-593F-48DB-855A-77CB3932CE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8DAF2-8AE4-4830-B996-7049CE45EA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8882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06C8D54E-DD4F-48FF-BF73-3C460F0F45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CDA7C45A-64EA-4629-A006-EB30DA165D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5F572BC9-5E4B-41E4-9DB8-5D862E148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227EED-79D8-4D7A-9306-AB46A24FCC1C}" type="datetimeFigureOut">
              <a:rPr lang="zh-CN" altLang="en-US" smtClean="0"/>
              <a:t>2017/8/17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394B2CCB-8CAD-49DF-A87E-E306E2675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CFE0CA3F-22C1-427B-ADAF-50AD19EAC7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C8DAF2-8AE4-4830-B996-7049CE45EA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2763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EB0D8-D049-4A31-8F2D-814DBCEBC8C0}" type="datetimeFigureOut">
              <a:rPr lang="zh-CN" altLang="en-US" smtClean="0"/>
              <a:t>2017/8/17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D73C6-6C2F-48CB-8888-B8D11C5DB6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9954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>
            <a:extLst>
              <a:ext uri="{FF2B5EF4-FFF2-40B4-BE49-F238E27FC236}">
                <a16:creationId xmlns:a16="http://schemas.microsoft.com/office/drawing/2014/main" xmlns="" id="{C3B87B8A-DDF6-47A8-B127-21DB1D417DA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50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ABBFC6FF-244B-4067-80BA-01FF483AA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0A5757A6-850F-4B90-B35C-556B2AAB67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B0D681F1-6483-45C9-9085-606D125867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227EED-79D8-4D7A-9306-AB46A24FCC1C}" type="datetimeFigureOut">
              <a:rPr lang="zh-CN" altLang="en-US" smtClean="0"/>
              <a:t>2017/8/17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486EA8E5-B316-4CC7-B1F2-807E04F2BB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25A5F3BB-FB2B-4980-9DB2-16184649BC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C8DAF2-8AE4-4830-B996-7049CE45EA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916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pn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4">
            <a:extLst>
              <a:ext uri="{FF2B5EF4-FFF2-40B4-BE49-F238E27FC236}">
                <a16:creationId xmlns:a16="http://schemas.microsoft.com/office/drawing/2014/main" xmlns="" id="{A84C1530-28A2-4AFC-A437-DBD907935E72}"/>
              </a:ext>
            </a:extLst>
          </p:cNvPr>
          <p:cNvSpPr txBox="1"/>
          <p:nvPr/>
        </p:nvSpPr>
        <p:spPr>
          <a:xfrm>
            <a:off x="2282014" y="2380263"/>
            <a:ext cx="7233020" cy="707886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dist"/>
            <a:r>
              <a:rPr lang="zh-CN" altLang="en-US" sz="4000" dirty="0">
                <a:ln w="6350">
                  <a:noFill/>
                </a:ln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清新水墨文艺复古</a:t>
            </a:r>
            <a:r>
              <a:rPr lang="zh-CN" altLang="en-US" sz="40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述职报告模板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1E9EF45A-A8F3-44EB-8390-2D2DB3F1D5A4}"/>
              </a:ext>
            </a:extLst>
          </p:cNvPr>
          <p:cNvSpPr/>
          <p:nvPr/>
        </p:nvSpPr>
        <p:spPr>
          <a:xfrm>
            <a:off x="2282014" y="3155997"/>
            <a:ext cx="7233020" cy="276999"/>
          </a:xfrm>
          <a:prstGeom prst="rect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dist"/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THESIS DEFENSE POWERPOINT TEMPLATE</a:t>
            </a: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87F7F956-71BF-417E-860E-29EF41A4C485}"/>
              </a:ext>
            </a:extLst>
          </p:cNvPr>
          <p:cNvGrpSpPr/>
          <p:nvPr/>
        </p:nvGrpSpPr>
        <p:grpSpPr>
          <a:xfrm>
            <a:off x="5324428" y="3691986"/>
            <a:ext cx="117790" cy="133898"/>
            <a:chOff x="860980" y="3583766"/>
            <a:chExt cx="100336" cy="114060"/>
          </a:xfrm>
          <a:solidFill>
            <a:schemeClr val="bg1">
              <a:lumMod val="65000"/>
            </a:schemeClr>
          </a:solidFill>
        </p:grpSpPr>
        <p:sp>
          <p:nvSpPr>
            <p:cNvPr id="17" name="Freeform 12">
              <a:extLst>
                <a:ext uri="{FF2B5EF4-FFF2-40B4-BE49-F238E27FC236}">
                  <a16:creationId xmlns:a16="http://schemas.microsoft.com/office/drawing/2014/main" xmlns="" id="{96DF52D4-2795-4475-B9E4-ABF1100222E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84050" y="3583766"/>
              <a:ext cx="53830" cy="53740"/>
            </a:xfrm>
            <a:custGeom>
              <a:avLst/>
              <a:gdLst>
                <a:gd name="T0" fmla="*/ 31 w 62"/>
                <a:gd name="T1" fmla="*/ 62 h 62"/>
                <a:gd name="T2" fmla="*/ 0 w 62"/>
                <a:gd name="T3" fmla="*/ 31 h 62"/>
                <a:gd name="T4" fmla="*/ 31 w 62"/>
                <a:gd name="T5" fmla="*/ 0 h 62"/>
                <a:gd name="T6" fmla="*/ 62 w 62"/>
                <a:gd name="T7" fmla="*/ 31 h 62"/>
                <a:gd name="T8" fmla="*/ 31 w 62"/>
                <a:gd name="T9" fmla="*/ 62 h 62"/>
                <a:gd name="T10" fmla="*/ 31 w 62"/>
                <a:gd name="T11" fmla="*/ 11 h 62"/>
                <a:gd name="T12" fmla="*/ 11 w 62"/>
                <a:gd name="T13" fmla="*/ 31 h 62"/>
                <a:gd name="T14" fmla="*/ 31 w 62"/>
                <a:gd name="T15" fmla="*/ 51 h 62"/>
                <a:gd name="T16" fmla="*/ 51 w 62"/>
                <a:gd name="T17" fmla="*/ 31 h 62"/>
                <a:gd name="T18" fmla="*/ 31 w 62"/>
                <a:gd name="T19" fmla="*/ 1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2" h="62">
                  <a:moveTo>
                    <a:pt x="31" y="62"/>
                  </a:moveTo>
                  <a:cubicBezTo>
                    <a:pt x="14" y="62"/>
                    <a:pt x="0" y="48"/>
                    <a:pt x="0" y="31"/>
                  </a:cubicBezTo>
                  <a:cubicBezTo>
                    <a:pt x="0" y="14"/>
                    <a:pt x="14" y="0"/>
                    <a:pt x="31" y="0"/>
                  </a:cubicBezTo>
                  <a:cubicBezTo>
                    <a:pt x="48" y="0"/>
                    <a:pt x="62" y="14"/>
                    <a:pt x="62" y="31"/>
                  </a:cubicBezTo>
                  <a:cubicBezTo>
                    <a:pt x="62" y="48"/>
                    <a:pt x="48" y="62"/>
                    <a:pt x="31" y="62"/>
                  </a:cubicBezTo>
                  <a:close/>
                  <a:moveTo>
                    <a:pt x="31" y="11"/>
                  </a:moveTo>
                  <a:cubicBezTo>
                    <a:pt x="20" y="11"/>
                    <a:pt x="11" y="20"/>
                    <a:pt x="11" y="31"/>
                  </a:cubicBezTo>
                  <a:cubicBezTo>
                    <a:pt x="11" y="42"/>
                    <a:pt x="20" y="51"/>
                    <a:pt x="31" y="51"/>
                  </a:cubicBezTo>
                  <a:cubicBezTo>
                    <a:pt x="42" y="51"/>
                    <a:pt x="51" y="42"/>
                    <a:pt x="51" y="31"/>
                  </a:cubicBezTo>
                  <a:cubicBezTo>
                    <a:pt x="51" y="20"/>
                    <a:pt x="42" y="11"/>
                    <a:pt x="31" y="11"/>
                  </a:cubicBezTo>
                  <a:close/>
                </a:path>
              </a:pathLst>
            </a:cu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dist"/>
              <a:endParaRPr lang="zh-CN" altLang="en-US" sz="1400">
                <a:solidFill>
                  <a:schemeClr val="bg1">
                    <a:lumMod val="6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18" name="Freeform 13">
              <a:extLst>
                <a:ext uri="{FF2B5EF4-FFF2-40B4-BE49-F238E27FC236}">
                  <a16:creationId xmlns:a16="http://schemas.microsoft.com/office/drawing/2014/main" xmlns="" id="{FC52C665-ECEB-4616-9670-46481F099AAE}"/>
                </a:ext>
              </a:extLst>
            </p:cNvPr>
            <p:cNvSpPr/>
            <p:nvPr/>
          </p:nvSpPr>
          <p:spPr bwMode="auto">
            <a:xfrm>
              <a:off x="860980" y="3643355"/>
              <a:ext cx="100336" cy="54471"/>
            </a:xfrm>
            <a:custGeom>
              <a:avLst/>
              <a:gdLst>
                <a:gd name="T0" fmla="*/ 111 w 116"/>
                <a:gd name="T1" fmla="*/ 63 h 63"/>
                <a:gd name="T2" fmla="*/ 105 w 116"/>
                <a:gd name="T3" fmla="*/ 58 h 63"/>
                <a:gd name="T4" fmla="*/ 58 w 116"/>
                <a:gd name="T5" fmla="*/ 11 h 63"/>
                <a:gd name="T6" fmla="*/ 11 w 116"/>
                <a:gd name="T7" fmla="*/ 58 h 63"/>
                <a:gd name="T8" fmla="*/ 6 w 116"/>
                <a:gd name="T9" fmla="*/ 63 h 63"/>
                <a:gd name="T10" fmla="*/ 0 w 116"/>
                <a:gd name="T11" fmla="*/ 58 h 63"/>
                <a:gd name="T12" fmla="*/ 58 w 116"/>
                <a:gd name="T13" fmla="*/ 0 h 63"/>
                <a:gd name="T14" fmla="*/ 116 w 116"/>
                <a:gd name="T15" fmla="*/ 58 h 63"/>
                <a:gd name="T16" fmla="*/ 111 w 116"/>
                <a:gd name="T17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6" h="63">
                  <a:moveTo>
                    <a:pt x="111" y="63"/>
                  </a:moveTo>
                  <a:cubicBezTo>
                    <a:pt x="108" y="63"/>
                    <a:pt x="105" y="61"/>
                    <a:pt x="105" y="58"/>
                  </a:cubicBezTo>
                  <a:cubicBezTo>
                    <a:pt x="105" y="32"/>
                    <a:pt x="84" y="11"/>
                    <a:pt x="58" y="11"/>
                  </a:cubicBezTo>
                  <a:cubicBezTo>
                    <a:pt x="32" y="11"/>
                    <a:pt x="11" y="32"/>
                    <a:pt x="11" y="58"/>
                  </a:cubicBezTo>
                  <a:cubicBezTo>
                    <a:pt x="11" y="61"/>
                    <a:pt x="9" y="63"/>
                    <a:pt x="6" y="63"/>
                  </a:cubicBezTo>
                  <a:cubicBezTo>
                    <a:pt x="3" y="63"/>
                    <a:pt x="0" y="61"/>
                    <a:pt x="0" y="58"/>
                  </a:cubicBezTo>
                  <a:cubicBezTo>
                    <a:pt x="0" y="26"/>
                    <a:pt x="26" y="0"/>
                    <a:pt x="58" y="0"/>
                  </a:cubicBezTo>
                  <a:cubicBezTo>
                    <a:pt x="90" y="0"/>
                    <a:pt x="116" y="26"/>
                    <a:pt x="116" y="58"/>
                  </a:cubicBezTo>
                  <a:cubicBezTo>
                    <a:pt x="116" y="61"/>
                    <a:pt x="114" y="63"/>
                    <a:pt x="111" y="63"/>
                  </a:cubicBezTo>
                  <a:close/>
                </a:path>
              </a:pathLst>
            </a:cu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dist"/>
              <a:endParaRPr lang="zh-CN" altLang="en-US" sz="1400">
                <a:solidFill>
                  <a:schemeClr val="bg1">
                    <a:lumMod val="6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sp>
        <p:nvSpPr>
          <p:cNvPr id="19" name="Text Box 19">
            <a:extLst>
              <a:ext uri="{FF2B5EF4-FFF2-40B4-BE49-F238E27FC236}">
                <a16:creationId xmlns:a16="http://schemas.microsoft.com/office/drawing/2014/main" xmlns="" id="{5927BA0C-FC0B-4515-A5AF-A32D4DAFB1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8104" y="3638501"/>
            <a:ext cx="108234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汇报人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：王某某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20" name="Andemund Orchestra - My Mistake">
            <a:hlinkClick r:id="" action="ppaction://media"/>
            <a:extLst>
              <a:ext uri="{FF2B5EF4-FFF2-40B4-BE49-F238E27FC236}">
                <a16:creationId xmlns:a16="http://schemas.microsoft.com/office/drawing/2014/main" xmlns="" id="{F86D3500-EB80-4686-9326-89E1C0BA4EF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609600" y="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3524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drape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48171" y="2516899"/>
            <a:ext cx="1005340" cy="182420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5333" dirty="0">
                <a:solidFill>
                  <a:schemeClr val="accent6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目录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-1" y="1"/>
            <a:ext cx="194758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/>
          <p:cNvSpPr/>
          <p:nvPr/>
        </p:nvSpPr>
        <p:spPr>
          <a:xfrm rot="5400000">
            <a:off x="3067599" y="3259726"/>
            <a:ext cx="1625597" cy="338554"/>
          </a:xfrm>
          <a:prstGeom prst="rect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dist"/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CONTENTS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11618" y="1618336"/>
            <a:ext cx="1281120" cy="4205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133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工作回顾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11618" y="2705456"/>
            <a:ext cx="1281120" cy="4205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133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自我评价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11618" y="3812899"/>
            <a:ext cx="1281120" cy="4205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133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工作体会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11618" y="4900016"/>
            <a:ext cx="2103461" cy="4205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133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工作规划和展望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39543" y="1566576"/>
            <a:ext cx="577176" cy="554929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32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01</a:t>
            </a:r>
            <a:endParaRPr lang="zh-CN" altLang="en-US" sz="32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139543" y="2653696"/>
            <a:ext cx="577176" cy="554929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32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02</a:t>
            </a:r>
            <a:endParaRPr lang="zh-CN" altLang="en-US" sz="32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139543" y="3761137"/>
            <a:ext cx="577176" cy="554929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32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03</a:t>
            </a:r>
            <a:endParaRPr lang="zh-CN" altLang="en-US" sz="32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139543" y="4848256"/>
            <a:ext cx="577176" cy="554929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32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04</a:t>
            </a:r>
            <a:endParaRPr lang="zh-CN" altLang="en-US" sz="32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952131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airplane"/>
      </p:transition>
    </mc:Choice>
    <mc:Fallback xmlns="">
      <p:transition spd="slow" advTm="3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96000" y="2464049"/>
            <a:ext cx="21916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accent6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工 作 回 顾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559841" y="2468893"/>
            <a:ext cx="2259011" cy="2171939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11733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01</a:t>
            </a:r>
            <a:endParaRPr lang="zh-CN" altLang="en-US" sz="11733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96000" y="3079601"/>
            <a:ext cx="123623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28594" indent="-228594">
              <a:lnSpc>
                <a:spcPct val="150000"/>
              </a:lnSpc>
              <a:buClr>
                <a:schemeClr val="bg1">
                  <a:lumMod val="50000"/>
                </a:schemeClr>
              </a:buClr>
              <a:buFont typeface="Wingdings" pitchFamily="2" charset="2"/>
              <a:buChar char="ü"/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小标题一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28594" indent="-228594">
              <a:lnSpc>
                <a:spcPct val="150000"/>
              </a:lnSpc>
              <a:buClr>
                <a:schemeClr val="bg1">
                  <a:lumMod val="50000"/>
                </a:schemeClr>
              </a:buClr>
              <a:buFont typeface="Wingdings" pitchFamily="2" charset="2"/>
              <a:buChar char="ü"/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小标题二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28594" indent="-228594">
              <a:lnSpc>
                <a:spcPct val="150000"/>
              </a:lnSpc>
              <a:buClr>
                <a:schemeClr val="bg1">
                  <a:lumMod val="50000"/>
                </a:schemeClr>
              </a:buClr>
              <a:buFont typeface="Wingdings" pitchFamily="2" charset="2"/>
              <a:buChar char="ü"/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小标题三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28594" indent="-228594">
              <a:lnSpc>
                <a:spcPct val="150000"/>
              </a:lnSpc>
              <a:buClr>
                <a:schemeClr val="bg1">
                  <a:lumMod val="50000"/>
                </a:schemeClr>
              </a:buClr>
              <a:buFont typeface="Wingdings" pitchFamily="2" charset="2"/>
              <a:buChar char="ü"/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小标题四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xmlns="" id="{10F94D8B-ED22-418D-8EA1-F37CFAA8DD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0" y="0"/>
            <a:ext cx="194758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xmlns="" id="{BE8B4F8F-96B6-42D4-A642-8DDCF0123C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244411" y="0"/>
            <a:ext cx="194758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580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switch dir="r"/>
      </p:transition>
    </mc:Choice>
    <mc:Fallback xmlns="">
      <p:transition spd="slow" advTm="3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65" name="Rectangle 21"/>
          <p:cNvSpPr>
            <a:spLocks noChangeArrowheads="1"/>
          </p:cNvSpPr>
          <p:nvPr/>
        </p:nvSpPr>
        <p:spPr bwMode="auto">
          <a:xfrm>
            <a:off x="1" y="2168662"/>
            <a:ext cx="3280833" cy="3525337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31766" name="Rectangle 22" descr="psb"/>
          <p:cNvSpPr>
            <a:spLocks noChangeArrowheads="1"/>
          </p:cNvSpPr>
          <p:nvPr/>
        </p:nvSpPr>
        <p:spPr bwMode="auto">
          <a:xfrm>
            <a:off x="3280835" y="2168662"/>
            <a:ext cx="3376084" cy="3525337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 sz="2400" dirty="0">
              <a:solidFill>
                <a:prstClr val="black"/>
              </a:solidFill>
            </a:endParaRPr>
          </a:p>
        </p:txBody>
      </p:sp>
      <p:sp>
        <p:nvSpPr>
          <p:cNvPr id="31767" name="Rectangle 23"/>
          <p:cNvSpPr>
            <a:spLocks noChangeArrowheads="1"/>
          </p:cNvSpPr>
          <p:nvPr/>
        </p:nvSpPr>
        <p:spPr bwMode="auto">
          <a:xfrm>
            <a:off x="9472084" y="2168662"/>
            <a:ext cx="2715683" cy="3525337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31768" name="Rectangle 24"/>
          <p:cNvSpPr>
            <a:spLocks noChangeArrowheads="1"/>
          </p:cNvSpPr>
          <p:nvPr/>
        </p:nvSpPr>
        <p:spPr bwMode="auto">
          <a:xfrm>
            <a:off x="6656919" y="2168661"/>
            <a:ext cx="2815167" cy="46893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31771" name="Rectangle 27"/>
          <p:cNvSpPr>
            <a:spLocks noChangeArrowheads="1"/>
          </p:cNvSpPr>
          <p:nvPr/>
        </p:nvSpPr>
        <p:spPr bwMode="auto">
          <a:xfrm>
            <a:off x="6815206" y="4431652"/>
            <a:ext cx="2545157" cy="1865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067" dirty="0">
                <a:solidFill>
                  <a:srgbClr val="F8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1067" dirty="0">
                <a:solidFill>
                  <a:srgbClr val="F8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1067" dirty="0">
                <a:solidFill>
                  <a:srgbClr val="F8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1067" dirty="0">
                <a:solidFill>
                  <a:srgbClr val="F8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1067" dirty="0">
                <a:solidFill>
                  <a:srgbClr val="F8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1067" dirty="0">
              <a:solidFill>
                <a:srgbClr val="F8F8F8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1772" name="Rectangle 28"/>
          <p:cNvSpPr>
            <a:spLocks noChangeArrowheads="1"/>
          </p:cNvSpPr>
          <p:nvPr/>
        </p:nvSpPr>
        <p:spPr bwMode="auto">
          <a:xfrm>
            <a:off x="7147984" y="3804926"/>
            <a:ext cx="1828800" cy="410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zh-CN" sz="1333" dirty="0">
                <a:solidFill>
                  <a:srgbClr val="F8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WHAT MAKES US</a:t>
            </a:r>
            <a:endParaRPr lang="zh-CN" altLang="zh-CN" sz="1333" b="1" dirty="0">
              <a:solidFill>
                <a:srgbClr val="F8F8F8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/>
            <a:r>
              <a:rPr lang="zh-CN" altLang="zh-CN" sz="1333" b="1" dirty="0">
                <a:solidFill>
                  <a:srgbClr val="F8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DIFFERENT</a:t>
            </a:r>
            <a:r>
              <a:rPr lang="zh-CN" altLang="zh-CN" sz="1333" dirty="0">
                <a:solidFill>
                  <a:srgbClr val="F8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?</a:t>
            </a:r>
            <a:endParaRPr lang="zh-CN" altLang="zh-CN" sz="1067" dirty="0">
              <a:solidFill>
                <a:srgbClr val="F8F8F8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1773" name="Freeform 29"/>
          <p:cNvSpPr>
            <a:spLocks noEditPoints="1"/>
          </p:cNvSpPr>
          <p:nvPr/>
        </p:nvSpPr>
        <p:spPr bwMode="auto">
          <a:xfrm>
            <a:off x="9745133" y="4143697"/>
            <a:ext cx="228600" cy="287956"/>
          </a:xfrm>
          <a:custGeom>
            <a:avLst/>
            <a:gdLst>
              <a:gd name="T0" fmla="*/ 60 w 67"/>
              <a:gd name="T1" fmla="*/ 77 h 86"/>
              <a:gd name="T2" fmla="*/ 55 w 67"/>
              <a:gd name="T3" fmla="*/ 82 h 86"/>
              <a:gd name="T4" fmla="*/ 38 w 67"/>
              <a:gd name="T5" fmla="*/ 86 h 86"/>
              <a:gd name="T6" fmla="*/ 22 w 67"/>
              <a:gd name="T7" fmla="*/ 79 h 86"/>
              <a:gd name="T8" fmla="*/ 22 w 67"/>
              <a:gd name="T9" fmla="*/ 79 h 86"/>
              <a:gd name="T10" fmla="*/ 22 w 67"/>
              <a:gd name="T11" fmla="*/ 79 h 86"/>
              <a:gd name="T12" fmla="*/ 17 w 67"/>
              <a:gd name="T13" fmla="*/ 73 h 86"/>
              <a:gd name="T14" fmla="*/ 8 w 67"/>
              <a:gd name="T15" fmla="*/ 58 h 86"/>
              <a:gd name="T16" fmla="*/ 8 w 67"/>
              <a:gd name="T17" fmla="*/ 58 h 86"/>
              <a:gd name="T18" fmla="*/ 3 w 67"/>
              <a:gd name="T19" fmla="*/ 49 h 86"/>
              <a:gd name="T20" fmla="*/ 9 w 67"/>
              <a:gd name="T21" fmla="*/ 37 h 86"/>
              <a:gd name="T22" fmla="*/ 17 w 67"/>
              <a:gd name="T23" fmla="*/ 41 h 86"/>
              <a:gd name="T24" fmla="*/ 18 w 67"/>
              <a:gd name="T25" fmla="*/ 41 h 86"/>
              <a:gd name="T26" fmla="*/ 18 w 67"/>
              <a:gd name="T27" fmla="*/ 42 h 86"/>
              <a:gd name="T28" fmla="*/ 18 w 67"/>
              <a:gd name="T29" fmla="*/ 14 h 86"/>
              <a:gd name="T30" fmla="*/ 30 w 67"/>
              <a:gd name="T31" fmla="*/ 7 h 86"/>
              <a:gd name="T32" fmla="*/ 44 w 67"/>
              <a:gd name="T33" fmla="*/ 7 h 86"/>
              <a:gd name="T34" fmla="*/ 56 w 67"/>
              <a:gd name="T35" fmla="*/ 14 h 86"/>
              <a:gd name="T36" fmla="*/ 56 w 67"/>
              <a:gd name="T37" fmla="*/ 14 h 86"/>
              <a:gd name="T38" fmla="*/ 56 w 67"/>
              <a:gd name="T39" fmla="*/ 14 h 86"/>
              <a:gd name="T40" fmla="*/ 67 w 67"/>
              <a:gd name="T41" fmla="*/ 21 h 86"/>
              <a:gd name="T42" fmla="*/ 67 w 67"/>
              <a:gd name="T43" fmla="*/ 59 h 86"/>
              <a:gd name="T44" fmla="*/ 65 w 67"/>
              <a:gd name="T45" fmla="*/ 69 h 86"/>
              <a:gd name="T46" fmla="*/ 60 w 67"/>
              <a:gd name="T47" fmla="*/ 77 h 86"/>
              <a:gd name="T48" fmla="*/ 52 w 67"/>
              <a:gd name="T49" fmla="*/ 76 h 86"/>
              <a:gd name="T50" fmla="*/ 52 w 67"/>
              <a:gd name="T51" fmla="*/ 76 h 86"/>
              <a:gd name="T52" fmla="*/ 56 w 67"/>
              <a:gd name="T53" fmla="*/ 73 h 86"/>
              <a:gd name="T54" fmla="*/ 60 w 67"/>
              <a:gd name="T55" fmla="*/ 67 h 86"/>
              <a:gd name="T56" fmla="*/ 61 w 67"/>
              <a:gd name="T57" fmla="*/ 59 h 86"/>
              <a:gd name="T58" fmla="*/ 61 w 67"/>
              <a:gd name="T59" fmla="*/ 21 h 86"/>
              <a:gd name="T60" fmla="*/ 58 w 67"/>
              <a:gd name="T61" fmla="*/ 21 h 86"/>
              <a:gd name="T62" fmla="*/ 58 w 67"/>
              <a:gd name="T63" fmla="*/ 39 h 86"/>
              <a:gd name="T64" fmla="*/ 50 w 67"/>
              <a:gd name="T65" fmla="*/ 39 h 86"/>
              <a:gd name="T66" fmla="*/ 50 w 67"/>
              <a:gd name="T67" fmla="*/ 14 h 86"/>
              <a:gd name="T68" fmla="*/ 47 w 67"/>
              <a:gd name="T69" fmla="*/ 14 h 86"/>
              <a:gd name="T70" fmla="*/ 47 w 67"/>
              <a:gd name="T71" fmla="*/ 14 h 86"/>
              <a:gd name="T72" fmla="*/ 47 w 67"/>
              <a:gd name="T73" fmla="*/ 39 h 86"/>
              <a:gd name="T74" fmla="*/ 39 w 67"/>
              <a:gd name="T75" fmla="*/ 39 h 86"/>
              <a:gd name="T76" fmla="*/ 39 w 67"/>
              <a:gd name="T77" fmla="*/ 10 h 86"/>
              <a:gd name="T78" fmla="*/ 35 w 67"/>
              <a:gd name="T79" fmla="*/ 10 h 86"/>
              <a:gd name="T80" fmla="*/ 35 w 67"/>
              <a:gd name="T81" fmla="*/ 39 h 86"/>
              <a:gd name="T82" fmla="*/ 28 w 67"/>
              <a:gd name="T83" fmla="*/ 39 h 86"/>
              <a:gd name="T84" fmla="*/ 28 w 67"/>
              <a:gd name="T85" fmla="*/ 14 h 86"/>
              <a:gd name="T86" fmla="*/ 24 w 67"/>
              <a:gd name="T87" fmla="*/ 14 h 86"/>
              <a:gd name="T88" fmla="*/ 24 w 67"/>
              <a:gd name="T89" fmla="*/ 49 h 86"/>
              <a:gd name="T90" fmla="*/ 16 w 67"/>
              <a:gd name="T91" fmla="*/ 51 h 86"/>
              <a:gd name="T92" fmla="*/ 12 w 67"/>
              <a:gd name="T93" fmla="*/ 44 h 86"/>
              <a:gd name="T94" fmla="*/ 8 w 67"/>
              <a:gd name="T95" fmla="*/ 46 h 86"/>
              <a:gd name="T96" fmla="*/ 13 w 67"/>
              <a:gd name="T97" fmla="*/ 55 h 86"/>
              <a:gd name="T98" fmla="*/ 13 w 67"/>
              <a:gd name="T99" fmla="*/ 55 h 86"/>
              <a:gd name="T100" fmla="*/ 22 w 67"/>
              <a:gd name="T101" fmla="*/ 70 h 86"/>
              <a:gd name="T102" fmla="*/ 26 w 67"/>
              <a:gd name="T103" fmla="*/ 74 h 86"/>
              <a:gd name="T104" fmla="*/ 38 w 67"/>
              <a:gd name="T105" fmla="*/ 80 h 86"/>
              <a:gd name="T106" fmla="*/ 52 w 67"/>
              <a:gd name="T107" fmla="*/ 76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67" h="86">
                <a:moveTo>
                  <a:pt x="60" y="77"/>
                </a:moveTo>
                <a:cubicBezTo>
                  <a:pt x="59" y="79"/>
                  <a:pt x="57" y="80"/>
                  <a:pt x="55" y="82"/>
                </a:cubicBezTo>
                <a:cubicBezTo>
                  <a:pt x="50" y="85"/>
                  <a:pt x="44" y="86"/>
                  <a:pt x="38" y="86"/>
                </a:cubicBezTo>
                <a:cubicBezTo>
                  <a:pt x="32" y="85"/>
                  <a:pt x="26" y="83"/>
                  <a:pt x="22" y="79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79"/>
                  <a:pt x="22" y="79"/>
                  <a:pt x="22" y="79"/>
                </a:cubicBezTo>
                <a:cubicBezTo>
                  <a:pt x="20" y="77"/>
                  <a:pt x="18" y="75"/>
                  <a:pt x="17" y="73"/>
                </a:cubicBezTo>
                <a:cubicBezTo>
                  <a:pt x="8" y="58"/>
                  <a:pt x="8" y="58"/>
                  <a:pt x="8" y="58"/>
                </a:cubicBezTo>
                <a:cubicBezTo>
                  <a:pt x="8" y="58"/>
                  <a:pt x="8" y="58"/>
                  <a:pt x="8" y="58"/>
                </a:cubicBezTo>
                <a:cubicBezTo>
                  <a:pt x="3" y="49"/>
                  <a:pt x="3" y="49"/>
                  <a:pt x="3" y="49"/>
                </a:cubicBezTo>
                <a:cubicBezTo>
                  <a:pt x="0" y="44"/>
                  <a:pt x="3" y="38"/>
                  <a:pt x="9" y="37"/>
                </a:cubicBezTo>
                <a:cubicBezTo>
                  <a:pt x="12" y="37"/>
                  <a:pt x="15" y="38"/>
                  <a:pt x="17" y="41"/>
                </a:cubicBezTo>
                <a:cubicBezTo>
                  <a:pt x="17" y="41"/>
                  <a:pt x="18" y="41"/>
                  <a:pt x="18" y="41"/>
                </a:cubicBezTo>
                <a:cubicBezTo>
                  <a:pt x="18" y="42"/>
                  <a:pt x="18" y="42"/>
                  <a:pt x="18" y="42"/>
                </a:cubicBezTo>
                <a:cubicBezTo>
                  <a:pt x="18" y="14"/>
                  <a:pt x="18" y="14"/>
                  <a:pt x="18" y="14"/>
                </a:cubicBezTo>
                <a:cubicBezTo>
                  <a:pt x="18" y="8"/>
                  <a:pt x="25" y="4"/>
                  <a:pt x="30" y="7"/>
                </a:cubicBezTo>
                <a:cubicBezTo>
                  <a:pt x="32" y="0"/>
                  <a:pt x="42" y="0"/>
                  <a:pt x="44" y="7"/>
                </a:cubicBezTo>
                <a:cubicBezTo>
                  <a:pt x="49" y="4"/>
                  <a:pt x="56" y="8"/>
                  <a:pt x="56" y="14"/>
                </a:cubicBezTo>
                <a:cubicBezTo>
                  <a:pt x="56" y="14"/>
                  <a:pt x="56" y="14"/>
                  <a:pt x="56" y="14"/>
                </a:cubicBezTo>
                <a:cubicBezTo>
                  <a:pt x="56" y="14"/>
                  <a:pt x="56" y="14"/>
                  <a:pt x="56" y="14"/>
                </a:cubicBezTo>
                <a:cubicBezTo>
                  <a:pt x="61" y="12"/>
                  <a:pt x="67" y="15"/>
                  <a:pt x="67" y="21"/>
                </a:cubicBezTo>
                <a:cubicBezTo>
                  <a:pt x="67" y="59"/>
                  <a:pt x="67" y="59"/>
                  <a:pt x="67" y="59"/>
                </a:cubicBezTo>
                <a:cubicBezTo>
                  <a:pt x="67" y="62"/>
                  <a:pt x="66" y="66"/>
                  <a:pt x="65" y="69"/>
                </a:cubicBezTo>
                <a:cubicBezTo>
                  <a:pt x="64" y="72"/>
                  <a:pt x="63" y="75"/>
                  <a:pt x="60" y="77"/>
                </a:cubicBezTo>
                <a:close/>
                <a:moveTo>
                  <a:pt x="52" y="76"/>
                </a:moveTo>
                <a:cubicBezTo>
                  <a:pt x="52" y="76"/>
                  <a:pt x="52" y="76"/>
                  <a:pt x="52" y="76"/>
                </a:cubicBezTo>
                <a:cubicBezTo>
                  <a:pt x="53" y="76"/>
                  <a:pt x="55" y="74"/>
                  <a:pt x="56" y="73"/>
                </a:cubicBezTo>
                <a:cubicBezTo>
                  <a:pt x="58" y="71"/>
                  <a:pt x="59" y="69"/>
                  <a:pt x="60" y="67"/>
                </a:cubicBezTo>
                <a:cubicBezTo>
                  <a:pt x="61" y="64"/>
                  <a:pt x="61" y="62"/>
                  <a:pt x="61" y="59"/>
                </a:cubicBezTo>
                <a:cubicBezTo>
                  <a:pt x="61" y="21"/>
                  <a:pt x="61" y="21"/>
                  <a:pt x="61" y="21"/>
                </a:cubicBezTo>
                <a:cubicBezTo>
                  <a:pt x="61" y="19"/>
                  <a:pt x="58" y="19"/>
                  <a:pt x="58" y="21"/>
                </a:cubicBezTo>
                <a:cubicBezTo>
                  <a:pt x="58" y="39"/>
                  <a:pt x="58" y="39"/>
                  <a:pt x="58" y="39"/>
                </a:cubicBezTo>
                <a:cubicBezTo>
                  <a:pt x="58" y="44"/>
                  <a:pt x="50" y="44"/>
                  <a:pt x="50" y="39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2"/>
                  <a:pt x="47" y="12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39"/>
                  <a:pt x="47" y="39"/>
                  <a:pt x="47" y="39"/>
                </a:cubicBezTo>
                <a:cubicBezTo>
                  <a:pt x="47" y="44"/>
                  <a:pt x="39" y="44"/>
                  <a:pt x="39" y="39"/>
                </a:cubicBezTo>
                <a:cubicBezTo>
                  <a:pt x="39" y="10"/>
                  <a:pt x="39" y="10"/>
                  <a:pt x="39" y="10"/>
                </a:cubicBezTo>
                <a:cubicBezTo>
                  <a:pt x="39" y="7"/>
                  <a:pt x="35" y="7"/>
                  <a:pt x="35" y="10"/>
                </a:cubicBezTo>
                <a:cubicBezTo>
                  <a:pt x="35" y="39"/>
                  <a:pt x="35" y="39"/>
                  <a:pt x="35" y="39"/>
                </a:cubicBezTo>
                <a:cubicBezTo>
                  <a:pt x="35" y="44"/>
                  <a:pt x="28" y="44"/>
                  <a:pt x="28" y="39"/>
                </a:cubicBezTo>
                <a:cubicBezTo>
                  <a:pt x="28" y="14"/>
                  <a:pt x="28" y="14"/>
                  <a:pt x="28" y="14"/>
                </a:cubicBezTo>
                <a:cubicBezTo>
                  <a:pt x="28" y="12"/>
                  <a:pt x="24" y="12"/>
                  <a:pt x="24" y="14"/>
                </a:cubicBezTo>
                <a:cubicBezTo>
                  <a:pt x="24" y="49"/>
                  <a:pt x="24" y="49"/>
                  <a:pt x="24" y="49"/>
                </a:cubicBezTo>
                <a:cubicBezTo>
                  <a:pt x="24" y="53"/>
                  <a:pt x="19" y="55"/>
                  <a:pt x="16" y="51"/>
                </a:cubicBezTo>
                <a:cubicBezTo>
                  <a:pt x="12" y="44"/>
                  <a:pt x="12" y="44"/>
                  <a:pt x="12" y="44"/>
                </a:cubicBezTo>
                <a:cubicBezTo>
                  <a:pt x="11" y="42"/>
                  <a:pt x="7" y="43"/>
                  <a:pt x="8" y="46"/>
                </a:cubicBezTo>
                <a:cubicBezTo>
                  <a:pt x="13" y="55"/>
                  <a:pt x="13" y="55"/>
                  <a:pt x="13" y="55"/>
                </a:cubicBezTo>
                <a:cubicBezTo>
                  <a:pt x="13" y="55"/>
                  <a:pt x="13" y="55"/>
                  <a:pt x="13" y="55"/>
                </a:cubicBezTo>
                <a:cubicBezTo>
                  <a:pt x="22" y="70"/>
                  <a:pt x="22" y="70"/>
                  <a:pt x="22" y="70"/>
                </a:cubicBezTo>
                <a:cubicBezTo>
                  <a:pt x="23" y="72"/>
                  <a:pt x="24" y="73"/>
                  <a:pt x="26" y="74"/>
                </a:cubicBezTo>
                <a:cubicBezTo>
                  <a:pt x="29" y="77"/>
                  <a:pt x="34" y="79"/>
                  <a:pt x="38" y="80"/>
                </a:cubicBezTo>
                <a:cubicBezTo>
                  <a:pt x="43" y="80"/>
                  <a:pt x="48" y="79"/>
                  <a:pt x="52" y="76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31774" name="Freeform 30"/>
          <p:cNvSpPr>
            <a:spLocks noEditPoints="1"/>
          </p:cNvSpPr>
          <p:nvPr/>
        </p:nvSpPr>
        <p:spPr bwMode="auto">
          <a:xfrm>
            <a:off x="9749368" y="2835193"/>
            <a:ext cx="258233" cy="262548"/>
          </a:xfrm>
          <a:custGeom>
            <a:avLst/>
            <a:gdLst>
              <a:gd name="T0" fmla="*/ 39 w 77"/>
              <a:gd name="T1" fmla="*/ 57 h 78"/>
              <a:gd name="T2" fmla="*/ 48 w 77"/>
              <a:gd name="T3" fmla="*/ 8 h 78"/>
              <a:gd name="T4" fmla="*/ 53 w 77"/>
              <a:gd name="T5" fmla="*/ 10 h 78"/>
              <a:gd name="T6" fmla="*/ 61 w 77"/>
              <a:gd name="T7" fmla="*/ 7 h 78"/>
              <a:gd name="T8" fmla="*/ 71 w 77"/>
              <a:gd name="T9" fmla="*/ 20 h 78"/>
              <a:gd name="T10" fmla="*/ 69 w 77"/>
              <a:gd name="T11" fmla="*/ 29 h 78"/>
              <a:gd name="T12" fmla="*/ 77 w 77"/>
              <a:gd name="T13" fmla="*/ 32 h 78"/>
              <a:gd name="T14" fmla="*/ 74 w 77"/>
              <a:gd name="T15" fmla="*/ 48 h 78"/>
              <a:gd name="T16" fmla="*/ 67 w 77"/>
              <a:gd name="T17" fmla="*/ 53 h 78"/>
              <a:gd name="T18" fmla="*/ 71 w 77"/>
              <a:gd name="T19" fmla="*/ 61 h 78"/>
              <a:gd name="T20" fmla="*/ 57 w 77"/>
              <a:gd name="T21" fmla="*/ 71 h 78"/>
              <a:gd name="T22" fmla="*/ 51 w 77"/>
              <a:gd name="T23" fmla="*/ 68 h 78"/>
              <a:gd name="T24" fmla="*/ 45 w 77"/>
              <a:gd name="T25" fmla="*/ 78 h 78"/>
              <a:gd name="T26" fmla="*/ 29 w 77"/>
              <a:gd name="T27" fmla="*/ 75 h 78"/>
              <a:gd name="T28" fmla="*/ 26 w 77"/>
              <a:gd name="T29" fmla="*/ 68 h 78"/>
              <a:gd name="T30" fmla="*/ 24 w 77"/>
              <a:gd name="T31" fmla="*/ 67 h 78"/>
              <a:gd name="T32" fmla="*/ 16 w 77"/>
              <a:gd name="T33" fmla="*/ 71 h 78"/>
              <a:gd name="T34" fmla="*/ 6 w 77"/>
              <a:gd name="T35" fmla="*/ 57 h 78"/>
              <a:gd name="T36" fmla="*/ 8 w 77"/>
              <a:gd name="T37" fmla="*/ 48 h 78"/>
              <a:gd name="T38" fmla="*/ 0 w 77"/>
              <a:gd name="T39" fmla="*/ 45 h 78"/>
              <a:gd name="T40" fmla="*/ 8 w 77"/>
              <a:gd name="T41" fmla="*/ 29 h 78"/>
              <a:gd name="T42" fmla="*/ 6 w 77"/>
              <a:gd name="T43" fmla="*/ 20 h 78"/>
              <a:gd name="T44" fmla="*/ 6 w 77"/>
              <a:gd name="T45" fmla="*/ 16 h 78"/>
              <a:gd name="T46" fmla="*/ 24 w 77"/>
              <a:gd name="T47" fmla="*/ 10 h 78"/>
              <a:gd name="T48" fmla="*/ 32 w 77"/>
              <a:gd name="T49" fmla="*/ 0 h 78"/>
              <a:gd name="T50" fmla="*/ 48 w 77"/>
              <a:gd name="T51" fmla="*/ 3 h 78"/>
              <a:gd name="T52" fmla="*/ 48 w 77"/>
              <a:gd name="T53" fmla="*/ 15 h 78"/>
              <a:gd name="T54" fmla="*/ 42 w 77"/>
              <a:gd name="T55" fmla="*/ 11 h 78"/>
              <a:gd name="T56" fmla="*/ 35 w 77"/>
              <a:gd name="T57" fmla="*/ 11 h 78"/>
              <a:gd name="T58" fmla="*/ 25 w 77"/>
              <a:gd name="T59" fmla="*/ 17 h 78"/>
              <a:gd name="T60" fmla="*/ 13 w 77"/>
              <a:gd name="T61" fmla="*/ 18 h 78"/>
              <a:gd name="T62" fmla="*/ 14 w 77"/>
              <a:gd name="T63" fmla="*/ 29 h 78"/>
              <a:gd name="T64" fmla="*/ 6 w 77"/>
              <a:gd name="T65" fmla="*/ 35 h 78"/>
              <a:gd name="T66" fmla="*/ 13 w 77"/>
              <a:gd name="T67" fmla="*/ 45 h 78"/>
              <a:gd name="T68" fmla="*/ 16 w 77"/>
              <a:gd name="T69" fmla="*/ 56 h 78"/>
              <a:gd name="T70" fmla="*/ 21 w 77"/>
              <a:gd name="T71" fmla="*/ 61 h 78"/>
              <a:gd name="T72" fmla="*/ 32 w 77"/>
              <a:gd name="T73" fmla="*/ 64 h 78"/>
              <a:gd name="T74" fmla="*/ 42 w 77"/>
              <a:gd name="T75" fmla="*/ 72 h 78"/>
              <a:gd name="T76" fmla="*/ 44 w 77"/>
              <a:gd name="T77" fmla="*/ 64 h 78"/>
              <a:gd name="T78" fmla="*/ 52 w 77"/>
              <a:gd name="T79" fmla="*/ 61 h 78"/>
              <a:gd name="T80" fmla="*/ 64 w 77"/>
              <a:gd name="T81" fmla="*/ 59 h 78"/>
              <a:gd name="T82" fmla="*/ 63 w 77"/>
              <a:gd name="T83" fmla="*/ 49 h 78"/>
              <a:gd name="T84" fmla="*/ 71 w 77"/>
              <a:gd name="T85" fmla="*/ 42 h 78"/>
              <a:gd name="T86" fmla="*/ 64 w 77"/>
              <a:gd name="T87" fmla="*/ 33 h 78"/>
              <a:gd name="T88" fmla="*/ 61 w 77"/>
              <a:gd name="T89" fmla="*/ 21 h 78"/>
              <a:gd name="T90" fmla="*/ 56 w 77"/>
              <a:gd name="T91" fmla="*/ 16 h 78"/>
              <a:gd name="T92" fmla="*/ 39 w 77"/>
              <a:gd name="T93" fmla="*/ 24 h 78"/>
              <a:gd name="T94" fmla="*/ 39 w 77"/>
              <a:gd name="T95" fmla="*/ 54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77" h="78">
                <a:moveTo>
                  <a:pt x="39" y="20"/>
                </a:moveTo>
                <a:cubicBezTo>
                  <a:pt x="49" y="20"/>
                  <a:pt x="57" y="29"/>
                  <a:pt x="57" y="39"/>
                </a:cubicBezTo>
                <a:cubicBezTo>
                  <a:pt x="57" y="49"/>
                  <a:pt x="49" y="57"/>
                  <a:pt x="39" y="57"/>
                </a:cubicBezTo>
                <a:cubicBezTo>
                  <a:pt x="28" y="57"/>
                  <a:pt x="20" y="49"/>
                  <a:pt x="20" y="39"/>
                </a:cubicBezTo>
                <a:cubicBezTo>
                  <a:pt x="20" y="29"/>
                  <a:pt x="28" y="20"/>
                  <a:pt x="39" y="20"/>
                </a:cubicBezTo>
                <a:close/>
                <a:moveTo>
                  <a:pt x="48" y="8"/>
                </a:moveTo>
                <a:cubicBezTo>
                  <a:pt x="48" y="8"/>
                  <a:pt x="48" y="8"/>
                  <a:pt x="48" y="8"/>
                </a:cubicBezTo>
                <a:cubicBezTo>
                  <a:pt x="49" y="9"/>
                  <a:pt x="50" y="9"/>
                  <a:pt x="51" y="9"/>
                </a:cubicBezTo>
                <a:cubicBezTo>
                  <a:pt x="52" y="10"/>
                  <a:pt x="52" y="10"/>
                  <a:pt x="53" y="10"/>
                </a:cubicBezTo>
                <a:cubicBezTo>
                  <a:pt x="57" y="7"/>
                  <a:pt x="57" y="7"/>
                  <a:pt x="57" y="7"/>
                </a:cubicBezTo>
                <a:cubicBezTo>
                  <a:pt x="58" y="5"/>
                  <a:pt x="60" y="5"/>
                  <a:pt x="61" y="7"/>
                </a:cubicBezTo>
                <a:cubicBezTo>
                  <a:pt x="61" y="7"/>
                  <a:pt x="61" y="7"/>
                  <a:pt x="61" y="7"/>
                </a:cubicBezTo>
                <a:cubicBezTo>
                  <a:pt x="61" y="7"/>
                  <a:pt x="61" y="7"/>
                  <a:pt x="61" y="7"/>
                </a:cubicBezTo>
                <a:cubicBezTo>
                  <a:pt x="71" y="16"/>
                  <a:pt x="71" y="16"/>
                  <a:pt x="71" y="16"/>
                </a:cubicBezTo>
                <a:cubicBezTo>
                  <a:pt x="72" y="17"/>
                  <a:pt x="72" y="19"/>
                  <a:pt x="71" y="20"/>
                </a:cubicBezTo>
                <a:cubicBezTo>
                  <a:pt x="67" y="24"/>
                  <a:pt x="67" y="24"/>
                  <a:pt x="67" y="24"/>
                </a:cubicBezTo>
                <a:cubicBezTo>
                  <a:pt x="67" y="25"/>
                  <a:pt x="68" y="26"/>
                  <a:pt x="68" y="26"/>
                </a:cubicBezTo>
                <a:cubicBezTo>
                  <a:pt x="68" y="27"/>
                  <a:pt x="69" y="28"/>
                  <a:pt x="69" y="29"/>
                </a:cubicBezTo>
                <a:cubicBezTo>
                  <a:pt x="74" y="29"/>
                  <a:pt x="74" y="29"/>
                  <a:pt x="74" y="29"/>
                </a:cubicBezTo>
                <a:cubicBezTo>
                  <a:pt x="76" y="29"/>
                  <a:pt x="77" y="30"/>
                  <a:pt x="77" y="32"/>
                </a:cubicBezTo>
                <a:cubicBezTo>
                  <a:pt x="77" y="32"/>
                  <a:pt x="77" y="32"/>
                  <a:pt x="77" y="32"/>
                </a:cubicBezTo>
                <a:cubicBezTo>
                  <a:pt x="77" y="45"/>
                  <a:pt x="77" y="45"/>
                  <a:pt x="77" y="45"/>
                </a:cubicBezTo>
                <a:cubicBezTo>
                  <a:pt x="77" y="47"/>
                  <a:pt x="76" y="48"/>
                  <a:pt x="74" y="48"/>
                </a:cubicBezTo>
                <a:cubicBezTo>
                  <a:pt x="74" y="48"/>
                  <a:pt x="74" y="48"/>
                  <a:pt x="74" y="48"/>
                </a:cubicBezTo>
                <a:cubicBezTo>
                  <a:pt x="69" y="48"/>
                  <a:pt x="69" y="48"/>
                  <a:pt x="69" y="48"/>
                </a:cubicBezTo>
                <a:cubicBezTo>
                  <a:pt x="69" y="49"/>
                  <a:pt x="68" y="50"/>
                  <a:pt x="68" y="51"/>
                </a:cubicBezTo>
                <a:cubicBezTo>
                  <a:pt x="68" y="52"/>
                  <a:pt x="67" y="53"/>
                  <a:pt x="67" y="53"/>
                </a:cubicBezTo>
                <a:cubicBezTo>
                  <a:pt x="71" y="57"/>
                  <a:pt x="71" y="57"/>
                  <a:pt x="71" y="57"/>
                </a:cubicBezTo>
                <a:cubicBezTo>
                  <a:pt x="72" y="58"/>
                  <a:pt x="72" y="60"/>
                  <a:pt x="71" y="61"/>
                </a:cubicBezTo>
                <a:cubicBezTo>
                  <a:pt x="71" y="61"/>
                  <a:pt x="71" y="61"/>
                  <a:pt x="71" y="61"/>
                </a:cubicBezTo>
                <a:cubicBezTo>
                  <a:pt x="71" y="61"/>
                  <a:pt x="71" y="61"/>
                  <a:pt x="71" y="61"/>
                </a:cubicBezTo>
                <a:cubicBezTo>
                  <a:pt x="61" y="71"/>
                  <a:pt x="61" y="71"/>
                  <a:pt x="61" y="71"/>
                </a:cubicBezTo>
                <a:cubicBezTo>
                  <a:pt x="60" y="72"/>
                  <a:pt x="58" y="72"/>
                  <a:pt x="57" y="71"/>
                </a:cubicBezTo>
                <a:cubicBezTo>
                  <a:pt x="53" y="67"/>
                  <a:pt x="53" y="67"/>
                  <a:pt x="53" y="67"/>
                </a:cubicBezTo>
                <a:cubicBezTo>
                  <a:pt x="52" y="68"/>
                  <a:pt x="52" y="68"/>
                  <a:pt x="51" y="68"/>
                </a:cubicBezTo>
                <a:cubicBezTo>
                  <a:pt x="51" y="68"/>
                  <a:pt x="51" y="68"/>
                  <a:pt x="51" y="68"/>
                </a:cubicBezTo>
                <a:cubicBezTo>
                  <a:pt x="50" y="69"/>
                  <a:pt x="49" y="69"/>
                  <a:pt x="48" y="69"/>
                </a:cubicBezTo>
                <a:cubicBezTo>
                  <a:pt x="48" y="75"/>
                  <a:pt x="48" y="75"/>
                  <a:pt x="48" y="75"/>
                </a:cubicBezTo>
                <a:cubicBezTo>
                  <a:pt x="48" y="76"/>
                  <a:pt x="47" y="78"/>
                  <a:pt x="45" y="78"/>
                </a:cubicBezTo>
                <a:cubicBezTo>
                  <a:pt x="45" y="77"/>
                  <a:pt x="45" y="77"/>
                  <a:pt x="45" y="77"/>
                </a:cubicBezTo>
                <a:cubicBezTo>
                  <a:pt x="32" y="77"/>
                  <a:pt x="32" y="77"/>
                  <a:pt x="32" y="77"/>
                </a:cubicBezTo>
                <a:cubicBezTo>
                  <a:pt x="30" y="77"/>
                  <a:pt x="29" y="76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69"/>
                  <a:pt x="29" y="69"/>
                  <a:pt x="29" y="69"/>
                </a:cubicBezTo>
                <a:cubicBezTo>
                  <a:pt x="28" y="69"/>
                  <a:pt x="27" y="69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8"/>
                  <a:pt x="25" y="67"/>
                  <a:pt x="24" y="67"/>
                </a:cubicBezTo>
                <a:cubicBezTo>
                  <a:pt x="20" y="71"/>
                  <a:pt x="20" y="71"/>
                  <a:pt x="20" y="71"/>
                </a:cubicBezTo>
                <a:cubicBezTo>
                  <a:pt x="19" y="72"/>
                  <a:pt x="17" y="72"/>
                  <a:pt x="16" y="71"/>
                </a:cubicBezTo>
                <a:cubicBezTo>
                  <a:pt x="16" y="71"/>
                  <a:pt x="16" y="71"/>
                  <a:pt x="16" y="71"/>
                </a:cubicBezTo>
                <a:cubicBezTo>
                  <a:pt x="16" y="71"/>
                  <a:pt x="16" y="71"/>
                  <a:pt x="16" y="71"/>
                </a:cubicBezTo>
                <a:cubicBezTo>
                  <a:pt x="6" y="61"/>
                  <a:pt x="6" y="61"/>
                  <a:pt x="6" y="61"/>
                </a:cubicBezTo>
                <a:cubicBezTo>
                  <a:pt x="5" y="60"/>
                  <a:pt x="5" y="58"/>
                  <a:pt x="6" y="57"/>
                </a:cubicBezTo>
                <a:cubicBezTo>
                  <a:pt x="10" y="53"/>
                  <a:pt x="10" y="53"/>
                  <a:pt x="10" y="53"/>
                </a:cubicBezTo>
                <a:cubicBezTo>
                  <a:pt x="10" y="53"/>
                  <a:pt x="9" y="52"/>
                  <a:pt x="9" y="51"/>
                </a:cubicBezTo>
                <a:cubicBezTo>
                  <a:pt x="9" y="50"/>
                  <a:pt x="8" y="49"/>
                  <a:pt x="8" y="48"/>
                </a:cubicBezTo>
                <a:cubicBezTo>
                  <a:pt x="3" y="48"/>
                  <a:pt x="3" y="48"/>
                  <a:pt x="3" y="48"/>
                </a:cubicBezTo>
                <a:cubicBezTo>
                  <a:pt x="1" y="48"/>
                  <a:pt x="0" y="47"/>
                  <a:pt x="0" y="45"/>
                </a:cubicBezTo>
                <a:cubicBezTo>
                  <a:pt x="0" y="45"/>
                  <a:pt x="0" y="45"/>
                  <a:pt x="0" y="45"/>
                </a:cubicBezTo>
                <a:cubicBezTo>
                  <a:pt x="0" y="32"/>
                  <a:pt x="0" y="32"/>
                  <a:pt x="0" y="32"/>
                </a:cubicBezTo>
                <a:cubicBezTo>
                  <a:pt x="0" y="30"/>
                  <a:pt x="1" y="29"/>
                  <a:pt x="3" y="29"/>
                </a:cubicBezTo>
                <a:cubicBezTo>
                  <a:pt x="8" y="29"/>
                  <a:pt x="8" y="29"/>
                  <a:pt x="8" y="29"/>
                </a:cubicBezTo>
                <a:cubicBezTo>
                  <a:pt x="8" y="28"/>
                  <a:pt x="9" y="27"/>
                  <a:pt x="9" y="26"/>
                </a:cubicBezTo>
                <a:cubicBezTo>
                  <a:pt x="9" y="26"/>
                  <a:pt x="10" y="25"/>
                  <a:pt x="10" y="24"/>
                </a:cubicBezTo>
                <a:cubicBezTo>
                  <a:pt x="6" y="20"/>
                  <a:pt x="6" y="20"/>
                  <a:pt x="6" y="20"/>
                </a:cubicBezTo>
                <a:cubicBezTo>
                  <a:pt x="5" y="19"/>
                  <a:pt x="5" y="17"/>
                  <a:pt x="6" y="16"/>
                </a:cubicBezTo>
                <a:cubicBezTo>
                  <a:pt x="6" y="16"/>
                  <a:pt x="6" y="16"/>
                  <a:pt x="6" y="16"/>
                </a:cubicBezTo>
                <a:cubicBezTo>
                  <a:pt x="6" y="16"/>
                  <a:pt x="6" y="16"/>
                  <a:pt x="6" y="16"/>
                </a:cubicBezTo>
                <a:cubicBezTo>
                  <a:pt x="16" y="7"/>
                  <a:pt x="16" y="7"/>
                  <a:pt x="16" y="7"/>
                </a:cubicBezTo>
                <a:cubicBezTo>
                  <a:pt x="17" y="5"/>
                  <a:pt x="19" y="5"/>
                  <a:pt x="20" y="7"/>
                </a:cubicBezTo>
                <a:cubicBezTo>
                  <a:pt x="24" y="10"/>
                  <a:pt x="24" y="10"/>
                  <a:pt x="24" y="10"/>
                </a:cubicBezTo>
                <a:cubicBezTo>
                  <a:pt x="25" y="10"/>
                  <a:pt x="27" y="9"/>
                  <a:pt x="29" y="8"/>
                </a:cubicBezTo>
                <a:cubicBezTo>
                  <a:pt x="29" y="3"/>
                  <a:pt x="29" y="3"/>
                  <a:pt x="29" y="3"/>
                </a:cubicBezTo>
                <a:cubicBezTo>
                  <a:pt x="29" y="1"/>
                  <a:pt x="30" y="0"/>
                  <a:pt x="32" y="0"/>
                </a:cubicBezTo>
                <a:cubicBezTo>
                  <a:pt x="32" y="0"/>
                  <a:pt x="32" y="0"/>
                  <a:pt x="32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7" y="0"/>
                  <a:pt x="48" y="1"/>
                  <a:pt x="48" y="3"/>
                </a:cubicBezTo>
                <a:cubicBezTo>
                  <a:pt x="48" y="3"/>
                  <a:pt x="48" y="3"/>
                  <a:pt x="48" y="3"/>
                </a:cubicBezTo>
                <a:cubicBezTo>
                  <a:pt x="48" y="8"/>
                  <a:pt x="48" y="8"/>
                  <a:pt x="48" y="8"/>
                </a:cubicBezTo>
                <a:close/>
                <a:moveTo>
                  <a:pt x="48" y="15"/>
                </a:moveTo>
                <a:cubicBezTo>
                  <a:pt x="48" y="15"/>
                  <a:pt x="48" y="15"/>
                  <a:pt x="48" y="15"/>
                </a:cubicBezTo>
                <a:cubicBezTo>
                  <a:pt x="47" y="14"/>
                  <a:pt x="46" y="14"/>
                  <a:pt x="45" y="13"/>
                </a:cubicBezTo>
                <a:cubicBezTo>
                  <a:pt x="43" y="13"/>
                  <a:pt x="42" y="12"/>
                  <a:pt x="42" y="11"/>
                </a:cubicBezTo>
                <a:cubicBezTo>
                  <a:pt x="42" y="6"/>
                  <a:pt x="42" y="6"/>
                  <a:pt x="42" y="6"/>
                </a:cubicBezTo>
                <a:cubicBezTo>
                  <a:pt x="35" y="6"/>
                  <a:pt x="35" y="6"/>
                  <a:pt x="35" y="6"/>
                </a:cubicBezTo>
                <a:cubicBezTo>
                  <a:pt x="35" y="11"/>
                  <a:pt x="35" y="11"/>
                  <a:pt x="35" y="11"/>
                </a:cubicBezTo>
                <a:cubicBezTo>
                  <a:pt x="35" y="12"/>
                  <a:pt x="34" y="13"/>
                  <a:pt x="33" y="13"/>
                </a:cubicBezTo>
                <a:cubicBezTo>
                  <a:pt x="30" y="14"/>
                  <a:pt x="27" y="15"/>
                  <a:pt x="25" y="17"/>
                </a:cubicBezTo>
                <a:cubicBezTo>
                  <a:pt x="25" y="17"/>
                  <a:pt x="25" y="17"/>
                  <a:pt x="25" y="17"/>
                </a:cubicBezTo>
                <a:cubicBezTo>
                  <a:pt x="24" y="17"/>
                  <a:pt x="22" y="17"/>
                  <a:pt x="21" y="16"/>
                </a:cubicBezTo>
                <a:cubicBezTo>
                  <a:pt x="18" y="13"/>
                  <a:pt x="18" y="13"/>
                  <a:pt x="18" y="13"/>
                </a:cubicBezTo>
                <a:cubicBezTo>
                  <a:pt x="13" y="18"/>
                  <a:pt x="13" y="18"/>
                  <a:pt x="13" y="18"/>
                </a:cubicBezTo>
                <a:cubicBezTo>
                  <a:pt x="16" y="21"/>
                  <a:pt x="16" y="21"/>
                  <a:pt x="16" y="21"/>
                </a:cubicBezTo>
                <a:cubicBezTo>
                  <a:pt x="17" y="22"/>
                  <a:pt x="17" y="24"/>
                  <a:pt x="16" y="25"/>
                </a:cubicBezTo>
                <a:cubicBezTo>
                  <a:pt x="16" y="26"/>
                  <a:pt x="15" y="27"/>
                  <a:pt x="14" y="29"/>
                </a:cubicBezTo>
                <a:cubicBezTo>
                  <a:pt x="14" y="30"/>
                  <a:pt x="14" y="31"/>
                  <a:pt x="13" y="33"/>
                </a:cubicBezTo>
                <a:cubicBezTo>
                  <a:pt x="13" y="34"/>
                  <a:pt x="12" y="35"/>
                  <a:pt x="10" y="35"/>
                </a:cubicBezTo>
                <a:cubicBezTo>
                  <a:pt x="6" y="35"/>
                  <a:pt x="6" y="35"/>
                  <a:pt x="6" y="35"/>
                </a:cubicBezTo>
                <a:cubicBezTo>
                  <a:pt x="6" y="42"/>
                  <a:pt x="6" y="42"/>
                  <a:pt x="6" y="42"/>
                </a:cubicBezTo>
                <a:cubicBezTo>
                  <a:pt x="10" y="42"/>
                  <a:pt x="10" y="42"/>
                  <a:pt x="10" y="42"/>
                </a:cubicBezTo>
                <a:cubicBezTo>
                  <a:pt x="12" y="42"/>
                  <a:pt x="13" y="43"/>
                  <a:pt x="13" y="45"/>
                </a:cubicBezTo>
                <a:cubicBezTo>
                  <a:pt x="13" y="46"/>
                  <a:pt x="14" y="47"/>
                  <a:pt x="14" y="49"/>
                </a:cubicBezTo>
                <a:cubicBezTo>
                  <a:pt x="15" y="50"/>
                  <a:pt x="16" y="51"/>
                  <a:pt x="16" y="52"/>
                </a:cubicBezTo>
                <a:cubicBezTo>
                  <a:pt x="17" y="54"/>
                  <a:pt x="17" y="55"/>
                  <a:pt x="16" y="56"/>
                </a:cubicBezTo>
                <a:cubicBezTo>
                  <a:pt x="13" y="59"/>
                  <a:pt x="13" y="59"/>
                  <a:pt x="13" y="59"/>
                </a:cubicBezTo>
                <a:cubicBezTo>
                  <a:pt x="18" y="64"/>
                  <a:pt x="18" y="64"/>
                  <a:pt x="18" y="64"/>
                </a:cubicBezTo>
                <a:cubicBezTo>
                  <a:pt x="21" y="61"/>
                  <a:pt x="21" y="61"/>
                  <a:pt x="21" y="61"/>
                </a:cubicBezTo>
                <a:cubicBezTo>
                  <a:pt x="22" y="60"/>
                  <a:pt x="24" y="60"/>
                  <a:pt x="25" y="61"/>
                </a:cubicBezTo>
                <a:cubicBezTo>
                  <a:pt x="26" y="62"/>
                  <a:pt x="27" y="62"/>
                  <a:pt x="29" y="63"/>
                </a:cubicBezTo>
                <a:cubicBezTo>
                  <a:pt x="30" y="63"/>
                  <a:pt x="31" y="64"/>
                  <a:pt x="32" y="64"/>
                </a:cubicBezTo>
                <a:cubicBezTo>
                  <a:pt x="34" y="64"/>
                  <a:pt x="35" y="66"/>
                  <a:pt x="35" y="67"/>
                </a:cubicBezTo>
                <a:cubicBezTo>
                  <a:pt x="35" y="72"/>
                  <a:pt x="35" y="72"/>
                  <a:pt x="35" y="72"/>
                </a:cubicBezTo>
                <a:cubicBezTo>
                  <a:pt x="42" y="72"/>
                  <a:pt x="42" y="72"/>
                  <a:pt x="42" y="72"/>
                </a:cubicBezTo>
                <a:cubicBezTo>
                  <a:pt x="42" y="67"/>
                  <a:pt x="42" y="67"/>
                  <a:pt x="42" y="67"/>
                </a:cubicBezTo>
                <a:cubicBezTo>
                  <a:pt x="42" y="67"/>
                  <a:pt x="42" y="67"/>
                  <a:pt x="42" y="67"/>
                </a:cubicBezTo>
                <a:cubicBezTo>
                  <a:pt x="42" y="66"/>
                  <a:pt x="43" y="64"/>
                  <a:pt x="44" y="64"/>
                </a:cubicBezTo>
                <a:cubicBezTo>
                  <a:pt x="46" y="64"/>
                  <a:pt x="47" y="63"/>
                  <a:pt x="48" y="63"/>
                </a:cubicBezTo>
                <a:cubicBezTo>
                  <a:pt x="48" y="63"/>
                  <a:pt x="48" y="63"/>
                  <a:pt x="48" y="63"/>
                </a:cubicBezTo>
                <a:cubicBezTo>
                  <a:pt x="50" y="62"/>
                  <a:pt x="51" y="62"/>
                  <a:pt x="52" y="61"/>
                </a:cubicBezTo>
                <a:cubicBezTo>
                  <a:pt x="53" y="60"/>
                  <a:pt x="55" y="60"/>
                  <a:pt x="56" y="61"/>
                </a:cubicBezTo>
                <a:cubicBezTo>
                  <a:pt x="59" y="64"/>
                  <a:pt x="59" y="64"/>
                  <a:pt x="59" y="64"/>
                </a:cubicBezTo>
                <a:cubicBezTo>
                  <a:pt x="64" y="59"/>
                  <a:pt x="64" y="59"/>
                  <a:pt x="64" y="59"/>
                </a:cubicBezTo>
                <a:cubicBezTo>
                  <a:pt x="61" y="56"/>
                  <a:pt x="61" y="56"/>
                  <a:pt x="61" y="56"/>
                </a:cubicBezTo>
                <a:cubicBezTo>
                  <a:pt x="60" y="55"/>
                  <a:pt x="60" y="54"/>
                  <a:pt x="61" y="52"/>
                </a:cubicBezTo>
                <a:cubicBezTo>
                  <a:pt x="61" y="51"/>
                  <a:pt x="62" y="50"/>
                  <a:pt x="63" y="49"/>
                </a:cubicBezTo>
                <a:cubicBezTo>
                  <a:pt x="63" y="47"/>
                  <a:pt x="64" y="46"/>
                  <a:pt x="64" y="45"/>
                </a:cubicBezTo>
                <a:cubicBezTo>
                  <a:pt x="64" y="43"/>
                  <a:pt x="65" y="42"/>
                  <a:pt x="67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71" y="35"/>
                  <a:pt x="71" y="35"/>
                  <a:pt x="71" y="35"/>
                </a:cubicBezTo>
                <a:cubicBezTo>
                  <a:pt x="67" y="35"/>
                  <a:pt x="67" y="35"/>
                  <a:pt x="67" y="35"/>
                </a:cubicBezTo>
                <a:cubicBezTo>
                  <a:pt x="65" y="35"/>
                  <a:pt x="64" y="34"/>
                  <a:pt x="64" y="33"/>
                </a:cubicBezTo>
                <a:cubicBezTo>
                  <a:pt x="64" y="31"/>
                  <a:pt x="63" y="30"/>
                  <a:pt x="63" y="29"/>
                </a:cubicBezTo>
                <a:cubicBezTo>
                  <a:pt x="62" y="27"/>
                  <a:pt x="61" y="26"/>
                  <a:pt x="61" y="25"/>
                </a:cubicBezTo>
                <a:cubicBezTo>
                  <a:pt x="60" y="24"/>
                  <a:pt x="60" y="22"/>
                  <a:pt x="61" y="21"/>
                </a:cubicBezTo>
                <a:cubicBezTo>
                  <a:pt x="64" y="18"/>
                  <a:pt x="64" y="18"/>
                  <a:pt x="64" y="18"/>
                </a:cubicBezTo>
                <a:cubicBezTo>
                  <a:pt x="59" y="13"/>
                  <a:pt x="59" y="13"/>
                  <a:pt x="59" y="13"/>
                </a:cubicBezTo>
                <a:cubicBezTo>
                  <a:pt x="56" y="16"/>
                  <a:pt x="56" y="16"/>
                  <a:pt x="56" y="16"/>
                </a:cubicBezTo>
                <a:cubicBezTo>
                  <a:pt x="55" y="17"/>
                  <a:pt x="53" y="17"/>
                  <a:pt x="52" y="17"/>
                </a:cubicBezTo>
                <a:cubicBezTo>
                  <a:pt x="51" y="16"/>
                  <a:pt x="50" y="15"/>
                  <a:pt x="48" y="15"/>
                </a:cubicBezTo>
                <a:close/>
                <a:moveTo>
                  <a:pt x="39" y="24"/>
                </a:moveTo>
                <a:cubicBezTo>
                  <a:pt x="39" y="24"/>
                  <a:pt x="39" y="24"/>
                  <a:pt x="39" y="24"/>
                </a:cubicBezTo>
                <a:cubicBezTo>
                  <a:pt x="30" y="24"/>
                  <a:pt x="24" y="31"/>
                  <a:pt x="24" y="39"/>
                </a:cubicBezTo>
                <a:cubicBezTo>
                  <a:pt x="24" y="47"/>
                  <a:pt x="30" y="54"/>
                  <a:pt x="39" y="54"/>
                </a:cubicBezTo>
                <a:cubicBezTo>
                  <a:pt x="47" y="54"/>
                  <a:pt x="53" y="47"/>
                  <a:pt x="53" y="39"/>
                </a:cubicBezTo>
                <a:cubicBezTo>
                  <a:pt x="53" y="31"/>
                  <a:pt x="47" y="24"/>
                  <a:pt x="39" y="2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31775" name="Rectangle 31"/>
          <p:cNvSpPr>
            <a:spLocks noChangeArrowheads="1"/>
          </p:cNvSpPr>
          <p:nvPr/>
        </p:nvSpPr>
        <p:spPr bwMode="auto">
          <a:xfrm>
            <a:off x="7264402" y="2881363"/>
            <a:ext cx="1536700" cy="410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zh-CN" sz="2667" b="1" dirty="0">
                <a:solidFill>
                  <a:srgbClr val="F8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85%</a:t>
            </a:r>
          </a:p>
        </p:txBody>
      </p:sp>
      <p:sp>
        <p:nvSpPr>
          <p:cNvPr id="31776" name="Oval 32"/>
          <p:cNvSpPr>
            <a:spLocks noChangeArrowheads="1"/>
          </p:cNvSpPr>
          <p:nvPr/>
        </p:nvSpPr>
        <p:spPr bwMode="auto">
          <a:xfrm>
            <a:off x="7552269" y="2606111"/>
            <a:ext cx="927100" cy="927387"/>
          </a:xfrm>
          <a:prstGeom prst="ellipse">
            <a:avLst/>
          </a:prstGeom>
          <a:noFill/>
          <a:ln w="6350" cmpd="sng">
            <a:solidFill>
              <a:srgbClr val="F8F8F8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2400">
              <a:solidFill>
                <a:prstClr val="black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1777" name="Rectangle 33"/>
          <p:cNvSpPr>
            <a:spLocks noChangeArrowheads="1"/>
          </p:cNvSpPr>
          <p:nvPr/>
        </p:nvSpPr>
        <p:spPr bwMode="auto">
          <a:xfrm>
            <a:off x="10174819" y="2875421"/>
            <a:ext cx="1585812" cy="985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zh-CN" altLang="en-US" sz="1067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Weekday Sales</a:t>
            </a:r>
          </a:p>
          <a:p>
            <a:endParaRPr lang="zh-CN" altLang="en-US" sz="1067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</a:t>
            </a:r>
          </a:p>
        </p:txBody>
      </p:sp>
      <p:sp>
        <p:nvSpPr>
          <p:cNvPr id="31778" name="Rectangle 34"/>
          <p:cNvSpPr>
            <a:spLocks noChangeArrowheads="1"/>
          </p:cNvSpPr>
          <p:nvPr/>
        </p:nvSpPr>
        <p:spPr bwMode="auto">
          <a:xfrm>
            <a:off x="10174819" y="4211451"/>
            <a:ext cx="1585812" cy="985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zh-CN" altLang="en-US" sz="1067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Weekend Sales</a:t>
            </a:r>
          </a:p>
          <a:p>
            <a:endParaRPr lang="zh-CN" altLang="en-US" sz="1067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</a:t>
            </a:r>
          </a:p>
        </p:txBody>
      </p:sp>
      <p:sp>
        <p:nvSpPr>
          <p:cNvPr id="46" name="Text Box 15"/>
          <p:cNvSpPr txBox="1">
            <a:spLocks noChangeArrowheads="1"/>
          </p:cNvSpPr>
          <p:nvPr/>
        </p:nvSpPr>
        <p:spPr bwMode="auto">
          <a:xfrm>
            <a:off x="289371" y="2568833"/>
            <a:ext cx="686406" cy="1897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11733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“</a:t>
            </a:r>
            <a:endParaRPr lang="zh-CN" altLang="zh-CN" sz="11733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770" name="Rectangle 26"/>
          <p:cNvSpPr>
            <a:spLocks noChangeArrowheads="1"/>
          </p:cNvSpPr>
          <p:nvPr/>
        </p:nvSpPr>
        <p:spPr bwMode="auto">
          <a:xfrm>
            <a:off x="832665" y="3408857"/>
            <a:ext cx="2208247" cy="1274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1067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2" name="Rectangle 39"/>
          <p:cNvSpPr>
            <a:spLocks noChangeArrowheads="1"/>
          </p:cNvSpPr>
          <p:nvPr/>
        </p:nvSpPr>
        <p:spPr bwMode="auto">
          <a:xfrm>
            <a:off x="1064769" y="369457"/>
            <a:ext cx="3704079" cy="410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2667" dirty="0">
                <a:solidFill>
                  <a:schemeClr val="accent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此处添加</a:t>
            </a:r>
            <a:r>
              <a:rPr lang="zh-CN" altLang="en-US" sz="26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标题文本</a:t>
            </a:r>
            <a:endParaRPr lang="en-US" altLang="zh-CN" sz="2667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3" name="Text Box 5"/>
          <p:cNvSpPr txBox="1">
            <a:spLocks noChangeArrowheads="1"/>
          </p:cNvSpPr>
          <p:nvPr/>
        </p:nvSpPr>
        <p:spPr bwMode="auto">
          <a:xfrm>
            <a:off x="1063252" y="779952"/>
            <a:ext cx="3130088" cy="29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en-US" altLang="zh-CN" sz="1333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This is a good space for a short subtitle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9371" y="131891"/>
            <a:ext cx="576074" cy="1026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9127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switch dir="r"/>
      </p:transition>
    </mc:Choice>
    <mc:Fallback xmlns="">
      <p:transition spd="slow" advTm="3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6" name="Rectangle 8" descr="22"/>
          <p:cNvSpPr>
            <a:spLocks noChangeArrowheads="1"/>
          </p:cNvSpPr>
          <p:nvPr/>
        </p:nvSpPr>
        <p:spPr bwMode="auto">
          <a:xfrm>
            <a:off x="3115734" y="2089797"/>
            <a:ext cx="5285317" cy="3904337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ffectLst/>
        </p:spPr>
        <p:txBody>
          <a:bodyPr wrap="none" anchor="ctr"/>
          <a:lstStyle/>
          <a:p>
            <a:endParaRPr lang="zh-CN" altLang="en-US" sz="240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27657" name="Rectangle 9"/>
          <p:cNvSpPr>
            <a:spLocks noChangeArrowheads="1"/>
          </p:cNvSpPr>
          <p:nvPr/>
        </p:nvSpPr>
        <p:spPr bwMode="auto">
          <a:xfrm>
            <a:off x="817035" y="2345991"/>
            <a:ext cx="3071284" cy="1727733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 sz="240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27658" name="Rectangle 10"/>
          <p:cNvSpPr>
            <a:spLocks noChangeArrowheads="1"/>
          </p:cNvSpPr>
          <p:nvPr/>
        </p:nvSpPr>
        <p:spPr bwMode="auto">
          <a:xfrm>
            <a:off x="8593667" y="2325438"/>
            <a:ext cx="2782920" cy="8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1333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WHAT MAKES US</a:t>
            </a:r>
            <a:r>
              <a:rPr lang="zh-CN" altLang="en-US" sz="1333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CN" altLang="en-US" sz="1333" b="1" dirty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DIFFERENT</a:t>
            </a:r>
            <a:r>
              <a:rPr lang="zh-CN" altLang="en-US" sz="1333" dirty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?</a:t>
            </a:r>
          </a:p>
          <a:p>
            <a:pPr>
              <a:lnSpc>
                <a:spcPct val="140000"/>
              </a:lnSpc>
            </a:pPr>
            <a:r>
              <a:rPr lang="zh-CN" altLang="en-US" sz="1333" b="1" dirty="0">
                <a:solidFill>
                  <a:schemeClr val="accent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INTO A PROFIT</a:t>
            </a:r>
            <a:r>
              <a:rPr lang="zh-CN" altLang="en-US" sz="1333" dirty="0">
                <a:solidFill>
                  <a:schemeClr val="accent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CN" altLang="en-US" sz="1333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TABLE</a:t>
            </a:r>
          </a:p>
          <a:p>
            <a:pPr>
              <a:lnSpc>
                <a:spcPct val="140000"/>
              </a:lnSpc>
            </a:pPr>
            <a:r>
              <a:rPr lang="zh-CN" altLang="en-US" sz="1333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BUSSINESS</a:t>
            </a:r>
          </a:p>
        </p:txBody>
      </p:sp>
      <p:sp>
        <p:nvSpPr>
          <p:cNvPr id="27659" name="Rectangle 11"/>
          <p:cNvSpPr>
            <a:spLocks noChangeArrowheads="1"/>
          </p:cNvSpPr>
          <p:nvPr/>
        </p:nvSpPr>
        <p:spPr bwMode="auto">
          <a:xfrm>
            <a:off x="1295400" y="2857413"/>
            <a:ext cx="2304323" cy="985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067" dirty="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1067" dirty="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1067" dirty="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</a:t>
            </a:r>
            <a:endParaRPr lang="zh-CN" altLang="en-US" sz="3200" b="1" dirty="0">
              <a:solidFill>
                <a:prstClr val="white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7662" name="Rectangle 14"/>
          <p:cNvSpPr>
            <a:spLocks noChangeArrowheads="1"/>
          </p:cNvSpPr>
          <p:nvPr/>
        </p:nvSpPr>
        <p:spPr bwMode="auto">
          <a:xfrm>
            <a:off x="838200" y="4221936"/>
            <a:ext cx="2186517" cy="985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067" dirty="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1067" dirty="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1067" dirty="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</a:t>
            </a:r>
            <a:endParaRPr lang="zh-CN" altLang="en-US" sz="3200" b="1" dirty="0">
              <a:solidFill>
                <a:prstClr val="white">
                  <a:lumMod val="50000"/>
                </a:prst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7663" name="Rectangle 15"/>
          <p:cNvSpPr>
            <a:spLocks noChangeArrowheads="1"/>
          </p:cNvSpPr>
          <p:nvPr/>
        </p:nvSpPr>
        <p:spPr bwMode="auto">
          <a:xfrm>
            <a:off x="838200" y="5346234"/>
            <a:ext cx="2186517" cy="591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067" dirty="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1067" dirty="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1067" dirty="0">
                <a:solidFill>
                  <a:prstClr val="white">
                    <a:lumMod val="50000"/>
                  </a:prst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designed.</a:t>
            </a:r>
            <a:endParaRPr lang="zh-CN" altLang="en-US" sz="3200" b="1" dirty="0">
              <a:solidFill>
                <a:prstClr val="white">
                  <a:lumMod val="50000"/>
                </a:prst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7" name="Text Box 15"/>
          <p:cNvSpPr txBox="1">
            <a:spLocks noChangeArrowheads="1"/>
          </p:cNvSpPr>
          <p:nvPr/>
        </p:nvSpPr>
        <p:spPr bwMode="auto">
          <a:xfrm>
            <a:off x="912219" y="2467443"/>
            <a:ext cx="367408" cy="748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4267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“</a:t>
            </a:r>
            <a:endParaRPr lang="zh-CN" altLang="zh-CN" sz="4267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593667" y="3621022"/>
            <a:ext cx="3048000" cy="13792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>
              <a:lnSpc>
                <a:spcPct val="120000"/>
              </a:lnSpc>
            </a:pPr>
            <a:r>
              <a:rPr lang="en-US" altLang="zh-CN" sz="1067" dirty="0">
                <a:solidFill>
                  <a:srgbClr val="FFFFFF">
                    <a:lumMod val="50000"/>
                  </a:srgb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1067" dirty="0">
                <a:solidFill>
                  <a:srgbClr val="FFFFFF">
                    <a:lumMod val="50000"/>
                  </a:srgb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1067" dirty="0">
                <a:solidFill>
                  <a:srgbClr val="FFFFFF">
                    <a:lumMod val="50000"/>
                  </a:srgb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1067" dirty="0">
                <a:solidFill>
                  <a:srgbClr val="FFFFFF">
                    <a:lumMod val="50000"/>
                  </a:srgb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1067" dirty="0">
                <a:solidFill>
                  <a:srgbClr val="FFFFFF">
                    <a:lumMod val="50000"/>
                  </a:srgb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1067" dirty="0">
              <a:solidFill>
                <a:srgbClr val="FFFFFF">
                  <a:lumMod val="50000"/>
                </a:srgb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593667" y="5207125"/>
            <a:ext cx="3048000" cy="7881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>
              <a:lnSpc>
                <a:spcPct val="120000"/>
              </a:lnSpc>
            </a:pPr>
            <a:r>
              <a:rPr lang="en-US" altLang="zh-CN" sz="1067" dirty="0">
                <a:solidFill>
                  <a:srgbClr val="FFFFFF">
                    <a:lumMod val="50000"/>
                  </a:srgb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1067" dirty="0">
                <a:solidFill>
                  <a:srgbClr val="FFFFFF">
                    <a:lumMod val="50000"/>
                  </a:srgb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1067" dirty="0">
                <a:solidFill>
                  <a:srgbClr val="FFFFFF">
                    <a:lumMod val="50000"/>
                  </a:srgb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1067" dirty="0">
              <a:solidFill>
                <a:srgbClr val="FFFFFF">
                  <a:lumMod val="50000"/>
                </a:srgb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9" name="Rectangle 39"/>
          <p:cNvSpPr>
            <a:spLocks noChangeArrowheads="1"/>
          </p:cNvSpPr>
          <p:nvPr/>
        </p:nvSpPr>
        <p:spPr bwMode="auto">
          <a:xfrm>
            <a:off x="1064769" y="369457"/>
            <a:ext cx="3704079" cy="410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2667" dirty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此处添加</a:t>
            </a:r>
            <a:r>
              <a:rPr lang="zh-CN" altLang="en-US" sz="26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标题文本</a:t>
            </a:r>
            <a:endParaRPr lang="en-US" altLang="zh-CN" sz="2667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0" name="Text Box 5"/>
          <p:cNvSpPr txBox="1">
            <a:spLocks noChangeArrowheads="1"/>
          </p:cNvSpPr>
          <p:nvPr/>
        </p:nvSpPr>
        <p:spPr bwMode="auto">
          <a:xfrm>
            <a:off x="1063252" y="779952"/>
            <a:ext cx="3130088" cy="29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en-US" altLang="zh-CN" sz="1333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This is a good space for a short subtitle</a:t>
            </a: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xmlns="" id="{D8295C58-AC17-4EA7-A85E-8E762EA184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9371" y="131891"/>
            <a:ext cx="576074" cy="1026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2370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switch dir="r"/>
      </p:transition>
    </mc:Choice>
    <mc:Fallback xmlns="">
      <p:transition spd="slow" advTm="3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0" y="2028392"/>
            <a:ext cx="6096000" cy="139954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6096000" y="2028392"/>
            <a:ext cx="6096000" cy="139954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11270" name="Rectangle 6" descr="0x786"/>
          <p:cNvSpPr>
            <a:spLocks noChangeArrowheads="1"/>
          </p:cNvSpPr>
          <p:nvPr/>
        </p:nvSpPr>
        <p:spPr bwMode="auto">
          <a:xfrm>
            <a:off x="2525486" y="2028392"/>
            <a:ext cx="950084" cy="1399549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11271" name="Rectangle 7" descr="0115mvtps00039"/>
          <p:cNvSpPr>
            <a:spLocks noChangeArrowheads="1"/>
          </p:cNvSpPr>
          <p:nvPr/>
        </p:nvSpPr>
        <p:spPr bwMode="auto">
          <a:xfrm>
            <a:off x="3473451" y="2314233"/>
            <a:ext cx="1312333" cy="1113711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11272" name="Rectangle 8"/>
          <p:cNvSpPr>
            <a:spLocks noChangeArrowheads="1"/>
          </p:cNvSpPr>
          <p:nvPr/>
        </p:nvSpPr>
        <p:spPr bwMode="auto">
          <a:xfrm>
            <a:off x="3473451" y="2028394"/>
            <a:ext cx="1312333" cy="2858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11273" name="Rectangle 9"/>
          <p:cNvSpPr>
            <a:spLocks noChangeArrowheads="1"/>
          </p:cNvSpPr>
          <p:nvPr/>
        </p:nvSpPr>
        <p:spPr bwMode="auto">
          <a:xfrm>
            <a:off x="4785784" y="3144222"/>
            <a:ext cx="1310216" cy="28372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11274" name="Rectangle 10" descr="u=290065061,2920051158&amp;fm=15&amp;gp=0"/>
          <p:cNvSpPr>
            <a:spLocks noChangeArrowheads="1"/>
          </p:cNvSpPr>
          <p:nvPr/>
        </p:nvSpPr>
        <p:spPr bwMode="auto">
          <a:xfrm flipH="1">
            <a:off x="4785784" y="2028394"/>
            <a:ext cx="1310216" cy="1115828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11275" name="Freeform 11"/>
          <p:cNvSpPr>
            <a:spLocks noEditPoints="1"/>
          </p:cNvSpPr>
          <p:nvPr/>
        </p:nvSpPr>
        <p:spPr bwMode="auto">
          <a:xfrm>
            <a:off x="7139520" y="4209233"/>
            <a:ext cx="563033" cy="323951"/>
          </a:xfrm>
          <a:custGeom>
            <a:avLst/>
            <a:gdLst>
              <a:gd name="T0" fmla="*/ 30 w 133"/>
              <a:gd name="T1" fmla="*/ 41 h 76"/>
              <a:gd name="T2" fmla="*/ 30 w 133"/>
              <a:gd name="T3" fmla="*/ 56 h 76"/>
              <a:gd name="T4" fmla="*/ 103 w 133"/>
              <a:gd name="T5" fmla="*/ 56 h 76"/>
              <a:gd name="T6" fmla="*/ 103 w 133"/>
              <a:gd name="T7" fmla="*/ 41 h 76"/>
              <a:gd name="T8" fmla="*/ 99 w 133"/>
              <a:gd name="T9" fmla="*/ 38 h 76"/>
              <a:gd name="T10" fmla="*/ 68 w 133"/>
              <a:gd name="T11" fmla="*/ 51 h 76"/>
              <a:gd name="T12" fmla="*/ 64 w 133"/>
              <a:gd name="T13" fmla="*/ 51 h 76"/>
              <a:gd name="T14" fmla="*/ 33 w 133"/>
              <a:gd name="T15" fmla="*/ 39 h 76"/>
              <a:gd name="T16" fmla="*/ 30 w 133"/>
              <a:gd name="T17" fmla="*/ 41 h 76"/>
              <a:gd name="T18" fmla="*/ 16 w 133"/>
              <a:gd name="T19" fmla="*/ 31 h 76"/>
              <a:gd name="T20" fmla="*/ 16 w 133"/>
              <a:gd name="T21" fmla="*/ 45 h 76"/>
              <a:gd name="T22" fmla="*/ 16 w 133"/>
              <a:gd name="T23" fmla="*/ 45 h 76"/>
              <a:gd name="T24" fmla="*/ 17 w 133"/>
              <a:gd name="T25" fmla="*/ 45 h 76"/>
              <a:gd name="T26" fmla="*/ 19 w 133"/>
              <a:gd name="T27" fmla="*/ 47 h 76"/>
              <a:gd name="T28" fmla="*/ 18 w 133"/>
              <a:gd name="T29" fmla="*/ 50 h 76"/>
              <a:gd name="T30" fmla="*/ 19 w 133"/>
              <a:gd name="T31" fmla="*/ 50 h 76"/>
              <a:gd name="T32" fmla="*/ 19 w 133"/>
              <a:gd name="T33" fmla="*/ 52 h 76"/>
              <a:gd name="T34" fmla="*/ 18 w 133"/>
              <a:gd name="T35" fmla="*/ 52 h 76"/>
              <a:gd name="T36" fmla="*/ 18 w 133"/>
              <a:gd name="T37" fmla="*/ 74 h 76"/>
              <a:gd name="T38" fmla="*/ 17 w 133"/>
              <a:gd name="T39" fmla="*/ 73 h 76"/>
              <a:gd name="T40" fmla="*/ 18 w 133"/>
              <a:gd name="T41" fmla="*/ 71 h 76"/>
              <a:gd name="T42" fmla="*/ 17 w 133"/>
              <a:gd name="T43" fmla="*/ 71 h 76"/>
              <a:gd name="T44" fmla="*/ 15 w 133"/>
              <a:gd name="T45" fmla="*/ 75 h 76"/>
              <a:gd name="T46" fmla="*/ 14 w 133"/>
              <a:gd name="T47" fmla="*/ 75 h 76"/>
              <a:gd name="T48" fmla="*/ 14 w 133"/>
              <a:gd name="T49" fmla="*/ 71 h 76"/>
              <a:gd name="T50" fmla="*/ 13 w 133"/>
              <a:gd name="T51" fmla="*/ 70 h 76"/>
              <a:gd name="T52" fmla="*/ 13 w 133"/>
              <a:gd name="T53" fmla="*/ 73 h 76"/>
              <a:gd name="T54" fmla="*/ 13 w 133"/>
              <a:gd name="T55" fmla="*/ 73 h 76"/>
              <a:gd name="T56" fmla="*/ 12 w 133"/>
              <a:gd name="T57" fmla="*/ 71 h 76"/>
              <a:gd name="T58" fmla="*/ 12 w 133"/>
              <a:gd name="T59" fmla="*/ 72 h 76"/>
              <a:gd name="T60" fmla="*/ 12 w 133"/>
              <a:gd name="T61" fmla="*/ 74 h 76"/>
              <a:gd name="T62" fmla="*/ 12 w 133"/>
              <a:gd name="T63" fmla="*/ 74 h 76"/>
              <a:gd name="T64" fmla="*/ 11 w 133"/>
              <a:gd name="T65" fmla="*/ 52 h 76"/>
              <a:gd name="T66" fmla="*/ 11 w 133"/>
              <a:gd name="T67" fmla="*/ 52 h 76"/>
              <a:gd name="T68" fmla="*/ 11 w 133"/>
              <a:gd name="T69" fmla="*/ 50 h 76"/>
              <a:gd name="T70" fmla="*/ 11 w 133"/>
              <a:gd name="T71" fmla="*/ 50 h 76"/>
              <a:gd name="T72" fmla="*/ 11 w 133"/>
              <a:gd name="T73" fmla="*/ 47 h 76"/>
              <a:gd name="T74" fmla="*/ 13 w 133"/>
              <a:gd name="T75" fmla="*/ 45 h 76"/>
              <a:gd name="T76" fmla="*/ 13 w 133"/>
              <a:gd name="T77" fmla="*/ 45 h 76"/>
              <a:gd name="T78" fmla="*/ 14 w 133"/>
              <a:gd name="T79" fmla="*/ 44 h 76"/>
              <a:gd name="T80" fmla="*/ 14 w 133"/>
              <a:gd name="T81" fmla="*/ 29 h 76"/>
              <a:gd name="T82" fmla="*/ 13 w 133"/>
              <a:gd name="T83" fmla="*/ 28 h 76"/>
              <a:gd name="T84" fmla="*/ 2 w 133"/>
              <a:gd name="T85" fmla="*/ 23 h 76"/>
              <a:gd name="T86" fmla="*/ 2 w 133"/>
              <a:gd name="T87" fmla="*/ 19 h 76"/>
              <a:gd name="T88" fmla="*/ 65 w 133"/>
              <a:gd name="T89" fmla="*/ 0 h 76"/>
              <a:gd name="T90" fmla="*/ 68 w 133"/>
              <a:gd name="T91" fmla="*/ 0 h 76"/>
              <a:gd name="T92" fmla="*/ 131 w 133"/>
              <a:gd name="T93" fmla="*/ 19 h 76"/>
              <a:gd name="T94" fmla="*/ 131 w 133"/>
              <a:gd name="T95" fmla="*/ 23 h 76"/>
              <a:gd name="T96" fmla="*/ 68 w 133"/>
              <a:gd name="T97" fmla="*/ 49 h 76"/>
              <a:gd name="T98" fmla="*/ 64 w 133"/>
              <a:gd name="T99" fmla="*/ 49 h 76"/>
              <a:gd name="T100" fmla="*/ 18 w 133"/>
              <a:gd name="T101" fmla="*/ 30 h 76"/>
              <a:gd name="T102" fmla="*/ 16 w 133"/>
              <a:gd name="T103" fmla="*/ 31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33" h="76">
                <a:moveTo>
                  <a:pt x="30" y="41"/>
                </a:moveTo>
                <a:cubicBezTo>
                  <a:pt x="30" y="56"/>
                  <a:pt x="30" y="56"/>
                  <a:pt x="30" y="56"/>
                </a:cubicBezTo>
                <a:cubicBezTo>
                  <a:pt x="30" y="75"/>
                  <a:pt x="103" y="75"/>
                  <a:pt x="103" y="56"/>
                </a:cubicBezTo>
                <a:cubicBezTo>
                  <a:pt x="103" y="41"/>
                  <a:pt x="103" y="41"/>
                  <a:pt x="103" y="41"/>
                </a:cubicBezTo>
                <a:cubicBezTo>
                  <a:pt x="103" y="39"/>
                  <a:pt x="101" y="38"/>
                  <a:pt x="99" y="38"/>
                </a:cubicBezTo>
                <a:cubicBezTo>
                  <a:pt x="68" y="51"/>
                  <a:pt x="68" y="51"/>
                  <a:pt x="68" y="51"/>
                </a:cubicBezTo>
                <a:cubicBezTo>
                  <a:pt x="67" y="52"/>
                  <a:pt x="66" y="52"/>
                  <a:pt x="64" y="51"/>
                </a:cubicBezTo>
                <a:cubicBezTo>
                  <a:pt x="33" y="39"/>
                  <a:pt x="33" y="39"/>
                  <a:pt x="33" y="39"/>
                </a:cubicBezTo>
                <a:cubicBezTo>
                  <a:pt x="32" y="38"/>
                  <a:pt x="30" y="39"/>
                  <a:pt x="30" y="41"/>
                </a:cubicBezTo>
                <a:close/>
                <a:moveTo>
                  <a:pt x="16" y="31"/>
                </a:moveTo>
                <a:cubicBezTo>
                  <a:pt x="16" y="45"/>
                  <a:pt x="16" y="45"/>
                  <a:pt x="16" y="45"/>
                </a:cubicBezTo>
                <a:cubicBezTo>
                  <a:pt x="16" y="45"/>
                  <a:pt x="16" y="45"/>
                  <a:pt x="16" y="45"/>
                </a:cubicBezTo>
                <a:cubicBezTo>
                  <a:pt x="17" y="45"/>
                  <a:pt x="17" y="45"/>
                  <a:pt x="17" y="45"/>
                </a:cubicBezTo>
                <a:cubicBezTo>
                  <a:pt x="19" y="44"/>
                  <a:pt x="19" y="46"/>
                  <a:pt x="19" y="47"/>
                </a:cubicBezTo>
                <a:cubicBezTo>
                  <a:pt x="19" y="48"/>
                  <a:pt x="19" y="49"/>
                  <a:pt x="18" y="50"/>
                </a:cubicBezTo>
                <a:cubicBezTo>
                  <a:pt x="18" y="50"/>
                  <a:pt x="18" y="50"/>
                  <a:pt x="19" y="50"/>
                </a:cubicBezTo>
                <a:cubicBezTo>
                  <a:pt x="19" y="51"/>
                  <a:pt x="19" y="52"/>
                  <a:pt x="19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22" y="59"/>
                  <a:pt x="24" y="68"/>
                  <a:pt x="18" y="74"/>
                </a:cubicBezTo>
                <a:cubicBezTo>
                  <a:pt x="17" y="74"/>
                  <a:pt x="17" y="74"/>
                  <a:pt x="17" y="73"/>
                </a:cubicBezTo>
                <a:cubicBezTo>
                  <a:pt x="17" y="73"/>
                  <a:pt x="17" y="72"/>
                  <a:pt x="18" y="71"/>
                </a:cubicBezTo>
                <a:cubicBezTo>
                  <a:pt x="18" y="69"/>
                  <a:pt x="17" y="69"/>
                  <a:pt x="17" y="71"/>
                </a:cubicBezTo>
                <a:cubicBezTo>
                  <a:pt x="16" y="73"/>
                  <a:pt x="16" y="74"/>
                  <a:pt x="15" y="75"/>
                </a:cubicBezTo>
                <a:cubicBezTo>
                  <a:pt x="15" y="76"/>
                  <a:pt x="14" y="76"/>
                  <a:pt x="14" y="75"/>
                </a:cubicBezTo>
                <a:cubicBezTo>
                  <a:pt x="14" y="74"/>
                  <a:pt x="14" y="72"/>
                  <a:pt x="14" y="71"/>
                </a:cubicBezTo>
                <a:cubicBezTo>
                  <a:pt x="14" y="68"/>
                  <a:pt x="13" y="67"/>
                  <a:pt x="13" y="70"/>
                </a:cubicBezTo>
                <a:cubicBezTo>
                  <a:pt x="13" y="71"/>
                  <a:pt x="13" y="72"/>
                  <a:pt x="13" y="73"/>
                </a:cubicBezTo>
                <a:cubicBezTo>
                  <a:pt x="13" y="73"/>
                  <a:pt x="13" y="73"/>
                  <a:pt x="13" y="73"/>
                </a:cubicBezTo>
                <a:cubicBezTo>
                  <a:pt x="13" y="72"/>
                  <a:pt x="12" y="72"/>
                  <a:pt x="12" y="71"/>
                </a:cubicBezTo>
                <a:cubicBezTo>
                  <a:pt x="12" y="70"/>
                  <a:pt x="12" y="70"/>
                  <a:pt x="12" y="72"/>
                </a:cubicBezTo>
                <a:cubicBezTo>
                  <a:pt x="12" y="72"/>
                  <a:pt x="12" y="73"/>
                  <a:pt x="12" y="74"/>
                </a:cubicBezTo>
                <a:cubicBezTo>
                  <a:pt x="12" y="74"/>
                  <a:pt x="12" y="74"/>
                  <a:pt x="12" y="74"/>
                </a:cubicBezTo>
                <a:cubicBezTo>
                  <a:pt x="6" y="68"/>
                  <a:pt x="5" y="60"/>
                  <a:pt x="11" y="52"/>
                </a:cubicBezTo>
                <a:cubicBezTo>
                  <a:pt x="11" y="52"/>
                  <a:pt x="11" y="52"/>
                  <a:pt x="11" y="52"/>
                </a:cubicBezTo>
                <a:cubicBezTo>
                  <a:pt x="10" y="52"/>
                  <a:pt x="10" y="50"/>
                  <a:pt x="11" y="50"/>
                </a:cubicBezTo>
                <a:cubicBezTo>
                  <a:pt x="11" y="50"/>
                  <a:pt x="11" y="50"/>
                  <a:pt x="11" y="50"/>
                </a:cubicBezTo>
                <a:cubicBezTo>
                  <a:pt x="11" y="49"/>
                  <a:pt x="11" y="48"/>
                  <a:pt x="11" y="47"/>
                </a:cubicBezTo>
                <a:cubicBezTo>
                  <a:pt x="11" y="46"/>
                  <a:pt x="11" y="44"/>
                  <a:pt x="13" y="45"/>
                </a:cubicBezTo>
                <a:cubicBezTo>
                  <a:pt x="13" y="45"/>
                  <a:pt x="13" y="45"/>
                  <a:pt x="13" y="45"/>
                </a:cubicBezTo>
                <a:cubicBezTo>
                  <a:pt x="13" y="45"/>
                  <a:pt x="14" y="44"/>
                  <a:pt x="14" y="44"/>
                </a:cubicBezTo>
                <a:cubicBezTo>
                  <a:pt x="14" y="29"/>
                  <a:pt x="14" y="29"/>
                  <a:pt x="14" y="29"/>
                </a:cubicBezTo>
                <a:cubicBezTo>
                  <a:pt x="14" y="28"/>
                  <a:pt x="13" y="28"/>
                  <a:pt x="13" y="28"/>
                </a:cubicBezTo>
                <a:cubicBezTo>
                  <a:pt x="2" y="23"/>
                  <a:pt x="2" y="23"/>
                  <a:pt x="2" y="23"/>
                </a:cubicBezTo>
                <a:cubicBezTo>
                  <a:pt x="0" y="22"/>
                  <a:pt x="0" y="20"/>
                  <a:pt x="2" y="19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7" y="0"/>
                  <a:pt x="68" y="0"/>
                </a:cubicBezTo>
                <a:cubicBezTo>
                  <a:pt x="131" y="19"/>
                  <a:pt x="131" y="19"/>
                  <a:pt x="131" y="19"/>
                </a:cubicBezTo>
                <a:cubicBezTo>
                  <a:pt x="133" y="20"/>
                  <a:pt x="133" y="22"/>
                  <a:pt x="131" y="23"/>
                </a:cubicBezTo>
                <a:cubicBezTo>
                  <a:pt x="68" y="49"/>
                  <a:pt x="68" y="49"/>
                  <a:pt x="68" y="49"/>
                </a:cubicBezTo>
                <a:cubicBezTo>
                  <a:pt x="67" y="50"/>
                  <a:pt x="66" y="50"/>
                  <a:pt x="64" y="49"/>
                </a:cubicBezTo>
                <a:cubicBezTo>
                  <a:pt x="18" y="30"/>
                  <a:pt x="18" y="30"/>
                  <a:pt x="18" y="30"/>
                </a:cubicBezTo>
                <a:cubicBezTo>
                  <a:pt x="17" y="30"/>
                  <a:pt x="16" y="30"/>
                  <a:pt x="16" y="3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276" name="Freeform 12"/>
          <p:cNvSpPr>
            <a:spLocks noEditPoints="1"/>
          </p:cNvSpPr>
          <p:nvPr/>
        </p:nvSpPr>
        <p:spPr bwMode="auto">
          <a:xfrm>
            <a:off x="1344084" y="4099132"/>
            <a:ext cx="567267" cy="535683"/>
          </a:xfrm>
          <a:custGeom>
            <a:avLst/>
            <a:gdLst>
              <a:gd name="T0" fmla="*/ 66 w 134"/>
              <a:gd name="T1" fmla="*/ 23 h 126"/>
              <a:gd name="T2" fmla="*/ 77 w 134"/>
              <a:gd name="T3" fmla="*/ 36 h 126"/>
              <a:gd name="T4" fmla="*/ 84 w 134"/>
              <a:gd name="T5" fmla="*/ 59 h 126"/>
              <a:gd name="T6" fmla="*/ 67 w 134"/>
              <a:gd name="T7" fmla="*/ 42 h 126"/>
              <a:gd name="T8" fmla="*/ 102 w 134"/>
              <a:gd name="T9" fmla="*/ 88 h 126"/>
              <a:gd name="T10" fmla="*/ 70 w 134"/>
              <a:gd name="T11" fmla="*/ 106 h 126"/>
              <a:gd name="T12" fmla="*/ 95 w 134"/>
              <a:gd name="T13" fmla="*/ 109 h 126"/>
              <a:gd name="T14" fmla="*/ 107 w 134"/>
              <a:gd name="T15" fmla="*/ 92 h 126"/>
              <a:gd name="T16" fmla="*/ 101 w 134"/>
              <a:gd name="T17" fmla="*/ 114 h 126"/>
              <a:gd name="T18" fmla="*/ 27 w 134"/>
              <a:gd name="T19" fmla="*/ 96 h 126"/>
              <a:gd name="T20" fmla="*/ 19 w 134"/>
              <a:gd name="T21" fmla="*/ 82 h 126"/>
              <a:gd name="T22" fmla="*/ 66 w 134"/>
              <a:gd name="T23" fmla="*/ 18 h 126"/>
              <a:gd name="T24" fmla="*/ 81 w 134"/>
              <a:gd name="T25" fmla="*/ 10 h 126"/>
              <a:gd name="T26" fmla="*/ 103 w 134"/>
              <a:gd name="T27" fmla="*/ 17 h 126"/>
              <a:gd name="T28" fmla="*/ 107 w 134"/>
              <a:gd name="T29" fmla="*/ 86 h 126"/>
              <a:gd name="T30" fmla="*/ 107 w 134"/>
              <a:gd name="T31" fmla="*/ 92 h 126"/>
              <a:gd name="T32" fmla="*/ 34 w 134"/>
              <a:gd name="T33" fmla="*/ 62 h 126"/>
              <a:gd name="T34" fmla="*/ 20 w 134"/>
              <a:gd name="T35" fmla="*/ 78 h 126"/>
              <a:gd name="T36" fmla="*/ 32 w 134"/>
              <a:gd name="T37" fmla="*/ 73 h 126"/>
              <a:gd name="T38" fmla="*/ 42 w 134"/>
              <a:gd name="T39" fmla="*/ 87 h 126"/>
              <a:gd name="T40" fmla="*/ 38 w 134"/>
              <a:gd name="T41" fmla="*/ 69 h 126"/>
              <a:gd name="T42" fmla="*/ 35 w 134"/>
              <a:gd name="T43" fmla="*/ 75 h 126"/>
              <a:gd name="T44" fmla="*/ 31 w 134"/>
              <a:gd name="T45" fmla="*/ 97 h 126"/>
              <a:gd name="T46" fmla="*/ 52 w 134"/>
              <a:gd name="T47" fmla="*/ 93 h 126"/>
              <a:gd name="T48" fmla="*/ 39 w 134"/>
              <a:gd name="T49" fmla="*/ 90 h 126"/>
              <a:gd name="T50" fmla="*/ 80 w 134"/>
              <a:gd name="T51" fmla="*/ 15 h 126"/>
              <a:gd name="T52" fmla="*/ 82 w 134"/>
              <a:gd name="T53" fmla="*/ 35 h 126"/>
              <a:gd name="T54" fmla="*/ 103 w 134"/>
              <a:gd name="T55" fmla="*/ 39 h 126"/>
              <a:gd name="T56" fmla="*/ 63 w 134"/>
              <a:gd name="T57" fmla="*/ 20 h 126"/>
              <a:gd name="T58" fmla="*/ 49 w 134"/>
              <a:gd name="T59" fmla="*/ 37 h 126"/>
              <a:gd name="T60" fmla="*/ 63 w 134"/>
              <a:gd name="T61" fmla="*/ 20 h 126"/>
              <a:gd name="T62" fmla="*/ 102 w 134"/>
              <a:gd name="T63" fmla="*/ 83 h 126"/>
              <a:gd name="T64" fmla="*/ 86 w 134"/>
              <a:gd name="T65" fmla="*/ 87 h 126"/>
              <a:gd name="T66" fmla="*/ 48 w 134"/>
              <a:gd name="T67" fmla="*/ 41 h 126"/>
              <a:gd name="T68" fmla="*/ 32 w 134"/>
              <a:gd name="T69" fmla="*/ 44 h 126"/>
              <a:gd name="T70" fmla="*/ 105 w 134"/>
              <a:gd name="T71" fmla="*/ 46 h 126"/>
              <a:gd name="T72" fmla="*/ 105 w 134"/>
              <a:gd name="T73" fmla="*/ 82 h 126"/>
              <a:gd name="T74" fmla="*/ 105 w 134"/>
              <a:gd name="T75" fmla="*/ 46 h 126"/>
              <a:gd name="T76" fmla="*/ 51 w 134"/>
              <a:gd name="T77" fmla="*/ 87 h 126"/>
              <a:gd name="T78" fmla="*/ 51 w 134"/>
              <a:gd name="T79" fmla="*/ 40 h 126"/>
              <a:gd name="T80" fmla="*/ 83 w 134"/>
              <a:gd name="T81" fmla="*/ 40 h 126"/>
              <a:gd name="T82" fmla="*/ 83 w 134"/>
              <a:gd name="T83" fmla="*/ 87 h 126"/>
              <a:gd name="T84" fmla="*/ 68 w 134"/>
              <a:gd name="T85" fmla="*/ 104 h 126"/>
              <a:gd name="T86" fmla="*/ 57 w 134"/>
              <a:gd name="T87" fmla="*/ 92 h 126"/>
              <a:gd name="T88" fmla="*/ 102 w 134"/>
              <a:gd name="T89" fmla="*/ 44 h 126"/>
              <a:gd name="T90" fmla="*/ 86 w 134"/>
              <a:gd name="T91" fmla="*/ 41 h 126"/>
              <a:gd name="T92" fmla="*/ 102 w 134"/>
              <a:gd name="T93" fmla="*/ 44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34" h="126">
                <a:moveTo>
                  <a:pt x="78" y="34"/>
                </a:moveTo>
                <a:cubicBezTo>
                  <a:pt x="75" y="30"/>
                  <a:pt x="71" y="26"/>
                  <a:pt x="68" y="23"/>
                </a:cubicBezTo>
                <a:cubicBezTo>
                  <a:pt x="67" y="23"/>
                  <a:pt x="67" y="23"/>
                  <a:pt x="66" y="23"/>
                </a:cubicBezTo>
                <a:cubicBezTo>
                  <a:pt x="63" y="26"/>
                  <a:pt x="59" y="30"/>
                  <a:pt x="56" y="34"/>
                </a:cubicBezTo>
                <a:cubicBezTo>
                  <a:pt x="55" y="35"/>
                  <a:pt x="56" y="36"/>
                  <a:pt x="57" y="36"/>
                </a:cubicBezTo>
                <a:cubicBezTo>
                  <a:pt x="64" y="35"/>
                  <a:pt x="70" y="35"/>
                  <a:pt x="77" y="36"/>
                </a:cubicBezTo>
                <a:cubicBezTo>
                  <a:pt x="78" y="36"/>
                  <a:pt x="79" y="35"/>
                  <a:pt x="78" y="34"/>
                </a:cubicBezTo>
                <a:close/>
                <a:moveTo>
                  <a:pt x="67" y="42"/>
                </a:moveTo>
                <a:cubicBezTo>
                  <a:pt x="76" y="42"/>
                  <a:pt x="84" y="50"/>
                  <a:pt x="84" y="59"/>
                </a:cubicBezTo>
                <a:cubicBezTo>
                  <a:pt x="84" y="68"/>
                  <a:pt x="76" y="76"/>
                  <a:pt x="67" y="76"/>
                </a:cubicBezTo>
                <a:cubicBezTo>
                  <a:pt x="57" y="76"/>
                  <a:pt x="50" y="68"/>
                  <a:pt x="50" y="59"/>
                </a:cubicBezTo>
                <a:cubicBezTo>
                  <a:pt x="50" y="50"/>
                  <a:pt x="57" y="42"/>
                  <a:pt x="67" y="42"/>
                </a:cubicBezTo>
                <a:close/>
                <a:moveTo>
                  <a:pt x="103" y="90"/>
                </a:moveTo>
                <a:cubicBezTo>
                  <a:pt x="103" y="90"/>
                  <a:pt x="103" y="89"/>
                  <a:pt x="103" y="89"/>
                </a:cubicBezTo>
                <a:cubicBezTo>
                  <a:pt x="103" y="88"/>
                  <a:pt x="102" y="88"/>
                  <a:pt x="102" y="88"/>
                </a:cubicBezTo>
                <a:cubicBezTo>
                  <a:pt x="97" y="89"/>
                  <a:pt x="91" y="90"/>
                  <a:pt x="85" y="91"/>
                </a:cubicBezTo>
                <a:cubicBezTo>
                  <a:pt x="84" y="91"/>
                  <a:pt x="83" y="92"/>
                  <a:pt x="82" y="93"/>
                </a:cubicBezTo>
                <a:cubicBezTo>
                  <a:pt x="78" y="98"/>
                  <a:pt x="74" y="102"/>
                  <a:pt x="70" y="106"/>
                </a:cubicBezTo>
                <a:cubicBezTo>
                  <a:pt x="70" y="106"/>
                  <a:pt x="70" y="107"/>
                  <a:pt x="71" y="107"/>
                </a:cubicBezTo>
                <a:cubicBezTo>
                  <a:pt x="80" y="114"/>
                  <a:pt x="88" y="115"/>
                  <a:pt x="94" y="111"/>
                </a:cubicBezTo>
                <a:cubicBezTo>
                  <a:pt x="95" y="111"/>
                  <a:pt x="95" y="110"/>
                  <a:pt x="95" y="109"/>
                </a:cubicBezTo>
                <a:cubicBezTo>
                  <a:pt x="89" y="103"/>
                  <a:pt x="93" y="92"/>
                  <a:pt x="102" y="91"/>
                </a:cubicBezTo>
                <a:cubicBezTo>
                  <a:pt x="103" y="91"/>
                  <a:pt x="103" y="91"/>
                  <a:pt x="103" y="90"/>
                </a:cubicBezTo>
                <a:close/>
                <a:moveTo>
                  <a:pt x="107" y="92"/>
                </a:moveTo>
                <a:cubicBezTo>
                  <a:pt x="111" y="94"/>
                  <a:pt x="114" y="98"/>
                  <a:pt x="114" y="102"/>
                </a:cubicBezTo>
                <a:cubicBezTo>
                  <a:pt x="114" y="109"/>
                  <a:pt x="108" y="114"/>
                  <a:pt x="102" y="113"/>
                </a:cubicBezTo>
                <a:cubicBezTo>
                  <a:pt x="101" y="113"/>
                  <a:pt x="101" y="113"/>
                  <a:pt x="101" y="114"/>
                </a:cubicBezTo>
                <a:cubicBezTo>
                  <a:pt x="94" y="121"/>
                  <a:pt x="81" y="120"/>
                  <a:pt x="68" y="109"/>
                </a:cubicBezTo>
                <a:cubicBezTo>
                  <a:pt x="67" y="109"/>
                  <a:pt x="67" y="109"/>
                  <a:pt x="66" y="109"/>
                </a:cubicBezTo>
                <a:cubicBezTo>
                  <a:pt x="46" y="126"/>
                  <a:pt x="28" y="119"/>
                  <a:pt x="27" y="96"/>
                </a:cubicBezTo>
                <a:cubicBezTo>
                  <a:pt x="27" y="96"/>
                  <a:pt x="27" y="96"/>
                  <a:pt x="27" y="95"/>
                </a:cubicBezTo>
                <a:cubicBezTo>
                  <a:pt x="21" y="94"/>
                  <a:pt x="18" y="88"/>
                  <a:pt x="19" y="83"/>
                </a:cubicBezTo>
                <a:cubicBezTo>
                  <a:pt x="19" y="82"/>
                  <a:pt x="19" y="82"/>
                  <a:pt x="19" y="82"/>
                </a:cubicBezTo>
                <a:cubicBezTo>
                  <a:pt x="0" y="70"/>
                  <a:pt x="3" y="51"/>
                  <a:pt x="27" y="42"/>
                </a:cubicBezTo>
                <a:cubicBezTo>
                  <a:pt x="28" y="42"/>
                  <a:pt x="28" y="41"/>
                  <a:pt x="28" y="41"/>
                </a:cubicBezTo>
                <a:cubicBezTo>
                  <a:pt x="24" y="11"/>
                  <a:pt x="43" y="0"/>
                  <a:pt x="66" y="18"/>
                </a:cubicBezTo>
                <a:cubicBezTo>
                  <a:pt x="67" y="19"/>
                  <a:pt x="67" y="19"/>
                  <a:pt x="68" y="18"/>
                </a:cubicBezTo>
                <a:cubicBezTo>
                  <a:pt x="72" y="15"/>
                  <a:pt x="77" y="12"/>
                  <a:pt x="81" y="11"/>
                </a:cubicBezTo>
                <a:cubicBezTo>
                  <a:pt x="81" y="11"/>
                  <a:pt x="81" y="11"/>
                  <a:pt x="81" y="10"/>
                </a:cubicBezTo>
                <a:cubicBezTo>
                  <a:pt x="82" y="5"/>
                  <a:pt x="87" y="2"/>
                  <a:pt x="92" y="2"/>
                </a:cubicBezTo>
                <a:cubicBezTo>
                  <a:pt x="99" y="2"/>
                  <a:pt x="105" y="9"/>
                  <a:pt x="102" y="16"/>
                </a:cubicBezTo>
                <a:cubicBezTo>
                  <a:pt x="102" y="16"/>
                  <a:pt x="102" y="16"/>
                  <a:pt x="103" y="17"/>
                </a:cubicBezTo>
                <a:cubicBezTo>
                  <a:pt x="106" y="22"/>
                  <a:pt x="108" y="30"/>
                  <a:pt x="106" y="40"/>
                </a:cubicBezTo>
                <a:cubicBezTo>
                  <a:pt x="106" y="41"/>
                  <a:pt x="106" y="42"/>
                  <a:pt x="107" y="42"/>
                </a:cubicBezTo>
                <a:cubicBezTo>
                  <a:pt x="134" y="53"/>
                  <a:pt x="134" y="75"/>
                  <a:pt x="107" y="86"/>
                </a:cubicBezTo>
                <a:cubicBezTo>
                  <a:pt x="106" y="86"/>
                  <a:pt x="106" y="87"/>
                  <a:pt x="106" y="87"/>
                </a:cubicBezTo>
                <a:cubicBezTo>
                  <a:pt x="106" y="89"/>
                  <a:pt x="106" y="90"/>
                  <a:pt x="106" y="91"/>
                </a:cubicBezTo>
                <a:cubicBezTo>
                  <a:pt x="107" y="92"/>
                  <a:pt x="107" y="92"/>
                  <a:pt x="107" y="92"/>
                </a:cubicBezTo>
                <a:close/>
                <a:moveTo>
                  <a:pt x="32" y="73"/>
                </a:moveTo>
                <a:cubicBezTo>
                  <a:pt x="32" y="71"/>
                  <a:pt x="33" y="68"/>
                  <a:pt x="34" y="66"/>
                </a:cubicBezTo>
                <a:cubicBezTo>
                  <a:pt x="35" y="65"/>
                  <a:pt x="35" y="63"/>
                  <a:pt x="34" y="62"/>
                </a:cubicBezTo>
                <a:cubicBezTo>
                  <a:pt x="32" y="56"/>
                  <a:pt x="30" y="51"/>
                  <a:pt x="29" y="46"/>
                </a:cubicBezTo>
                <a:cubicBezTo>
                  <a:pt x="29" y="45"/>
                  <a:pt x="28" y="45"/>
                  <a:pt x="27" y="45"/>
                </a:cubicBezTo>
                <a:cubicBezTo>
                  <a:pt x="10" y="54"/>
                  <a:pt x="8" y="68"/>
                  <a:pt x="20" y="78"/>
                </a:cubicBezTo>
                <a:cubicBezTo>
                  <a:pt x="20" y="78"/>
                  <a:pt x="21" y="78"/>
                  <a:pt x="22" y="78"/>
                </a:cubicBezTo>
                <a:cubicBezTo>
                  <a:pt x="24" y="75"/>
                  <a:pt x="27" y="74"/>
                  <a:pt x="30" y="74"/>
                </a:cubicBezTo>
                <a:cubicBezTo>
                  <a:pt x="31" y="74"/>
                  <a:pt x="31" y="74"/>
                  <a:pt x="32" y="73"/>
                </a:cubicBezTo>
                <a:close/>
                <a:moveTo>
                  <a:pt x="35" y="75"/>
                </a:moveTo>
                <a:cubicBezTo>
                  <a:pt x="39" y="77"/>
                  <a:pt x="41" y="82"/>
                  <a:pt x="41" y="86"/>
                </a:cubicBezTo>
                <a:cubicBezTo>
                  <a:pt x="41" y="87"/>
                  <a:pt x="41" y="87"/>
                  <a:pt x="42" y="87"/>
                </a:cubicBezTo>
                <a:cubicBezTo>
                  <a:pt x="43" y="88"/>
                  <a:pt x="45" y="88"/>
                  <a:pt x="47" y="88"/>
                </a:cubicBezTo>
                <a:cubicBezTo>
                  <a:pt x="48" y="89"/>
                  <a:pt x="48" y="87"/>
                  <a:pt x="48" y="87"/>
                </a:cubicBezTo>
                <a:cubicBezTo>
                  <a:pt x="44" y="81"/>
                  <a:pt x="41" y="75"/>
                  <a:pt x="38" y="69"/>
                </a:cubicBezTo>
                <a:cubicBezTo>
                  <a:pt x="37" y="68"/>
                  <a:pt x="36" y="68"/>
                  <a:pt x="36" y="69"/>
                </a:cubicBezTo>
                <a:cubicBezTo>
                  <a:pt x="35" y="71"/>
                  <a:pt x="35" y="72"/>
                  <a:pt x="34" y="74"/>
                </a:cubicBezTo>
                <a:cubicBezTo>
                  <a:pt x="34" y="74"/>
                  <a:pt x="34" y="75"/>
                  <a:pt x="35" y="75"/>
                </a:cubicBezTo>
                <a:close/>
                <a:moveTo>
                  <a:pt x="39" y="90"/>
                </a:moveTo>
                <a:cubicBezTo>
                  <a:pt x="38" y="93"/>
                  <a:pt x="35" y="95"/>
                  <a:pt x="32" y="96"/>
                </a:cubicBezTo>
                <a:cubicBezTo>
                  <a:pt x="32" y="96"/>
                  <a:pt x="31" y="96"/>
                  <a:pt x="31" y="97"/>
                </a:cubicBezTo>
                <a:cubicBezTo>
                  <a:pt x="34" y="113"/>
                  <a:pt x="47" y="118"/>
                  <a:pt x="63" y="107"/>
                </a:cubicBezTo>
                <a:cubicBezTo>
                  <a:pt x="64" y="107"/>
                  <a:pt x="64" y="106"/>
                  <a:pt x="64" y="106"/>
                </a:cubicBezTo>
                <a:cubicBezTo>
                  <a:pt x="60" y="102"/>
                  <a:pt x="56" y="98"/>
                  <a:pt x="52" y="93"/>
                </a:cubicBezTo>
                <a:cubicBezTo>
                  <a:pt x="52" y="92"/>
                  <a:pt x="50" y="91"/>
                  <a:pt x="49" y="91"/>
                </a:cubicBezTo>
                <a:cubicBezTo>
                  <a:pt x="46" y="91"/>
                  <a:pt x="43" y="90"/>
                  <a:pt x="41" y="90"/>
                </a:cubicBezTo>
                <a:cubicBezTo>
                  <a:pt x="40" y="90"/>
                  <a:pt x="40" y="90"/>
                  <a:pt x="39" y="90"/>
                </a:cubicBezTo>
                <a:close/>
                <a:moveTo>
                  <a:pt x="98" y="21"/>
                </a:moveTo>
                <a:cubicBezTo>
                  <a:pt x="92" y="26"/>
                  <a:pt x="84" y="23"/>
                  <a:pt x="82" y="16"/>
                </a:cubicBezTo>
                <a:cubicBezTo>
                  <a:pt x="81" y="16"/>
                  <a:pt x="81" y="15"/>
                  <a:pt x="80" y="15"/>
                </a:cubicBezTo>
                <a:cubicBezTo>
                  <a:pt x="77" y="16"/>
                  <a:pt x="74" y="18"/>
                  <a:pt x="71" y="20"/>
                </a:cubicBezTo>
                <a:cubicBezTo>
                  <a:pt x="70" y="21"/>
                  <a:pt x="70" y="21"/>
                  <a:pt x="70" y="22"/>
                </a:cubicBezTo>
                <a:cubicBezTo>
                  <a:pt x="74" y="25"/>
                  <a:pt x="78" y="30"/>
                  <a:pt x="82" y="35"/>
                </a:cubicBezTo>
                <a:cubicBezTo>
                  <a:pt x="83" y="36"/>
                  <a:pt x="84" y="36"/>
                  <a:pt x="85" y="37"/>
                </a:cubicBezTo>
                <a:cubicBezTo>
                  <a:pt x="91" y="37"/>
                  <a:pt x="97" y="38"/>
                  <a:pt x="101" y="40"/>
                </a:cubicBezTo>
                <a:cubicBezTo>
                  <a:pt x="102" y="40"/>
                  <a:pt x="103" y="40"/>
                  <a:pt x="103" y="39"/>
                </a:cubicBezTo>
                <a:cubicBezTo>
                  <a:pt x="103" y="32"/>
                  <a:pt x="102" y="26"/>
                  <a:pt x="100" y="22"/>
                </a:cubicBezTo>
                <a:cubicBezTo>
                  <a:pt x="99" y="21"/>
                  <a:pt x="99" y="21"/>
                  <a:pt x="98" y="21"/>
                </a:cubicBezTo>
                <a:close/>
                <a:moveTo>
                  <a:pt x="63" y="20"/>
                </a:moveTo>
                <a:cubicBezTo>
                  <a:pt x="45" y="8"/>
                  <a:pt x="29" y="16"/>
                  <a:pt x="31" y="39"/>
                </a:cubicBezTo>
                <a:cubicBezTo>
                  <a:pt x="31" y="40"/>
                  <a:pt x="32" y="40"/>
                  <a:pt x="32" y="40"/>
                </a:cubicBezTo>
                <a:cubicBezTo>
                  <a:pt x="37" y="38"/>
                  <a:pt x="43" y="37"/>
                  <a:pt x="49" y="37"/>
                </a:cubicBezTo>
                <a:cubicBezTo>
                  <a:pt x="50" y="36"/>
                  <a:pt x="52" y="36"/>
                  <a:pt x="52" y="35"/>
                </a:cubicBezTo>
                <a:cubicBezTo>
                  <a:pt x="56" y="30"/>
                  <a:pt x="60" y="25"/>
                  <a:pt x="64" y="22"/>
                </a:cubicBezTo>
                <a:cubicBezTo>
                  <a:pt x="64" y="21"/>
                  <a:pt x="64" y="21"/>
                  <a:pt x="63" y="20"/>
                </a:cubicBezTo>
                <a:close/>
                <a:moveTo>
                  <a:pt x="87" y="88"/>
                </a:moveTo>
                <a:cubicBezTo>
                  <a:pt x="93" y="87"/>
                  <a:pt x="98" y="86"/>
                  <a:pt x="102" y="85"/>
                </a:cubicBezTo>
                <a:cubicBezTo>
                  <a:pt x="102" y="84"/>
                  <a:pt x="102" y="84"/>
                  <a:pt x="102" y="83"/>
                </a:cubicBezTo>
                <a:cubicBezTo>
                  <a:pt x="102" y="79"/>
                  <a:pt x="100" y="74"/>
                  <a:pt x="98" y="69"/>
                </a:cubicBezTo>
                <a:cubicBezTo>
                  <a:pt x="98" y="68"/>
                  <a:pt x="97" y="68"/>
                  <a:pt x="96" y="69"/>
                </a:cubicBezTo>
                <a:cubicBezTo>
                  <a:pt x="93" y="75"/>
                  <a:pt x="90" y="81"/>
                  <a:pt x="86" y="87"/>
                </a:cubicBezTo>
                <a:cubicBezTo>
                  <a:pt x="86" y="87"/>
                  <a:pt x="86" y="89"/>
                  <a:pt x="87" y="88"/>
                </a:cubicBezTo>
                <a:close/>
                <a:moveTo>
                  <a:pt x="38" y="59"/>
                </a:moveTo>
                <a:cubicBezTo>
                  <a:pt x="41" y="53"/>
                  <a:pt x="44" y="47"/>
                  <a:pt x="48" y="41"/>
                </a:cubicBezTo>
                <a:cubicBezTo>
                  <a:pt x="48" y="40"/>
                  <a:pt x="48" y="39"/>
                  <a:pt x="47" y="39"/>
                </a:cubicBezTo>
                <a:cubicBezTo>
                  <a:pt x="41" y="40"/>
                  <a:pt x="36" y="41"/>
                  <a:pt x="32" y="43"/>
                </a:cubicBezTo>
                <a:cubicBezTo>
                  <a:pt x="32" y="43"/>
                  <a:pt x="32" y="44"/>
                  <a:pt x="32" y="44"/>
                </a:cubicBezTo>
                <a:cubicBezTo>
                  <a:pt x="32" y="49"/>
                  <a:pt x="34" y="53"/>
                  <a:pt x="36" y="58"/>
                </a:cubicBezTo>
                <a:cubicBezTo>
                  <a:pt x="36" y="59"/>
                  <a:pt x="37" y="59"/>
                  <a:pt x="38" y="59"/>
                </a:cubicBezTo>
                <a:close/>
                <a:moveTo>
                  <a:pt x="105" y="46"/>
                </a:moveTo>
                <a:cubicBezTo>
                  <a:pt x="104" y="51"/>
                  <a:pt x="102" y="56"/>
                  <a:pt x="100" y="62"/>
                </a:cubicBezTo>
                <a:cubicBezTo>
                  <a:pt x="99" y="63"/>
                  <a:pt x="99" y="65"/>
                  <a:pt x="100" y="66"/>
                </a:cubicBezTo>
                <a:cubicBezTo>
                  <a:pt x="102" y="72"/>
                  <a:pt x="104" y="77"/>
                  <a:pt x="105" y="82"/>
                </a:cubicBezTo>
                <a:cubicBezTo>
                  <a:pt x="105" y="83"/>
                  <a:pt x="106" y="83"/>
                  <a:pt x="107" y="83"/>
                </a:cubicBezTo>
                <a:cubicBezTo>
                  <a:pt x="127" y="73"/>
                  <a:pt x="127" y="55"/>
                  <a:pt x="107" y="45"/>
                </a:cubicBezTo>
                <a:cubicBezTo>
                  <a:pt x="106" y="45"/>
                  <a:pt x="105" y="45"/>
                  <a:pt x="105" y="46"/>
                </a:cubicBezTo>
                <a:close/>
                <a:moveTo>
                  <a:pt x="79" y="89"/>
                </a:moveTo>
                <a:cubicBezTo>
                  <a:pt x="71" y="90"/>
                  <a:pt x="63" y="90"/>
                  <a:pt x="55" y="89"/>
                </a:cubicBezTo>
                <a:cubicBezTo>
                  <a:pt x="53" y="89"/>
                  <a:pt x="52" y="89"/>
                  <a:pt x="51" y="87"/>
                </a:cubicBezTo>
                <a:cubicBezTo>
                  <a:pt x="46" y="81"/>
                  <a:pt x="42" y="73"/>
                  <a:pt x="39" y="66"/>
                </a:cubicBezTo>
                <a:cubicBezTo>
                  <a:pt x="38" y="65"/>
                  <a:pt x="38" y="63"/>
                  <a:pt x="39" y="62"/>
                </a:cubicBezTo>
                <a:cubicBezTo>
                  <a:pt x="42" y="54"/>
                  <a:pt x="46" y="47"/>
                  <a:pt x="51" y="40"/>
                </a:cubicBezTo>
                <a:cubicBezTo>
                  <a:pt x="52" y="39"/>
                  <a:pt x="53" y="38"/>
                  <a:pt x="55" y="38"/>
                </a:cubicBezTo>
                <a:cubicBezTo>
                  <a:pt x="63" y="38"/>
                  <a:pt x="71" y="38"/>
                  <a:pt x="79" y="38"/>
                </a:cubicBezTo>
                <a:cubicBezTo>
                  <a:pt x="81" y="38"/>
                  <a:pt x="82" y="39"/>
                  <a:pt x="83" y="40"/>
                </a:cubicBezTo>
                <a:cubicBezTo>
                  <a:pt x="88" y="47"/>
                  <a:pt x="92" y="54"/>
                  <a:pt x="95" y="62"/>
                </a:cubicBezTo>
                <a:cubicBezTo>
                  <a:pt x="96" y="63"/>
                  <a:pt x="96" y="65"/>
                  <a:pt x="95" y="66"/>
                </a:cubicBezTo>
                <a:cubicBezTo>
                  <a:pt x="92" y="73"/>
                  <a:pt x="88" y="81"/>
                  <a:pt x="83" y="87"/>
                </a:cubicBezTo>
                <a:cubicBezTo>
                  <a:pt x="82" y="89"/>
                  <a:pt x="81" y="89"/>
                  <a:pt x="79" y="89"/>
                </a:cubicBezTo>
                <a:close/>
                <a:moveTo>
                  <a:pt x="78" y="94"/>
                </a:moveTo>
                <a:cubicBezTo>
                  <a:pt x="75" y="98"/>
                  <a:pt x="71" y="101"/>
                  <a:pt x="68" y="104"/>
                </a:cubicBezTo>
                <a:cubicBezTo>
                  <a:pt x="67" y="105"/>
                  <a:pt x="67" y="105"/>
                  <a:pt x="66" y="104"/>
                </a:cubicBezTo>
                <a:cubicBezTo>
                  <a:pt x="63" y="101"/>
                  <a:pt x="59" y="98"/>
                  <a:pt x="56" y="94"/>
                </a:cubicBezTo>
                <a:cubicBezTo>
                  <a:pt x="55" y="93"/>
                  <a:pt x="56" y="92"/>
                  <a:pt x="57" y="92"/>
                </a:cubicBezTo>
                <a:cubicBezTo>
                  <a:pt x="64" y="92"/>
                  <a:pt x="70" y="92"/>
                  <a:pt x="77" y="92"/>
                </a:cubicBezTo>
                <a:cubicBezTo>
                  <a:pt x="78" y="92"/>
                  <a:pt x="79" y="93"/>
                  <a:pt x="78" y="94"/>
                </a:cubicBezTo>
                <a:close/>
                <a:moveTo>
                  <a:pt x="102" y="44"/>
                </a:moveTo>
                <a:cubicBezTo>
                  <a:pt x="102" y="49"/>
                  <a:pt x="100" y="53"/>
                  <a:pt x="98" y="58"/>
                </a:cubicBezTo>
                <a:cubicBezTo>
                  <a:pt x="98" y="59"/>
                  <a:pt x="97" y="59"/>
                  <a:pt x="96" y="59"/>
                </a:cubicBezTo>
                <a:cubicBezTo>
                  <a:pt x="93" y="53"/>
                  <a:pt x="90" y="47"/>
                  <a:pt x="86" y="41"/>
                </a:cubicBezTo>
                <a:cubicBezTo>
                  <a:pt x="86" y="40"/>
                  <a:pt x="86" y="39"/>
                  <a:pt x="87" y="39"/>
                </a:cubicBezTo>
                <a:cubicBezTo>
                  <a:pt x="93" y="40"/>
                  <a:pt x="97" y="41"/>
                  <a:pt x="101" y="43"/>
                </a:cubicBezTo>
                <a:cubicBezTo>
                  <a:pt x="102" y="43"/>
                  <a:pt x="102" y="44"/>
                  <a:pt x="102" y="4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277" name="Rectangle 13"/>
          <p:cNvSpPr>
            <a:spLocks noChangeArrowheads="1"/>
          </p:cNvSpPr>
          <p:nvPr/>
        </p:nvSpPr>
        <p:spPr bwMode="auto">
          <a:xfrm>
            <a:off x="6479120" y="2185728"/>
            <a:ext cx="4513427" cy="1083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Insert Header Topic Here</a:t>
            </a:r>
          </a:p>
          <a:p>
            <a:pPr>
              <a:lnSpc>
                <a:spcPct val="120000"/>
              </a:lnSpc>
            </a:pPr>
            <a:endParaRPr lang="zh-CN" altLang="en-US" sz="1067" b="1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1067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1067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1067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1067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278" name="Text Box 14"/>
          <p:cNvSpPr txBox="1">
            <a:spLocks noChangeArrowheads="1"/>
          </p:cNvSpPr>
          <p:nvPr/>
        </p:nvSpPr>
        <p:spPr bwMode="auto">
          <a:xfrm>
            <a:off x="1934634" y="4005970"/>
            <a:ext cx="78899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zh-CN" sz="24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25%</a:t>
            </a:r>
          </a:p>
        </p:txBody>
      </p:sp>
      <p:sp>
        <p:nvSpPr>
          <p:cNvPr id="11279" name="Text Box 15"/>
          <p:cNvSpPr txBox="1">
            <a:spLocks noChangeArrowheads="1"/>
          </p:cNvSpPr>
          <p:nvPr/>
        </p:nvSpPr>
        <p:spPr bwMode="auto">
          <a:xfrm>
            <a:off x="1934635" y="4384971"/>
            <a:ext cx="1271502" cy="256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YOUR TEXT HERE</a:t>
            </a:r>
          </a:p>
        </p:txBody>
      </p:sp>
      <p:sp>
        <p:nvSpPr>
          <p:cNvPr id="11280" name="Text Box 16"/>
          <p:cNvSpPr txBox="1">
            <a:spLocks noChangeArrowheads="1"/>
          </p:cNvSpPr>
          <p:nvPr/>
        </p:nvSpPr>
        <p:spPr bwMode="auto">
          <a:xfrm>
            <a:off x="7766051" y="4005970"/>
            <a:ext cx="78899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zh-CN" sz="24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38%</a:t>
            </a:r>
          </a:p>
        </p:txBody>
      </p:sp>
      <p:sp>
        <p:nvSpPr>
          <p:cNvPr id="11281" name="Text Box 17"/>
          <p:cNvSpPr txBox="1">
            <a:spLocks noChangeArrowheads="1"/>
          </p:cNvSpPr>
          <p:nvPr/>
        </p:nvSpPr>
        <p:spPr bwMode="auto">
          <a:xfrm>
            <a:off x="7766052" y="4384971"/>
            <a:ext cx="1271502" cy="256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YOUR TEXT HERE</a:t>
            </a:r>
          </a:p>
        </p:txBody>
      </p:sp>
      <p:sp>
        <p:nvSpPr>
          <p:cNvPr id="11282" name="Rectangle 18"/>
          <p:cNvSpPr>
            <a:spLocks noChangeArrowheads="1"/>
          </p:cNvSpPr>
          <p:nvPr/>
        </p:nvSpPr>
        <p:spPr bwMode="auto">
          <a:xfrm>
            <a:off x="1390653" y="5024401"/>
            <a:ext cx="3814927" cy="1182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1067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283" name="Rectangle 19"/>
          <p:cNvSpPr>
            <a:spLocks noChangeArrowheads="1"/>
          </p:cNvSpPr>
          <p:nvPr/>
        </p:nvSpPr>
        <p:spPr bwMode="auto">
          <a:xfrm>
            <a:off x="7177619" y="5024401"/>
            <a:ext cx="3814927" cy="1182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1067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1" name="Rectangle 39"/>
          <p:cNvSpPr>
            <a:spLocks noChangeArrowheads="1"/>
          </p:cNvSpPr>
          <p:nvPr/>
        </p:nvSpPr>
        <p:spPr bwMode="auto">
          <a:xfrm>
            <a:off x="1064769" y="369457"/>
            <a:ext cx="3704079" cy="410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2667" dirty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此处添加</a:t>
            </a:r>
            <a:r>
              <a:rPr lang="zh-CN" altLang="en-US" sz="26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标题文本</a:t>
            </a:r>
            <a:endParaRPr lang="en-US" altLang="zh-CN" sz="2667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2" name="Text Box 5"/>
          <p:cNvSpPr txBox="1">
            <a:spLocks noChangeArrowheads="1"/>
          </p:cNvSpPr>
          <p:nvPr/>
        </p:nvSpPr>
        <p:spPr bwMode="auto">
          <a:xfrm>
            <a:off x="1063252" y="779952"/>
            <a:ext cx="3130088" cy="29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en-US" altLang="zh-CN" sz="1333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This is a good space for a short subtitle</a:t>
            </a:r>
          </a:p>
        </p:txBody>
      </p:sp>
      <p:pic>
        <p:nvPicPr>
          <p:cNvPr id="24" name="Picture 2">
            <a:extLst>
              <a:ext uri="{FF2B5EF4-FFF2-40B4-BE49-F238E27FC236}">
                <a16:creationId xmlns:a16="http://schemas.microsoft.com/office/drawing/2014/main" xmlns="" id="{B0AE9B60-E921-40E0-B6D0-43952D9C33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9371" y="131891"/>
            <a:ext cx="576074" cy="1026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8214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switch dir="r"/>
      </p:transition>
    </mc:Choice>
    <mc:Fallback xmlns="">
      <p:transition spd="slow" advTm="3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09" name="Rectangle 21" descr="library"/>
          <p:cNvSpPr>
            <a:spLocks noChangeArrowheads="1"/>
          </p:cNvSpPr>
          <p:nvPr/>
        </p:nvSpPr>
        <p:spPr bwMode="auto">
          <a:xfrm>
            <a:off x="6766984" y="1713972"/>
            <a:ext cx="2690283" cy="2894377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37910" name="Rectangle 22"/>
          <p:cNvSpPr>
            <a:spLocks noChangeArrowheads="1"/>
          </p:cNvSpPr>
          <p:nvPr/>
        </p:nvSpPr>
        <p:spPr bwMode="auto">
          <a:xfrm>
            <a:off x="6766984" y="4693042"/>
            <a:ext cx="2690283" cy="166421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37911" name="Rectangle 23"/>
          <p:cNvSpPr>
            <a:spLocks noChangeArrowheads="1"/>
          </p:cNvSpPr>
          <p:nvPr/>
        </p:nvSpPr>
        <p:spPr bwMode="auto">
          <a:xfrm>
            <a:off x="9539817" y="1713971"/>
            <a:ext cx="2650067" cy="168115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37912" name="Rectangle 24" descr="Dreamy_Images_21"/>
          <p:cNvSpPr>
            <a:spLocks noChangeArrowheads="1"/>
          </p:cNvSpPr>
          <p:nvPr/>
        </p:nvSpPr>
        <p:spPr bwMode="auto">
          <a:xfrm>
            <a:off x="9539817" y="3486168"/>
            <a:ext cx="2650067" cy="2871085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37913" name="Rectangle 25"/>
          <p:cNvSpPr>
            <a:spLocks noChangeArrowheads="1"/>
          </p:cNvSpPr>
          <p:nvPr/>
        </p:nvSpPr>
        <p:spPr bwMode="auto">
          <a:xfrm>
            <a:off x="9779002" y="1898177"/>
            <a:ext cx="2207684" cy="1313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just"/>
            <a:r>
              <a:rPr lang="zh-CN" altLang="en-US" sz="3200" dirty="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01</a:t>
            </a:r>
            <a:r>
              <a:rPr lang="zh-CN" altLang="en-US" sz="1067" dirty="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BUSINESS SECTION</a:t>
            </a:r>
            <a:endParaRPr lang="zh-CN" altLang="en-US" sz="3200" dirty="0">
              <a:solidFill>
                <a:prstClr val="white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just"/>
            <a:r>
              <a:rPr lang="en-US" altLang="zh-CN" sz="1067" dirty="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1067" dirty="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1067" dirty="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1067" dirty="0">
              <a:solidFill>
                <a:prstClr val="white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7914" name="Rectangle 26"/>
          <p:cNvSpPr>
            <a:spLocks noChangeArrowheads="1"/>
          </p:cNvSpPr>
          <p:nvPr/>
        </p:nvSpPr>
        <p:spPr bwMode="auto">
          <a:xfrm>
            <a:off x="7018869" y="4879365"/>
            <a:ext cx="2207684" cy="1313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just"/>
            <a:r>
              <a:rPr lang="zh-CN" altLang="en-US" sz="3200" dirty="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02</a:t>
            </a:r>
            <a:r>
              <a:rPr lang="zh-CN" altLang="en-US" sz="1067" dirty="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BUSINESS SECTION</a:t>
            </a:r>
            <a:endParaRPr lang="zh-CN" altLang="en-US" sz="3200" dirty="0">
              <a:solidFill>
                <a:prstClr val="white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just"/>
            <a:r>
              <a:rPr lang="en-US" altLang="zh-CN" sz="1067" dirty="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1067" dirty="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1067" dirty="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1067" dirty="0">
              <a:solidFill>
                <a:prstClr val="white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7915" name="Rectangle 27"/>
          <p:cNvSpPr>
            <a:spLocks noChangeArrowheads="1"/>
          </p:cNvSpPr>
          <p:nvPr/>
        </p:nvSpPr>
        <p:spPr bwMode="auto">
          <a:xfrm>
            <a:off x="814917" y="2756925"/>
            <a:ext cx="5664200" cy="1865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1067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7916" name="Rectangle 28"/>
          <p:cNvSpPr>
            <a:spLocks noChangeArrowheads="1"/>
          </p:cNvSpPr>
          <p:nvPr/>
        </p:nvSpPr>
        <p:spPr bwMode="auto">
          <a:xfrm>
            <a:off x="946151" y="2345990"/>
            <a:ext cx="2817283" cy="205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zh-CN" sz="1333" dirty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WHAT MAKES US DIFFERENT?</a:t>
            </a:r>
            <a:endParaRPr lang="zh-CN" altLang="zh-CN" sz="1067" dirty="0">
              <a:solidFill>
                <a:schemeClr val="accent6">
                  <a:lumMod val="7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37917" name="Group 29"/>
          <p:cNvGrpSpPr/>
          <p:nvPr/>
        </p:nvGrpSpPr>
        <p:grpSpPr bwMode="auto">
          <a:xfrm>
            <a:off x="946153" y="5294360"/>
            <a:ext cx="588433" cy="592849"/>
            <a:chOff x="0" y="0"/>
            <a:chExt cx="123" cy="124"/>
          </a:xfrm>
        </p:grpSpPr>
        <p:sp>
          <p:nvSpPr>
            <p:cNvPr id="37918" name="Oval 30"/>
            <p:cNvSpPr>
              <a:spLocks noChangeArrowheads="1"/>
            </p:cNvSpPr>
            <p:nvPr/>
          </p:nvSpPr>
          <p:spPr bwMode="auto">
            <a:xfrm>
              <a:off x="0" y="0"/>
              <a:ext cx="123" cy="1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accent5"/>
                </a:solidFill>
              </a:endParaRPr>
            </a:p>
          </p:txBody>
        </p:sp>
        <p:sp>
          <p:nvSpPr>
            <p:cNvPr id="37919" name="Freeform 31"/>
            <p:cNvSpPr/>
            <p:nvPr/>
          </p:nvSpPr>
          <p:spPr bwMode="auto">
            <a:xfrm>
              <a:off x="34" y="40"/>
              <a:ext cx="55" cy="43"/>
            </a:xfrm>
            <a:custGeom>
              <a:avLst/>
              <a:gdLst>
                <a:gd name="T0" fmla="*/ 39 w 39"/>
                <a:gd name="T1" fmla="*/ 4 h 31"/>
                <a:gd name="T2" fmla="*/ 34 w 39"/>
                <a:gd name="T3" fmla="*/ 5 h 31"/>
                <a:gd name="T4" fmla="*/ 38 w 39"/>
                <a:gd name="T5" fmla="*/ 1 h 31"/>
                <a:gd name="T6" fmla="*/ 33 w 39"/>
                <a:gd name="T7" fmla="*/ 3 h 31"/>
                <a:gd name="T8" fmla="*/ 27 w 39"/>
                <a:gd name="T9" fmla="*/ 0 h 31"/>
                <a:gd name="T10" fmla="*/ 19 w 39"/>
                <a:gd name="T11" fmla="*/ 8 h 31"/>
                <a:gd name="T12" fmla="*/ 19 w 39"/>
                <a:gd name="T13" fmla="*/ 10 h 31"/>
                <a:gd name="T14" fmla="*/ 3 w 39"/>
                <a:gd name="T15" fmla="*/ 2 h 31"/>
                <a:gd name="T16" fmla="*/ 2 w 39"/>
                <a:gd name="T17" fmla="*/ 5 h 31"/>
                <a:gd name="T18" fmla="*/ 6 w 39"/>
                <a:gd name="T19" fmla="*/ 12 h 31"/>
                <a:gd name="T20" fmla="*/ 2 w 39"/>
                <a:gd name="T21" fmla="*/ 11 h 31"/>
                <a:gd name="T22" fmla="*/ 2 w 39"/>
                <a:gd name="T23" fmla="*/ 11 h 31"/>
                <a:gd name="T24" fmla="*/ 8 w 39"/>
                <a:gd name="T25" fmla="*/ 19 h 31"/>
                <a:gd name="T26" fmla="*/ 6 w 39"/>
                <a:gd name="T27" fmla="*/ 19 h 31"/>
                <a:gd name="T28" fmla="*/ 5 w 39"/>
                <a:gd name="T29" fmla="*/ 19 h 31"/>
                <a:gd name="T30" fmla="*/ 12 w 39"/>
                <a:gd name="T31" fmla="*/ 24 h 31"/>
                <a:gd name="T32" fmla="*/ 2 w 39"/>
                <a:gd name="T33" fmla="*/ 28 h 31"/>
                <a:gd name="T34" fmla="*/ 0 w 39"/>
                <a:gd name="T35" fmla="*/ 28 h 31"/>
                <a:gd name="T36" fmla="*/ 13 w 39"/>
                <a:gd name="T37" fmla="*/ 31 h 31"/>
                <a:gd name="T38" fmla="*/ 35 w 39"/>
                <a:gd name="T39" fmla="*/ 9 h 31"/>
                <a:gd name="T40" fmla="*/ 35 w 39"/>
                <a:gd name="T41" fmla="*/ 8 h 31"/>
                <a:gd name="T42" fmla="*/ 39 w 39"/>
                <a:gd name="T43" fmla="*/ 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9" h="31">
                  <a:moveTo>
                    <a:pt x="39" y="4"/>
                  </a:moveTo>
                  <a:cubicBezTo>
                    <a:pt x="37" y="4"/>
                    <a:pt x="36" y="5"/>
                    <a:pt x="34" y="5"/>
                  </a:cubicBezTo>
                  <a:cubicBezTo>
                    <a:pt x="36" y="4"/>
                    <a:pt x="37" y="2"/>
                    <a:pt x="38" y="1"/>
                  </a:cubicBezTo>
                  <a:cubicBezTo>
                    <a:pt x="36" y="2"/>
                    <a:pt x="35" y="2"/>
                    <a:pt x="33" y="3"/>
                  </a:cubicBezTo>
                  <a:cubicBezTo>
                    <a:pt x="31" y="1"/>
                    <a:pt x="29" y="0"/>
                    <a:pt x="27" y="0"/>
                  </a:cubicBezTo>
                  <a:cubicBezTo>
                    <a:pt x="23" y="0"/>
                    <a:pt x="19" y="4"/>
                    <a:pt x="19" y="8"/>
                  </a:cubicBezTo>
                  <a:cubicBezTo>
                    <a:pt x="19" y="9"/>
                    <a:pt x="19" y="9"/>
                    <a:pt x="19" y="10"/>
                  </a:cubicBezTo>
                  <a:cubicBezTo>
                    <a:pt x="13" y="9"/>
                    <a:pt x="7" y="6"/>
                    <a:pt x="3" y="2"/>
                  </a:cubicBezTo>
                  <a:cubicBezTo>
                    <a:pt x="2" y="3"/>
                    <a:pt x="2" y="4"/>
                    <a:pt x="2" y="5"/>
                  </a:cubicBezTo>
                  <a:cubicBezTo>
                    <a:pt x="2" y="8"/>
                    <a:pt x="3" y="11"/>
                    <a:pt x="6" y="12"/>
                  </a:cubicBezTo>
                  <a:cubicBezTo>
                    <a:pt x="4" y="12"/>
                    <a:pt x="3" y="12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5"/>
                    <a:pt x="5" y="18"/>
                    <a:pt x="8" y="19"/>
                  </a:cubicBezTo>
                  <a:cubicBezTo>
                    <a:pt x="8" y="19"/>
                    <a:pt x="7" y="19"/>
                    <a:pt x="6" y="19"/>
                  </a:cubicBezTo>
                  <a:cubicBezTo>
                    <a:pt x="6" y="19"/>
                    <a:pt x="5" y="19"/>
                    <a:pt x="5" y="19"/>
                  </a:cubicBezTo>
                  <a:cubicBezTo>
                    <a:pt x="6" y="22"/>
                    <a:pt x="9" y="24"/>
                    <a:pt x="12" y="24"/>
                  </a:cubicBezTo>
                  <a:cubicBezTo>
                    <a:pt x="9" y="27"/>
                    <a:pt x="6" y="28"/>
                    <a:pt x="2" y="28"/>
                  </a:cubicBezTo>
                  <a:cubicBezTo>
                    <a:pt x="2" y="28"/>
                    <a:pt x="1" y="28"/>
                    <a:pt x="0" y="28"/>
                  </a:cubicBezTo>
                  <a:cubicBezTo>
                    <a:pt x="4" y="30"/>
                    <a:pt x="8" y="31"/>
                    <a:pt x="13" y="31"/>
                  </a:cubicBezTo>
                  <a:cubicBezTo>
                    <a:pt x="27" y="31"/>
                    <a:pt x="35" y="19"/>
                    <a:pt x="35" y="9"/>
                  </a:cubicBezTo>
                  <a:cubicBezTo>
                    <a:pt x="35" y="9"/>
                    <a:pt x="35" y="8"/>
                    <a:pt x="35" y="8"/>
                  </a:cubicBezTo>
                  <a:cubicBezTo>
                    <a:pt x="36" y="7"/>
                    <a:pt x="38" y="5"/>
                    <a:pt x="39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accent5"/>
                </a:solidFill>
              </a:endParaRPr>
            </a:p>
          </p:txBody>
        </p:sp>
      </p:grpSp>
      <p:grpSp>
        <p:nvGrpSpPr>
          <p:cNvPr id="37920" name="Group 32"/>
          <p:cNvGrpSpPr/>
          <p:nvPr/>
        </p:nvGrpSpPr>
        <p:grpSpPr bwMode="auto">
          <a:xfrm>
            <a:off x="3824820" y="5294360"/>
            <a:ext cx="588433" cy="592849"/>
            <a:chOff x="0" y="0"/>
            <a:chExt cx="123" cy="124"/>
          </a:xfrm>
        </p:grpSpPr>
        <p:sp>
          <p:nvSpPr>
            <p:cNvPr id="37921" name="Oval 33"/>
            <p:cNvSpPr>
              <a:spLocks noChangeArrowheads="1"/>
            </p:cNvSpPr>
            <p:nvPr/>
          </p:nvSpPr>
          <p:spPr bwMode="auto">
            <a:xfrm>
              <a:off x="0" y="0"/>
              <a:ext cx="123" cy="12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accent5"/>
                </a:solidFill>
              </a:endParaRPr>
            </a:p>
          </p:txBody>
        </p:sp>
        <p:sp>
          <p:nvSpPr>
            <p:cNvPr id="37922" name="Freeform 34"/>
            <p:cNvSpPr/>
            <p:nvPr/>
          </p:nvSpPr>
          <p:spPr bwMode="auto">
            <a:xfrm>
              <a:off x="48" y="34"/>
              <a:ext cx="29" cy="56"/>
            </a:xfrm>
            <a:custGeom>
              <a:avLst/>
              <a:gdLst>
                <a:gd name="T0" fmla="*/ 4 w 20"/>
                <a:gd name="T1" fmla="*/ 22 h 39"/>
                <a:gd name="T2" fmla="*/ 4 w 20"/>
                <a:gd name="T3" fmla="*/ 39 h 39"/>
                <a:gd name="T4" fmla="*/ 13 w 20"/>
                <a:gd name="T5" fmla="*/ 39 h 39"/>
                <a:gd name="T6" fmla="*/ 13 w 20"/>
                <a:gd name="T7" fmla="*/ 22 h 39"/>
                <a:gd name="T8" fmla="*/ 18 w 20"/>
                <a:gd name="T9" fmla="*/ 22 h 39"/>
                <a:gd name="T10" fmla="*/ 20 w 20"/>
                <a:gd name="T11" fmla="*/ 15 h 39"/>
                <a:gd name="T12" fmla="*/ 13 w 20"/>
                <a:gd name="T13" fmla="*/ 15 h 39"/>
                <a:gd name="T14" fmla="*/ 13 w 20"/>
                <a:gd name="T15" fmla="*/ 9 h 39"/>
                <a:gd name="T16" fmla="*/ 14 w 20"/>
                <a:gd name="T17" fmla="*/ 8 h 39"/>
                <a:gd name="T18" fmla="*/ 18 w 20"/>
                <a:gd name="T19" fmla="*/ 8 h 39"/>
                <a:gd name="T20" fmla="*/ 18 w 20"/>
                <a:gd name="T21" fmla="*/ 0 h 39"/>
                <a:gd name="T22" fmla="*/ 11 w 20"/>
                <a:gd name="T23" fmla="*/ 0 h 39"/>
                <a:gd name="T24" fmla="*/ 4 w 20"/>
                <a:gd name="T25" fmla="*/ 7 h 39"/>
                <a:gd name="T26" fmla="*/ 4 w 20"/>
                <a:gd name="T27" fmla="*/ 14 h 39"/>
                <a:gd name="T28" fmla="*/ 0 w 20"/>
                <a:gd name="T29" fmla="*/ 14 h 39"/>
                <a:gd name="T30" fmla="*/ 0 w 20"/>
                <a:gd name="T31" fmla="*/ 22 h 39"/>
                <a:gd name="T32" fmla="*/ 4 w 20"/>
                <a:gd name="T33" fmla="*/ 2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" h="39">
                  <a:moveTo>
                    <a:pt x="4" y="22"/>
                  </a:moveTo>
                  <a:cubicBezTo>
                    <a:pt x="4" y="39"/>
                    <a:pt x="4" y="39"/>
                    <a:pt x="4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1"/>
                    <a:pt x="13" y="9"/>
                  </a:cubicBezTo>
                  <a:cubicBezTo>
                    <a:pt x="13" y="9"/>
                    <a:pt x="13" y="8"/>
                    <a:pt x="14" y="8"/>
                  </a:cubicBezTo>
                  <a:cubicBezTo>
                    <a:pt x="16" y="8"/>
                    <a:pt x="18" y="8"/>
                    <a:pt x="18" y="8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5" y="0"/>
                    <a:pt x="11" y="0"/>
                  </a:cubicBezTo>
                  <a:cubicBezTo>
                    <a:pt x="8" y="0"/>
                    <a:pt x="4" y="4"/>
                    <a:pt x="4" y="7"/>
                  </a:cubicBezTo>
                  <a:cubicBezTo>
                    <a:pt x="4" y="11"/>
                    <a:pt x="4" y="14"/>
                    <a:pt x="4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22"/>
                    <a:pt x="0" y="22"/>
                    <a:pt x="0" y="22"/>
                  </a:cubicBezTo>
                  <a:lnTo>
                    <a:pt x="4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accent5"/>
                </a:solidFill>
              </a:endParaRPr>
            </a:p>
          </p:txBody>
        </p:sp>
      </p:grpSp>
      <p:sp>
        <p:nvSpPr>
          <p:cNvPr id="37923" name="Rectangle 35"/>
          <p:cNvSpPr>
            <a:spLocks noChangeArrowheads="1"/>
          </p:cNvSpPr>
          <p:nvPr/>
        </p:nvSpPr>
        <p:spPr bwMode="auto">
          <a:xfrm>
            <a:off x="1733551" y="5338824"/>
            <a:ext cx="1769533" cy="492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just"/>
            <a:r>
              <a:rPr lang="zh-CN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templates that has been specifically designed.</a:t>
            </a:r>
          </a:p>
        </p:txBody>
      </p:sp>
      <p:sp>
        <p:nvSpPr>
          <p:cNvPr id="37924" name="Rectangle 36"/>
          <p:cNvSpPr>
            <a:spLocks noChangeArrowheads="1"/>
          </p:cNvSpPr>
          <p:nvPr/>
        </p:nvSpPr>
        <p:spPr bwMode="auto">
          <a:xfrm>
            <a:off x="4612218" y="5338824"/>
            <a:ext cx="1769533" cy="492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just"/>
            <a:r>
              <a:rPr lang="zh-CN" altLang="zh-CN" sz="1067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templates that has been specifically designed.</a:t>
            </a:r>
          </a:p>
        </p:txBody>
      </p:sp>
      <p:sp>
        <p:nvSpPr>
          <p:cNvPr id="21" name="Rectangle 39"/>
          <p:cNvSpPr>
            <a:spLocks noChangeArrowheads="1"/>
          </p:cNvSpPr>
          <p:nvPr/>
        </p:nvSpPr>
        <p:spPr bwMode="auto">
          <a:xfrm>
            <a:off x="1064769" y="369457"/>
            <a:ext cx="3704079" cy="410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2667" dirty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此处添加</a:t>
            </a:r>
            <a:r>
              <a:rPr lang="zh-CN" altLang="en-US" sz="26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标题文本</a:t>
            </a:r>
            <a:endParaRPr lang="en-US" altLang="zh-CN" sz="2667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2" name="Text Box 5"/>
          <p:cNvSpPr txBox="1">
            <a:spLocks noChangeArrowheads="1"/>
          </p:cNvSpPr>
          <p:nvPr/>
        </p:nvSpPr>
        <p:spPr bwMode="auto">
          <a:xfrm>
            <a:off x="1063252" y="779952"/>
            <a:ext cx="3130088" cy="29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en-US" altLang="zh-CN" sz="1333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This is a good space for a short subtitle</a:t>
            </a:r>
          </a:p>
        </p:txBody>
      </p:sp>
      <p:pic>
        <p:nvPicPr>
          <p:cNvPr id="24" name="Picture 2">
            <a:extLst>
              <a:ext uri="{FF2B5EF4-FFF2-40B4-BE49-F238E27FC236}">
                <a16:creationId xmlns:a16="http://schemas.microsoft.com/office/drawing/2014/main" xmlns="" id="{23C9E220-2A12-44A8-86B5-1E91C2CF2D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9371" y="131891"/>
            <a:ext cx="576074" cy="1026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0505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switch dir="r"/>
      </p:transition>
    </mc:Choice>
    <mc:Fallback xmlns="">
      <p:transition spd="slow" advTm="3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96000" y="2464049"/>
            <a:ext cx="21916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accent6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自 我 评 价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559841" y="2468893"/>
            <a:ext cx="2259011" cy="2171939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11733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02</a:t>
            </a:r>
            <a:endParaRPr lang="zh-CN" altLang="en-US" sz="11733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96000" y="3079601"/>
            <a:ext cx="1236236" cy="15277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28594" indent="-228594">
              <a:lnSpc>
                <a:spcPct val="150000"/>
              </a:lnSpc>
              <a:buClr>
                <a:schemeClr val="bg1">
                  <a:lumMod val="50000"/>
                </a:schemeClr>
              </a:buClr>
              <a:buFont typeface="Wingdings" pitchFamily="2" charset="2"/>
              <a:buChar char="ü"/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小标题一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28594" indent="-228594">
              <a:lnSpc>
                <a:spcPct val="150000"/>
              </a:lnSpc>
              <a:buClr>
                <a:schemeClr val="bg1">
                  <a:lumMod val="50000"/>
                </a:schemeClr>
              </a:buClr>
              <a:buFont typeface="Wingdings" pitchFamily="2" charset="2"/>
              <a:buChar char="ü"/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小标题二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28594" indent="-228594">
              <a:lnSpc>
                <a:spcPct val="150000"/>
              </a:lnSpc>
              <a:buClr>
                <a:schemeClr val="bg1">
                  <a:lumMod val="50000"/>
                </a:schemeClr>
              </a:buClr>
              <a:buFont typeface="Wingdings" pitchFamily="2" charset="2"/>
              <a:buChar char="ü"/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小标题三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28594" indent="-228594">
              <a:lnSpc>
                <a:spcPct val="150000"/>
              </a:lnSpc>
              <a:buClr>
                <a:schemeClr val="bg1">
                  <a:lumMod val="50000"/>
                </a:schemeClr>
              </a:buClr>
              <a:buFont typeface="Wingdings" pitchFamily="2" charset="2"/>
              <a:buChar char="ü"/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小标题四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xmlns="" id="{10F94D8B-ED22-418D-8EA1-F37CFAA8DD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0" y="0"/>
            <a:ext cx="194758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xmlns="" id="{BE8B4F8F-96B6-42D4-A642-8DDCF0123C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244411" y="0"/>
            <a:ext cx="194758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246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switch dir="r"/>
      </p:transition>
    </mc:Choice>
    <mc:Fallback xmlns="">
      <p:transition spd="slow" advTm="3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Freeform 5"/>
          <p:cNvSpPr/>
          <p:nvPr/>
        </p:nvSpPr>
        <p:spPr bwMode="auto">
          <a:xfrm>
            <a:off x="1229784" y="1856467"/>
            <a:ext cx="2971800" cy="2127907"/>
          </a:xfrm>
          <a:custGeom>
            <a:avLst/>
            <a:gdLst>
              <a:gd name="T0" fmla="*/ 1740 w 1817"/>
              <a:gd name="T1" fmla="*/ 0 h 1299"/>
              <a:gd name="T2" fmla="*/ 77 w 1817"/>
              <a:gd name="T3" fmla="*/ 0 h 1299"/>
              <a:gd name="T4" fmla="*/ 0 w 1817"/>
              <a:gd name="T5" fmla="*/ 77 h 1299"/>
              <a:gd name="T6" fmla="*/ 0 w 1817"/>
              <a:gd name="T7" fmla="*/ 1071 h 1299"/>
              <a:gd name="T8" fmla="*/ 77 w 1817"/>
              <a:gd name="T9" fmla="*/ 1148 h 1299"/>
              <a:gd name="T10" fmla="*/ 258 w 1817"/>
              <a:gd name="T11" fmla="*/ 1148 h 1299"/>
              <a:gd name="T12" fmla="*/ 258 w 1817"/>
              <a:gd name="T13" fmla="*/ 1299 h 1299"/>
              <a:gd name="T14" fmla="*/ 409 w 1817"/>
              <a:gd name="T15" fmla="*/ 1148 h 1299"/>
              <a:gd name="T16" fmla="*/ 1740 w 1817"/>
              <a:gd name="T17" fmla="*/ 1148 h 1299"/>
              <a:gd name="T18" fmla="*/ 1817 w 1817"/>
              <a:gd name="T19" fmla="*/ 1071 h 1299"/>
              <a:gd name="T20" fmla="*/ 1817 w 1817"/>
              <a:gd name="T21" fmla="*/ 77 h 1299"/>
              <a:gd name="T22" fmla="*/ 1740 w 1817"/>
              <a:gd name="T23" fmla="*/ 0 h 12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817" h="1299">
                <a:moveTo>
                  <a:pt x="1740" y="0"/>
                </a:moveTo>
                <a:cubicBezTo>
                  <a:pt x="77" y="0"/>
                  <a:pt x="77" y="0"/>
                  <a:pt x="77" y="0"/>
                </a:cubicBezTo>
                <a:cubicBezTo>
                  <a:pt x="34" y="0"/>
                  <a:pt x="0" y="34"/>
                  <a:pt x="0" y="77"/>
                </a:cubicBezTo>
                <a:cubicBezTo>
                  <a:pt x="0" y="1071"/>
                  <a:pt x="0" y="1071"/>
                  <a:pt x="0" y="1071"/>
                </a:cubicBezTo>
                <a:cubicBezTo>
                  <a:pt x="0" y="1114"/>
                  <a:pt x="34" y="1148"/>
                  <a:pt x="77" y="1148"/>
                </a:cubicBezTo>
                <a:cubicBezTo>
                  <a:pt x="258" y="1148"/>
                  <a:pt x="258" y="1148"/>
                  <a:pt x="258" y="1148"/>
                </a:cubicBezTo>
                <a:cubicBezTo>
                  <a:pt x="258" y="1299"/>
                  <a:pt x="258" y="1299"/>
                  <a:pt x="258" y="1299"/>
                </a:cubicBezTo>
                <a:cubicBezTo>
                  <a:pt x="409" y="1148"/>
                  <a:pt x="409" y="1148"/>
                  <a:pt x="409" y="1148"/>
                </a:cubicBezTo>
                <a:cubicBezTo>
                  <a:pt x="1740" y="1148"/>
                  <a:pt x="1740" y="1148"/>
                  <a:pt x="1740" y="1148"/>
                </a:cubicBezTo>
                <a:cubicBezTo>
                  <a:pt x="1782" y="1148"/>
                  <a:pt x="1817" y="1114"/>
                  <a:pt x="1817" y="1071"/>
                </a:cubicBezTo>
                <a:cubicBezTo>
                  <a:pt x="1817" y="77"/>
                  <a:pt x="1817" y="77"/>
                  <a:pt x="1817" y="77"/>
                </a:cubicBezTo>
                <a:cubicBezTo>
                  <a:pt x="1817" y="34"/>
                  <a:pt x="1782" y="0"/>
                  <a:pt x="174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11271" name="Freeform 7"/>
          <p:cNvSpPr/>
          <p:nvPr/>
        </p:nvSpPr>
        <p:spPr bwMode="auto">
          <a:xfrm>
            <a:off x="8303684" y="1856467"/>
            <a:ext cx="2971800" cy="2127907"/>
          </a:xfrm>
          <a:custGeom>
            <a:avLst/>
            <a:gdLst>
              <a:gd name="T0" fmla="*/ 1740 w 1817"/>
              <a:gd name="T1" fmla="*/ 0 h 1299"/>
              <a:gd name="T2" fmla="*/ 77 w 1817"/>
              <a:gd name="T3" fmla="*/ 0 h 1299"/>
              <a:gd name="T4" fmla="*/ 0 w 1817"/>
              <a:gd name="T5" fmla="*/ 77 h 1299"/>
              <a:gd name="T6" fmla="*/ 0 w 1817"/>
              <a:gd name="T7" fmla="*/ 1071 h 1299"/>
              <a:gd name="T8" fmla="*/ 77 w 1817"/>
              <a:gd name="T9" fmla="*/ 1148 h 1299"/>
              <a:gd name="T10" fmla="*/ 258 w 1817"/>
              <a:gd name="T11" fmla="*/ 1148 h 1299"/>
              <a:gd name="T12" fmla="*/ 258 w 1817"/>
              <a:gd name="T13" fmla="*/ 1299 h 1299"/>
              <a:gd name="T14" fmla="*/ 409 w 1817"/>
              <a:gd name="T15" fmla="*/ 1148 h 1299"/>
              <a:gd name="T16" fmla="*/ 1740 w 1817"/>
              <a:gd name="T17" fmla="*/ 1148 h 1299"/>
              <a:gd name="T18" fmla="*/ 1817 w 1817"/>
              <a:gd name="T19" fmla="*/ 1071 h 1299"/>
              <a:gd name="T20" fmla="*/ 1817 w 1817"/>
              <a:gd name="T21" fmla="*/ 77 h 1299"/>
              <a:gd name="T22" fmla="*/ 1740 w 1817"/>
              <a:gd name="T23" fmla="*/ 0 h 12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817" h="1299">
                <a:moveTo>
                  <a:pt x="1740" y="0"/>
                </a:moveTo>
                <a:cubicBezTo>
                  <a:pt x="77" y="0"/>
                  <a:pt x="77" y="0"/>
                  <a:pt x="77" y="0"/>
                </a:cubicBezTo>
                <a:cubicBezTo>
                  <a:pt x="34" y="0"/>
                  <a:pt x="0" y="34"/>
                  <a:pt x="0" y="77"/>
                </a:cubicBezTo>
                <a:cubicBezTo>
                  <a:pt x="0" y="1071"/>
                  <a:pt x="0" y="1071"/>
                  <a:pt x="0" y="1071"/>
                </a:cubicBezTo>
                <a:cubicBezTo>
                  <a:pt x="0" y="1114"/>
                  <a:pt x="34" y="1148"/>
                  <a:pt x="77" y="1148"/>
                </a:cubicBezTo>
                <a:cubicBezTo>
                  <a:pt x="258" y="1148"/>
                  <a:pt x="258" y="1148"/>
                  <a:pt x="258" y="1148"/>
                </a:cubicBezTo>
                <a:cubicBezTo>
                  <a:pt x="258" y="1299"/>
                  <a:pt x="258" y="1299"/>
                  <a:pt x="258" y="1299"/>
                </a:cubicBezTo>
                <a:cubicBezTo>
                  <a:pt x="409" y="1148"/>
                  <a:pt x="409" y="1148"/>
                  <a:pt x="409" y="1148"/>
                </a:cubicBezTo>
                <a:cubicBezTo>
                  <a:pt x="1740" y="1148"/>
                  <a:pt x="1740" y="1148"/>
                  <a:pt x="1740" y="1148"/>
                </a:cubicBezTo>
                <a:cubicBezTo>
                  <a:pt x="1782" y="1148"/>
                  <a:pt x="1817" y="1114"/>
                  <a:pt x="1817" y="1071"/>
                </a:cubicBezTo>
                <a:cubicBezTo>
                  <a:pt x="1817" y="77"/>
                  <a:pt x="1817" y="77"/>
                  <a:pt x="1817" y="77"/>
                </a:cubicBezTo>
                <a:cubicBezTo>
                  <a:pt x="1817" y="34"/>
                  <a:pt x="1782" y="0"/>
                  <a:pt x="174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11273" name="Freeform 9"/>
          <p:cNvSpPr/>
          <p:nvPr/>
        </p:nvSpPr>
        <p:spPr bwMode="auto">
          <a:xfrm>
            <a:off x="4770967" y="1856467"/>
            <a:ext cx="2971800" cy="2127907"/>
          </a:xfrm>
          <a:custGeom>
            <a:avLst/>
            <a:gdLst>
              <a:gd name="T0" fmla="*/ 1740 w 1817"/>
              <a:gd name="T1" fmla="*/ 0 h 1299"/>
              <a:gd name="T2" fmla="*/ 77 w 1817"/>
              <a:gd name="T3" fmla="*/ 0 h 1299"/>
              <a:gd name="T4" fmla="*/ 0 w 1817"/>
              <a:gd name="T5" fmla="*/ 77 h 1299"/>
              <a:gd name="T6" fmla="*/ 0 w 1817"/>
              <a:gd name="T7" fmla="*/ 1071 h 1299"/>
              <a:gd name="T8" fmla="*/ 77 w 1817"/>
              <a:gd name="T9" fmla="*/ 1148 h 1299"/>
              <a:gd name="T10" fmla="*/ 258 w 1817"/>
              <a:gd name="T11" fmla="*/ 1148 h 1299"/>
              <a:gd name="T12" fmla="*/ 258 w 1817"/>
              <a:gd name="T13" fmla="*/ 1299 h 1299"/>
              <a:gd name="T14" fmla="*/ 409 w 1817"/>
              <a:gd name="T15" fmla="*/ 1148 h 1299"/>
              <a:gd name="T16" fmla="*/ 1740 w 1817"/>
              <a:gd name="T17" fmla="*/ 1148 h 1299"/>
              <a:gd name="T18" fmla="*/ 1817 w 1817"/>
              <a:gd name="T19" fmla="*/ 1071 h 1299"/>
              <a:gd name="T20" fmla="*/ 1817 w 1817"/>
              <a:gd name="T21" fmla="*/ 77 h 1299"/>
              <a:gd name="T22" fmla="*/ 1740 w 1817"/>
              <a:gd name="T23" fmla="*/ 0 h 12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817" h="1299">
                <a:moveTo>
                  <a:pt x="1740" y="0"/>
                </a:moveTo>
                <a:cubicBezTo>
                  <a:pt x="77" y="0"/>
                  <a:pt x="77" y="0"/>
                  <a:pt x="77" y="0"/>
                </a:cubicBezTo>
                <a:cubicBezTo>
                  <a:pt x="34" y="0"/>
                  <a:pt x="0" y="34"/>
                  <a:pt x="0" y="77"/>
                </a:cubicBezTo>
                <a:cubicBezTo>
                  <a:pt x="0" y="1071"/>
                  <a:pt x="0" y="1071"/>
                  <a:pt x="0" y="1071"/>
                </a:cubicBezTo>
                <a:cubicBezTo>
                  <a:pt x="0" y="1114"/>
                  <a:pt x="34" y="1148"/>
                  <a:pt x="77" y="1148"/>
                </a:cubicBezTo>
                <a:cubicBezTo>
                  <a:pt x="258" y="1148"/>
                  <a:pt x="258" y="1148"/>
                  <a:pt x="258" y="1148"/>
                </a:cubicBezTo>
                <a:cubicBezTo>
                  <a:pt x="258" y="1299"/>
                  <a:pt x="258" y="1299"/>
                  <a:pt x="258" y="1299"/>
                </a:cubicBezTo>
                <a:cubicBezTo>
                  <a:pt x="409" y="1148"/>
                  <a:pt x="409" y="1148"/>
                  <a:pt x="409" y="1148"/>
                </a:cubicBezTo>
                <a:cubicBezTo>
                  <a:pt x="1740" y="1148"/>
                  <a:pt x="1740" y="1148"/>
                  <a:pt x="1740" y="1148"/>
                </a:cubicBezTo>
                <a:cubicBezTo>
                  <a:pt x="1782" y="1148"/>
                  <a:pt x="1817" y="1114"/>
                  <a:pt x="1817" y="1071"/>
                </a:cubicBezTo>
                <a:cubicBezTo>
                  <a:pt x="1817" y="77"/>
                  <a:pt x="1817" y="77"/>
                  <a:pt x="1817" y="77"/>
                </a:cubicBezTo>
                <a:cubicBezTo>
                  <a:pt x="1817" y="34"/>
                  <a:pt x="1782" y="0"/>
                  <a:pt x="174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grpSp>
        <p:nvGrpSpPr>
          <p:cNvPr id="11275" name="Group 11"/>
          <p:cNvGrpSpPr/>
          <p:nvPr/>
        </p:nvGrpSpPr>
        <p:grpSpPr bwMode="auto">
          <a:xfrm>
            <a:off x="912284" y="2144421"/>
            <a:ext cx="522816" cy="525096"/>
            <a:chOff x="0" y="0"/>
            <a:chExt cx="247" cy="248"/>
          </a:xfrm>
          <a:solidFill>
            <a:schemeClr val="accent1"/>
          </a:solidFill>
        </p:grpSpPr>
        <p:sp>
          <p:nvSpPr>
            <p:cNvPr id="11276" name="Oval 12"/>
            <p:cNvSpPr>
              <a:spLocks noChangeArrowheads="1"/>
            </p:cNvSpPr>
            <p:nvPr/>
          </p:nvSpPr>
          <p:spPr bwMode="auto">
            <a:xfrm>
              <a:off x="0" y="0"/>
              <a:ext cx="247" cy="248"/>
            </a:xfrm>
            <a:prstGeom prst="ellipse">
              <a:avLst/>
            </a:prstGeom>
            <a:grpFill/>
            <a:ln w="12700">
              <a:solidFill>
                <a:srgbClr val="F8F8F8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black"/>
                </a:solidFill>
              </a:endParaRPr>
            </a:p>
          </p:txBody>
        </p:sp>
        <p:grpSp>
          <p:nvGrpSpPr>
            <p:cNvPr id="11277" name="Group 13"/>
            <p:cNvGrpSpPr/>
            <p:nvPr/>
          </p:nvGrpSpPr>
          <p:grpSpPr bwMode="auto">
            <a:xfrm>
              <a:off x="80" y="80"/>
              <a:ext cx="88" cy="89"/>
              <a:chOff x="0" y="0"/>
              <a:chExt cx="88" cy="89"/>
            </a:xfrm>
            <a:grpFill/>
          </p:grpSpPr>
          <p:sp>
            <p:nvSpPr>
              <p:cNvPr id="11278" name="Line 14"/>
              <p:cNvSpPr>
                <a:spLocks noChangeShapeType="1"/>
              </p:cNvSpPr>
              <p:nvPr/>
            </p:nvSpPr>
            <p:spPr bwMode="auto">
              <a:xfrm>
                <a:off x="0" y="44"/>
                <a:ext cx="88" cy="0"/>
              </a:xfrm>
              <a:prstGeom prst="line">
                <a:avLst/>
              </a:prstGeom>
              <a:grpFill/>
              <a:ln w="25400">
                <a:solidFill>
                  <a:srgbClr val="F8F8F8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1279" name="Line 15"/>
              <p:cNvSpPr>
                <a:spLocks noChangeShapeType="1"/>
              </p:cNvSpPr>
              <p:nvPr/>
            </p:nvSpPr>
            <p:spPr bwMode="auto">
              <a:xfrm>
                <a:off x="44" y="0"/>
                <a:ext cx="0" cy="89"/>
              </a:xfrm>
              <a:prstGeom prst="line">
                <a:avLst/>
              </a:prstGeom>
              <a:grpFill/>
              <a:ln w="25400">
                <a:solidFill>
                  <a:srgbClr val="F8F8F8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2400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11282" name="Oval 18" descr="0x786"/>
          <p:cNvSpPr>
            <a:spLocks noChangeArrowheads="1"/>
          </p:cNvSpPr>
          <p:nvPr/>
        </p:nvSpPr>
        <p:spPr bwMode="auto">
          <a:xfrm>
            <a:off x="1037167" y="4179169"/>
            <a:ext cx="950384" cy="952793"/>
          </a:xfrm>
          <a:prstGeom prst="ellipse">
            <a:avLst/>
          </a:prstGeom>
          <a:blipFill dpi="0" rotWithShape="1">
            <a:blip r:embed="rId2" cstate="screen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grpSp>
        <p:nvGrpSpPr>
          <p:cNvPr id="11283" name="Group 19"/>
          <p:cNvGrpSpPr/>
          <p:nvPr/>
        </p:nvGrpSpPr>
        <p:grpSpPr bwMode="auto">
          <a:xfrm>
            <a:off x="4464051" y="2144421"/>
            <a:ext cx="522816" cy="525096"/>
            <a:chOff x="0" y="0"/>
            <a:chExt cx="247" cy="248"/>
          </a:xfrm>
          <a:solidFill>
            <a:schemeClr val="accent2"/>
          </a:solidFill>
        </p:grpSpPr>
        <p:sp>
          <p:nvSpPr>
            <p:cNvPr id="11284" name="Oval 20"/>
            <p:cNvSpPr>
              <a:spLocks noChangeArrowheads="1"/>
            </p:cNvSpPr>
            <p:nvPr/>
          </p:nvSpPr>
          <p:spPr bwMode="auto">
            <a:xfrm>
              <a:off x="0" y="0"/>
              <a:ext cx="247" cy="248"/>
            </a:xfrm>
            <a:prstGeom prst="ellipse">
              <a:avLst/>
            </a:prstGeom>
            <a:grpFill/>
            <a:ln w="12700">
              <a:solidFill>
                <a:srgbClr val="F8F8F8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black"/>
                </a:solidFill>
              </a:endParaRPr>
            </a:p>
          </p:txBody>
        </p:sp>
        <p:grpSp>
          <p:nvGrpSpPr>
            <p:cNvPr id="11285" name="Group 21"/>
            <p:cNvGrpSpPr/>
            <p:nvPr/>
          </p:nvGrpSpPr>
          <p:grpSpPr bwMode="auto">
            <a:xfrm>
              <a:off x="80" y="80"/>
              <a:ext cx="88" cy="89"/>
              <a:chOff x="0" y="0"/>
              <a:chExt cx="88" cy="89"/>
            </a:xfrm>
            <a:grpFill/>
          </p:grpSpPr>
          <p:sp>
            <p:nvSpPr>
              <p:cNvPr id="11286" name="Line 22"/>
              <p:cNvSpPr>
                <a:spLocks noChangeShapeType="1"/>
              </p:cNvSpPr>
              <p:nvPr/>
            </p:nvSpPr>
            <p:spPr bwMode="auto">
              <a:xfrm>
                <a:off x="0" y="44"/>
                <a:ext cx="88" cy="0"/>
              </a:xfrm>
              <a:prstGeom prst="line">
                <a:avLst/>
              </a:prstGeom>
              <a:grpFill/>
              <a:ln w="25400">
                <a:solidFill>
                  <a:srgbClr val="F8F8F8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1287" name="Line 23"/>
              <p:cNvSpPr>
                <a:spLocks noChangeShapeType="1"/>
              </p:cNvSpPr>
              <p:nvPr/>
            </p:nvSpPr>
            <p:spPr bwMode="auto">
              <a:xfrm>
                <a:off x="44" y="0"/>
                <a:ext cx="0" cy="89"/>
              </a:xfrm>
              <a:prstGeom prst="line">
                <a:avLst/>
              </a:prstGeom>
              <a:grpFill/>
              <a:ln w="25400">
                <a:solidFill>
                  <a:srgbClr val="F8F8F8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2400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11290" name="Oval 26" descr="0115mvtps00039"/>
          <p:cNvSpPr>
            <a:spLocks noChangeArrowheads="1"/>
          </p:cNvSpPr>
          <p:nvPr/>
        </p:nvSpPr>
        <p:spPr bwMode="auto">
          <a:xfrm>
            <a:off x="4578353" y="4179169"/>
            <a:ext cx="952500" cy="952793"/>
          </a:xfrm>
          <a:prstGeom prst="ellipse">
            <a:avLst/>
          </a:prstGeom>
          <a:blipFill dpi="0" rotWithShape="1">
            <a:blip r:embed="rId3" cstate="screen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grpSp>
        <p:nvGrpSpPr>
          <p:cNvPr id="11291" name="Group 27"/>
          <p:cNvGrpSpPr/>
          <p:nvPr/>
        </p:nvGrpSpPr>
        <p:grpSpPr bwMode="auto">
          <a:xfrm>
            <a:off x="8015817" y="2144421"/>
            <a:ext cx="522816" cy="525096"/>
            <a:chOff x="0" y="0"/>
            <a:chExt cx="247" cy="248"/>
          </a:xfrm>
          <a:solidFill>
            <a:schemeClr val="accent3"/>
          </a:solidFill>
        </p:grpSpPr>
        <p:sp>
          <p:nvSpPr>
            <p:cNvPr id="11292" name="Oval 28"/>
            <p:cNvSpPr>
              <a:spLocks noChangeArrowheads="1"/>
            </p:cNvSpPr>
            <p:nvPr/>
          </p:nvSpPr>
          <p:spPr bwMode="auto">
            <a:xfrm>
              <a:off x="0" y="0"/>
              <a:ext cx="247" cy="248"/>
            </a:xfrm>
            <a:prstGeom prst="ellipse">
              <a:avLst/>
            </a:prstGeom>
            <a:grpFill/>
            <a:ln w="12700">
              <a:solidFill>
                <a:srgbClr val="F8F8F8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black"/>
                </a:solidFill>
              </a:endParaRPr>
            </a:p>
          </p:txBody>
        </p:sp>
        <p:grpSp>
          <p:nvGrpSpPr>
            <p:cNvPr id="11293" name="Group 29"/>
            <p:cNvGrpSpPr/>
            <p:nvPr/>
          </p:nvGrpSpPr>
          <p:grpSpPr bwMode="auto">
            <a:xfrm>
              <a:off x="79" y="80"/>
              <a:ext cx="89" cy="89"/>
              <a:chOff x="0" y="0"/>
              <a:chExt cx="89" cy="89"/>
            </a:xfrm>
            <a:grpFill/>
          </p:grpSpPr>
          <p:sp>
            <p:nvSpPr>
              <p:cNvPr id="11294" name="Line 30"/>
              <p:cNvSpPr>
                <a:spLocks noChangeShapeType="1"/>
              </p:cNvSpPr>
              <p:nvPr/>
            </p:nvSpPr>
            <p:spPr bwMode="auto">
              <a:xfrm>
                <a:off x="0" y="44"/>
                <a:ext cx="89" cy="0"/>
              </a:xfrm>
              <a:prstGeom prst="line">
                <a:avLst/>
              </a:prstGeom>
              <a:grpFill/>
              <a:ln w="25400">
                <a:solidFill>
                  <a:srgbClr val="F8F8F8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2400">
                  <a:solidFill>
                    <a:prstClr val="black"/>
                  </a:solidFill>
                </a:endParaRPr>
              </a:p>
            </p:txBody>
          </p:sp>
          <p:sp>
            <p:nvSpPr>
              <p:cNvPr id="11295" name="Line 31"/>
              <p:cNvSpPr>
                <a:spLocks noChangeShapeType="1"/>
              </p:cNvSpPr>
              <p:nvPr/>
            </p:nvSpPr>
            <p:spPr bwMode="auto">
              <a:xfrm>
                <a:off x="45" y="0"/>
                <a:ext cx="0" cy="89"/>
              </a:xfrm>
              <a:prstGeom prst="line">
                <a:avLst/>
              </a:prstGeom>
              <a:grpFill/>
              <a:ln w="25400">
                <a:solidFill>
                  <a:srgbClr val="F8F8F8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2400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11298" name="Oval 34" descr="u=290065061,2920051158&amp;fm=15&amp;gp=0"/>
          <p:cNvSpPr>
            <a:spLocks noChangeArrowheads="1"/>
          </p:cNvSpPr>
          <p:nvPr/>
        </p:nvSpPr>
        <p:spPr bwMode="auto">
          <a:xfrm>
            <a:off x="8121653" y="4179169"/>
            <a:ext cx="952500" cy="952793"/>
          </a:xfrm>
          <a:prstGeom prst="ellipse">
            <a:avLst/>
          </a:prstGeom>
          <a:blipFill dpi="0" rotWithShape="1">
            <a:blip r:embed="rId4" cstate="screen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11299" name="Rectangle 35"/>
          <p:cNvSpPr>
            <a:spLocks noChangeArrowheads="1"/>
          </p:cNvSpPr>
          <p:nvPr/>
        </p:nvSpPr>
        <p:spPr bwMode="auto">
          <a:xfrm>
            <a:off x="1678520" y="2328630"/>
            <a:ext cx="2305049" cy="985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zh-CN" altLang="en-US" sz="1067">
                <a:solidFill>
                  <a:prstClr val="white"/>
                </a:solidFill>
              </a:rPr>
              <a:t>“</a:t>
            </a:r>
            <a:r>
              <a:rPr lang="en-US" altLang="zh-CN" sz="1067" dirty="0">
                <a:solidFill>
                  <a:prstClr val="white"/>
                </a:solidFill>
              </a:rPr>
              <a:t>We have many PowerPoint </a:t>
            </a:r>
            <a:r>
              <a:rPr lang="zh-CN" altLang="en-US" sz="1067">
                <a:solidFill>
                  <a:prstClr val="white"/>
                </a:solidFill>
              </a:rPr>
              <a:t>templates</a:t>
            </a:r>
            <a:r>
              <a:rPr lang="en-US" altLang="zh-CN" sz="1067" dirty="0">
                <a:solidFill>
                  <a:prstClr val="white"/>
                </a:solidFill>
              </a:rPr>
              <a:t> that has been specifically designed to help anyone that is stepping into the world of PowerPoint for the very first time. </a:t>
            </a:r>
            <a:r>
              <a:rPr lang="zh-CN" altLang="en-US" sz="1067">
                <a:solidFill>
                  <a:prstClr val="white"/>
                </a:solidFill>
              </a:rPr>
              <a:t>“</a:t>
            </a:r>
            <a:endParaRPr lang="en-US" altLang="zh-CN" sz="1067" dirty="0">
              <a:solidFill>
                <a:prstClr val="white"/>
              </a:solidFill>
            </a:endParaRPr>
          </a:p>
        </p:txBody>
      </p:sp>
      <p:sp>
        <p:nvSpPr>
          <p:cNvPr id="11300" name="Rectangle 36"/>
          <p:cNvSpPr>
            <a:spLocks noChangeArrowheads="1"/>
          </p:cNvSpPr>
          <p:nvPr/>
        </p:nvSpPr>
        <p:spPr bwMode="auto">
          <a:xfrm>
            <a:off x="5242985" y="2328630"/>
            <a:ext cx="2305049" cy="985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zh-CN" altLang="en-US" sz="1067" dirty="0">
                <a:solidFill>
                  <a:prstClr val="white"/>
                </a:solidFill>
              </a:rPr>
              <a:t>“</a:t>
            </a:r>
            <a:r>
              <a:rPr lang="en-US" altLang="zh-CN" sz="1067" dirty="0">
                <a:solidFill>
                  <a:prstClr val="white"/>
                </a:solidFill>
              </a:rPr>
              <a:t>We have many PowerPoint </a:t>
            </a:r>
            <a:r>
              <a:rPr lang="zh-CN" altLang="en-US" sz="1067" dirty="0">
                <a:solidFill>
                  <a:prstClr val="white"/>
                </a:solidFill>
              </a:rPr>
              <a:t>templates</a:t>
            </a:r>
            <a:r>
              <a:rPr lang="en-US" altLang="zh-CN" sz="1067" dirty="0">
                <a:solidFill>
                  <a:prstClr val="white"/>
                </a:solidFill>
              </a:rPr>
              <a:t> that has been specifically designed to help anyone that is stepping into the world of PowerPoint for the very first time. </a:t>
            </a:r>
            <a:r>
              <a:rPr lang="zh-CN" altLang="en-US" sz="1067" dirty="0">
                <a:solidFill>
                  <a:prstClr val="white"/>
                </a:solidFill>
              </a:rPr>
              <a:t>“</a:t>
            </a:r>
            <a:endParaRPr lang="en-US" altLang="zh-CN" sz="1067" dirty="0">
              <a:solidFill>
                <a:prstClr val="white"/>
              </a:solidFill>
            </a:endParaRPr>
          </a:p>
        </p:txBody>
      </p:sp>
      <p:sp>
        <p:nvSpPr>
          <p:cNvPr id="11301" name="Rectangle 37"/>
          <p:cNvSpPr>
            <a:spLocks noChangeArrowheads="1"/>
          </p:cNvSpPr>
          <p:nvPr/>
        </p:nvSpPr>
        <p:spPr bwMode="auto">
          <a:xfrm>
            <a:off x="8765120" y="2328630"/>
            <a:ext cx="2305049" cy="985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zh-CN" altLang="en-US" sz="1067" dirty="0">
                <a:solidFill>
                  <a:prstClr val="white"/>
                </a:solidFill>
              </a:rPr>
              <a:t>“</a:t>
            </a:r>
            <a:r>
              <a:rPr lang="en-US" altLang="zh-CN" sz="1067" dirty="0">
                <a:solidFill>
                  <a:prstClr val="white"/>
                </a:solidFill>
              </a:rPr>
              <a:t>We have many PowerPoint </a:t>
            </a:r>
            <a:r>
              <a:rPr lang="zh-CN" altLang="en-US" sz="1067" dirty="0">
                <a:solidFill>
                  <a:prstClr val="white"/>
                </a:solidFill>
              </a:rPr>
              <a:t>templates</a:t>
            </a:r>
            <a:r>
              <a:rPr lang="en-US" altLang="zh-CN" sz="1067" dirty="0">
                <a:solidFill>
                  <a:prstClr val="white"/>
                </a:solidFill>
              </a:rPr>
              <a:t> that has been specifically designed to help anyone that is stepping into the world of PowerPoint for the very first time. </a:t>
            </a:r>
            <a:r>
              <a:rPr lang="zh-CN" altLang="en-US" sz="1067" dirty="0">
                <a:solidFill>
                  <a:prstClr val="white"/>
                </a:solidFill>
              </a:rPr>
              <a:t>“</a:t>
            </a:r>
            <a:endParaRPr lang="en-US" altLang="zh-CN" sz="1067" dirty="0">
              <a:solidFill>
                <a:prstClr val="white"/>
              </a:solidFill>
            </a:endParaRPr>
          </a:p>
        </p:txBody>
      </p:sp>
      <p:sp>
        <p:nvSpPr>
          <p:cNvPr id="11302" name="Rectangle 38"/>
          <p:cNvSpPr>
            <a:spLocks noChangeArrowheads="1"/>
          </p:cNvSpPr>
          <p:nvPr/>
        </p:nvSpPr>
        <p:spPr bwMode="auto">
          <a:xfrm>
            <a:off x="2269068" y="4450185"/>
            <a:ext cx="962186" cy="205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333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Mark J.Smith</a:t>
            </a:r>
            <a:endParaRPr lang="en-US" altLang="zh-CN" sz="24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303" name="Rectangle 39"/>
          <p:cNvSpPr>
            <a:spLocks noChangeArrowheads="1"/>
          </p:cNvSpPr>
          <p:nvPr/>
        </p:nvSpPr>
        <p:spPr bwMode="auto">
          <a:xfrm>
            <a:off x="2269069" y="4748726"/>
            <a:ext cx="976229" cy="16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CEO &amp; Founder</a:t>
            </a:r>
            <a:endParaRPr lang="en-US" altLang="zh-CN" sz="24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304" name="Rectangle 40"/>
          <p:cNvSpPr>
            <a:spLocks noChangeArrowheads="1"/>
          </p:cNvSpPr>
          <p:nvPr/>
        </p:nvSpPr>
        <p:spPr bwMode="auto">
          <a:xfrm>
            <a:off x="5825067" y="4450185"/>
            <a:ext cx="1239250" cy="205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333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Paula M.Ricardo</a:t>
            </a:r>
            <a:endParaRPr lang="en-US" altLang="zh-CN" sz="24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305" name="Rectangle 41"/>
          <p:cNvSpPr>
            <a:spLocks noChangeArrowheads="1"/>
          </p:cNvSpPr>
          <p:nvPr/>
        </p:nvSpPr>
        <p:spPr bwMode="auto">
          <a:xfrm>
            <a:off x="5825068" y="4748726"/>
            <a:ext cx="730969" cy="16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Data Analys</a:t>
            </a:r>
            <a:endParaRPr lang="en-US" altLang="zh-CN" sz="24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306" name="Rectangle 42"/>
          <p:cNvSpPr>
            <a:spLocks noChangeArrowheads="1"/>
          </p:cNvSpPr>
          <p:nvPr/>
        </p:nvSpPr>
        <p:spPr bwMode="auto">
          <a:xfrm>
            <a:off x="9355667" y="4450185"/>
            <a:ext cx="1447512" cy="205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333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Melinda K.Johnson</a:t>
            </a:r>
            <a:endParaRPr lang="en-US" altLang="zh-CN" sz="24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307" name="Rectangle 43"/>
          <p:cNvSpPr>
            <a:spLocks noChangeArrowheads="1"/>
          </p:cNvSpPr>
          <p:nvPr/>
        </p:nvSpPr>
        <p:spPr bwMode="auto">
          <a:xfrm>
            <a:off x="9355669" y="4748726"/>
            <a:ext cx="703719" cy="16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Accountant</a:t>
            </a:r>
            <a:endParaRPr lang="en-US" altLang="zh-CN" sz="24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308" name="Rectangle 44"/>
          <p:cNvSpPr>
            <a:spLocks noChangeArrowheads="1"/>
          </p:cNvSpPr>
          <p:nvPr/>
        </p:nvSpPr>
        <p:spPr bwMode="auto">
          <a:xfrm>
            <a:off x="1871134" y="5699403"/>
            <a:ext cx="8449733" cy="591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</a:p>
        </p:txBody>
      </p:sp>
      <p:sp>
        <p:nvSpPr>
          <p:cNvPr id="36" name="Rectangle 39"/>
          <p:cNvSpPr>
            <a:spLocks noChangeArrowheads="1"/>
          </p:cNvSpPr>
          <p:nvPr/>
        </p:nvSpPr>
        <p:spPr bwMode="auto">
          <a:xfrm>
            <a:off x="1064769" y="369457"/>
            <a:ext cx="3704079" cy="410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2667" dirty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此处添加</a:t>
            </a:r>
            <a:r>
              <a:rPr lang="zh-CN" altLang="en-US" sz="26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标题文本</a:t>
            </a:r>
            <a:endParaRPr lang="en-US" altLang="zh-CN" sz="2667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7" name="Text Box 5"/>
          <p:cNvSpPr txBox="1">
            <a:spLocks noChangeArrowheads="1"/>
          </p:cNvSpPr>
          <p:nvPr/>
        </p:nvSpPr>
        <p:spPr bwMode="auto">
          <a:xfrm>
            <a:off x="1063252" y="779952"/>
            <a:ext cx="3130088" cy="29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en-US" altLang="zh-CN" sz="1333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This is a good space for a short subtitle</a:t>
            </a:r>
          </a:p>
        </p:txBody>
      </p:sp>
      <p:pic>
        <p:nvPicPr>
          <p:cNvPr id="39" name="Picture 2">
            <a:extLst>
              <a:ext uri="{FF2B5EF4-FFF2-40B4-BE49-F238E27FC236}">
                <a16:creationId xmlns:a16="http://schemas.microsoft.com/office/drawing/2014/main" xmlns="" id="{9FCFE176-25EE-4243-8667-06A5DC5630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9371" y="131891"/>
            <a:ext cx="576074" cy="1026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507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switch dir="r"/>
      </p:transition>
    </mc:Choice>
    <mc:Fallback xmlns="">
      <p:transition spd="slow" advTm="3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719669" y="4284396"/>
            <a:ext cx="4373033" cy="2032627"/>
            <a:chOff x="539750" y="3212305"/>
            <a:chExt cx="3279775" cy="1524000"/>
          </a:xfrm>
        </p:grpSpPr>
        <p:sp>
          <p:nvSpPr>
            <p:cNvPr id="17427" name="Rectangle 19"/>
            <p:cNvSpPr>
              <a:spLocks noChangeArrowheads="1"/>
            </p:cNvSpPr>
            <p:nvPr/>
          </p:nvSpPr>
          <p:spPr bwMode="auto">
            <a:xfrm>
              <a:off x="3044825" y="3212305"/>
              <a:ext cx="774700" cy="13652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/>
            <a:lstStyle/>
            <a:p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7434" name="Freeform 26"/>
            <p:cNvSpPr/>
            <p:nvPr/>
          </p:nvSpPr>
          <p:spPr bwMode="auto">
            <a:xfrm>
              <a:off x="539750" y="3920330"/>
              <a:ext cx="1730375" cy="815975"/>
            </a:xfrm>
            <a:custGeom>
              <a:avLst/>
              <a:gdLst>
                <a:gd name="T0" fmla="*/ 122 w 518"/>
                <a:gd name="T1" fmla="*/ 0 h 244"/>
                <a:gd name="T2" fmla="*/ 0 w 518"/>
                <a:gd name="T3" fmla="*/ 122 h 244"/>
                <a:gd name="T4" fmla="*/ 122 w 518"/>
                <a:gd name="T5" fmla="*/ 244 h 244"/>
                <a:gd name="T6" fmla="*/ 518 w 518"/>
                <a:gd name="T7" fmla="*/ 244 h 244"/>
                <a:gd name="T8" fmla="*/ 518 w 518"/>
                <a:gd name="T9" fmla="*/ 0 h 244"/>
                <a:gd name="T10" fmla="*/ 122 w 518"/>
                <a:gd name="T11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8" h="244">
                  <a:moveTo>
                    <a:pt x="122" y="0"/>
                  </a:moveTo>
                  <a:cubicBezTo>
                    <a:pt x="55" y="0"/>
                    <a:pt x="0" y="55"/>
                    <a:pt x="0" y="122"/>
                  </a:cubicBezTo>
                  <a:cubicBezTo>
                    <a:pt x="0" y="189"/>
                    <a:pt x="55" y="244"/>
                    <a:pt x="122" y="244"/>
                  </a:cubicBezTo>
                  <a:cubicBezTo>
                    <a:pt x="518" y="244"/>
                    <a:pt x="518" y="244"/>
                    <a:pt x="518" y="244"/>
                  </a:cubicBezTo>
                  <a:cubicBezTo>
                    <a:pt x="518" y="0"/>
                    <a:pt x="518" y="0"/>
                    <a:pt x="518" y="0"/>
                  </a:cubicBezTo>
                  <a:lnTo>
                    <a:pt x="12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/>
            <a:lstStyle/>
            <a:p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7436" name="Freeform 28"/>
            <p:cNvSpPr/>
            <p:nvPr/>
          </p:nvSpPr>
          <p:spPr bwMode="auto">
            <a:xfrm>
              <a:off x="2270125" y="3212305"/>
              <a:ext cx="774700" cy="1524000"/>
            </a:xfrm>
            <a:custGeom>
              <a:avLst/>
              <a:gdLst>
                <a:gd name="T0" fmla="*/ 488 w 488"/>
                <a:gd name="T1" fmla="*/ 86 h 960"/>
                <a:gd name="T2" fmla="*/ 0 w 488"/>
                <a:gd name="T3" fmla="*/ 960 h 960"/>
                <a:gd name="T4" fmla="*/ 0 w 488"/>
                <a:gd name="T5" fmla="*/ 446 h 960"/>
                <a:gd name="T6" fmla="*/ 488 w 488"/>
                <a:gd name="T7" fmla="*/ 0 h 960"/>
                <a:gd name="T8" fmla="*/ 488 w 488"/>
                <a:gd name="T9" fmla="*/ 86 h 9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8" h="960">
                  <a:moveTo>
                    <a:pt x="488" y="86"/>
                  </a:moveTo>
                  <a:lnTo>
                    <a:pt x="0" y="960"/>
                  </a:lnTo>
                  <a:lnTo>
                    <a:pt x="0" y="446"/>
                  </a:lnTo>
                  <a:lnTo>
                    <a:pt x="488" y="0"/>
                  </a:lnTo>
                  <a:lnTo>
                    <a:pt x="488" y="86"/>
                  </a:lnTo>
                  <a:close/>
                </a:path>
              </a:pathLst>
            </a:custGeom>
            <a:solidFill>
              <a:schemeClr val="accent4">
                <a:lumMod val="90000"/>
              </a:schemeClr>
            </a:solidFill>
            <a:ln>
              <a:noFill/>
            </a:ln>
          </p:spPr>
          <p:txBody>
            <a:bodyPr/>
            <a:lstStyle/>
            <a:p>
              <a:endParaRPr lang="zh-CN" altLang="en-US" sz="2400">
                <a:solidFill>
                  <a:prstClr val="black"/>
                </a:solidFill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19669" y="4066311"/>
            <a:ext cx="4373033" cy="1088303"/>
            <a:chOff x="539750" y="3048792"/>
            <a:chExt cx="3279775" cy="815975"/>
          </a:xfrm>
        </p:grpSpPr>
        <p:sp>
          <p:nvSpPr>
            <p:cNvPr id="17426" name="Rectangle 18"/>
            <p:cNvSpPr>
              <a:spLocks noChangeArrowheads="1"/>
            </p:cNvSpPr>
            <p:nvPr/>
          </p:nvSpPr>
          <p:spPr bwMode="auto">
            <a:xfrm>
              <a:off x="3044825" y="3048792"/>
              <a:ext cx="774700" cy="13652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/>
            <a:lstStyle/>
            <a:p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7431" name="Freeform 23"/>
            <p:cNvSpPr/>
            <p:nvPr/>
          </p:nvSpPr>
          <p:spPr bwMode="auto">
            <a:xfrm>
              <a:off x="539750" y="3048792"/>
              <a:ext cx="1730375" cy="815975"/>
            </a:xfrm>
            <a:custGeom>
              <a:avLst/>
              <a:gdLst>
                <a:gd name="T0" fmla="*/ 122 w 518"/>
                <a:gd name="T1" fmla="*/ 0 h 244"/>
                <a:gd name="T2" fmla="*/ 0 w 518"/>
                <a:gd name="T3" fmla="*/ 122 h 244"/>
                <a:gd name="T4" fmla="*/ 122 w 518"/>
                <a:gd name="T5" fmla="*/ 244 h 244"/>
                <a:gd name="T6" fmla="*/ 518 w 518"/>
                <a:gd name="T7" fmla="*/ 244 h 244"/>
                <a:gd name="T8" fmla="*/ 518 w 518"/>
                <a:gd name="T9" fmla="*/ 0 h 244"/>
                <a:gd name="T10" fmla="*/ 122 w 518"/>
                <a:gd name="T11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8" h="244">
                  <a:moveTo>
                    <a:pt x="122" y="0"/>
                  </a:moveTo>
                  <a:cubicBezTo>
                    <a:pt x="55" y="0"/>
                    <a:pt x="0" y="54"/>
                    <a:pt x="0" y="122"/>
                  </a:cubicBezTo>
                  <a:cubicBezTo>
                    <a:pt x="0" y="189"/>
                    <a:pt x="55" y="244"/>
                    <a:pt x="122" y="244"/>
                  </a:cubicBezTo>
                  <a:cubicBezTo>
                    <a:pt x="518" y="244"/>
                    <a:pt x="518" y="244"/>
                    <a:pt x="518" y="244"/>
                  </a:cubicBezTo>
                  <a:cubicBezTo>
                    <a:pt x="518" y="0"/>
                    <a:pt x="518" y="0"/>
                    <a:pt x="518" y="0"/>
                  </a:cubicBezTo>
                  <a:lnTo>
                    <a:pt x="12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/>
            <a:lstStyle/>
            <a:p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7433" name="Freeform 25"/>
            <p:cNvSpPr/>
            <p:nvPr/>
          </p:nvSpPr>
          <p:spPr bwMode="auto">
            <a:xfrm>
              <a:off x="2270125" y="3048792"/>
              <a:ext cx="774700" cy="815975"/>
            </a:xfrm>
            <a:custGeom>
              <a:avLst/>
              <a:gdLst>
                <a:gd name="T0" fmla="*/ 488 w 488"/>
                <a:gd name="T1" fmla="*/ 86 h 514"/>
                <a:gd name="T2" fmla="*/ 0 w 488"/>
                <a:gd name="T3" fmla="*/ 514 h 514"/>
                <a:gd name="T4" fmla="*/ 0 w 488"/>
                <a:gd name="T5" fmla="*/ 0 h 514"/>
                <a:gd name="T6" fmla="*/ 488 w 488"/>
                <a:gd name="T7" fmla="*/ 0 h 514"/>
                <a:gd name="T8" fmla="*/ 488 w 488"/>
                <a:gd name="T9" fmla="*/ 86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8" h="514">
                  <a:moveTo>
                    <a:pt x="488" y="86"/>
                  </a:moveTo>
                  <a:lnTo>
                    <a:pt x="0" y="514"/>
                  </a:lnTo>
                  <a:lnTo>
                    <a:pt x="0" y="0"/>
                  </a:lnTo>
                  <a:lnTo>
                    <a:pt x="488" y="0"/>
                  </a:lnTo>
                  <a:lnTo>
                    <a:pt x="488" y="86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zh-CN" altLang="en-US" sz="2400">
                <a:solidFill>
                  <a:prstClr val="black"/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719669" y="2897551"/>
            <a:ext cx="4373033" cy="1128532"/>
            <a:chOff x="539750" y="2172492"/>
            <a:chExt cx="3279775" cy="846138"/>
          </a:xfrm>
        </p:grpSpPr>
        <p:sp>
          <p:nvSpPr>
            <p:cNvPr id="17425" name="Rectangle 17"/>
            <p:cNvSpPr>
              <a:spLocks noChangeArrowheads="1"/>
            </p:cNvSpPr>
            <p:nvPr/>
          </p:nvSpPr>
          <p:spPr bwMode="auto">
            <a:xfrm>
              <a:off x="3044825" y="2882105"/>
              <a:ext cx="774700" cy="13652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/>
            <a:lstStyle/>
            <a:p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7428" name="Freeform 20"/>
            <p:cNvSpPr/>
            <p:nvPr/>
          </p:nvSpPr>
          <p:spPr bwMode="auto">
            <a:xfrm>
              <a:off x="539750" y="2172492"/>
              <a:ext cx="1730375" cy="815975"/>
            </a:xfrm>
            <a:custGeom>
              <a:avLst/>
              <a:gdLst>
                <a:gd name="T0" fmla="*/ 122 w 518"/>
                <a:gd name="T1" fmla="*/ 0 h 244"/>
                <a:gd name="T2" fmla="*/ 0 w 518"/>
                <a:gd name="T3" fmla="*/ 122 h 244"/>
                <a:gd name="T4" fmla="*/ 122 w 518"/>
                <a:gd name="T5" fmla="*/ 244 h 244"/>
                <a:gd name="T6" fmla="*/ 518 w 518"/>
                <a:gd name="T7" fmla="*/ 244 h 244"/>
                <a:gd name="T8" fmla="*/ 518 w 518"/>
                <a:gd name="T9" fmla="*/ 0 h 244"/>
                <a:gd name="T10" fmla="*/ 122 w 518"/>
                <a:gd name="T11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8" h="244">
                  <a:moveTo>
                    <a:pt x="122" y="0"/>
                  </a:moveTo>
                  <a:cubicBezTo>
                    <a:pt x="55" y="0"/>
                    <a:pt x="0" y="55"/>
                    <a:pt x="0" y="122"/>
                  </a:cubicBezTo>
                  <a:cubicBezTo>
                    <a:pt x="0" y="190"/>
                    <a:pt x="55" y="244"/>
                    <a:pt x="122" y="244"/>
                  </a:cubicBezTo>
                  <a:cubicBezTo>
                    <a:pt x="518" y="244"/>
                    <a:pt x="518" y="244"/>
                    <a:pt x="518" y="244"/>
                  </a:cubicBezTo>
                  <a:cubicBezTo>
                    <a:pt x="518" y="0"/>
                    <a:pt x="518" y="0"/>
                    <a:pt x="518" y="0"/>
                  </a:cubicBezTo>
                  <a:lnTo>
                    <a:pt x="12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/>
            <a:lstStyle/>
            <a:p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7430" name="Freeform 22"/>
            <p:cNvSpPr/>
            <p:nvPr/>
          </p:nvSpPr>
          <p:spPr bwMode="auto">
            <a:xfrm>
              <a:off x="2270125" y="2172492"/>
              <a:ext cx="774700" cy="846138"/>
            </a:xfrm>
            <a:custGeom>
              <a:avLst/>
              <a:gdLst>
                <a:gd name="T0" fmla="*/ 488 w 488"/>
                <a:gd name="T1" fmla="*/ 533 h 533"/>
                <a:gd name="T2" fmla="*/ 0 w 488"/>
                <a:gd name="T3" fmla="*/ 514 h 533"/>
                <a:gd name="T4" fmla="*/ 0 w 488"/>
                <a:gd name="T5" fmla="*/ 0 h 533"/>
                <a:gd name="T6" fmla="*/ 488 w 488"/>
                <a:gd name="T7" fmla="*/ 447 h 533"/>
                <a:gd name="T8" fmla="*/ 488 w 488"/>
                <a:gd name="T9" fmla="*/ 533 h 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8" h="533">
                  <a:moveTo>
                    <a:pt x="488" y="533"/>
                  </a:moveTo>
                  <a:lnTo>
                    <a:pt x="0" y="514"/>
                  </a:lnTo>
                  <a:lnTo>
                    <a:pt x="0" y="0"/>
                  </a:lnTo>
                  <a:lnTo>
                    <a:pt x="488" y="447"/>
                  </a:lnTo>
                  <a:lnTo>
                    <a:pt x="488" y="533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zh-CN" altLang="en-US" sz="2400">
                <a:solidFill>
                  <a:prstClr val="black"/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719669" y="1735143"/>
            <a:ext cx="4373033" cy="2074973"/>
            <a:chOff x="539750" y="1300955"/>
            <a:chExt cx="3279775" cy="1555750"/>
          </a:xfrm>
        </p:grpSpPr>
        <p:sp>
          <p:nvSpPr>
            <p:cNvPr id="17421" name="Freeform 13"/>
            <p:cNvSpPr/>
            <p:nvPr/>
          </p:nvSpPr>
          <p:spPr bwMode="auto">
            <a:xfrm>
              <a:off x="539750" y="1300955"/>
              <a:ext cx="1730375" cy="815975"/>
            </a:xfrm>
            <a:custGeom>
              <a:avLst/>
              <a:gdLst>
                <a:gd name="T0" fmla="*/ 122 w 518"/>
                <a:gd name="T1" fmla="*/ 0 h 244"/>
                <a:gd name="T2" fmla="*/ 0 w 518"/>
                <a:gd name="T3" fmla="*/ 122 h 244"/>
                <a:gd name="T4" fmla="*/ 122 w 518"/>
                <a:gd name="T5" fmla="*/ 244 h 244"/>
                <a:gd name="T6" fmla="*/ 518 w 518"/>
                <a:gd name="T7" fmla="*/ 244 h 244"/>
                <a:gd name="T8" fmla="*/ 518 w 518"/>
                <a:gd name="T9" fmla="*/ 0 h 244"/>
                <a:gd name="T10" fmla="*/ 122 w 518"/>
                <a:gd name="T11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8" h="244">
                  <a:moveTo>
                    <a:pt x="122" y="0"/>
                  </a:moveTo>
                  <a:cubicBezTo>
                    <a:pt x="55" y="0"/>
                    <a:pt x="0" y="55"/>
                    <a:pt x="0" y="122"/>
                  </a:cubicBezTo>
                  <a:cubicBezTo>
                    <a:pt x="0" y="189"/>
                    <a:pt x="55" y="244"/>
                    <a:pt x="122" y="244"/>
                  </a:cubicBezTo>
                  <a:cubicBezTo>
                    <a:pt x="518" y="244"/>
                    <a:pt x="518" y="244"/>
                    <a:pt x="518" y="244"/>
                  </a:cubicBezTo>
                  <a:cubicBezTo>
                    <a:pt x="518" y="0"/>
                    <a:pt x="518" y="0"/>
                    <a:pt x="518" y="0"/>
                  </a:cubicBezTo>
                  <a:lnTo>
                    <a:pt x="12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7423" name="Freeform 15"/>
            <p:cNvSpPr/>
            <p:nvPr/>
          </p:nvSpPr>
          <p:spPr bwMode="auto">
            <a:xfrm>
              <a:off x="2268538" y="1302542"/>
              <a:ext cx="774700" cy="1554163"/>
            </a:xfrm>
            <a:custGeom>
              <a:avLst/>
              <a:gdLst>
                <a:gd name="T0" fmla="*/ 488 w 488"/>
                <a:gd name="T1" fmla="*/ 979 h 979"/>
                <a:gd name="T2" fmla="*/ 0 w 488"/>
                <a:gd name="T3" fmla="*/ 514 h 979"/>
                <a:gd name="T4" fmla="*/ 0 w 488"/>
                <a:gd name="T5" fmla="*/ 0 h 979"/>
                <a:gd name="T6" fmla="*/ 488 w 488"/>
                <a:gd name="T7" fmla="*/ 893 h 979"/>
                <a:gd name="T8" fmla="*/ 488 w 488"/>
                <a:gd name="T9" fmla="*/ 979 h 9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8" h="979">
                  <a:moveTo>
                    <a:pt x="488" y="979"/>
                  </a:moveTo>
                  <a:lnTo>
                    <a:pt x="0" y="514"/>
                  </a:lnTo>
                  <a:lnTo>
                    <a:pt x="0" y="0"/>
                  </a:lnTo>
                  <a:lnTo>
                    <a:pt x="488" y="893"/>
                  </a:lnTo>
                  <a:lnTo>
                    <a:pt x="488" y="979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7424" name="Rectangle 16"/>
            <p:cNvSpPr>
              <a:spLocks noChangeArrowheads="1"/>
            </p:cNvSpPr>
            <p:nvPr/>
          </p:nvSpPr>
          <p:spPr bwMode="auto">
            <a:xfrm>
              <a:off x="3044825" y="2718592"/>
              <a:ext cx="774700" cy="1365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zh-CN" altLang="en-US" sz="2400">
                <a:solidFill>
                  <a:prstClr val="black"/>
                </a:solidFill>
              </a:endParaRPr>
            </a:p>
          </p:txBody>
        </p:sp>
      </p:grpSp>
      <p:sp>
        <p:nvSpPr>
          <p:cNvPr id="17422" name="Oval 14"/>
          <p:cNvSpPr>
            <a:spLocks noChangeArrowheads="1"/>
          </p:cNvSpPr>
          <p:nvPr/>
        </p:nvSpPr>
        <p:spPr bwMode="auto">
          <a:xfrm>
            <a:off x="844551" y="1860063"/>
            <a:ext cx="838200" cy="83845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17429" name="Oval 21"/>
          <p:cNvSpPr>
            <a:spLocks noChangeArrowheads="1"/>
          </p:cNvSpPr>
          <p:nvPr/>
        </p:nvSpPr>
        <p:spPr bwMode="auto">
          <a:xfrm>
            <a:off x="844551" y="3022472"/>
            <a:ext cx="838200" cy="83845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17432" name="Oval 24"/>
          <p:cNvSpPr>
            <a:spLocks noChangeArrowheads="1"/>
          </p:cNvSpPr>
          <p:nvPr/>
        </p:nvSpPr>
        <p:spPr bwMode="auto">
          <a:xfrm>
            <a:off x="844551" y="4191233"/>
            <a:ext cx="838200" cy="83845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17435" name="Oval 27"/>
          <p:cNvSpPr>
            <a:spLocks noChangeArrowheads="1"/>
          </p:cNvSpPr>
          <p:nvPr/>
        </p:nvSpPr>
        <p:spPr bwMode="auto">
          <a:xfrm>
            <a:off x="844551" y="5353641"/>
            <a:ext cx="838200" cy="83845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17437" name="Freeform 29"/>
          <p:cNvSpPr>
            <a:spLocks noEditPoints="1"/>
          </p:cNvSpPr>
          <p:nvPr/>
        </p:nvSpPr>
        <p:spPr bwMode="auto">
          <a:xfrm>
            <a:off x="1077386" y="4438959"/>
            <a:ext cx="410633" cy="338771"/>
          </a:xfrm>
          <a:custGeom>
            <a:avLst/>
            <a:gdLst>
              <a:gd name="T0" fmla="*/ 18 w 103"/>
              <a:gd name="T1" fmla="*/ 19 h 86"/>
              <a:gd name="T2" fmla="*/ 14 w 103"/>
              <a:gd name="T3" fmla="*/ 45 h 86"/>
              <a:gd name="T4" fmla="*/ 12 w 103"/>
              <a:gd name="T5" fmla="*/ 70 h 86"/>
              <a:gd name="T6" fmla="*/ 22 w 103"/>
              <a:gd name="T7" fmla="*/ 70 h 86"/>
              <a:gd name="T8" fmla="*/ 24 w 103"/>
              <a:gd name="T9" fmla="*/ 65 h 86"/>
              <a:gd name="T10" fmla="*/ 22 w 103"/>
              <a:gd name="T11" fmla="*/ 59 h 86"/>
              <a:gd name="T12" fmla="*/ 12 w 103"/>
              <a:gd name="T13" fmla="*/ 59 h 86"/>
              <a:gd name="T14" fmla="*/ 12 w 103"/>
              <a:gd name="T15" fmla="*/ 70 h 86"/>
              <a:gd name="T16" fmla="*/ 17 w 103"/>
              <a:gd name="T17" fmla="*/ 62 h 86"/>
              <a:gd name="T18" fmla="*/ 20 w 103"/>
              <a:gd name="T19" fmla="*/ 65 h 86"/>
              <a:gd name="T20" fmla="*/ 17 w 103"/>
              <a:gd name="T21" fmla="*/ 67 h 86"/>
              <a:gd name="T22" fmla="*/ 14 w 103"/>
              <a:gd name="T23" fmla="*/ 65 h 86"/>
              <a:gd name="T24" fmla="*/ 74 w 103"/>
              <a:gd name="T25" fmla="*/ 61 h 86"/>
              <a:gd name="T26" fmla="*/ 87 w 103"/>
              <a:gd name="T27" fmla="*/ 67 h 86"/>
              <a:gd name="T28" fmla="*/ 87 w 103"/>
              <a:gd name="T29" fmla="*/ 56 h 86"/>
              <a:gd name="T30" fmla="*/ 74 w 103"/>
              <a:gd name="T31" fmla="*/ 61 h 86"/>
              <a:gd name="T32" fmla="*/ 82 w 103"/>
              <a:gd name="T33" fmla="*/ 58 h 86"/>
              <a:gd name="T34" fmla="*/ 85 w 103"/>
              <a:gd name="T35" fmla="*/ 61 h 86"/>
              <a:gd name="T36" fmla="*/ 80 w 103"/>
              <a:gd name="T37" fmla="*/ 63 h 86"/>
              <a:gd name="T38" fmla="*/ 83 w 103"/>
              <a:gd name="T39" fmla="*/ 3 h 86"/>
              <a:gd name="T40" fmla="*/ 58 w 103"/>
              <a:gd name="T41" fmla="*/ 6 h 86"/>
              <a:gd name="T42" fmla="*/ 0 w 103"/>
              <a:gd name="T43" fmla="*/ 8 h 86"/>
              <a:gd name="T44" fmla="*/ 55 w 103"/>
              <a:gd name="T45" fmla="*/ 85 h 86"/>
              <a:gd name="T46" fmla="*/ 71 w 103"/>
              <a:gd name="T47" fmla="*/ 83 h 86"/>
              <a:gd name="T48" fmla="*/ 102 w 103"/>
              <a:gd name="T49" fmla="*/ 74 h 86"/>
              <a:gd name="T50" fmla="*/ 27 w 103"/>
              <a:gd name="T51" fmla="*/ 78 h 86"/>
              <a:gd name="T52" fmla="*/ 27 w 103"/>
              <a:gd name="T53" fmla="*/ 11 h 86"/>
              <a:gd name="T54" fmla="*/ 51 w 103"/>
              <a:gd name="T55" fmla="*/ 78 h 86"/>
              <a:gd name="T56" fmla="*/ 51 w 103"/>
              <a:gd name="T57" fmla="*/ 11 h 86"/>
              <a:gd name="T58" fmla="*/ 76 w 103"/>
              <a:gd name="T59" fmla="*/ 78 h 86"/>
              <a:gd name="T60" fmla="*/ 95 w 103"/>
              <a:gd name="T61" fmla="*/ 73 h 86"/>
              <a:gd name="T62" fmla="*/ 42 w 103"/>
              <a:gd name="T63" fmla="*/ 72 h 86"/>
              <a:gd name="T64" fmla="*/ 47 w 103"/>
              <a:gd name="T65" fmla="*/ 60 h 86"/>
              <a:gd name="T66" fmla="*/ 37 w 103"/>
              <a:gd name="T67" fmla="*/ 59 h 86"/>
              <a:gd name="T68" fmla="*/ 42 w 103"/>
              <a:gd name="T69" fmla="*/ 72 h 86"/>
              <a:gd name="T70" fmla="*/ 42 w 103"/>
              <a:gd name="T71" fmla="*/ 62 h 86"/>
              <a:gd name="T72" fmla="*/ 45 w 103"/>
              <a:gd name="T73" fmla="*/ 65 h 86"/>
              <a:gd name="T74" fmla="*/ 40 w 103"/>
              <a:gd name="T75" fmla="*/ 67 h 86"/>
              <a:gd name="T76" fmla="*/ 42 w 103"/>
              <a:gd name="T77" fmla="*/ 47 h 86"/>
              <a:gd name="T78" fmla="*/ 44 w 103"/>
              <a:gd name="T79" fmla="*/ 19 h 86"/>
              <a:gd name="T80" fmla="*/ 40 w 103"/>
              <a:gd name="T81" fmla="*/ 45 h 86"/>
              <a:gd name="T82" fmla="*/ 70 w 103"/>
              <a:gd name="T83" fmla="*/ 16 h 86"/>
              <a:gd name="T84" fmla="*/ 77 w 103"/>
              <a:gd name="T85" fmla="*/ 45 h 86"/>
              <a:gd name="T86" fmla="*/ 70 w 103"/>
              <a:gd name="T87" fmla="*/ 16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03" h="86">
                <a:moveTo>
                  <a:pt x="16" y="47"/>
                </a:moveTo>
                <a:cubicBezTo>
                  <a:pt x="17" y="47"/>
                  <a:pt x="18" y="46"/>
                  <a:pt x="18" y="45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7" y="17"/>
                  <a:pt x="16" y="17"/>
                </a:cubicBezTo>
                <a:cubicBezTo>
                  <a:pt x="15" y="17"/>
                  <a:pt x="14" y="18"/>
                  <a:pt x="14" y="19"/>
                </a:cubicBezTo>
                <a:cubicBezTo>
                  <a:pt x="14" y="45"/>
                  <a:pt x="14" y="45"/>
                  <a:pt x="14" y="45"/>
                </a:cubicBezTo>
                <a:cubicBezTo>
                  <a:pt x="14" y="46"/>
                  <a:pt x="15" y="47"/>
                  <a:pt x="16" y="47"/>
                </a:cubicBezTo>
                <a:close/>
                <a:moveTo>
                  <a:pt x="12" y="70"/>
                </a:moveTo>
                <a:cubicBezTo>
                  <a:pt x="12" y="70"/>
                  <a:pt x="12" y="70"/>
                  <a:pt x="12" y="70"/>
                </a:cubicBezTo>
                <a:cubicBezTo>
                  <a:pt x="13" y="71"/>
                  <a:pt x="15" y="72"/>
                  <a:pt x="17" y="72"/>
                </a:cubicBezTo>
                <a:cubicBezTo>
                  <a:pt x="19" y="72"/>
                  <a:pt x="20" y="71"/>
                  <a:pt x="22" y="70"/>
                </a:cubicBezTo>
                <a:cubicBezTo>
                  <a:pt x="22" y="70"/>
                  <a:pt x="22" y="70"/>
                  <a:pt x="22" y="70"/>
                </a:cubicBezTo>
                <a:cubicBezTo>
                  <a:pt x="22" y="70"/>
                  <a:pt x="22" y="70"/>
                  <a:pt x="22" y="70"/>
                </a:cubicBezTo>
                <a:cubicBezTo>
                  <a:pt x="22" y="70"/>
                  <a:pt x="22" y="70"/>
                  <a:pt x="22" y="70"/>
                </a:cubicBezTo>
                <a:cubicBezTo>
                  <a:pt x="23" y="68"/>
                  <a:pt x="24" y="66"/>
                  <a:pt x="24" y="65"/>
                </a:cubicBezTo>
                <a:cubicBezTo>
                  <a:pt x="24" y="62"/>
                  <a:pt x="23" y="61"/>
                  <a:pt x="22" y="59"/>
                </a:cubicBezTo>
                <a:cubicBezTo>
                  <a:pt x="22" y="59"/>
                  <a:pt x="22" y="59"/>
                  <a:pt x="22" y="59"/>
                </a:cubicBezTo>
                <a:cubicBezTo>
                  <a:pt x="22" y="59"/>
                  <a:pt x="22" y="59"/>
                  <a:pt x="22" y="59"/>
                </a:cubicBezTo>
                <a:cubicBezTo>
                  <a:pt x="20" y="58"/>
                  <a:pt x="19" y="57"/>
                  <a:pt x="17" y="57"/>
                </a:cubicBezTo>
                <a:cubicBezTo>
                  <a:pt x="15" y="57"/>
                  <a:pt x="13" y="58"/>
                  <a:pt x="12" y="59"/>
                </a:cubicBezTo>
                <a:cubicBezTo>
                  <a:pt x="12" y="59"/>
                  <a:pt x="12" y="59"/>
                  <a:pt x="12" y="59"/>
                </a:cubicBezTo>
                <a:cubicBezTo>
                  <a:pt x="10" y="61"/>
                  <a:pt x="9" y="62"/>
                  <a:pt x="9" y="65"/>
                </a:cubicBezTo>
                <a:cubicBezTo>
                  <a:pt x="9" y="66"/>
                  <a:pt x="10" y="68"/>
                  <a:pt x="11" y="69"/>
                </a:cubicBezTo>
                <a:cubicBezTo>
                  <a:pt x="12" y="70"/>
                  <a:pt x="12" y="70"/>
                  <a:pt x="12" y="70"/>
                </a:cubicBezTo>
                <a:close/>
                <a:moveTo>
                  <a:pt x="15" y="62"/>
                </a:moveTo>
                <a:cubicBezTo>
                  <a:pt x="15" y="62"/>
                  <a:pt x="15" y="62"/>
                  <a:pt x="15" y="62"/>
                </a:cubicBezTo>
                <a:cubicBezTo>
                  <a:pt x="15" y="62"/>
                  <a:pt x="16" y="62"/>
                  <a:pt x="17" y="62"/>
                </a:cubicBezTo>
                <a:cubicBezTo>
                  <a:pt x="17" y="62"/>
                  <a:pt x="18" y="62"/>
                  <a:pt x="19" y="62"/>
                </a:cubicBezTo>
                <a:cubicBezTo>
                  <a:pt x="19" y="62"/>
                  <a:pt x="19" y="62"/>
                  <a:pt x="19" y="62"/>
                </a:cubicBezTo>
                <a:cubicBezTo>
                  <a:pt x="19" y="63"/>
                  <a:pt x="20" y="64"/>
                  <a:pt x="20" y="65"/>
                </a:cubicBezTo>
                <a:cubicBezTo>
                  <a:pt x="20" y="65"/>
                  <a:pt x="19" y="66"/>
                  <a:pt x="19" y="67"/>
                </a:cubicBezTo>
                <a:cubicBezTo>
                  <a:pt x="19" y="67"/>
                  <a:pt x="19" y="67"/>
                  <a:pt x="19" y="67"/>
                </a:cubicBezTo>
                <a:cubicBezTo>
                  <a:pt x="18" y="67"/>
                  <a:pt x="17" y="67"/>
                  <a:pt x="17" y="67"/>
                </a:cubicBezTo>
                <a:cubicBezTo>
                  <a:pt x="16" y="67"/>
                  <a:pt x="15" y="67"/>
                  <a:pt x="15" y="67"/>
                </a:cubicBezTo>
                <a:cubicBezTo>
                  <a:pt x="14" y="66"/>
                  <a:pt x="14" y="66"/>
                  <a:pt x="14" y="66"/>
                </a:cubicBezTo>
                <a:cubicBezTo>
                  <a:pt x="14" y="66"/>
                  <a:pt x="14" y="65"/>
                  <a:pt x="14" y="65"/>
                </a:cubicBezTo>
                <a:cubicBezTo>
                  <a:pt x="14" y="64"/>
                  <a:pt x="14" y="63"/>
                  <a:pt x="15" y="62"/>
                </a:cubicBezTo>
                <a:close/>
                <a:moveTo>
                  <a:pt x="74" y="61"/>
                </a:moveTo>
                <a:cubicBezTo>
                  <a:pt x="74" y="61"/>
                  <a:pt x="74" y="61"/>
                  <a:pt x="74" y="61"/>
                </a:cubicBezTo>
                <a:cubicBezTo>
                  <a:pt x="74" y="63"/>
                  <a:pt x="75" y="65"/>
                  <a:pt x="77" y="67"/>
                </a:cubicBezTo>
                <a:cubicBezTo>
                  <a:pt x="78" y="68"/>
                  <a:pt x="80" y="69"/>
                  <a:pt x="82" y="69"/>
                </a:cubicBezTo>
                <a:cubicBezTo>
                  <a:pt x="84" y="69"/>
                  <a:pt x="85" y="68"/>
                  <a:pt x="87" y="67"/>
                </a:cubicBezTo>
                <a:cubicBezTo>
                  <a:pt x="88" y="65"/>
                  <a:pt x="89" y="63"/>
                  <a:pt x="89" y="61"/>
                </a:cubicBezTo>
                <a:cubicBezTo>
                  <a:pt x="89" y="60"/>
                  <a:pt x="88" y="58"/>
                  <a:pt x="87" y="56"/>
                </a:cubicBezTo>
                <a:cubicBezTo>
                  <a:pt x="87" y="56"/>
                  <a:pt x="87" y="56"/>
                  <a:pt x="87" y="56"/>
                </a:cubicBezTo>
                <a:cubicBezTo>
                  <a:pt x="85" y="55"/>
                  <a:pt x="84" y="54"/>
                  <a:pt x="82" y="54"/>
                </a:cubicBezTo>
                <a:cubicBezTo>
                  <a:pt x="80" y="54"/>
                  <a:pt x="78" y="55"/>
                  <a:pt x="77" y="56"/>
                </a:cubicBezTo>
                <a:cubicBezTo>
                  <a:pt x="75" y="58"/>
                  <a:pt x="74" y="59"/>
                  <a:pt x="74" y="61"/>
                </a:cubicBezTo>
                <a:close/>
                <a:moveTo>
                  <a:pt x="80" y="59"/>
                </a:moveTo>
                <a:cubicBezTo>
                  <a:pt x="80" y="59"/>
                  <a:pt x="80" y="59"/>
                  <a:pt x="80" y="59"/>
                </a:cubicBezTo>
                <a:cubicBezTo>
                  <a:pt x="80" y="59"/>
                  <a:pt x="81" y="58"/>
                  <a:pt x="82" y="58"/>
                </a:cubicBezTo>
                <a:cubicBezTo>
                  <a:pt x="82" y="58"/>
                  <a:pt x="83" y="59"/>
                  <a:pt x="84" y="59"/>
                </a:cubicBezTo>
                <a:cubicBezTo>
                  <a:pt x="84" y="59"/>
                  <a:pt x="84" y="59"/>
                  <a:pt x="84" y="59"/>
                </a:cubicBezTo>
                <a:cubicBezTo>
                  <a:pt x="84" y="60"/>
                  <a:pt x="85" y="61"/>
                  <a:pt x="85" y="61"/>
                </a:cubicBezTo>
                <a:cubicBezTo>
                  <a:pt x="85" y="62"/>
                  <a:pt x="84" y="63"/>
                  <a:pt x="84" y="63"/>
                </a:cubicBezTo>
                <a:cubicBezTo>
                  <a:pt x="83" y="64"/>
                  <a:pt x="82" y="64"/>
                  <a:pt x="82" y="64"/>
                </a:cubicBezTo>
                <a:cubicBezTo>
                  <a:pt x="81" y="64"/>
                  <a:pt x="80" y="64"/>
                  <a:pt x="80" y="63"/>
                </a:cubicBezTo>
                <a:cubicBezTo>
                  <a:pt x="79" y="63"/>
                  <a:pt x="79" y="62"/>
                  <a:pt x="79" y="61"/>
                </a:cubicBezTo>
                <a:cubicBezTo>
                  <a:pt x="79" y="61"/>
                  <a:pt x="79" y="60"/>
                  <a:pt x="80" y="59"/>
                </a:cubicBezTo>
                <a:close/>
                <a:moveTo>
                  <a:pt x="83" y="3"/>
                </a:moveTo>
                <a:cubicBezTo>
                  <a:pt x="83" y="3"/>
                  <a:pt x="83" y="3"/>
                  <a:pt x="83" y="3"/>
                </a:cubicBezTo>
                <a:cubicBezTo>
                  <a:pt x="83" y="1"/>
                  <a:pt x="81" y="0"/>
                  <a:pt x="79" y="0"/>
                </a:cubicBezTo>
                <a:cubicBezTo>
                  <a:pt x="58" y="6"/>
                  <a:pt x="58" y="6"/>
                  <a:pt x="58" y="6"/>
                </a:cubicBezTo>
                <a:cubicBezTo>
                  <a:pt x="57" y="5"/>
                  <a:pt x="56" y="4"/>
                  <a:pt x="55" y="4"/>
                </a:cubicBezTo>
                <a:cubicBezTo>
                  <a:pt x="3" y="4"/>
                  <a:pt x="3" y="4"/>
                  <a:pt x="3" y="4"/>
                </a:cubicBezTo>
                <a:cubicBezTo>
                  <a:pt x="1" y="4"/>
                  <a:pt x="0" y="6"/>
                  <a:pt x="0" y="8"/>
                </a:cubicBezTo>
                <a:cubicBezTo>
                  <a:pt x="0" y="82"/>
                  <a:pt x="0" y="82"/>
                  <a:pt x="0" y="82"/>
                </a:cubicBezTo>
                <a:cubicBezTo>
                  <a:pt x="0" y="84"/>
                  <a:pt x="1" y="85"/>
                  <a:pt x="3" y="85"/>
                </a:cubicBezTo>
                <a:cubicBezTo>
                  <a:pt x="55" y="85"/>
                  <a:pt x="55" y="85"/>
                  <a:pt x="55" y="85"/>
                </a:cubicBezTo>
                <a:cubicBezTo>
                  <a:pt x="57" y="85"/>
                  <a:pt x="58" y="84"/>
                  <a:pt x="58" y="82"/>
                </a:cubicBezTo>
                <a:cubicBezTo>
                  <a:pt x="58" y="37"/>
                  <a:pt x="58" y="37"/>
                  <a:pt x="58" y="37"/>
                </a:cubicBezTo>
                <a:cubicBezTo>
                  <a:pt x="71" y="83"/>
                  <a:pt x="71" y="83"/>
                  <a:pt x="71" y="83"/>
                </a:cubicBezTo>
                <a:cubicBezTo>
                  <a:pt x="71" y="85"/>
                  <a:pt x="73" y="86"/>
                  <a:pt x="75" y="85"/>
                </a:cubicBezTo>
                <a:cubicBezTo>
                  <a:pt x="100" y="79"/>
                  <a:pt x="100" y="79"/>
                  <a:pt x="100" y="79"/>
                </a:cubicBezTo>
                <a:cubicBezTo>
                  <a:pt x="102" y="78"/>
                  <a:pt x="103" y="76"/>
                  <a:pt x="102" y="74"/>
                </a:cubicBezTo>
                <a:cubicBezTo>
                  <a:pt x="83" y="3"/>
                  <a:pt x="83" y="3"/>
                  <a:pt x="83" y="3"/>
                </a:cubicBezTo>
                <a:close/>
                <a:moveTo>
                  <a:pt x="27" y="78"/>
                </a:moveTo>
                <a:cubicBezTo>
                  <a:pt x="27" y="78"/>
                  <a:pt x="27" y="78"/>
                  <a:pt x="27" y="78"/>
                </a:cubicBezTo>
                <a:cubicBezTo>
                  <a:pt x="7" y="78"/>
                  <a:pt x="7" y="78"/>
                  <a:pt x="7" y="78"/>
                </a:cubicBezTo>
                <a:cubicBezTo>
                  <a:pt x="7" y="11"/>
                  <a:pt x="7" y="11"/>
                  <a:pt x="7" y="11"/>
                </a:cubicBezTo>
                <a:cubicBezTo>
                  <a:pt x="27" y="11"/>
                  <a:pt x="27" y="11"/>
                  <a:pt x="27" y="11"/>
                </a:cubicBezTo>
                <a:cubicBezTo>
                  <a:pt x="27" y="78"/>
                  <a:pt x="27" y="78"/>
                  <a:pt x="27" y="78"/>
                </a:cubicBezTo>
                <a:close/>
                <a:moveTo>
                  <a:pt x="51" y="78"/>
                </a:moveTo>
                <a:cubicBezTo>
                  <a:pt x="51" y="78"/>
                  <a:pt x="51" y="78"/>
                  <a:pt x="51" y="78"/>
                </a:cubicBezTo>
                <a:cubicBezTo>
                  <a:pt x="31" y="78"/>
                  <a:pt x="31" y="78"/>
                  <a:pt x="31" y="78"/>
                </a:cubicBezTo>
                <a:cubicBezTo>
                  <a:pt x="31" y="11"/>
                  <a:pt x="31" y="11"/>
                  <a:pt x="31" y="11"/>
                </a:cubicBezTo>
                <a:cubicBezTo>
                  <a:pt x="51" y="11"/>
                  <a:pt x="51" y="11"/>
                  <a:pt x="51" y="11"/>
                </a:cubicBezTo>
                <a:cubicBezTo>
                  <a:pt x="51" y="78"/>
                  <a:pt x="51" y="78"/>
                  <a:pt x="51" y="78"/>
                </a:cubicBezTo>
                <a:close/>
                <a:moveTo>
                  <a:pt x="76" y="78"/>
                </a:moveTo>
                <a:cubicBezTo>
                  <a:pt x="76" y="78"/>
                  <a:pt x="76" y="78"/>
                  <a:pt x="76" y="78"/>
                </a:cubicBezTo>
                <a:cubicBezTo>
                  <a:pt x="59" y="13"/>
                  <a:pt x="59" y="13"/>
                  <a:pt x="59" y="13"/>
                </a:cubicBezTo>
                <a:cubicBezTo>
                  <a:pt x="77" y="8"/>
                  <a:pt x="77" y="8"/>
                  <a:pt x="77" y="8"/>
                </a:cubicBezTo>
                <a:cubicBezTo>
                  <a:pt x="95" y="73"/>
                  <a:pt x="95" y="73"/>
                  <a:pt x="95" y="73"/>
                </a:cubicBezTo>
                <a:cubicBezTo>
                  <a:pt x="76" y="78"/>
                  <a:pt x="76" y="78"/>
                  <a:pt x="76" y="78"/>
                </a:cubicBezTo>
                <a:close/>
                <a:moveTo>
                  <a:pt x="42" y="72"/>
                </a:moveTo>
                <a:cubicBezTo>
                  <a:pt x="42" y="72"/>
                  <a:pt x="42" y="72"/>
                  <a:pt x="42" y="72"/>
                </a:cubicBezTo>
                <a:cubicBezTo>
                  <a:pt x="44" y="72"/>
                  <a:pt x="46" y="71"/>
                  <a:pt x="47" y="70"/>
                </a:cubicBezTo>
                <a:cubicBezTo>
                  <a:pt x="48" y="68"/>
                  <a:pt x="49" y="66"/>
                  <a:pt x="49" y="65"/>
                </a:cubicBezTo>
                <a:cubicBezTo>
                  <a:pt x="49" y="63"/>
                  <a:pt x="48" y="61"/>
                  <a:pt x="47" y="60"/>
                </a:cubicBezTo>
                <a:cubicBezTo>
                  <a:pt x="47" y="59"/>
                  <a:pt x="47" y="59"/>
                  <a:pt x="47" y="59"/>
                </a:cubicBezTo>
                <a:cubicBezTo>
                  <a:pt x="46" y="58"/>
                  <a:pt x="44" y="57"/>
                  <a:pt x="42" y="57"/>
                </a:cubicBezTo>
                <a:cubicBezTo>
                  <a:pt x="40" y="57"/>
                  <a:pt x="38" y="58"/>
                  <a:pt x="37" y="59"/>
                </a:cubicBezTo>
                <a:cubicBezTo>
                  <a:pt x="35" y="61"/>
                  <a:pt x="35" y="62"/>
                  <a:pt x="35" y="65"/>
                </a:cubicBezTo>
                <a:cubicBezTo>
                  <a:pt x="35" y="66"/>
                  <a:pt x="35" y="68"/>
                  <a:pt x="37" y="70"/>
                </a:cubicBezTo>
                <a:cubicBezTo>
                  <a:pt x="38" y="71"/>
                  <a:pt x="40" y="72"/>
                  <a:pt x="42" y="72"/>
                </a:cubicBezTo>
                <a:close/>
                <a:moveTo>
                  <a:pt x="40" y="62"/>
                </a:moveTo>
                <a:cubicBezTo>
                  <a:pt x="40" y="62"/>
                  <a:pt x="40" y="62"/>
                  <a:pt x="40" y="62"/>
                </a:cubicBezTo>
                <a:cubicBezTo>
                  <a:pt x="40" y="62"/>
                  <a:pt x="41" y="62"/>
                  <a:pt x="42" y="62"/>
                </a:cubicBezTo>
                <a:cubicBezTo>
                  <a:pt x="43" y="62"/>
                  <a:pt x="43" y="62"/>
                  <a:pt x="44" y="62"/>
                </a:cubicBezTo>
                <a:cubicBezTo>
                  <a:pt x="44" y="62"/>
                  <a:pt x="44" y="62"/>
                  <a:pt x="44" y="62"/>
                </a:cubicBezTo>
                <a:cubicBezTo>
                  <a:pt x="44" y="63"/>
                  <a:pt x="45" y="64"/>
                  <a:pt x="45" y="65"/>
                </a:cubicBezTo>
                <a:cubicBezTo>
                  <a:pt x="45" y="65"/>
                  <a:pt x="44" y="66"/>
                  <a:pt x="44" y="67"/>
                </a:cubicBezTo>
                <a:cubicBezTo>
                  <a:pt x="43" y="67"/>
                  <a:pt x="43" y="67"/>
                  <a:pt x="42" y="67"/>
                </a:cubicBezTo>
                <a:cubicBezTo>
                  <a:pt x="41" y="67"/>
                  <a:pt x="40" y="67"/>
                  <a:pt x="40" y="67"/>
                </a:cubicBezTo>
                <a:cubicBezTo>
                  <a:pt x="39" y="66"/>
                  <a:pt x="39" y="65"/>
                  <a:pt x="39" y="65"/>
                </a:cubicBezTo>
                <a:cubicBezTo>
                  <a:pt x="39" y="64"/>
                  <a:pt x="39" y="63"/>
                  <a:pt x="40" y="62"/>
                </a:cubicBezTo>
                <a:close/>
                <a:moveTo>
                  <a:pt x="42" y="47"/>
                </a:moveTo>
                <a:cubicBezTo>
                  <a:pt x="42" y="47"/>
                  <a:pt x="42" y="47"/>
                  <a:pt x="42" y="47"/>
                </a:cubicBezTo>
                <a:cubicBezTo>
                  <a:pt x="43" y="47"/>
                  <a:pt x="44" y="46"/>
                  <a:pt x="44" y="45"/>
                </a:cubicBezTo>
                <a:cubicBezTo>
                  <a:pt x="44" y="19"/>
                  <a:pt x="44" y="19"/>
                  <a:pt x="44" y="19"/>
                </a:cubicBezTo>
                <a:cubicBezTo>
                  <a:pt x="44" y="18"/>
                  <a:pt x="43" y="17"/>
                  <a:pt x="42" y="17"/>
                </a:cubicBezTo>
                <a:cubicBezTo>
                  <a:pt x="41" y="17"/>
                  <a:pt x="40" y="18"/>
                  <a:pt x="40" y="19"/>
                </a:cubicBezTo>
                <a:cubicBezTo>
                  <a:pt x="40" y="45"/>
                  <a:pt x="40" y="45"/>
                  <a:pt x="40" y="45"/>
                </a:cubicBezTo>
                <a:cubicBezTo>
                  <a:pt x="40" y="46"/>
                  <a:pt x="41" y="47"/>
                  <a:pt x="42" y="47"/>
                </a:cubicBezTo>
                <a:close/>
                <a:moveTo>
                  <a:pt x="70" y="16"/>
                </a:moveTo>
                <a:cubicBezTo>
                  <a:pt x="70" y="16"/>
                  <a:pt x="70" y="16"/>
                  <a:pt x="70" y="16"/>
                </a:cubicBezTo>
                <a:cubicBezTo>
                  <a:pt x="69" y="16"/>
                  <a:pt x="68" y="18"/>
                  <a:pt x="68" y="19"/>
                </a:cubicBezTo>
                <a:cubicBezTo>
                  <a:pt x="75" y="44"/>
                  <a:pt x="75" y="44"/>
                  <a:pt x="75" y="44"/>
                </a:cubicBezTo>
                <a:cubicBezTo>
                  <a:pt x="75" y="45"/>
                  <a:pt x="76" y="45"/>
                  <a:pt x="77" y="45"/>
                </a:cubicBezTo>
                <a:cubicBezTo>
                  <a:pt x="79" y="45"/>
                  <a:pt x="79" y="44"/>
                  <a:pt x="79" y="42"/>
                </a:cubicBezTo>
                <a:cubicBezTo>
                  <a:pt x="72" y="18"/>
                  <a:pt x="72" y="18"/>
                  <a:pt x="72" y="18"/>
                </a:cubicBezTo>
                <a:cubicBezTo>
                  <a:pt x="72" y="16"/>
                  <a:pt x="71" y="16"/>
                  <a:pt x="70" y="1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17438" name="Freeform 30"/>
          <p:cNvSpPr/>
          <p:nvPr/>
        </p:nvSpPr>
        <p:spPr bwMode="auto">
          <a:xfrm>
            <a:off x="1081617" y="2112026"/>
            <a:ext cx="364067" cy="330301"/>
          </a:xfrm>
          <a:custGeom>
            <a:avLst/>
            <a:gdLst>
              <a:gd name="T0" fmla="*/ 28 w 92"/>
              <a:gd name="T1" fmla="*/ 40 h 84"/>
              <a:gd name="T2" fmla="*/ 28 w 92"/>
              <a:gd name="T3" fmla="*/ 40 h 84"/>
              <a:gd name="T4" fmla="*/ 10 w 92"/>
              <a:gd name="T5" fmla="*/ 58 h 84"/>
              <a:gd name="T6" fmla="*/ 7 w 92"/>
              <a:gd name="T7" fmla="*/ 66 h 84"/>
              <a:gd name="T8" fmla="*/ 10 w 92"/>
              <a:gd name="T9" fmla="*/ 74 h 84"/>
              <a:gd name="T10" fmla="*/ 10 w 92"/>
              <a:gd name="T11" fmla="*/ 74 h 84"/>
              <a:gd name="T12" fmla="*/ 10 w 92"/>
              <a:gd name="T13" fmla="*/ 74 h 84"/>
              <a:gd name="T14" fmla="*/ 18 w 92"/>
              <a:gd name="T15" fmla="*/ 77 h 84"/>
              <a:gd name="T16" fmla="*/ 26 w 92"/>
              <a:gd name="T17" fmla="*/ 74 h 84"/>
              <a:gd name="T18" fmla="*/ 47 w 92"/>
              <a:gd name="T19" fmla="*/ 54 h 84"/>
              <a:gd name="T20" fmla="*/ 47 w 92"/>
              <a:gd name="T21" fmla="*/ 54 h 84"/>
              <a:gd name="T22" fmla="*/ 68 w 92"/>
              <a:gd name="T23" fmla="*/ 32 h 84"/>
              <a:gd name="T24" fmla="*/ 70 w 92"/>
              <a:gd name="T25" fmla="*/ 28 h 84"/>
              <a:gd name="T26" fmla="*/ 68 w 92"/>
              <a:gd name="T27" fmla="*/ 25 h 84"/>
              <a:gd name="T28" fmla="*/ 65 w 92"/>
              <a:gd name="T29" fmla="*/ 23 h 84"/>
              <a:gd name="T30" fmla="*/ 61 w 92"/>
              <a:gd name="T31" fmla="*/ 25 h 84"/>
              <a:gd name="T32" fmla="*/ 30 w 92"/>
              <a:gd name="T33" fmla="*/ 56 h 84"/>
              <a:gd name="T34" fmla="*/ 25 w 92"/>
              <a:gd name="T35" fmla="*/ 56 h 84"/>
              <a:gd name="T36" fmla="*/ 25 w 92"/>
              <a:gd name="T37" fmla="*/ 51 h 84"/>
              <a:gd name="T38" fmla="*/ 56 w 92"/>
              <a:gd name="T39" fmla="*/ 20 h 84"/>
              <a:gd name="T40" fmla="*/ 65 w 92"/>
              <a:gd name="T41" fmla="*/ 16 h 84"/>
              <a:gd name="T42" fmla="*/ 73 w 92"/>
              <a:gd name="T43" fmla="*/ 20 h 84"/>
              <a:gd name="T44" fmla="*/ 77 w 92"/>
              <a:gd name="T45" fmla="*/ 28 h 84"/>
              <a:gd name="T46" fmla="*/ 73 w 92"/>
              <a:gd name="T47" fmla="*/ 37 h 84"/>
              <a:gd name="T48" fmla="*/ 52 w 92"/>
              <a:gd name="T49" fmla="*/ 59 h 84"/>
              <a:gd name="T50" fmla="*/ 52 w 92"/>
              <a:gd name="T51" fmla="*/ 59 h 84"/>
              <a:gd name="T52" fmla="*/ 52 w 92"/>
              <a:gd name="T53" fmla="*/ 59 h 84"/>
              <a:gd name="T54" fmla="*/ 31 w 92"/>
              <a:gd name="T55" fmla="*/ 79 h 84"/>
              <a:gd name="T56" fmla="*/ 18 w 92"/>
              <a:gd name="T57" fmla="*/ 84 h 84"/>
              <a:gd name="T58" fmla="*/ 5 w 92"/>
              <a:gd name="T59" fmla="*/ 79 h 84"/>
              <a:gd name="T60" fmla="*/ 5 w 92"/>
              <a:gd name="T61" fmla="*/ 79 h 84"/>
              <a:gd name="T62" fmla="*/ 0 w 92"/>
              <a:gd name="T63" fmla="*/ 66 h 84"/>
              <a:gd name="T64" fmla="*/ 5 w 92"/>
              <a:gd name="T65" fmla="*/ 53 h 84"/>
              <a:gd name="T66" fmla="*/ 25 w 92"/>
              <a:gd name="T67" fmla="*/ 32 h 84"/>
              <a:gd name="T68" fmla="*/ 26 w 92"/>
              <a:gd name="T69" fmla="*/ 32 h 84"/>
              <a:gd name="T70" fmla="*/ 51 w 92"/>
              <a:gd name="T71" fmla="*/ 7 h 84"/>
              <a:gd name="T72" fmla="*/ 68 w 92"/>
              <a:gd name="T73" fmla="*/ 0 h 84"/>
              <a:gd name="T74" fmla="*/ 85 w 92"/>
              <a:gd name="T75" fmla="*/ 7 h 84"/>
              <a:gd name="T76" fmla="*/ 92 w 92"/>
              <a:gd name="T77" fmla="*/ 24 h 84"/>
              <a:gd name="T78" fmla="*/ 85 w 92"/>
              <a:gd name="T79" fmla="*/ 41 h 84"/>
              <a:gd name="T80" fmla="*/ 50 w 92"/>
              <a:gd name="T81" fmla="*/ 76 h 84"/>
              <a:gd name="T82" fmla="*/ 45 w 92"/>
              <a:gd name="T83" fmla="*/ 76 h 84"/>
              <a:gd name="T84" fmla="*/ 45 w 92"/>
              <a:gd name="T85" fmla="*/ 71 h 84"/>
              <a:gd name="T86" fmla="*/ 80 w 92"/>
              <a:gd name="T87" fmla="*/ 36 h 84"/>
              <a:gd name="T88" fmla="*/ 85 w 92"/>
              <a:gd name="T89" fmla="*/ 24 h 84"/>
              <a:gd name="T90" fmla="*/ 80 w 92"/>
              <a:gd name="T91" fmla="*/ 12 h 84"/>
              <a:gd name="T92" fmla="*/ 68 w 92"/>
              <a:gd name="T93" fmla="*/ 7 h 84"/>
              <a:gd name="T94" fmla="*/ 56 w 92"/>
              <a:gd name="T95" fmla="*/ 12 h 84"/>
              <a:gd name="T96" fmla="*/ 28 w 92"/>
              <a:gd name="T97" fmla="*/ 40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92" h="84">
                <a:moveTo>
                  <a:pt x="28" y="40"/>
                </a:moveTo>
                <a:cubicBezTo>
                  <a:pt x="28" y="40"/>
                  <a:pt x="28" y="40"/>
                  <a:pt x="28" y="40"/>
                </a:cubicBezTo>
                <a:cubicBezTo>
                  <a:pt x="10" y="58"/>
                  <a:pt x="10" y="58"/>
                  <a:pt x="10" y="58"/>
                </a:cubicBezTo>
                <a:cubicBezTo>
                  <a:pt x="8" y="60"/>
                  <a:pt x="7" y="63"/>
                  <a:pt x="7" y="66"/>
                </a:cubicBezTo>
                <a:cubicBezTo>
                  <a:pt x="7" y="69"/>
                  <a:pt x="8" y="72"/>
                  <a:pt x="10" y="74"/>
                </a:cubicBezTo>
                <a:cubicBezTo>
                  <a:pt x="10" y="74"/>
                  <a:pt x="10" y="74"/>
                  <a:pt x="10" y="74"/>
                </a:cubicBezTo>
                <a:cubicBezTo>
                  <a:pt x="10" y="74"/>
                  <a:pt x="10" y="74"/>
                  <a:pt x="10" y="74"/>
                </a:cubicBezTo>
                <a:cubicBezTo>
                  <a:pt x="13" y="76"/>
                  <a:pt x="15" y="77"/>
                  <a:pt x="18" y="77"/>
                </a:cubicBezTo>
                <a:cubicBezTo>
                  <a:pt x="21" y="77"/>
                  <a:pt x="24" y="76"/>
                  <a:pt x="26" y="74"/>
                </a:cubicBezTo>
                <a:cubicBezTo>
                  <a:pt x="47" y="54"/>
                  <a:pt x="47" y="54"/>
                  <a:pt x="47" y="54"/>
                </a:cubicBezTo>
                <a:cubicBezTo>
                  <a:pt x="47" y="54"/>
                  <a:pt x="47" y="54"/>
                  <a:pt x="47" y="54"/>
                </a:cubicBezTo>
                <a:cubicBezTo>
                  <a:pt x="68" y="32"/>
                  <a:pt x="68" y="32"/>
                  <a:pt x="68" y="32"/>
                </a:cubicBezTo>
                <a:cubicBezTo>
                  <a:pt x="69" y="31"/>
                  <a:pt x="70" y="30"/>
                  <a:pt x="70" y="28"/>
                </a:cubicBezTo>
                <a:cubicBezTo>
                  <a:pt x="70" y="27"/>
                  <a:pt x="69" y="26"/>
                  <a:pt x="68" y="25"/>
                </a:cubicBezTo>
                <a:cubicBezTo>
                  <a:pt x="67" y="24"/>
                  <a:pt x="66" y="23"/>
                  <a:pt x="65" y="23"/>
                </a:cubicBezTo>
                <a:cubicBezTo>
                  <a:pt x="64" y="23"/>
                  <a:pt x="62" y="24"/>
                  <a:pt x="61" y="25"/>
                </a:cubicBezTo>
                <a:cubicBezTo>
                  <a:pt x="30" y="56"/>
                  <a:pt x="30" y="56"/>
                  <a:pt x="30" y="56"/>
                </a:cubicBezTo>
                <a:cubicBezTo>
                  <a:pt x="29" y="57"/>
                  <a:pt x="26" y="57"/>
                  <a:pt x="25" y="56"/>
                </a:cubicBezTo>
                <a:cubicBezTo>
                  <a:pt x="24" y="55"/>
                  <a:pt x="24" y="52"/>
                  <a:pt x="25" y="51"/>
                </a:cubicBezTo>
                <a:cubicBezTo>
                  <a:pt x="56" y="20"/>
                  <a:pt x="56" y="20"/>
                  <a:pt x="56" y="20"/>
                </a:cubicBezTo>
                <a:cubicBezTo>
                  <a:pt x="59" y="17"/>
                  <a:pt x="62" y="16"/>
                  <a:pt x="65" y="16"/>
                </a:cubicBezTo>
                <a:cubicBezTo>
                  <a:pt x="68" y="16"/>
                  <a:pt x="71" y="17"/>
                  <a:pt x="73" y="20"/>
                </a:cubicBezTo>
                <a:cubicBezTo>
                  <a:pt x="76" y="22"/>
                  <a:pt x="77" y="25"/>
                  <a:pt x="77" y="28"/>
                </a:cubicBezTo>
                <a:cubicBezTo>
                  <a:pt x="77" y="31"/>
                  <a:pt x="76" y="34"/>
                  <a:pt x="73" y="37"/>
                </a:cubicBezTo>
                <a:cubicBezTo>
                  <a:pt x="52" y="59"/>
                  <a:pt x="52" y="59"/>
                  <a:pt x="52" y="59"/>
                </a:cubicBezTo>
                <a:cubicBezTo>
                  <a:pt x="52" y="59"/>
                  <a:pt x="52" y="59"/>
                  <a:pt x="52" y="59"/>
                </a:cubicBezTo>
                <a:cubicBezTo>
                  <a:pt x="52" y="59"/>
                  <a:pt x="52" y="59"/>
                  <a:pt x="52" y="59"/>
                </a:cubicBezTo>
                <a:cubicBezTo>
                  <a:pt x="31" y="79"/>
                  <a:pt x="31" y="79"/>
                  <a:pt x="31" y="79"/>
                </a:cubicBezTo>
                <a:cubicBezTo>
                  <a:pt x="28" y="82"/>
                  <a:pt x="23" y="84"/>
                  <a:pt x="18" y="84"/>
                </a:cubicBezTo>
                <a:cubicBezTo>
                  <a:pt x="14" y="84"/>
                  <a:pt x="9" y="82"/>
                  <a:pt x="5" y="79"/>
                </a:cubicBezTo>
                <a:cubicBezTo>
                  <a:pt x="5" y="79"/>
                  <a:pt x="5" y="79"/>
                  <a:pt x="5" y="79"/>
                </a:cubicBezTo>
                <a:cubicBezTo>
                  <a:pt x="2" y="75"/>
                  <a:pt x="0" y="70"/>
                  <a:pt x="0" y="66"/>
                </a:cubicBezTo>
                <a:cubicBezTo>
                  <a:pt x="0" y="61"/>
                  <a:pt x="2" y="56"/>
                  <a:pt x="5" y="53"/>
                </a:cubicBezTo>
                <a:cubicBezTo>
                  <a:pt x="25" y="32"/>
                  <a:pt x="25" y="32"/>
                  <a:pt x="25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51" y="7"/>
                  <a:pt x="51" y="7"/>
                  <a:pt x="51" y="7"/>
                </a:cubicBezTo>
                <a:cubicBezTo>
                  <a:pt x="56" y="2"/>
                  <a:pt x="62" y="0"/>
                  <a:pt x="68" y="0"/>
                </a:cubicBezTo>
                <a:cubicBezTo>
                  <a:pt x="74" y="0"/>
                  <a:pt x="80" y="2"/>
                  <a:pt x="85" y="7"/>
                </a:cubicBezTo>
                <a:cubicBezTo>
                  <a:pt x="90" y="12"/>
                  <a:pt x="92" y="18"/>
                  <a:pt x="92" y="24"/>
                </a:cubicBezTo>
                <a:cubicBezTo>
                  <a:pt x="92" y="30"/>
                  <a:pt x="90" y="36"/>
                  <a:pt x="85" y="41"/>
                </a:cubicBezTo>
                <a:cubicBezTo>
                  <a:pt x="50" y="76"/>
                  <a:pt x="50" y="76"/>
                  <a:pt x="50" y="76"/>
                </a:cubicBezTo>
                <a:cubicBezTo>
                  <a:pt x="49" y="77"/>
                  <a:pt x="46" y="77"/>
                  <a:pt x="45" y="76"/>
                </a:cubicBezTo>
                <a:cubicBezTo>
                  <a:pt x="44" y="75"/>
                  <a:pt x="44" y="72"/>
                  <a:pt x="45" y="71"/>
                </a:cubicBezTo>
                <a:cubicBezTo>
                  <a:pt x="80" y="36"/>
                  <a:pt x="80" y="36"/>
                  <a:pt x="80" y="36"/>
                </a:cubicBezTo>
                <a:cubicBezTo>
                  <a:pt x="83" y="33"/>
                  <a:pt x="85" y="28"/>
                  <a:pt x="85" y="24"/>
                </a:cubicBezTo>
                <a:cubicBezTo>
                  <a:pt x="85" y="20"/>
                  <a:pt x="83" y="15"/>
                  <a:pt x="80" y="12"/>
                </a:cubicBezTo>
                <a:cubicBezTo>
                  <a:pt x="77" y="9"/>
                  <a:pt x="72" y="7"/>
                  <a:pt x="68" y="7"/>
                </a:cubicBezTo>
                <a:cubicBezTo>
                  <a:pt x="64" y="7"/>
                  <a:pt x="59" y="9"/>
                  <a:pt x="56" y="12"/>
                </a:cubicBezTo>
                <a:cubicBezTo>
                  <a:pt x="28" y="40"/>
                  <a:pt x="28" y="40"/>
                  <a:pt x="28" y="4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17439" name="Freeform 31"/>
          <p:cNvSpPr>
            <a:spLocks noEditPoints="1"/>
          </p:cNvSpPr>
          <p:nvPr/>
        </p:nvSpPr>
        <p:spPr bwMode="auto">
          <a:xfrm>
            <a:off x="1107017" y="3259612"/>
            <a:ext cx="313267" cy="364179"/>
          </a:xfrm>
          <a:custGeom>
            <a:avLst/>
            <a:gdLst>
              <a:gd name="T0" fmla="*/ 51 w 80"/>
              <a:gd name="T1" fmla="*/ 0 h 92"/>
              <a:gd name="T2" fmla="*/ 79 w 80"/>
              <a:gd name="T3" fmla="*/ 27 h 92"/>
              <a:gd name="T4" fmla="*/ 80 w 80"/>
              <a:gd name="T5" fmla="*/ 30 h 92"/>
              <a:gd name="T6" fmla="*/ 78 w 80"/>
              <a:gd name="T7" fmla="*/ 90 h 92"/>
              <a:gd name="T8" fmla="*/ 77 w 80"/>
              <a:gd name="T9" fmla="*/ 90 h 92"/>
              <a:gd name="T10" fmla="*/ 9 w 80"/>
              <a:gd name="T11" fmla="*/ 92 h 92"/>
              <a:gd name="T12" fmla="*/ 2 w 80"/>
              <a:gd name="T13" fmla="*/ 90 h 92"/>
              <a:gd name="T14" fmla="*/ 0 w 80"/>
              <a:gd name="T15" fmla="*/ 10 h 92"/>
              <a:gd name="T16" fmla="*/ 9 w 80"/>
              <a:gd name="T17" fmla="*/ 0 h 92"/>
              <a:gd name="T18" fmla="*/ 19 w 80"/>
              <a:gd name="T19" fmla="*/ 71 h 92"/>
              <a:gd name="T20" fmla="*/ 57 w 80"/>
              <a:gd name="T21" fmla="*/ 69 h 92"/>
              <a:gd name="T22" fmla="*/ 19 w 80"/>
              <a:gd name="T23" fmla="*/ 67 h 92"/>
              <a:gd name="T24" fmla="*/ 19 w 80"/>
              <a:gd name="T25" fmla="*/ 71 h 92"/>
              <a:gd name="T26" fmla="*/ 19 w 80"/>
              <a:gd name="T27" fmla="*/ 56 h 92"/>
              <a:gd name="T28" fmla="*/ 46 w 80"/>
              <a:gd name="T29" fmla="*/ 54 h 92"/>
              <a:gd name="T30" fmla="*/ 19 w 80"/>
              <a:gd name="T31" fmla="*/ 52 h 92"/>
              <a:gd name="T32" fmla="*/ 19 w 80"/>
              <a:gd name="T33" fmla="*/ 56 h 92"/>
              <a:gd name="T34" fmla="*/ 19 w 80"/>
              <a:gd name="T35" fmla="*/ 41 h 92"/>
              <a:gd name="T36" fmla="*/ 63 w 80"/>
              <a:gd name="T37" fmla="*/ 39 h 92"/>
              <a:gd name="T38" fmla="*/ 19 w 80"/>
              <a:gd name="T39" fmla="*/ 37 h 92"/>
              <a:gd name="T40" fmla="*/ 19 w 80"/>
              <a:gd name="T41" fmla="*/ 41 h 92"/>
              <a:gd name="T42" fmla="*/ 49 w 80"/>
              <a:gd name="T43" fmla="*/ 7 h 92"/>
              <a:gd name="T44" fmla="*/ 7 w 80"/>
              <a:gd name="T45" fmla="*/ 8 h 92"/>
              <a:gd name="T46" fmla="*/ 7 w 80"/>
              <a:gd name="T47" fmla="*/ 83 h 92"/>
              <a:gd name="T48" fmla="*/ 7 w 80"/>
              <a:gd name="T49" fmla="*/ 85 h 92"/>
              <a:gd name="T50" fmla="*/ 71 w 80"/>
              <a:gd name="T51" fmla="*/ 85 h 92"/>
              <a:gd name="T52" fmla="*/ 73 w 80"/>
              <a:gd name="T53" fmla="*/ 85 h 92"/>
              <a:gd name="T54" fmla="*/ 73 w 80"/>
              <a:gd name="T55" fmla="*/ 32 h 92"/>
              <a:gd name="T56" fmla="*/ 51 w 80"/>
              <a:gd name="T57" fmla="*/ 29 h 92"/>
              <a:gd name="T58" fmla="*/ 49 w 80"/>
              <a:gd name="T59" fmla="*/ 23 h 92"/>
              <a:gd name="T60" fmla="*/ 70 w 80"/>
              <a:gd name="T61" fmla="*/ 27 h 92"/>
              <a:gd name="T62" fmla="*/ 53 w 80"/>
              <a:gd name="T63" fmla="*/ 11 h 92"/>
              <a:gd name="T64" fmla="*/ 54 w 80"/>
              <a:gd name="T65" fmla="*/ 26 h 92"/>
              <a:gd name="T66" fmla="*/ 57 w 80"/>
              <a:gd name="T67" fmla="*/ 27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80" h="92">
                <a:moveTo>
                  <a:pt x="9" y="0"/>
                </a:moveTo>
                <a:cubicBezTo>
                  <a:pt x="51" y="0"/>
                  <a:pt x="51" y="0"/>
                  <a:pt x="51" y="0"/>
                </a:cubicBezTo>
                <a:cubicBezTo>
                  <a:pt x="52" y="0"/>
                  <a:pt x="53" y="1"/>
                  <a:pt x="54" y="1"/>
                </a:cubicBezTo>
                <a:cubicBezTo>
                  <a:pt x="79" y="27"/>
                  <a:pt x="79" y="27"/>
                  <a:pt x="79" y="27"/>
                </a:cubicBezTo>
                <a:cubicBezTo>
                  <a:pt x="80" y="28"/>
                  <a:pt x="80" y="29"/>
                  <a:pt x="80" y="29"/>
                </a:cubicBezTo>
                <a:cubicBezTo>
                  <a:pt x="80" y="30"/>
                  <a:pt x="80" y="30"/>
                  <a:pt x="80" y="30"/>
                </a:cubicBezTo>
                <a:cubicBezTo>
                  <a:pt x="80" y="83"/>
                  <a:pt x="80" y="83"/>
                  <a:pt x="80" y="83"/>
                </a:cubicBezTo>
                <a:cubicBezTo>
                  <a:pt x="80" y="86"/>
                  <a:pt x="79" y="88"/>
                  <a:pt x="78" y="90"/>
                </a:cubicBezTo>
                <a:cubicBezTo>
                  <a:pt x="78" y="90"/>
                  <a:pt x="78" y="90"/>
                  <a:pt x="78" y="90"/>
                </a:cubicBezTo>
                <a:cubicBezTo>
                  <a:pt x="77" y="90"/>
                  <a:pt x="77" y="90"/>
                  <a:pt x="77" y="90"/>
                </a:cubicBezTo>
                <a:cubicBezTo>
                  <a:pt x="76" y="91"/>
                  <a:pt x="73" y="92"/>
                  <a:pt x="71" y="92"/>
                </a:cubicBezTo>
                <a:cubicBezTo>
                  <a:pt x="9" y="92"/>
                  <a:pt x="9" y="92"/>
                  <a:pt x="9" y="92"/>
                </a:cubicBezTo>
                <a:cubicBezTo>
                  <a:pt x="7" y="92"/>
                  <a:pt x="4" y="91"/>
                  <a:pt x="2" y="90"/>
                </a:cubicBezTo>
                <a:cubicBezTo>
                  <a:pt x="2" y="90"/>
                  <a:pt x="2" y="90"/>
                  <a:pt x="2" y="90"/>
                </a:cubicBezTo>
                <a:cubicBezTo>
                  <a:pt x="1" y="88"/>
                  <a:pt x="0" y="86"/>
                  <a:pt x="0" y="83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7"/>
                  <a:pt x="1" y="5"/>
                  <a:pt x="2" y="3"/>
                </a:cubicBezTo>
                <a:cubicBezTo>
                  <a:pt x="4" y="1"/>
                  <a:pt x="6" y="0"/>
                  <a:pt x="9" y="0"/>
                </a:cubicBezTo>
                <a:close/>
                <a:moveTo>
                  <a:pt x="19" y="71"/>
                </a:moveTo>
                <a:cubicBezTo>
                  <a:pt x="19" y="71"/>
                  <a:pt x="19" y="71"/>
                  <a:pt x="19" y="71"/>
                </a:cubicBezTo>
                <a:cubicBezTo>
                  <a:pt x="55" y="71"/>
                  <a:pt x="55" y="71"/>
                  <a:pt x="55" y="71"/>
                </a:cubicBezTo>
                <a:cubicBezTo>
                  <a:pt x="56" y="71"/>
                  <a:pt x="57" y="70"/>
                  <a:pt x="57" y="69"/>
                </a:cubicBezTo>
                <a:cubicBezTo>
                  <a:pt x="57" y="68"/>
                  <a:pt x="56" y="67"/>
                  <a:pt x="55" y="67"/>
                </a:cubicBezTo>
                <a:cubicBezTo>
                  <a:pt x="19" y="67"/>
                  <a:pt x="19" y="67"/>
                  <a:pt x="19" y="67"/>
                </a:cubicBezTo>
                <a:cubicBezTo>
                  <a:pt x="18" y="67"/>
                  <a:pt x="17" y="68"/>
                  <a:pt x="17" y="69"/>
                </a:cubicBezTo>
                <a:cubicBezTo>
                  <a:pt x="17" y="70"/>
                  <a:pt x="18" y="71"/>
                  <a:pt x="19" y="71"/>
                </a:cubicBezTo>
                <a:close/>
                <a:moveTo>
                  <a:pt x="19" y="56"/>
                </a:moveTo>
                <a:cubicBezTo>
                  <a:pt x="19" y="56"/>
                  <a:pt x="19" y="56"/>
                  <a:pt x="19" y="56"/>
                </a:cubicBezTo>
                <a:cubicBezTo>
                  <a:pt x="44" y="56"/>
                  <a:pt x="44" y="56"/>
                  <a:pt x="44" y="56"/>
                </a:cubicBezTo>
                <a:cubicBezTo>
                  <a:pt x="45" y="56"/>
                  <a:pt x="46" y="55"/>
                  <a:pt x="46" y="54"/>
                </a:cubicBezTo>
                <a:cubicBezTo>
                  <a:pt x="46" y="53"/>
                  <a:pt x="45" y="52"/>
                  <a:pt x="44" y="52"/>
                </a:cubicBezTo>
                <a:cubicBezTo>
                  <a:pt x="19" y="52"/>
                  <a:pt x="19" y="52"/>
                  <a:pt x="19" y="52"/>
                </a:cubicBezTo>
                <a:cubicBezTo>
                  <a:pt x="18" y="52"/>
                  <a:pt x="17" y="53"/>
                  <a:pt x="17" y="54"/>
                </a:cubicBezTo>
                <a:cubicBezTo>
                  <a:pt x="17" y="55"/>
                  <a:pt x="18" y="56"/>
                  <a:pt x="19" y="56"/>
                </a:cubicBezTo>
                <a:close/>
                <a:moveTo>
                  <a:pt x="19" y="41"/>
                </a:moveTo>
                <a:cubicBezTo>
                  <a:pt x="19" y="41"/>
                  <a:pt x="19" y="41"/>
                  <a:pt x="19" y="41"/>
                </a:cubicBezTo>
                <a:cubicBezTo>
                  <a:pt x="61" y="41"/>
                  <a:pt x="61" y="41"/>
                  <a:pt x="61" y="41"/>
                </a:cubicBezTo>
                <a:cubicBezTo>
                  <a:pt x="62" y="41"/>
                  <a:pt x="63" y="40"/>
                  <a:pt x="63" y="39"/>
                </a:cubicBezTo>
                <a:cubicBezTo>
                  <a:pt x="63" y="38"/>
                  <a:pt x="62" y="37"/>
                  <a:pt x="61" y="37"/>
                </a:cubicBezTo>
                <a:cubicBezTo>
                  <a:pt x="19" y="37"/>
                  <a:pt x="19" y="37"/>
                  <a:pt x="19" y="37"/>
                </a:cubicBezTo>
                <a:cubicBezTo>
                  <a:pt x="18" y="37"/>
                  <a:pt x="17" y="38"/>
                  <a:pt x="17" y="39"/>
                </a:cubicBezTo>
                <a:cubicBezTo>
                  <a:pt x="17" y="40"/>
                  <a:pt x="18" y="41"/>
                  <a:pt x="19" y="41"/>
                </a:cubicBezTo>
                <a:close/>
                <a:moveTo>
                  <a:pt x="49" y="7"/>
                </a:moveTo>
                <a:cubicBezTo>
                  <a:pt x="49" y="7"/>
                  <a:pt x="49" y="7"/>
                  <a:pt x="49" y="7"/>
                </a:cubicBezTo>
                <a:cubicBezTo>
                  <a:pt x="9" y="7"/>
                  <a:pt x="9" y="7"/>
                  <a:pt x="9" y="7"/>
                </a:cubicBezTo>
                <a:cubicBezTo>
                  <a:pt x="8" y="7"/>
                  <a:pt x="8" y="8"/>
                  <a:pt x="7" y="8"/>
                </a:cubicBezTo>
                <a:cubicBezTo>
                  <a:pt x="7" y="8"/>
                  <a:pt x="7" y="9"/>
                  <a:pt x="7" y="10"/>
                </a:cubicBezTo>
                <a:cubicBezTo>
                  <a:pt x="7" y="83"/>
                  <a:pt x="7" y="83"/>
                  <a:pt x="7" y="83"/>
                </a:cubicBezTo>
                <a:cubicBezTo>
                  <a:pt x="7" y="84"/>
                  <a:pt x="7" y="84"/>
                  <a:pt x="7" y="85"/>
                </a:cubicBezTo>
                <a:cubicBezTo>
                  <a:pt x="7" y="85"/>
                  <a:pt x="7" y="85"/>
                  <a:pt x="7" y="85"/>
                </a:cubicBezTo>
                <a:cubicBezTo>
                  <a:pt x="8" y="85"/>
                  <a:pt x="8" y="85"/>
                  <a:pt x="9" y="85"/>
                </a:cubicBezTo>
                <a:cubicBezTo>
                  <a:pt x="71" y="85"/>
                  <a:pt x="71" y="85"/>
                  <a:pt x="71" y="85"/>
                </a:cubicBezTo>
                <a:cubicBezTo>
                  <a:pt x="72" y="85"/>
                  <a:pt x="72" y="85"/>
                  <a:pt x="73" y="85"/>
                </a:cubicBezTo>
                <a:cubicBezTo>
                  <a:pt x="73" y="85"/>
                  <a:pt x="73" y="85"/>
                  <a:pt x="73" y="85"/>
                </a:cubicBezTo>
                <a:cubicBezTo>
                  <a:pt x="73" y="84"/>
                  <a:pt x="73" y="84"/>
                  <a:pt x="73" y="83"/>
                </a:cubicBezTo>
                <a:cubicBezTo>
                  <a:pt x="73" y="32"/>
                  <a:pt x="73" y="32"/>
                  <a:pt x="73" y="32"/>
                </a:cubicBezTo>
                <a:cubicBezTo>
                  <a:pt x="57" y="32"/>
                  <a:pt x="57" y="32"/>
                  <a:pt x="57" y="32"/>
                </a:cubicBezTo>
                <a:cubicBezTo>
                  <a:pt x="55" y="32"/>
                  <a:pt x="53" y="31"/>
                  <a:pt x="51" y="29"/>
                </a:cubicBezTo>
                <a:cubicBezTo>
                  <a:pt x="51" y="29"/>
                  <a:pt x="51" y="29"/>
                  <a:pt x="51" y="29"/>
                </a:cubicBezTo>
                <a:cubicBezTo>
                  <a:pt x="50" y="28"/>
                  <a:pt x="49" y="26"/>
                  <a:pt x="49" y="23"/>
                </a:cubicBezTo>
                <a:cubicBezTo>
                  <a:pt x="49" y="7"/>
                  <a:pt x="49" y="7"/>
                  <a:pt x="49" y="7"/>
                </a:cubicBezTo>
                <a:close/>
                <a:moveTo>
                  <a:pt x="70" y="27"/>
                </a:moveTo>
                <a:cubicBezTo>
                  <a:pt x="70" y="27"/>
                  <a:pt x="70" y="27"/>
                  <a:pt x="70" y="27"/>
                </a:cubicBezTo>
                <a:cubicBezTo>
                  <a:pt x="53" y="11"/>
                  <a:pt x="53" y="11"/>
                  <a:pt x="53" y="11"/>
                </a:cubicBezTo>
                <a:cubicBezTo>
                  <a:pt x="53" y="23"/>
                  <a:pt x="53" y="23"/>
                  <a:pt x="53" y="23"/>
                </a:cubicBezTo>
                <a:cubicBezTo>
                  <a:pt x="53" y="24"/>
                  <a:pt x="54" y="25"/>
                  <a:pt x="54" y="26"/>
                </a:cubicBezTo>
                <a:cubicBezTo>
                  <a:pt x="54" y="26"/>
                  <a:pt x="54" y="26"/>
                  <a:pt x="54" y="26"/>
                </a:cubicBezTo>
                <a:cubicBezTo>
                  <a:pt x="55" y="27"/>
                  <a:pt x="56" y="27"/>
                  <a:pt x="57" y="27"/>
                </a:cubicBezTo>
                <a:cubicBezTo>
                  <a:pt x="70" y="27"/>
                  <a:pt x="70" y="27"/>
                  <a:pt x="70" y="2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17440" name="Freeform 32"/>
          <p:cNvSpPr>
            <a:spLocks noEditPoints="1"/>
          </p:cNvSpPr>
          <p:nvPr/>
        </p:nvSpPr>
        <p:spPr bwMode="auto">
          <a:xfrm>
            <a:off x="1081617" y="5590781"/>
            <a:ext cx="364067" cy="364179"/>
          </a:xfrm>
          <a:custGeom>
            <a:avLst/>
            <a:gdLst>
              <a:gd name="T0" fmla="*/ 87 w 92"/>
              <a:gd name="T1" fmla="*/ 11 h 92"/>
              <a:gd name="T2" fmla="*/ 92 w 92"/>
              <a:gd name="T3" fmla="*/ 22 h 92"/>
              <a:gd name="T4" fmla="*/ 87 w 92"/>
              <a:gd name="T5" fmla="*/ 34 h 92"/>
              <a:gd name="T6" fmla="*/ 74 w 92"/>
              <a:gd name="T7" fmla="*/ 47 h 92"/>
              <a:gd name="T8" fmla="*/ 63 w 92"/>
              <a:gd name="T9" fmla="*/ 52 h 92"/>
              <a:gd name="T10" fmla="*/ 51 w 92"/>
              <a:gd name="T11" fmla="*/ 47 h 92"/>
              <a:gd name="T12" fmla="*/ 46 w 92"/>
              <a:gd name="T13" fmla="*/ 51 h 92"/>
              <a:gd name="T14" fmla="*/ 52 w 92"/>
              <a:gd name="T15" fmla="*/ 63 h 92"/>
              <a:gd name="T16" fmla="*/ 47 w 92"/>
              <a:gd name="T17" fmla="*/ 75 h 92"/>
              <a:gd name="T18" fmla="*/ 22 w 92"/>
              <a:gd name="T19" fmla="*/ 92 h 92"/>
              <a:gd name="T20" fmla="*/ 5 w 92"/>
              <a:gd name="T21" fmla="*/ 81 h 92"/>
              <a:gd name="T22" fmla="*/ 0 w 92"/>
              <a:gd name="T23" fmla="*/ 70 h 92"/>
              <a:gd name="T24" fmla="*/ 5 w 92"/>
              <a:gd name="T25" fmla="*/ 58 h 92"/>
              <a:gd name="T26" fmla="*/ 5 w 92"/>
              <a:gd name="T27" fmla="*/ 58 h 92"/>
              <a:gd name="T28" fmla="*/ 29 w 92"/>
              <a:gd name="T29" fmla="*/ 40 h 92"/>
              <a:gd name="T30" fmla="*/ 41 w 92"/>
              <a:gd name="T31" fmla="*/ 45 h 92"/>
              <a:gd name="T32" fmla="*/ 41 w 92"/>
              <a:gd name="T33" fmla="*/ 46 h 92"/>
              <a:gd name="T34" fmla="*/ 45 w 92"/>
              <a:gd name="T35" fmla="*/ 41 h 92"/>
              <a:gd name="T36" fmla="*/ 40 w 92"/>
              <a:gd name="T37" fmla="*/ 29 h 92"/>
              <a:gd name="T38" fmla="*/ 45 w 92"/>
              <a:gd name="T39" fmla="*/ 18 h 92"/>
              <a:gd name="T40" fmla="*/ 58 w 92"/>
              <a:gd name="T41" fmla="*/ 5 h 92"/>
              <a:gd name="T42" fmla="*/ 81 w 92"/>
              <a:gd name="T43" fmla="*/ 5 h 92"/>
              <a:gd name="T44" fmla="*/ 82 w 92"/>
              <a:gd name="T45" fmla="*/ 16 h 92"/>
              <a:gd name="T46" fmla="*/ 76 w 92"/>
              <a:gd name="T47" fmla="*/ 10 h 92"/>
              <a:gd name="T48" fmla="*/ 70 w 92"/>
              <a:gd name="T49" fmla="*/ 7 h 92"/>
              <a:gd name="T50" fmla="*/ 63 w 92"/>
              <a:gd name="T51" fmla="*/ 10 h 92"/>
              <a:gd name="T52" fmla="*/ 47 w 92"/>
              <a:gd name="T53" fmla="*/ 29 h 92"/>
              <a:gd name="T54" fmla="*/ 50 w 92"/>
              <a:gd name="T55" fmla="*/ 36 h 92"/>
              <a:gd name="T56" fmla="*/ 51 w 92"/>
              <a:gd name="T57" fmla="*/ 36 h 92"/>
              <a:gd name="T58" fmla="*/ 62 w 92"/>
              <a:gd name="T59" fmla="*/ 30 h 92"/>
              <a:gd name="T60" fmla="*/ 56 w 92"/>
              <a:gd name="T61" fmla="*/ 41 h 92"/>
              <a:gd name="T62" fmla="*/ 56 w 92"/>
              <a:gd name="T63" fmla="*/ 42 h 92"/>
              <a:gd name="T64" fmla="*/ 69 w 92"/>
              <a:gd name="T65" fmla="*/ 42 h 92"/>
              <a:gd name="T66" fmla="*/ 82 w 92"/>
              <a:gd name="T67" fmla="*/ 29 h 92"/>
              <a:gd name="T68" fmla="*/ 85 w 92"/>
              <a:gd name="T69" fmla="*/ 22 h 92"/>
              <a:gd name="T70" fmla="*/ 82 w 92"/>
              <a:gd name="T71" fmla="*/ 16 h 92"/>
              <a:gd name="T72" fmla="*/ 42 w 92"/>
              <a:gd name="T73" fmla="*/ 56 h 92"/>
              <a:gd name="T74" fmla="*/ 35 w 92"/>
              <a:gd name="T75" fmla="*/ 62 h 92"/>
              <a:gd name="T76" fmla="*/ 30 w 92"/>
              <a:gd name="T77" fmla="*/ 57 h 92"/>
              <a:gd name="T78" fmla="*/ 36 w 92"/>
              <a:gd name="T79" fmla="*/ 50 h 92"/>
              <a:gd name="T80" fmla="*/ 36 w 92"/>
              <a:gd name="T81" fmla="*/ 50 h 92"/>
              <a:gd name="T82" fmla="*/ 23 w 92"/>
              <a:gd name="T83" fmla="*/ 50 h 92"/>
              <a:gd name="T84" fmla="*/ 10 w 92"/>
              <a:gd name="T85" fmla="*/ 63 h 92"/>
              <a:gd name="T86" fmla="*/ 7 w 92"/>
              <a:gd name="T87" fmla="*/ 70 h 92"/>
              <a:gd name="T88" fmla="*/ 16 w 92"/>
              <a:gd name="T89" fmla="*/ 82 h 92"/>
              <a:gd name="T90" fmla="*/ 29 w 92"/>
              <a:gd name="T91" fmla="*/ 82 h 92"/>
              <a:gd name="T92" fmla="*/ 42 w 92"/>
              <a:gd name="T93" fmla="*/ 70 h 92"/>
              <a:gd name="T94" fmla="*/ 45 w 92"/>
              <a:gd name="T95" fmla="*/ 63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92" h="92">
                <a:moveTo>
                  <a:pt x="81" y="5"/>
                </a:moveTo>
                <a:cubicBezTo>
                  <a:pt x="87" y="11"/>
                  <a:pt x="87" y="11"/>
                  <a:pt x="87" y="11"/>
                </a:cubicBezTo>
                <a:cubicBezTo>
                  <a:pt x="87" y="11"/>
                  <a:pt x="87" y="11"/>
                  <a:pt x="87" y="11"/>
                </a:cubicBezTo>
                <a:cubicBezTo>
                  <a:pt x="91" y="14"/>
                  <a:pt x="92" y="18"/>
                  <a:pt x="92" y="22"/>
                </a:cubicBezTo>
                <a:cubicBezTo>
                  <a:pt x="92" y="22"/>
                  <a:pt x="92" y="22"/>
                  <a:pt x="92" y="22"/>
                </a:cubicBezTo>
                <a:cubicBezTo>
                  <a:pt x="92" y="26"/>
                  <a:pt x="91" y="31"/>
                  <a:pt x="87" y="34"/>
                </a:cubicBezTo>
                <a:cubicBezTo>
                  <a:pt x="87" y="34"/>
                  <a:pt x="87" y="34"/>
                  <a:pt x="87" y="34"/>
                </a:cubicBezTo>
                <a:cubicBezTo>
                  <a:pt x="74" y="47"/>
                  <a:pt x="74" y="47"/>
                  <a:pt x="74" y="47"/>
                </a:cubicBezTo>
                <a:cubicBezTo>
                  <a:pt x="74" y="47"/>
                  <a:pt x="74" y="47"/>
                  <a:pt x="74" y="47"/>
                </a:cubicBezTo>
                <a:cubicBezTo>
                  <a:pt x="71" y="50"/>
                  <a:pt x="67" y="52"/>
                  <a:pt x="63" y="52"/>
                </a:cubicBezTo>
                <a:cubicBezTo>
                  <a:pt x="59" y="52"/>
                  <a:pt x="54" y="50"/>
                  <a:pt x="51" y="47"/>
                </a:cubicBezTo>
                <a:cubicBezTo>
                  <a:pt x="51" y="47"/>
                  <a:pt x="51" y="47"/>
                  <a:pt x="51" y="47"/>
                </a:cubicBezTo>
                <a:cubicBezTo>
                  <a:pt x="51" y="46"/>
                  <a:pt x="51" y="46"/>
                  <a:pt x="51" y="46"/>
                </a:cubicBezTo>
                <a:cubicBezTo>
                  <a:pt x="46" y="51"/>
                  <a:pt x="46" y="51"/>
                  <a:pt x="46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50" y="54"/>
                  <a:pt x="52" y="59"/>
                  <a:pt x="52" y="63"/>
                </a:cubicBezTo>
                <a:cubicBezTo>
                  <a:pt x="52" y="67"/>
                  <a:pt x="50" y="71"/>
                  <a:pt x="47" y="74"/>
                </a:cubicBezTo>
                <a:cubicBezTo>
                  <a:pt x="47" y="75"/>
                  <a:pt x="47" y="75"/>
                  <a:pt x="47" y="75"/>
                </a:cubicBezTo>
                <a:cubicBezTo>
                  <a:pt x="34" y="87"/>
                  <a:pt x="34" y="87"/>
                  <a:pt x="34" y="87"/>
                </a:cubicBezTo>
                <a:cubicBezTo>
                  <a:pt x="31" y="91"/>
                  <a:pt x="26" y="92"/>
                  <a:pt x="22" y="92"/>
                </a:cubicBezTo>
                <a:cubicBezTo>
                  <a:pt x="18" y="92"/>
                  <a:pt x="14" y="91"/>
                  <a:pt x="11" y="87"/>
                </a:cubicBezTo>
                <a:cubicBezTo>
                  <a:pt x="5" y="81"/>
                  <a:pt x="5" y="81"/>
                  <a:pt x="5" y="81"/>
                </a:cubicBezTo>
                <a:cubicBezTo>
                  <a:pt x="5" y="81"/>
                  <a:pt x="5" y="81"/>
                  <a:pt x="5" y="81"/>
                </a:cubicBezTo>
                <a:cubicBezTo>
                  <a:pt x="1" y="78"/>
                  <a:pt x="0" y="74"/>
                  <a:pt x="0" y="70"/>
                </a:cubicBezTo>
                <a:cubicBezTo>
                  <a:pt x="0" y="66"/>
                  <a:pt x="1" y="61"/>
                  <a:pt x="5" y="58"/>
                </a:cubicBezTo>
                <a:cubicBezTo>
                  <a:pt x="5" y="58"/>
                  <a:pt x="5" y="58"/>
                  <a:pt x="5" y="58"/>
                </a:cubicBezTo>
                <a:cubicBezTo>
                  <a:pt x="5" y="58"/>
                  <a:pt x="5" y="58"/>
                  <a:pt x="5" y="58"/>
                </a:cubicBezTo>
                <a:cubicBezTo>
                  <a:pt x="5" y="58"/>
                  <a:pt x="5" y="58"/>
                  <a:pt x="5" y="58"/>
                </a:cubicBezTo>
                <a:cubicBezTo>
                  <a:pt x="18" y="45"/>
                  <a:pt x="18" y="45"/>
                  <a:pt x="18" y="45"/>
                </a:cubicBezTo>
                <a:cubicBezTo>
                  <a:pt x="21" y="42"/>
                  <a:pt x="25" y="40"/>
                  <a:pt x="29" y="40"/>
                </a:cubicBezTo>
                <a:cubicBezTo>
                  <a:pt x="33" y="40"/>
                  <a:pt x="38" y="42"/>
                  <a:pt x="41" y="45"/>
                </a:cubicBezTo>
                <a:cubicBezTo>
                  <a:pt x="41" y="45"/>
                  <a:pt x="41" y="45"/>
                  <a:pt x="41" y="45"/>
                </a:cubicBezTo>
                <a:cubicBezTo>
                  <a:pt x="41" y="45"/>
                  <a:pt x="41" y="45"/>
                  <a:pt x="41" y="45"/>
                </a:cubicBezTo>
                <a:cubicBezTo>
                  <a:pt x="41" y="46"/>
                  <a:pt x="41" y="46"/>
                  <a:pt x="41" y="46"/>
                </a:cubicBezTo>
                <a:cubicBezTo>
                  <a:pt x="46" y="41"/>
                  <a:pt x="46" y="41"/>
                  <a:pt x="46" y="41"/>
                </a:cubicBezTo>
                <a:cubicBezTo>
                  <a:pt x="45" y="41"/>
                  <a:pt x="45" y="41"/>
                  <a:pt x="45" y="41"/>
                </a:cubicBezTo>
                <a:cubicBezTo>
                  <a:pt x="42" y="38"/>
                  <a:pt x="40" y="34"/>
                  <a:pt x="40" y="29"/>
                </a:cubicBezTo>
                <a:cubicBezTo>
                  <a:pt x="40" y="29"/>
                  <a:pt x="40" y="29"/>
                  <a:pt x="40" y="29"/>
                </a:cubicBezTo>
                <a:cubicBezTo>
                  <a:pt x="40" y="25"/>
                  <a:pt x="42" y="21"/>
                  <a:pt x="45" y="18"/>
                </a:cubicBezTo>
                <a:cubicBezTo>
                  <a:pt x="45" y="18"/>
                  <a:pt x="45" y="18"/>
                  <a:pt x="45" y="18"/>
                </a:cubicBezTo>
                <a:cubicBezTo>
                  <a:pt x="45" y="18"/>
                  <a:pt x="45" y="18"/>
                  <a:pt x="45" y="18"/>
                </a:cubicBezTo>
                <a:cubicBezTo>
                  <a:pt x="58" y="5"/>
                  <a:pt x="58" y="5"/>
                  <a:pt x="58" y="5"/>
                </a:cubicBezTo>
                <a:cubicBezTo>
                  <a:pt x="61" y="1"/>
                  <a:pt x="66" y="0"/>
                  <a:pt x="70" y="0"/>
                </a:cubicBezTo>
                <a:cubicBezTo>
                  <a:pt x="74" y="0"/>
                  <a:pt x="78" y="1"/>
                  <a:pt x="81" y="5"/>
                </a:cubicBezTo>
                <a:cubicBezTo>
                  <a:pt x="81" y="5"/>
                  <a:pt x="81" y="5"/>
                  <a:pt x="81" y="5"/>
                </a:cubicBezTo>
                <a:close/>
                <a:moveTo>
                  <a:pt x="82" y="16"/>
                </a:moveTo>
                <a:cubicBezTo>
                  <a:pt x="82" y="16"/>
                  <a:pt x="82" y="16"/>
                  <a:pt x="82" y="16"/>
                </a:cubicBezTo>
                <a:cubicBezTo>
                  <a:pt x="76" y="10"/>
                  <a:pt x="76" y="10"/>
                  <a:pt x="76" y="10"/>
                </a:cubicBezTo>
                <a:cubicBezTo>
                  <a:pt x="76" y="10"/>
                  <a:pt x="76" y="10"/>
                  <a:pt x="76" y="10"/>
                </a:cubicBezTo>
                <a:cubicBezTo>
                  <a:pt x="75" y="8"/>
                  <a:pt x="72" y="7"/>
                  <a:pt x="70" y="7"/>
                </a:cubicBezTo>
                <a:cubicBezTo>
                  <a:pt x="67" y="7"/>
                  <a:pt x="65" y="8"/>
                  <a:pt x="63" y="10"/>
                </a:cubicBezTo>
                <a:cubicBezTo>
                  <a:pt x="63" y="10"/>
                  <a:pt x="63" y="10"/>
                  <a:pt x="63" y="10"/>
                </a:cubicBezTo>
                <a:cubicBezTo>
                  <a:pt x="50" y="23"/>
                  <a:pt x="50" y="23"/>
                  <a:pt x="50" y="23"/>
                </a:cubicBezTo>
                <a:cubicBezTo>
                  <a:pt x="48" y="24"/>
                  <a:pt x="47" y="27"/>
                  <a:pt x="47" y="29"/>
                </a:cubicBezTo>
                <a:cubicBezTo>
                  <a:pt x="47" y="29"/>
                  <a:pt x="47" y="29"/>
                  <a:pt x="47" y="29"/>
                </a:cubicBezTo>
                <a:cubicBezTo>
                  <a:pt x="47" y="32"/>
                  <a:pt x="48" y="34"/>
                  <a:pt x="50" y="36"/>
                </a:cubicBezTo>
                <a:cubicBezTo>
                  <a:pt x="50" y="36"/>
                  <a:pt x="50" y="36"/>
                  <a:pt x="50" y="36"/>
                </a:cubicBezTo>
                <a:cubicBezTo>
                  <a:pt x="51" y="36"/>
                  <a:pt x="51" y="36"/>
                  <a:pt x="51" y="36"/>
                </a:cubicBezTo>
                <a:cubicBezTo>
                  <a:pt x="57" y="30"/>
                  <a:pt x="57" y="30"/>
                  <a:pt x="57" y="30"/>
                </a:cubicBezTo>
                <a:cubicBezTo>
                  <a:pt x="58" y="29"/>
                  <a:pt x="61" y="29"/>
                  <a:pt x="62" y="30"/>
                </a:cubicBezTo>
                <a:cubicBezTo>
                  <a:pt x="63" y="31"/>
                  <a:pt x="63" y="34"/>
                  <a:pt x="62" y="35"/>
                </a:cubicBezTo>
                <a:cubicBezTo>
                  <a:pt x="56" y="41"/>
                  <a:pt x="56" y="41"/>
                  <a:pt x="56" y="41"/>
                </a:cubicBezTo>
                <a:cubicBezTo>
                  <a:pt x="56" y="42"/>
                  <a:pt x="56" y="42"/>
                  <a:pt x="56" y="42"/>
                </a:cubicBezTo>
                <a:cubicBezTo>
                  <a:pt x="56" y="42"/>
                  <a:pt x="56" y="42"/>
                  <a:pt x="56" y="42"/>
                </a:cubicBezTo>
                <a:cubicBezTo>
                  <a:pt x="58" y="44"/>
                  <a:pt x="60" y="45"/>
                  <a:pt x="63" y="45"/>
                </a:cubicBezTo>
                <a:cubicBezTo>
                  <a:pt x="65" y="45"/>
                  <a:pt x="68" y="44"/>
                  <a:pt x="69" y="42"/>
                </a:cubicBezTo>
                <a:cubicBezTo>
                  <a:pt x="82" y="29"/>
                  <a:pt x="82" y="29"/>
                  <a:pt x="82" y="29"/>
                </a:cubicBezTo>
                <a:cubicBezTo>
                  <a:pt x="82" y="29"/>
                  <a:pt x="82" y="29"/>
                  <a:pt x="82" y="29"/>
                </a:cubicBezTo>
                <a:cubicBezTo>
                  <a:pt x="84" y="27"/>
                  <a:pt x="85" y="25"/>
                  <a:pt x="85" y="22"/>
                </a:cubicBezTo>
                <a:cubicBezTo>
                  <a:pt x="85" y="22"/>
                  <a:pt x="85" y="22"/>
                  <a:pt x="85" y="22"/>
                </a:cubicBezTo>
                <a:cubicBezTo>
                  <a:pt x="85" y="20"/>
                  <a:pt x="84" y="17"/>
                  <a:pt x="82" y="16"/>
                </a:cubicBezTo>
                <a:cubicBezTo>
                  <a:pt x="82" y="16"/>
                  <a:pt x="82" y="16"/>
                  <a:pt x="82" y="16"/>
                </a:cubicBezTo>
                <a:close/>
                <a:moveTo>
                  <a:pt x="42" y="56"/>
                </a:moveTo>
                <a:cubicBezTo>
                  <a:pt x="42" y="56"/>
                  <a:pt x="42" y="56"/>
                  <a:pt x="42" y="56"/>
                </a:cubicBezTo>
                <a:cubicBezTo>
                  <a:pt x="41" y="56"/>
                  <a:pt x="41" y="56"/>
                  <a:pt x="41" y="56"/>
                </a:cubicBezTo>
                <a:cubicBezTo>
                  <a:pt x="35" y="62"/>
                  <a:pt x="35" y="62"/>
                  <a:pt x="35" y="62"/>
                </a:cubicBezTo>
                <a:cubicBezTo>
                  <a:pt x="34" y="63"/>
                  <a:pt x="31" y="63"/>
                  <a:pt x="30" y="62"/>
                </a:cubicBezTo>
                <a:cubicBezTo>
                  <a:pt x="29" y="61"/>
                  <a:pt x="29" y="58"/>
                  <a:pt x="30" y="57"/>
                </a:cubicBezTo>
                <a:cubicBezTo>
                  <a:pt x="36" y="51"/>
                  <a:pt x="36" y="51"/>
                  <a:pt x="36" y="51"/>
                </a:cubicBezTo>
                <a:cubicBezTo>
                  <a:pt x="36" y="50"/>
                  <a:pt x="36" y="50"/>
                  <a:pt x="36" y="50"/>
                </a:cubicBezTo>
                <a:cubicBezTo>
                  <a:pt x="36" y="50"/>
                  <a:pt x="36" y="50"/>
                  <a:pt x="36" y="50"/>
                </a:cubicBezTo>
                <a:cubicBezTo>
                  <a:pt x="36" y="50"/>
                  <a:pt x="36" y="50"/>
                  <a:pt x="36" y="50"/>
                </a:cubicBezTo>
                <a:cubicBezTo>
                  <a:pt x="34" y="48"/>
                  <a:pt x="32" y="47"/>
                  <a:pt x="29" y="47"/>
                </a:cubicBezTo>
                <a:cubicBezTo>
                  <a:pt x="27" y="47"/>
                  <a:pt x="24" y="48"/>
                  <a:pt x="23" y="50"/>
                </a:cubicBezTo>
                <a:cubicBezTo>
                  <a:pt x="23" y="50"/>
                  <a:pt x="23" y="50"/>
                  <a:pt x="23" y="50"/>
                </a:cubicBezTo>
                <a:cubicBezTo>
                  <a:pt x="10" y="63"/>
                  <a:pt x="10" y="63"/>
                  <a:pt x="10" y="63"/>
                </a:cubicBezTo>
                <a:cubicBezTo>
                  <a:pt x="10" y="63"/>
                  <a:pt x="10" y="63"/>
                  <a:pt x="10" y="63"/>
                </a:cubicBezTo>
                <a:cubicBezTo>
                  <a:pt x="8" y="65"/>
                  <a:pt x="7" y="67"/>
                  <a:pt x="7" y="70"/>
                </a:cubicBezTo>
                <a:cubicBezTo>
                  <a:pt x="7" y="72"/>
                  <a:pt x="8" y="75"/>
                  <a:pt x="10" y="76"/>
                </a:cubicBezTo>
                <a:cubicBezTo>
                  <a:pt x="16" y="82"/>
                  <a:pt x="16" y="82"/>
                  <a:pt x="16" y="82"/>
                </a:cubicBezTo>
                <a:cubicBezTo>
                  <a:pt x="17" y="84"/>
                  <a:pt x="20" y="85"/>
                  <a:pt x="22" y="85"/>
                </a:cubicBezTo>
                <a:cubicBezTo>
                  <a:pt x="25" y="85"/>
                  <a:pt x="27" y="84"/>
                  <a:pt x="29" y="82"/>
                </a:cubicBezTo>
                <a:cubicBezTo>
                  <a:pt x="29" y="82"/>
                  <a:pt x="29" y="82"/>
                  <a:pt x="29" y="82"/>
                </a:cubicBezTo>
                <a:cubicBezTo>
                  <a:pt x="42" y="70"/>
                  <a:pt x="42" y="70"/>
                  <a:pt x="42" y="70"/>
                </a:cubicBezTo>
                <a:cubicBezTo>
                  <a:pt x="42" y="69"/>
                  <a:pt x="42" y="69"/>
                  <a:pt x="42" y="69"/>
                </a:cubicBezTo>
                <a:cubicBezTo>
                  <a:pt x="44" y="68"/>
                  <a:pt x="45" y="65"/>
                  <a:pt x="45" y="63"/>
                </a:cubicBezTo>
                <a:cubicBezTo>
                  <a:pt x="45" y="60"/>
                  <a:pt x="44" y="58"/>
                  <a:pt x="42" y="5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17449" name="Rectangle 41"/>
          <p:cNvSpPr>
            <a:spLocks noChangeArrowheads="1"/>
          </p:cNvSpPr>
          <p:nvPr/>
        </p:nvSpPr>
        <p:spPr bwMode="auto">
          <a:xfrm>
            <a:off x="1881720" y="2162841"/>
            <a:ext cx="958849" cy="246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charset="0"/>
              <a:buNone/>
            </a:pPr>
            <a:r>
              <a:rPr lang="en-US" altLang="zh-CN" sz="1333" dirty="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OPTION 01</a:t>
            </a:r>
            <a:endParaRPr lang="zh-CN" altLang="en-US" sz="1067" dirty="0">
              <a:solidFill>
                <a:prstClr val="white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7450" name="Rectangle 42"/>
          <p:cNvSpPr>
            <a:spLocks noChangeArrowheads="1"/>
          </p:cNvSpPr>
          <p:nvPr/>
        </p:nvSpPr>
        <p:spPr bwMode="auto">
          <a:xfrm>
            <a:off x="1881720" y="3304076"/>
            <a:ext cx="958849" cy="246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charset="0"/>
              <a:buNone/>
            </a:pPr>
            <a:r>
              <a:rPr lang="en-US" altLang="zh-CN" sz="1333" dirty="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OPTION 02</a:t>
            </a:r>
            <a:endParaRPr lang="zh-CN" altLang="en-US" sz="1067">
              <a:solidFill>
                <a:prstClr val="white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7451" name="Rectangle 43"/>
          <p:cNvSpPr>
            <a:spLocks noChangeArrowheads="1"/>
          </p:cNvSpPr>
          <p:nvPr/>
        </p:nvSpPr>
        <p:spPr bwMode="auto">
          <a:xfrm>
            <a:off x="1881720" y="4506715"/>
            <a:ext cx="958849" cy="246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charset="0"/>
              <a:buNone/>
            </a:pPr>
            <a:r>
              <a:rPr lang="en-US" altLang="zh-CN" sz="1333" dirty="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OPTION 03</a:t>
            </a:r>
            <a:endParaRPr lang="zh-CN" altLang="en-US" sz="1067" dirty="0">
              <a:solidFill>
                <a:prstClr val="white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7452" name="Rectangle 44"/>
          <p:cNvSpPr>
            <a:spLocks noChangeArrowheads="1"/>
          </p:cNvSpPr>
          <p:nvPr/>
        </p:nvSpPr>
        <p:spPr bwMode="auto">
          <a:xfrm>
            <a:off x="1881720" y="5692413"/>
            <a:ext cx="958849" cy="246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charset="0"/>
              <a:buNone/>
            </a:pPr>
            <a:r>
              <a:rPr lang="en-US" altLang="zh-CN" sz="1333" dirty="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OPTION 04</a:t>
            </a:r>
            <a:endParaRPr lang="zh-CN" altLang="en-US" sz="1067" dirty="0">
              <a:solidFill>
                <a:prstClr val="white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1" name="Rectangle 39"/>
          <p:cNvSpPr>
            <a:spLocks noChangeArrowheads="1"/>
          </p:cNvSpPr>
          <p:nvPr/>
        </p:nvSpPr>
        <p:spPr bwMode="auto">
          <a:xfrm>
            <a:off x="1064769" y="369457"/>
            <a:ext cx="3704079" cy="410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2667" dirty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此处添加</a:t>
            </a:r>
            <a:r>
              <a:rPr lang="zh-CN" altLang="en-US" sz="26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标题文本</a:t>
            </a:r>
            <a:endParaRPr lang="en-US" altLang="zh-CN" sz="2667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2" name="Text Box 5"/>
          <p:cNvSpPr txBox="1">
            <a:spLocks noChangeArrowheads="1"/>
          </p:cNvSpPr>
          <p:nvPr/>
        </p:nvSpPr>
        <p:spPr bwMode="auto">
          <a:xfrm>
            <a:off x="1063252" y="779952"/>
            <a:ext cx="3130088" cy="29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en-US" altLang="zh-CN" sz="1333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This is a good space for a short subtitle</a:t>
            </a:r>
          </a:p>
        </p:txBody>
      </p:sp>
      <p:grpSp>
        <p:nvGrpSpPr>
          <p:cNvPr id="17441" name="Group 33"/>
          <p:cNvGrpSpPr/>
          <p:nvPr/>
        </p:nvGrpSpPr>
        <p:grpSpPr bwMode="auto">
          <a:xfrm>
            <a:off x="3215219" y="1927817"/>
            <a:ext cx="5183716" cy="4548003"/>
            <a:chOff x="0" y="0"/>
            <a:chExt cx="2449" cy="2148"/>
          </a:xfrm>
        </p:grpSpPr>
        <p:pic>
          <p:nvPicPr>
            <p:cNvPr id="17442" name="Picture 34" descr="iPhone_5S_freebie"/>
            <p:cNvPicPr>
              <a:picLocks noChangeAspect="1" noChangeArrowheads="1"/>
            </p:cNvPicPr>
            <p:nvPr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0" y="0"/>
              <a:ext cx="2449" cy="2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443" name="Rectangle 35" descr="10111220362419802e801c5ef8副本"/>
            <p:cNvSpPr>
              <a:spLocks noChangeArrowheads="1"/>
            </p:cNvSpPr>
            <p:nvPr/>
          </p:nvSpPr>
          <p:spPr bwMode="auto">
            <a:xfrm>
              <a:off x="825" y="294"/>
              <a:ext cx="807" cy="1424"/>
            </a:xfrm>
            <a:prstGeom prst="rect">
              <a:avLst/>
            </a:prstGeom>
            <a:blipFill dpi="0" rotWithShape="1">
              <a:blip r:embed="rId3" cstate="screen"/>
              <a:srcRect/>
              <a:stretch>
                <a:fillRect r="-7874"/>
              </a:stretch>
            </a:blipFill>
            <a:ln w="6350">
              <a:noFill/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2400">
                <a:solidFill>
                  <a:prstClr val="black"/>
                </a:solidFill>
              </a:endParaRPr>
            </a:p>
          </p:txBody>
        </p:sp>
      </p:grpSp>
      <p:sp>
        <p:nvSpPr>
          <p:cNvPr id="17444" name="Rectangle 36"/>
          <p:cNvSpPr>
            <a:spLocks noChangeArrowheads="1"/>
          </p:cNvSpPr>
          <p:nvPr/>
        </p:nvSpPr>
        <p:spPr bwMode="auto">
          <a:xfrm>
            <a:off x="7499353" y="2272942"/>
            <a:ext cx="4032249" cy="1428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zh-CN" altLang="en-US" sz="1333" dirty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WHAT MAKES US DIFFERENT</a:t>
            </a:r>
            <a:r>
              <a:rPr lang="en-US" altLang="zh-CN" sz="1333" dirty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?</a:t>
            </a:r>
            <a:endParaRPr lang="zh-CN" altLang="en-US" sz="1333" dirty="0">
              <a:solidFill>
                <a:schemeClr val="accent6">
                  <a:lumMod val="7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endParaRPr lang="zh-CN" altLang="en-US" sz="1067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1067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7445" name="Text Box 37"/>
          <p:cNvSpPr txBox="1">
            <a:spLocks noChangeArrowheads="1"/>
          </p:cNvSpPr>
          <p:nvPr/>
        </p:nvSpPr>
        <p:spPr bwMode="auto">
          <a:xfrm>
            <a:off x="7636935" y="4161593"/>
            <a:ext cx="138050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4800" dirty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75%</a:t>
            </a:r>
          </a:p>
        </p:txBody>
      </p:sp>
      <p:sp>
        <p:nvSpPr>
          <p:cNvPr id="17446" name="Rectangle 38"/>
          <p:cNvSpPr>
            <a:spLocks noChangeArrowheads="1"/>
          </p:cNvSpPr>
          <p:nvPr/>
        </p:nvSpPr>
        <p:spPr bwMode="auto">
          <a:xfrm>
            <a:off x="7349067" y="5006402"/>
            <a:ext cx="2017184" cy="697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zh-CN" altLang="en-US" sz="1333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Weekday Sales</a:t>
            </a:r>
          </a:p>
          <a:p>
            <a:pPr algn="ctr">
              <a:buFont typeface="Arial" charset="0"/>
              <a:buNone/>
            </a:pP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</a:t>
            </a:r>
          </a:p>
        </p:txBody>
      </p:sp>
      <p:sp>
        <p:nvSpPr>
          <p:cNvPr id="17447" name="Text Box 39"/>
          <p:cNvSpPr txBox="1">
            <a:spLocks noChangeArrowheads="1"/>
          </p:cNvSpPr>
          <p:nvPr/>
        </p:nvSpPr>
        <p:spPr bwMode="auto">
          <a:xfrm>
            <a:off x="9922935" y="4161593"/>
            <a:ext cx="139172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4800" dirty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89%</a:t>
            </a:r>
          </a:p>
        </p:txBody>
      </p:sp>
      <p:sp>
        <p:nvSpPr>
          <p:cNvPr id="17448" name="Rectangle 40"/>
          <p:cNvSpPr>
            <a:spLocks noChangeArrowheads="1"/>
          </p:cNvSpPr>
          <p:nvPr/>
        </p:nvSpPr>
        <p:spPr bwMode="auto">
          <a:xfrm>
            <a:off x="9635067" y="5006402"/>
            <a:ext cx="2017184" cy="697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zh-CN" altLang="en-US" sz="1333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Weekend Sales</a:t>
            </a:r>
          </a:p>
          <a:p>
            <a:pPr algn="ctr">
              <a:buFont typeface="Arial" charset="0"/>
              <a:buNone/>
            </a:pP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</a:t>
            </a:r>
          </a:p>
        </p:txBody>
      </p:sp>
      <p:pic>
        <p:nvPicPr>
          <p:cNvPr id="44" name="Picture 2">
            <a:extLst>
              <a:ext uri="{FF2B5EF4-FFF2-40B4-BE49-F238E27FC236}">
                <a16:creationId xmlns:a16="http://schemas.microsoft.com/office/drawing/2014/main" xmlns="" id="{76035CF1-0C1B-4C18-A9B7-D6324186A5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9371" y="131891"/>
            <a:ext cx="576074" cy="1026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3576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switch dir="r"/>
      </p:transition>
    </mc:Choice>
    <mc:Fallback xmlns="">
      <p:transition spd="slow" advTm="3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85" name="Freeform 21"/>
          <p:cNvSpPr/>
          <p:nvPr/>
        </p:nvSpPr>
        <p:spPr bwMode="auto">
          <a:xfrm>
            <a:off x="8163984" y="1985881"/>
            <a:ext cx="702733" cy="694481"/>
          </a:xfrm>
          <a:custGeom>
            <a:avLst/>
            <a:gdLst>
              <a:gd name="T0" fmla="*/ 267 w 267"/>
              <a:gd name="T1" fmla="*/ 218 h 263"/>
              <a:gd name="T2" fmla="*/ 222 w 267"/>
              <a:gd name="T3" fmla="*/ 263 h 263"/>
              <a:gd name="T4" fmla="*/ 46 w 267"/>
              <a:gd name="T5" fmla="*/ 263 h 263"/>
              <a:gd name="T6" fmla="*/ 0 w 267"/>
              <a:gd name="T7" fmla="*/ 218 h 263"/>
              <a:gd name="T8" fmla="*/ 0 w 267"/>
              <a:gd name="T9" fmla="*/ 46 h 263"/>
              <a:gd name="T10" fmla="*/ 46 w 267"/>
              <a:gd name="T11" fmla="*/ 0 h 263"/>
              <a:gd name="T12" fmla="*/ 222 w 267"/>
              <a:gd name="T13" fmla="*/ 0 h 263"/>
              <a:gd name="T14" fmla="*/ 267 w 267"/>
              <a:gd name="T15" fmla="*/ 46 h 263"/>
              <a:gd name="T16" fmla="*/ 267 w 267"/>
              <a:gd name="T17" fmla="*/ 218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7" h="263">
                <a:moveTo>
                  <a:pt x="267" y="218"/>
                </a:moveTo>
                <a:cubicBezTo>
                  <a:pt x="267" y="243"/>
                  <a:pt x="247" y="263"/>
                  <a:pt x="222" y="263"/>
                </a:cubicBezTo>
                <a:cubicBezTo>
                  <a:pt x="46" y="263"/>
                  <a:pt x="46" y="263"/>
                  <a:pt x="46" y="263"/>
                </a:cubicBezTo>
                <a:cubicBezTo>
                  <a:pt x="21" y="263"/>
                  <a:pt x="0" y="243"/>
                  <a:pt x="0" y="218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21"/>
                  <a:pt x="21" y="0"/>
                  <a:pt x="46" y="0"/>
                </a:cubicBezTo>
                <a:cubicBezTo>
                  <a:pt x="222" y="0"/>
                  <a:pt x="222" y="0"/>
                  <a:pt x="222" y="0"/>
                </a:cubicBezTo>
                <a:cubicBezTo>
                  <a:pt x="247" y="0"/>
                  <a:pt x="267" y="21"/>
                  <a:pt x="267" y="46"/>
                </a:cubicBezTo>
                <a:lnTo>
                  <a:pt x="267" y="21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36886" name="Freeform 22"/>
          <p:cNvSpPr/>
          <p:nvPr/>
        </p:nvSpPr>
        <p:spPr bwMode="auto">
          <a:xfrm>
            <a:off x="8163984" y="3084770"/>
            <a:ext cx="702733" cy="692364"/>
          </a:xfrm>
          <a:custGeom>
            <a:avLst/>
            <a:gdLst>
              <a:gd name="T0" fmla="*/ 267 w 267"/>
              <a:gd name="T1" fmla="*/ 218 h 263"/>
              <a:gd name="T2" fmla="*/ 222 w 267"/>
              <a:gd name="T3" fmla="*/ 263 h 263"/>
              <a:gd name="T4" fmla="*/ 46 w 267"/>
              <a:gd name="T5" fmla="*/ 263 h 263"/>
              <a:gd name="T6" fmla="*/ 0 w 267"/>
              <a:gd name="T7" fmla="*/ 218 h 263"/>
              <a:gd name="T8" fmla="*/ 0 w 267"/>
              <a:gd name="T9" fmla="*/ 46 h 263"/>
              <a:gd name="T10" fmla="*/ 46 w 267"/>
              <a:gd name="T11" fmla="*/ 0 h 263"/>
              <a:gd name="T12" fmla="*/ 222 w 267"/>
              <a:gd name="T13" fmla="*/ 0 h 263"/>
              <a:gd name="T14" fmla="*/ 267 w 267"/>
              <a:gd name="T15" fmla="*/ 46 h 263"/>
              <a:gd name="T16" fmla="*/ 267 w 267"/>
              <a:gd name="T17" fmla="*/ 218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7" h="263">
                <a:moveTo>
                  <a:pt x="267" y="218"/>
                </a:moveTo>
                <a:cubicBezTo>
                  <a:pt x="267" y="243"/>
                  <a:pt x="247" y="263"/>
                  <a:pt x="222" y="263"/>
                </a:cubicBezTo>
                <a:cubicBezTo>
                  <a:pt x="46" y="263"/>
                  <a:pt x="46" y="263"/>
                  <a:pt x="46" y="263"/>
                </a:cubicBezTo>
                <a:cubicBezTo>
                  <a:pt x="21" y="263"/>
                  <a:pt x="0" y="243"/>
                  <a:pt x="0" y="218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21"/>
                  <a:pt x="21" y="0"/>
                  <a:pt x="46" y="0"/>
                </a:cubicBezTo>
                <a:cubicBezTo>
                  <a:pt x="222" y="0"/>
                  <a:pt x="222" y="0"/>
                  <a:pt x="222" y="0"/>
                </a:cubicBezTo>
                <a:cubicBezTo>
                  <a:pt x="247" y="0"/>
                  <a:pt x="267" y="21"/>
                  <a:pt x="267" y="46"/>
                </a:cubicBezTo>
                <a:lnTo>
                  <a:pt x="267" y="21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36887" name="Freeform 23"/>
          <p:cNvSpPr/>
          <p:nvPr/>
        </p:nvSpPr>
        <p:spPr bwMode="auto">
          <a:xfrm>
            <a:off x="8163984" y="4181541"/>
            <a:ext cx="702733" cy="694481"/>
          </a:xfrm>
          <a:custGeom>
            <a:avLst/>
            <a:gdLst>
              <a:gd name="T0" fmla="*/ 267 w 267"/>
              <a:gd name="T1" fmla="*/ 218 h 263"/>
              <a:gd name="T2" fmla="*/ 222 w 267"/>
              <a:gd name="T3" fmla="*/ 263 h 263"/>
              <a:gd name="T4" fmla="*/ 46 w 267"/>
              <a:gd name="T5" fmla="*/ 263 h 263"/>
              <a:gd name="T6" fmla="*/ 0 w 267"/>
              <a:gd name="T7" fmla="*/ 218 h 263"/>
              <a:gd name="T8" fmla="*/ 0 w 267"/>
              <a:gd name="T9" fmla="*/ 46 h 263"/>
              <a:gd name="T10" fmla="*/ 46 w 267"/>
              <a:gd name="T11" fmla="*/ 0 h 263"/>
              <a:gd name="T12" fmla="*/ 222 w 267"/>
              <a:gd name="T13" fmla="*/ 0 h 263"/>
              <a:gd name="T14" fmla="*/ 267 w 267"/>
              <a:gd name="T15" fmla="*/ 46 h 263"/>
              <a:gd name="T16" fmla="*/ 267 w 267"/>
              <a:gd name="T17" fmla="*/ 218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7" h="263">
                <a:moveTo>
                  <a:pt x="267" y="218"/>
                </a:moveTo>
                <a:cubicBezTo>
                  <a:pt x="267" y="243"/>
                  <a:pt x="247" y="263"/>
                  <a:pt x="222" y="263"/>
                </a:cubicBezTo>
                <a:cubicBezTo>
                  <a:pt x="46" y="263"/>
                  <a:pt x="46" y="263"/>
                  <a:pt x="46" y="263"/>
                </a:cubicBezTo>
                <a:cubicBezTo>
                  <a:pt x="21" y="263"/>
                  <a:pt x="0" y="243"/>
                  <a:pt x="0" y="218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21"/>
                  <a:pt x="21" y="0"/>
                  <a:pt x="46" y="0"/>
                </a:cubicBezTo>
                <a:cubicBezTo>
                  <a:pt x="222" y="0"/>
                  <a:pt x="222" y="0"/>
                  <a:pt x="222" y="0"/>
                </a:cubicBezTo>
                <a:cubicBezTo>
                  <a:pt x="247" y="0"/>
                  <a:pt x="267" y="21"/>
                  <a:pt x="267" y="46"/>
                </a:cubicBezTo>
                <a:lnTo>
                  <a:pt x="267" y="21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 sz="2400"/>
          </a:p>
        </p:txBody>
      </p:sp>
      <p:sp>
        <p:nvSpPr>
          <p:cNvPr id="36888" name="Freeform 24"/>
          <p:cNvSpPr/>
          <p:nvPr/>
        </p:nvSpPr>
        <p:spPr bwMode="auto">
          <a:xfrm>
            <a:off x="6337302" y="2335238"/>
            <a:ext cx="1826684" cy="3209857"/>
          </a:xfrm>
          <a:custGeom>
            <a:avLst/>
            <a:gdLst>
              <a:gd name="T0" fmla="*/ 863 w 863"/>
              <a:gd name="T1" fmla="*/ 0 h 1516"/>
              <a:gd name="T2" fmla="*/ 0 w 863"/>
              <a:gd name="T3" fmla="*/ 0 h 1516"/>
              <a:gd name="T4" fmla="*/ 0 w 863"/>
              <a:gd name="T5" fmla="*/ 1516 h 15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63" h="1516">
                <a:moveTo>
                  <a:pt x="863" y="0"/>
                </a:moveTo>
                <a:lnTo>
                  <a:pt x="0" y="0"/>
                </a:lnTo>
                <a:lnTo>
                  <a:pt x="0" y="1516"/>
                </a:lnTo>
              </a:path>
            </a:pathLst>
          </a:custGeom>
          <a:noFill/>
          <a:ln w="6350" cap="flat" cmpd="sng">
            <a:solidFill>
              <a:schemeClr val="bg1">
                <a:lumMod val="50000"/>
              </a:schemeClr>
            </a:solidFill>
            <a:prstDash val="solid"/>
            <a:round/>
            <a:head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36889" name="Freeform 25"/>
          <p:cNvSpPr/>
          <p:nvPr/>
        </p:nvSpPr>
        <p:spPr bwMode="auto">
          <a:xfrm>
            <a:off x="6786035" y="3432011"/>
            <a:ext cx="1377951" cy="2113085"/>
          </a:xfrm>
          <a:custGeom>
            <a:avLst/>
            <a:gdLst>
              <a:gd name="T0" fmla="*/ 651 w 651"/>
              <a:gd name="T1" fmla="*/ 0 h 998"/>
              <a:gd name="T2" fmla="*/ 0 w 651"/>
              <a:gd name="T3" fmla="*/ 0 h 998"/>
              <a:gd name="T4" fmla="*/ 0 w 651"/>
              <a:gd name="T5" fmla="*/ 998 h 9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51" h="998">
                <a:moveTo>
                  <a:pt x="651" y="0"/>
                </a:moveTo>
                <a:lnTo>
                  <a:pt x="0" y="0"/>
                </a:lnTo>
                <a:lnTo>
                  <a:pt x="0" y="998"/>
                </a:lnTo>
              </a:path>
            </a:pathLst>
          </a:custGeom>
          <a:noFill/>
          <a:ln w="6350" cap="flat" cmpd="sng">
            <a:solidFill>
              <a:schemeClr val="bg1">
                <a:lumMod val="50000"/>
              </a:schemeClr>
            </a:solidFill>
            <a:prstDash val="solid"/>
            <a:round/>
            <a:head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36890" name="Freeform 26"/>
          <p:cNvSpPr/>
          <p:nvPr/>
        </p:nvSpPr>
        <p:spPr bwMode="auto">
          <a:xfrm>
            <a:off x="7251702" y="4528782"/>
            <a:ext cx="912284" cy="1016313"/>
          </a:xfrm>
          <a:custGeom>
            <a:avLst/>
            <a:gdLst>
              <a:gd name="T0" fmla="*/ 431 w 431"/>
              <a:gd name="T1" fmla="*/ 0 h 480"/>
              <a:gd name="T2" fmla="*/ 0 w 431"/>
              <a:gd name="T3" fmla="*/ 0 h 480"/>
              <a:gd name="T4" fmla="*/ 0 w 431"/>
              <a:gd name="T5" fmla="*/ 480 h 4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1" h="480">
                <a:moveTo>
                  <a:pt x="431" y="0"/>
                </a:moveTo>
                <a:lnTo>
                  <a:pt x="0" y="0"/>
                </a:lnTo>
                <a:lnTo>
                  <a:pt x="0" y="480"/>
                </a:lnTo>
              </a:path>
            </a:pathLst>
          </a:custGeom>
          <a:noFill/>
          <a:ln w="6350" cap="flat" cmpd="sng">
            <a:solidFill>
              <a:schemeClr val="bg1">
                <a:lumMod val="50000"/>
              </a:schemeClr>
            </a:solidFill>
            <a:prstDash val="solid"/>
            <a:round/>
            <a:head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36891" name="Freeform 27"/>
          <p:cNvSpPr/>
          <p:nvPr/>
        </p:nvSpPr>
        <p:spPr bwMode="auto">
          <a:xfrm>
            <a:off x="3325284" y="1985881"/>
            <a:ext cx="702733" cy="694481"/>
          </a:xfrm>
          <a:custGeom>
            <a:avLst/>
            <a:gdLst>
              <a:gd name="T0" fmla="*/ 0 w 267"/>
              <a:gd name="T1" fmla="*/ 218 h 263"/>
              <a:gd name="T2" fmla="*/ 46 w 267"/>
              <a:gd name="T3" fmla="*/ 263 h 263"/>
              <a:gd name="T4" fmla="*/ 222 w 267"/>
              <a:gd name="T5" fmla="*/ 263 h 263"/>
              <a:gd name="T6" fmla="*/ 267 w 267"/>
              <a:gd name="T7" fmla="*/ 218 h 263"/>
              <a:gd name="T8" fmla="*/ 267 w 267"/>
              <a:gd name="T9" fmla="*/ 46 h 263"/>
              <a:gd name="T10" fmla="*/ 222 w 267"/>
              <a:gd name="T11" fmla="*/ 0 h 263"/>
              <a:gd name="T12" fmla="*/ 46 w 267"/>
              <a:gd name="T13" fmla="*/ 0 h 263"/>
              <a:gd name="T14" fmla="*/ 0 w 267"/>
              <a:gd name="T15" fmla="*/ 46 h 263"/>
              <a:gd name="T16" fmla="*/ 0 w 267"/>
              <a:gd name="T17" fmla="*/ 218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7" h="263">
                <a:moveTo>
                  <a:pt x="0" y="218"/>
                </a:moveTo>
                <a:cubicBezTo>
                  <a:pt x="0" y="243"/>
                  <a:pt x="21" y="263"/>
                  <a:pt x="46" y="263"/>
                </a:cubicBezTo>
                <a:cubicBezTo>
                  <a:pt x="222" y="263"/>
                  <a:pt x="222" y="263"/>
                  <a:pt x="222" y="263"/>
                </a:cubicBezTo>
                <a:cubicBezTo>
                  <a:pt x="247" y="263"/>
                  <a:pt x="267" y="243"/>
                  <a:pt x="267" y="218"/>
                </a:cubicBezTo>
                <a:cubicBezTo>
                  <a:pt x="267" y="46"/>
                  <a:pt x="267" y="46"/>
                  <a:pt x="267" y="46"/>
                </a:cubicBezTo>
                <a:cubicBezTo>
                  <a:pt x="267" y="21"/>
                  <a:pt x="247" y="0"/>
                  <a:pt x="222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21" y="0"/>
                  <a:pt x="0" y="21"/>
                  <a:pt x="0" y="46"/>
                </a:cubicBezTo>
                <a:lnTo>
                  <a:pt x="0" y="21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36892" name="Freeform 28"/>
          <p:cNvSpPr/>
          <p:nvPr/>
        </p:nvSpPr>
        <p:spPr bwMode="auto">
          <a:xfrm>
            <a:off x="3325284" y="3084770"/>
            <a:ext cx="702733" cy="692364"/>
          </a:xfrm>
          <a:custGeom>
            <a:avLst/>
            <a:gdLst>
              <a:gd name="T0" fmla="*/ 0 w 267"/>
              <a:gd name="T1" fmla="*/ 218 h 263"/>
              <a:gd name="T2" fmla="*/ 46 w 267"/>
              <a:gd name="T3" fmla="*/ 263 h 263"/>
              <a:gd name="T4" fmla="*/ 222 w 267"/>
              <a:gd name="T5" fmla="*/ 263 h 263"/>
              <a:gd name="T6" fmla="*/ 267 w 267"/>
              <a:gd name="T7" fmla="*/ 218 h 263"/>
              <a:gd name="T8" fmla="*/ 267 w 267"/>
              <a:gd name="T9" fmla="*/ 46 h 263"/>
              <a:gd name="T10" fmla="*/ 222 w 267"/>
              <a:gd name="T11" fmla="*/ 0 h 263"/>
              <a:gd name="T12" fmla="*/ 46 w 267"/>
              <a:gd name="T13" fmla="*/ 0 h 263"/>
              <a:gd name="T14" fmla="*/ 0 w 267"/>
              <a:gd name="T15" fmla="*/ 46 h 263"/>
              <a:gd name="T16" fmla="*/ 0 w 267"/>
              <a:gd name="T17" fmla="*/ 218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7" h="263">
                <a:moveTo>
                  <a:pt x="0" y="218"/>
                </a:moveTo>
                <a:cubicBezTo>
                  <a:pt x="0" y="243"/>
                  <a:pt x="21" y="263"/>
                  <a:pt x="46" y="263"/>
                </a:cubicBezTo>
                <a:cubicBezTo>
                  <a:pt x="222" y="263"/>
                  <a:pt x="222" y="263"/>
                  <a:pt x="222" y="263"/>
                </a:cubicBezTo>
                <a:cubicBezTo>
                  <a:pt x="247" y="263"/>
                  <a:pt x="267" y="243"/>
                  <a:pt x="267" y="218"/>
                </a:cubicBezTo>
                <a:cubicBezTo>
                  <a:pt x="267" y="46"/>
                  <a:pt x="267" y="46"/>
                  <a:pt x="267" y="46"/>
                </a:cubicBezTo>
                <a:cubicBezTo>
                  <a:pt x="267" y="21"/>
                  <a:pt x="247" y="0"/>
                  <a:pt x="222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21" y="0"/>
                  <a:pt x="0" y="21"/>
                  <a:pt x="0" y="46"/>
                </a:cubicBezTo>
                <a:lnTo>
                  <a:pt x="0" y="21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/>
          </a:p>
        </p:txBody>
      </p:sp>
      <p:sp>
        <p:nvSpPr>
          <p:cNvPr id="36893" name="Freeform 29"/>
          <p:cNvSpPr/>
          <p:nvPr/>
        </p:nvSpPr>
        <p:spPr bwMode="auto">
          <a:xfrm>
            <a:off x="3325284" y="4181541"/>
            <a:ext cx="702733" cy="694481"/>
          </a:xfrm>
          <a:custGeom>
            <a:avLst/>
            <a:gdLst>
              <a:gd name="T0" fmla="*/ 0 w 267"/>
              <a:gd name="T1" fmla="*/ 218 h 263"/>
              <a:gd name="T2" fmla="*/ 46 w 267"/>
              <a:gd name="T3" fmla="*/ 263 h 263"/>
              <a:gd name="T4" fmla="*/ 222 w 267"/>
              <a:gd name="T5" fmla="*/ 263 h 263"/>
              <a:gd name="T6" fmla="*/ 267 w 267"/>
              <a:gd name="T7" fmla="*/ 218 h 263"/>
              <a:gd name="T8" fmla="*/ 267 w 267"/>
              <a:gd name="T9" fmla="*/ 46 h 263"/>
              <a:gd name="T10" fmla="*/ 222 w 267"/>
              <a:gd name="T11" fmla="*/ 0 h 263"/>
              <a:gd name="T12" fmla="*/ 46 w 267"/>
              <a:gd name="T13" fmla="*/ 0 h 263"/>
              <a:gd name="T14" fmla="*/ 0 w 267"/>
              <a:gd name="T15" fmla="*/ 46 h 263"/>
              <a:gd name="T16" fmla="*/ 0 w 267"/>
              <a:gd name="T17" fmla="*/ 218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7" h="263">
                <a:moveTo>
                  <a:pt x="0" y="218"/>
                </a:moveTo>
                <a:cubicBezTo>
                  <a:pt x="0" y="243"/>
                  <a:pt x="21" y="263"/>
                  <a:pt x="46" y="263"/>
                </a:cubicBezTo>
                <a:cubicBezTo>
                  <a:pt x="222" y="263"/>
                  <a:pt x="222" y="263"/>
                  <a:pt x="222" y="263"/>
                </a:cubicBezTo>
                <a:cubicBezTo>
                  <a:pt x="247" y="263"/>
                  <a:pt x="267" y="243"/>
                  <a:pt x="267" y="218"/>
                </a:cubicBezTo>
                <a:cubicBezTo>
                  <a:pt x="267" y="46"/>
                  <a:pt x="267" y="46"/>
                  <a:pt x="267" y="46"/>
                </a:cubicBezTo>
                <a:cubicBezTo>
                  <a:pt x="267" y="21"/>
                  <a:pt x="247" y="0"/>
                  <a:pt x="222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21" y="0"/>
                  <a:pt x="0" y="21"/>
                  <a:pt x="0" y="46"/>
                </a:cubicBezTo>
                <a:lnTo>
                  <a:pt x="0" y="21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 sz="2400"/>
          </a:p>
        </p:txBody>
      </p:sp>
      <p:sp>
        <p:nvSpPr>
          <p:cNvPr id="36894" name="Freeform 30"/>
          <p:cNvSpPr/>
          <p:nvPr/>
        </p:nvSpPr>
        <p:spPr bwMode="auto">
          <a:xfrm>
            <a:off x="4028017" y="2335238"/>
            <a:ext cx="1826683" cy="3209857"/>
          </a:xfrm>
          <a:custGeom>
            <a:avLst/>
            <a:gdLst>
              <a:gd name="T0" fmla="*/ 0 w 863"/>
              <a:gd name="T1" fmla="*/ 0 h 1516"/>
              <a:gd name="T2" fmla="*/ 863 w 863"/>
              <a:gd name="T3" fmla="*/ 0 h 1516"/>
              <a:gd name="T4" fmla="*/ 863 w 863"/>
              <a:gd name="T5" fmla="*/ 1516 h 15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63" h="1516">
                <a:moveTo>
                  <a:pt x="0" y="0"/>
                </a:moveTo>
                <a:lnTo>
                  <a:pt x="863" y="0"/>
                </a:lnTo>
                <a:lnTo>
                  <a:pt x="863" y="1516"/>
                </a:lnTo>
              </a:path>
            </a:pathLst>
          </a:custGeom>
          <a:noFill/>
          <a:ln w="6350" cap="flat" cmpd="sng">
            <a:solidFill>
              <a:schemeClr val="bg1">
                <a:lumMod val="50000"/>
              </a:schemeClr>
            </a:solidFill>
            <a:prstDash val="solid"/>
            <a:round/>
            <a:head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36895" name="Freeform 31"/>
          <p:cNvSpPr/>
          <p:nvPr/>
        </p:nvSpPr>
        <p:spPr bwMode="auto">
          <a:xfrm>
            <a:off x="4028018" y="3432011"/>
            <a:ext cx="1377949" cy="2113085"/>
          </a:xfrm>
          <a:custGeom>
            <a:avLst/>
            <a:gdLst>
              <a:gd name="T0" fmla="*/ 0 w 651"/>
              <a:gd name="T1" fmla="*/ 0 h 998"/>
              <a:gd name="T2" fmla="*/ 651 w 651"/>
              <a:gd name="T3" fmla="*/ 0 h 998"/>
              <a:gd name="T4" fmla="*/ 651 w 651"/>
              <a:gd name="T5" fmla="*/ 998 h 9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51" h="998">
                <a:moveTo>
                  <a:pt x="0" y="0"/>
                </a:moveTo>
                <a:lnTo>
                  <a:pt x="651" y="0"/>
                </a:lnTo>
                <a:lnTo>
                  <a:pt x="651" y="998"/>
                </a:lnTo>
              </a:path>
            </a:pathLst>
          </a:custGeom>
          <a:noFill/>
          <a:ln w="6350" cap="flat" cmpd="sng">
            <a:solidFill>
              <a:schemeClr val="bg1">
                <a:lumMod val="50000"/>
              </a:schemeClr>
            </a:solidFill>
            <a:prstDash val="solid"/>
            <a:round/>
            <a:head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36896" name="Freeform 32"/>
          <p:cNvSpPr/>
          <p:nvPr/>
        </p:nvSpPr>
        <p:spPr bwMode="auto">
          <a:xfrm>
            <a:off x="4028017" y="4528782"/>
            <a:ext cx="914400" cy="1016313"/>
          </a:xfrm>
          <a:custGeom>
            <a:avLst/>
            <a:gdLst>
              <a:gd name="T0" fmla="*/ 0 w 432"/>
              <a:gd name="T1" fmla="*/ 0 h 480"/>
              <a:gd name="T2" fmla="*/ 432 w 432"/>
              <a:gd name="T3" fmla="*/ 0 h 480"/>
              <a:gd name="T4" fmla="*/ 432 w 432"/>
              <a:gd name="T5" fmla="*/ 480 h 4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2" h="480">
                <a:moveTo>
                  <a:pt x="0" y="0"/>
                </a:moveTo>
                <a:lnTo>
                  <a:pt x="432" y="0"/>
                </a:lnTo>
                <a:lnTo>
                  <a:pt x="432" y="480"/>
                </a:lnTo>
              </a:path>
            </a:pathLst>
          </a:custGeom>
          <a:noFill/>
          <a:ln w="6350" cap="flat" cmpd="sng">
            <a:solidFill>
              <a:schemeClr val="bg1">
                <a:lumMod val="50000"/>
              </a:schemeClr>
            </a:solidFill>
            <a:prstDash val="solid"/>
            <a:round/>
            <a:head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36897" name="Freeform 33"/>
          <p:cNvSpPr>
            <a:spLocks noEditPoints="1"/>
          </p:cNvSpPr>
          <p:nvPr/>
        </p:nvSpPr>
        <p:spPr bwMode="auto">
          <a:xfrm>
            <a:off x="3507317" y="2176439"/>
            <a:ext cx="338667" cy="313364"/>
          </a:xfrm>
          <a:custGeom>
            <a:avLst/>
            <a:gdLst>
              <a:gd name="T0" fmla="*/ 100 w 129"/>
              <a:gd name="T1" fmla="*/ 66 h 119"/>
              <a:gd name="T2" fmla="*/ 105 w 129"/>
              <a:gd name="T3" fmla="*/ 61 h 119"/>
              <a:gd name="T4" fmla="*/ 110 w 129"/>
              <a:gd name="T5" fmla="*/ 66 h 119"/>
              <a:gd name="T6" fmla="*/ 110 w 129"/>
              <a:gd name="T7" fmla="*/ 115 h 119"/>
              <a:gd name="T8" fmla="*/ 105 w 129"/>
              <a:gd name="T9" fmla="*/ 119 h 119"/>
              <a:gd name="T10" fmla="*/ 105 w 129"/>
              <a:gd name="T11" fmla="*/ 119 h 119"/>
              <a:gd name="T12" fmla="*/ 24 w 129"/>
              <a:gd name="T13" fmla="*/ 119 h 119"/>
              <a:gd name="T14" fmla="*/ 19 w 129"/>
              <a:gd name="T15" fmla="*/ 115 h 119"/>
              <a:gd name="T16" fmla="*/ 19 w 129"/>
              <a:gd name="T17" fmla="*/ 114 h 119"/>
              <a:gd name="T18" fmla="*/ 19 w 129"/>
              <a:gd name="T19" fmla="*/ 66 h 119"/>
              <a:gd name="T20" fmla="*/ 24 w 129"/>
              <a:gd name="T21" fmla="*/ 61 h 119"/>
              <a:gd name="T22" fmla="*/ 29 w 129"/>
              <a:gd name="T23" fmla="*/ 66 h 119"/>
              <a:gd name="T24" fmla="*/ 29 w 129"/>
              <a:gd name="T25" fmla="*/ 110 h 119"/>
              <a:gd name="T26" fmla="*/ 45 w 129"/>
              <a:gd name="T27" fmla="*/ 110 h 119"/>
              <a:gd name="T28" fmla="*/ 45 w 129"/>
              <a:gd name="T29" fmla="*/ 61 h 119"/>
              <a:gd name="T30" fmla="*/ 48 w 129"/>
              <a:gd name="T31" fmla="*/ 58 h 119"/>
              <a:gd name="T32" fmla="*/ 48 w 129"/>
              <a:gd name="T33" fmla="*/ 58 h 119"/>
              <a:gd name="T34" fmla="*/ 81 w 129"/>
              <a:gd name="T35" fmla="*/ 58 h 119"/>
              <a:gd name="T36" fmla="*/ 85 w 129"/>
              <a:gd name="T37" fmla="*/ 61 h 119"/>
              <a:gd name="T38" fmla="*/ 85 w 129"/>
              <a:gd name="T39" fmla="*/ 61 h 119"/>
              <a:gd name="T40" fmla="*/ 85 w 129"/>
              <a:gd name="T41" fmla="*/ 110 h 119"/>
              <a:gd name="T42" fmla="*/ 100 w 129"/>
              <a:gd name="T43" fmla="*/ 110 h 119"/>
              <a:gd name="T44" fmla="*/ 100 w 129"/>
              <a:gd name="T45" fmla="*/ 66 h 119"/>
              <a:gd name="T46" fmla="*/ 51 w 129"/>
              <a:gd name="T47" fmla="*/ 110 h 119"/>
              <a:gd name="T48" fmla="*/ 51 w 129"/>
              <a:gd name="T49" fmla="*/ 110 h 119"/>
              <a:gd name="T50" fmla="*/ 79 w 129"/>
              <a:gd name="T51" fmla="*/ 110 h 119"/>
              <a:gd name="T52" fmla="*/ 79 w 129"/>
              <a:gd name="T53" fmla="*/ 64 h 119"/>
              <a:gd name="T54" fmla="*/ 51 w 129"/>
              <a:gd name="T55" fmla="*/ 64 h 119"/>
              <a:gd name="T56" fmla="*/ 51 w 129"/>
              <a:gd name="T57" fmla="*/ 110 h 119"/>
              <a:gd name="T58" fmla="*/ 9 w 129"/>
              <a:gd name="T59" fmla="*/ 68 h 119"/>
              <a:gd name="T60" fmla="*/ 9 w 129"/>
              <a:gd name="T61" fmla="*/ 68 h 119"/>
              <a:gd name="T62" fmla="*/ 65 w 129"/>
              <a:gd name="T63" fmla="*/ 12 h 119"/>
              <a:gd name="T64" fmla="*/ 120 w 129"/>
              <a:gd name="T65" fmla="*/ 68 h 119"/>
              <a:gd name="T66" fmla="*/ 127 w 129"/>
              <a:gd name="T67" fmla="*/ 68 h 119"/>
              <a:gd name="T68" fmla="*/ 127 w 129"/>
              <a:gd name="T69" fmla="*/ 61 h 119"/>
              <a:gd name="T70" fmla="*/ 68 w 129"/>
              <a:gd name="T71" fmla="*/ 2 h 119"/>
              <a:gd name="T72" fmla="*/ 68 w 129"/>
              <a:gd name="T73" fmla="*/ 2 h 119"/>
              <a:gd name="T74" fmla="*/ 61 w 129"/>
              <a:gd name="T75" fmla="*/ 2 h 119"/>
              <a:gd name="T76" fmla="*/ 2 w 129"/>
              <a:gd name="T77" fmla="*/ 61 h 119"/>
              <a:gd name="T78" fmla="*/ 2 w 129"/>
              <a:gd name="T79" fmla="*/ 68 h 119"/>
              <a:gd name="T80" fmla="*/ 9 w 129"/>
              <a:gd name="T81" fmla="*/ 68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29" h="119">
                <a:moveTo>
                  <a:pt x="100" y="66"/>
                </a:moveTo>
                <a:cubicBezTo>
                  <a:pt x="100" y="64"/>
                  <a:pt x="103" y="61"/>
                  <a:pt x="105" y="61"/>
                </a:cubicBezTo>
                <a:cubicBezTo>
                  <a:pt x="108" y="61"/>
                  <a:pt x="110" y="64"/>
                  <a:pt x="110" y="66"/>
                </a:cubicBezTo>
                <a:cubicBezTo>
                  <a:pt x="110" y="115"/>
                  <a:pt x="110" y="115"/>
                  <a:pt x="110" y="115"/>
                </a:cubicBezTo>
                <a:cubicBezTo>
                  <a:pt x="110" y="117"/>
                  <a:pt x="108" y="119"/>
                  <a:pt x="105" y="119"/>
                </a:cubicBezTo>
                <a:cubicBezTo>
                  <a:pt x="105" y="119"/>
                  <a:pt x="105" y="119"/>
                  <a:pt x="105" y="119"/>
                </a:cubicBezTo>
                <a:cubicBezTo>
                  <a:pt x="24" y="119"/>
                  <a:pt x="24" y="119"/>
                  <a:pt x="24" y="119"/>
                </a:cubicBezTo>
                <a:cubicBezTo>
                  <a:pt x="21" y="119"/>
                  <a:pt x="19" y="117"/>
                  <a:pt x="19" y="115"/>
                </a:cubicBezTo>
                <a:cubicBezTo>
                  <a:pt x="19" y="114"/>
                  <a:pt x="19" y="114"/>
                  <a:pt x="19" y="114"/>
                </a:cubicBezTo>
                <a:cubicBezTo>
                  <a:pt x="19" y="66"/>
                  <a:pt x="19" y="66"/>
                  <a:pt x="19" y="66"/>
                </a:cubicBezTo>
                <a:cubicBezTo>
                  <a:pt x="19" y="64"/>
                  <a:pt x="21" y="61"/>
                  <a:pt x="24" y="61"/>
                </a:cubicBezTo>
                <a:cubicBezTo>
                  <a:pt x="27" y="61"/>
                  <a:pt x="29" y="64"/>
                  <a:pt x="29" y="66"/>
                </a:cubicBezTo>
                <a:cubicBezTo>
                  <a:pt x="29" y="110"/>
                  <a:pt x="29" y="110"/>
                  <a:pt x="29" y="110"/>
                </a:cubicBezTo>
                <a:cubicBezTo>
                  <a:pt x="45" y="110"/>
                  <a:pt x="45" y="110"/>
                  <a:pt x="45" y="110"/>
                </a:cubicBezTo>
                <a:cubicBezTo>
                  <a:pt x="45" y="61"/>
                  <a:pt x="45" y="61"/>
                  <a:pt x="45" y="61"/>
                </a:cubicBezTo>
                <a:cubicBezTo>
                  <a:pt x="45" y="59"/>
                  <a:pt x="46" y="58"/>
                  <a:pt x="48" y="58"/>
                </a:cubicBezTo>
                <a:cubicBezTo>
                  <a:pt x="48" y="58"/>
                  <a:pt x="48" y="58"/>
                  <a:pt x="48" y="58"/>
                </a:cubicBezTo>
                <a:cubicBezTo>
                  <a:pt x="81" y="58"/>
                  <a:pt x="81" y="58"/>
                  <a:pt x="81" y="58"/>
                </a:cubicBezTo>
                <a:cubicBezTo>
                  <a:pt x="83" y="58"/>
                  <a:pt x="85" y="59"/>
                  <a:pt x="85" y="61"/>
                </a:cubicBezTo>
                <a:cubicBezTo>
                  <a:pt x="85" y="61"/>
                  <a:pt x="85" y="61"/>
                  <a:pt x="85" y="61"/>
                </a:cubicBezTo>
                <a:cubicBezTo>
                  <a:pt x="85" y="110"/>
                  <a:pt x="85" y="110"/>
                  <a:pt x="85" y="110"/>
                </a:cubicBezTo>
                <a:cubicBezTo>
                  <a:pt x="100" y="110"/>
                  <a:pt x="100" y="110"/>
                  <a:pt x="100" y="110"/>
                </a:cubicBezTo>
                <a:cubicBezTo>
                  <a:pt x="100" y="66"/>
                  <a:pt x="100" y="66"/>
                  <a:pt x="100" y="66"/>
                </a:cubicBezTo>
                <a:close/>
                <a:moveTo>
                  <a:pt x="51" y="110"/>
                </a:moveTo>
                <a:cubicBezTo>
                  <a:pt x="51" y="110"/>
                  <a:pt x="51" y="110"/>
                  <a:pt x="51" y="110"/>
                </a:cubicBezTo>
                <a:cubicBezTo>
                  <a:pt x="79" y="110"/>
                  <a:pt x="79" y="110"/>
                  <a:pt x="79" y="110"/>
                </a:cubicBezTo>
                <a:cubicBezTo>
                  <a:pt x="79" y="64"/>
                  <a:pt x="79" y="64"/>
                  <a:pt x="79" y="64"/>
                </a:cubicBezTo>
                <a:cubicBezTo>
                  <a:pt x="51" y="64"/>
                  <a:pt x="51" y="64"/>
                  <a:pt x="51" y="64"/>
                </a:cubicBezTo>
                <a:cubicBezTo>
                  <a:pt x="51" y="110"/>
                  <a:pt x="51" y="110"/>
                  <a:pt x="51" y="110"/>
                </a:cubicBezTo>
                <a:close/>
                <a:moveTo>
                  <a:pt x="9" y="68"/>
                </a:moveTo>
                <a:cubicBezTo>
                  <a:pt x="9" y="68"/>
                  <a:pt x="9" y="68"/>
                  <a:pt x="9" y="68"/>
                </a:cubicBezTo>
                <a:cubicBezTo>
                  <a:pt x="65" y="12"/>
                  <a:pt x="65" y="12"/>
                  <a:pt x="65" y="12"/>
                </a:cubicBezTo>
                <a:cubicBezTo>
                  <a:pt x="120" y="68"/>
                  <a:pt x="120" y="68"/>
                  <a:pt x="120" y="68"/>
                </a:cubicBezTo>
                <a:cubicBezTo>
                  <a:pt x="122" y="70"/>
                  <a:pt x="125" y="70"/>
                  <a:pt x="127" y="68"/>
                </a:cubicBezTo>
                <a:cubicBezTo>
                  <a:pt x="129" y="66"/>
                  <a:pt x="129" y="63"/>
                  <a:pt x="127" y="61"/>
                </a:cubicBezTo>
                <a:cubicBezTo>
                  <a:pt x="68" y="2"/>
                  <a:pt x="68" y="2"/>
                  <a:pt x="68" y="2"/>
                </a:cubicBezTo>
                <a:cubicBezTo>
                  <a:pt x="68" y="2"/>
                  <a:pt x="68" y="2"/>
                  <a:pt x="68" y="2"/>
                </a:cubicBezTo>
                <a:cubicBezTo>
                  <a:pt x="66" y="0"/>
                  <a:pt x="63" y="0"/>
                  <a:pt x="61" y="2"/>
                </a:cubicBezTo>
                <a:cubicBezTo>
                  <a:pt x="2" y="61"/>
                  <a:pt x="2" y="61"/>
                  <a:pt x="2" y="61"/>
                </a:cubicBezTo>
                <a:cubicBezTo>
                  <a:pt x="0" y="63"/>
                  <a:pt x="0" y="66"/>
                  <a:pt x="2" y="68"/>
                </a:cubicBezTo>
                <a:cubicBezTo>
                  <a:pt x="4" y="70"/>
                  <a:pt x="7" y="70"/>
                  <a:pt x="9" y="6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6898" name="Freeform 34"/>
          <p:cNvSpPr>
            <a:spLocks noEditPoints="1"/>
          </p:cNvSpPr>
          <p:nvPr/>
        </p:nvSpPr>
        <p:spPr bwMode="auto">
          <a:xfrm>
            <a:off x="8401053" y="3268977"/>
            <a:ext cx="230716" cy="326067"/>
          </a:xfrm>
          <a:custGeom>
            <a:avLst/>
            <a:gdLst>
              <a:gd name="T0" fmla="*/ 77 w 88"/>
              <a:gd name="T1" fmla="*/ 33 h 124"/>
              <a:gd name="T2" fmla="*/ 67 w 88"/>
              <a:gd name="T3" fmla="*/ 57 h 124"/>
              <a:gd name="T4" fmla="*/ 67 w 88"/>
              <a:gd name="T5" fmla="*/ 57 h 124"/>
              <a:gd name="T6" fmla="*/ 85 w 88"/>
              <a:gd name="T7" fmla="*/ 79 h 124"/>
              <a:gd name="T8" fmla="*/ 88 w 88"/>
              <a:gd name="T9" fmla="*/ 104 h 124"/>
              <a:gd name="T10" fmla="*/ 79 w 88"/>
              <a:gd name="T11" fmla="*/ 115 h 124"/>
              <a:gd name="T12" fmla="*/ 69 w 88"/>
              <a:gd name="T13" fmla="*/ 115 h 124"/>
              <a:gd name="T14" fmla="*/ 64 w 88"/>
              <a:gd name="T15" fmla="*/ 124 h 124"/>
              <a:gd name="T16" fmla="*/ 23 w 88"/>
              <a:gd name="T17" fmla="*/ 124 h 124"/>
              <a:gd name="T18" fmla="*/ 19 w 88"/>
              <a:gd name="T19" fmla="*/ 119 h 124"/>
              <a:gd name="T20" fmla="*/ 9 w 88"/>
              <a:gd name="T21" fmla="*/ 115 h 124"/>
              <a:gd name="T22" fmla="*/ 2 w 88"/>
              <a:gd name="T23" fmla="*/ 111 h 124"/>
              <a:gd name="T24" fmla="*/ 0 w 88"/>
              <a:gd name="T25" fmla="*/ 93 h 124"/>
              <a:gd name="T26" fmla="*/ 20 w 88"/>
              <a:gd name="T27" fmla="*/ 57 h 124"/>
              <a:gd name="T28" fmla="*/ 20 w 88"/>
              <a:gd name="T29" fmla="*/ 57 h 124"/>
              <a:gd name="T30" fmla="*/ 44 w 88"/>
              <a:gd name="T31" fmla="*/ 0 h 124"/>
              <a:gd name="T32" fmla="*/ 22 w 88"/>
              <a:gd name="T33" fmla="*/ 105 h 124"/>
              <a:gd name="T34" fmla="*/ 25 w 88"/>
              <a:gd name="T35" fmla="*/ 89 h 124"/>
              <a:gd name="T36" fmla="*/ 28 w 88"/>
              <a:gd name="T37" fmla="*/ 109 h 124"/>
              <a:gd name="T38" fmla="*/ 28 w 88"/>
              <a:gd name="T39" fmla="*/ 114 h 124"/>
              <a:gd name="T40" fmla="*/ 59 w 88"/>
              <a:gd name="T41" fmla="*/ 110 h 124"/>
              <a:gd name="T42" fmla="*/ 59 w 88"/>
              <a:gd name="T43" fmla="*/ 109 h 124"/>
              <a:gd name="T44" fmla="*/ 62 w 88"/>
              <a:gd name="T45" fmla="*/ 89 h 124"/>
              <a:gd name="T46" fmla="*/ 65 w 88"/>
              <a:gd name="T47" fmla="*/ 105 h 124"/>
              <a:gd name="T48" fmla="*/ 78 w 88"/>
              <a:gd name="T49" fmla="*/ 104 h 124"/>
              <a:gd name="T50" fmla="*/ 76 w 88"/>
              <a:gd name="T51" fmla="*/ 83 h 124"/>
              <a:gd name="T52" fmla="*/ 59 w 88"/>
              <a:gd name="T53" fmla="*/ 63 h 124"/>
              <a:gd name="T54" fmla="*/ 28 w 88"/>
              <a:gd name="T55" fmla="*/ 63 h 124"/>
              <a:gd name="T56" fmla="*/ 10 w 88"/>
              <a:gd name="T57" fmla="*/ 93 h 124"/>
              <a:gd name="T58" fmla="*/ 10 w 88"/>
              <a:gd name="T59" fmla="*/ 105 h 124"/>
              <a:gd name="T60" fmla="*/ 44 w 88"/>
              <a:gd name="T61" fmla="*/ 9 h 124"/>
              <a:gd name="T62" fmla="*/ 20 w 88"/>
              <a:gd name="T63" fmla="*/ 33 h 124"/>
              <a:gd name="T64" fmla="*/ 68 w 88"/>
              <a:gd name="T65" fmla="*/ 33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88" h="124">
                <a:moveTo>
                  <a:pt x="44" y="0"/>
                </a:moveTo>
                <a:cubicBezTo>
                  <a:pt x="62" y="0"/>
                  <a:pt x="77" y="15"/>
                  <a:pt x="77" y="33"/>
                </a:cubicBezTo>
                <a:cubicBezTo>
                  <a:pt x="77" y="43"/>
                  <a:pt x="74" y="51"/>
                  <a:pt x="68" y="57"/>
                </a:cubicBezTo>
                <a:cubicBezTo>
                  <a:pt x="67" y="57"/>
                  <a:pt x="67" y="57"/>
                  <a:pt x="67" y="57"/>
                </a:cubicBezTo>
                <a:cubicBezTo>
                  <a:pt x="67" y="57"/>
                  <a:pt x="67" y="57"/>
                  <a:pt x="67" y="57"/>
                </a:cubicBezTo>
                <a:cubicBezTo>
                  <a:pt x="67" y="57"/>
                  <a:pt x="67" y="57"/>
                  <a:pt x="67" y="57"/>
                </a:cubicBezTo>
                <a:cubicBezTo>
                  <a:pt x="74" y="64"/>
                  <a:pt x="81" y="70"/>
                  <a:pt x="85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83"/>
                  <a:pt x="88" y="88"/>
                  <a:pt x="88" y="93"/>
                </a:cubicBezTo>
                <a:cubicBezTo>
                  <a:pt x="88" y="104"/>
                  <a:pt x="88" y="104"/>
                  <a:pt x="88" y="104"/>
                </a:cubicBezTo>
                <a:cubicBezTo>
                  <a:pt x="88" y="106"/>
                  <a:pt x="87" y="109"/>
                  <a:pt x="85" y="111"/>
                </a:cubicBezTo>
                <a:cubicBezTo>
                  <a:pt x="84" y="113"/>
                  <a:pt x="82" y="114"/>
                  <a:pt x="79" y="115"/>
                </a:cubicBezTo>
                <a:cubicBezTo>
                  <a:pt x="79" y="115"/>
                  <a:pt x="79" y="115"/>
                  <a:pt x="78" y="115"/>
                </a:cubicBezTo>
                <a:cubicBezTo>
                  <a:pt x="69" y="115"/>
                  <a:pt x="69" y="115"/>
                  <a:pt x="69" y="115"/>
                </a:cubicBezTo>
                <a:cubicBezTo>
                  <a:pt x="69" y="119"/>
                  <a:pt x="69" y="119"/>
                  <a:pt x="69" y="119"/>
                </a:cubicBezTo>
                <a:cubicBezTo>
                  <a:pt x="69" y="122"/>
                  <a:pt x="66" y="124"/>
                  <a:pt x="64" y="124"/>
                </a:cubicBezTo>
                <a:cubicBezTo>
                  <a:pt x="64" y="124"/>
                  <a:pt x="64" y="124"/>
                  <a:pt x="64" y="124"/>
                </a:cubicBezTo>
                <a:cubicBezTo>
                  <a:pt x="23" y="124"/>
                  <a:pt x="23" y="124"/>
                  <a:pt x="23" y="124"/>
                </a:cubicBezTo>
                <a:cubicBezTo>
                  <a:pt x="21" y="124"/>
                  <a:pt x="19" y="122"/>
                  <a:pt x="19" y="119"/>
                </a:cubicBezTo>
                <a:cubicBezTo>
                  <a:pt x="19" y="119"/>
                  <a:pt x="19" y="119"/>
                  <a:pt x="19" y="119"/>
                </a:cubicBezTo>
                <a:cubicBezTo>
                  <a:pt x="19" y="115"/>
                  <a:pt x="19" y="115"/>
                  <a:pt x="19" y="115"/>
                </a:cubicBezTo>
                <a:cubicBezTo>
                  <a:pt x="9" y="115"/>
                  <a:pt x="9" y="115"/>
                  <a:pt x="9" y="115"/>
                </a:cubicBezTo>
                <a:cubicBezTo>
                  <a:pt x="9" y="115"/>
                  <a:pt x="8" y="115"/>
                  <a:pt x="8" y="115"/>
                </a:cubicBezTo>
                <a:cubicBezTo>
                  <a:pt x="5" y="114"/>
                  <a:pt x="3" y="113"/>
                  <a:pt x="2" y="111"/>
                </a:cubicBezTo>
                <a:cubicBezTo>
                  <a:pt x="0" y="109"/>
                  <a:pt x="0" y="106"/>
                  <a:pt x="0" y="104"/>
                </a:cubicBezTo>
                <a:cubicBezTo>
                  <a:pt x="0" y="93"/>
                  <a:pt x="0" y="93"/>
                  <a:pt x="0" y="93"/>
                </a:cubicBezTo>
                <a:cubicBezTo>
                  <a:pt x="0" y="88"/>
                  <a:pt x="1" y="83"/>
                  <a:pt x="2" y="79"/>
                </a:cubicBezTo>
                <a:cubicBezTo>
                  <a:pt x="6" y="70"/>
                  <a:pt x="13" y="64"/>
                  <a:pt x="20" y="57"/>
                </a:cubicBezTo>
                <a:cubicBezTo>
                  <a:pt x="20" y="57"/>
                  <a:pt x="20" y="57"/>
                  <a:pt x="20" y="57"/>
                </a:cubicBezTo>
                <a:cubicBezTo>
                  <a:pt x="20" y="57"/>
                  <a:pt x="20" y="57"/>
                  <a:pt x="20" y="57"/>
                </a:cubicBezTo>
                <a:cubicBezTo>
                  <a:pt x="13" y="51"/>
                  <a:pt x="10" y="42"/>
                  <a:pt x="10" y="33"/>
                </a:cubicBezTo>
                <a:cubicBezTo>
                  <a:pt x="10" y="15"/>
                  <a:pt x="25" y="0"/>
                  <a:pt x="44" y="0"/>
                </a:cubicBezTo>
                <a:close/>
                <a:moveTo>
                  <a:pt x="22" y="105"/>
                </a:moveTo>
                <a:cubicBezTo>
                  <a:pt x="22" y="105"/>
                  <a:pt x="22" y="105"/>
                  <a:pt x="22" y="105"/>
                </a:cubicBezTo>
                <a:cubicBezTo>
                  <a:pt x="22" y="92"/>
                  <a:pt x="22" y="92"/>
                  <a:pt x="22" y="92"/>
                </a:cubicBezTo>
                <a:cubicBezTo>
                  <a:pt x="22" y="90"/>
                  <a:pt x="24" y="89"/>
                  <a:pt x="25" y="89"/>
                </a:cubicBezTo>
                <a:cubicBezTo>
                  <a:pt x="27" y="89"/>
                  <a:pt x="28" y="90"/>
                  <a:pt x="28" y="92"/>
                </a:cubicBezTo>
                <a:cubicBezTo>
                  <a:pt x="28" y="109"/>
                  <a:pt x="28" y="109"/>
                  <a:pt x="28" y="109"/>
                </a:cubicBezTo>
                <a:cubicBezTo>
                  <a:pt x="28" y="110"/>
                  <a:pt x="28" y="110"/>
                  <a:pt x="28" y="110"/>
                </a:cubicBezTo>
                <a:cubicBezTo>
                  <a:pt x="28" y="114"/>
                  <a:pt x="28" y="114"/>
                  <a:pt x="28" y="114"/>
                </a:cubicBezTo>
                <a:cubicBezTo>
                  <a:pt x="59" y="114"/>
                  <a:pt x="59" y="114"/>
                  <a:pt x="59" y="114"/>
                </a:cubicBezTo>
                <a:cubicBezTo>
                  <a:pt x="59" y="110"/>
                  <a:pt x="59" y="110"/>
                  <a:pt x="59" y="110"/>
                </a:cubicBezTo>
                <a:cubicBezTo>
                  <a:pt x="59" y="110"/>
                  <a:pt x="59" y="110"/>
                  <a:pt x="59" y="110"/>
                </a:cubicBezTo>
                <a:cubicBezTo>
                  <a:pt x="59" y="109"/>
                  <a:pt x="59" y="109"/>
                  <a:pt x="59" y="109"/>
                </a:cubicBezTo>
                <a:cubicBezTo>
                  <a:pt x="59" y="92"/>
                  <a:pt x="59" y="92"/>
                  <a:pt x="59" y="92"/>
                </a:cubicBezTo>
                <a:cubicBezTo>
                  <a:pt x="59" y="90"/>
                  <a:pt x="60" y="89"/>
                  <a:pt x="62" y="89"/>
                </a:cubicBezTo>
                <a:cubicBezTo>
                  <a:pt x="63" y="89"/>
                  <a:pt x="65" y="90"/>
                  <a:pt x="65" y="92"/>
                </a:cubicBezTo>
                <a:cubicBezTo>
                  <a:pt x="65" y="105"/>
                  <a:pt x="65" y="105"/>
                  <a:pt x="65" y="105"/>
                </a:cubicBezTo>
                <a:cubicBezTo>
                  <a:pt x="78" y="105"/>
                  <a:pt x="78" y="105"/>
                  <a:pt x="78" y="105"/>
                </a:cubicBezTo>
                <a:cubicBezTo>
                  <a:pt x="78" y="104"/>
                  <a:pt x="78" y="104"/>
                  <a:pt x="78" y="104"/>
                </a:cubicBezTo>
                <a:cubicBezTo>
                  <a:pt x="78" y="93"/>
                  <a:pt x="78" y="93"/>
                  <a:pt x="78" y="93"/>
                </a:cubicBezTo>
                <a:cubicBezTo>
                  <a:pt x="78" y="89"/>
                  <a:pt x="77" y="86"/>
                  <a:pt x="76" y="83"/>
                </a:cubicBezTo>
                <a:cubicBezTo>
                  <a:pt x="76" y="83"/>
                  <a:pt x="76" y="83"/>
                  <a:pt x="76" y="83"/>
                </a:cubicBezTo>
                <a:cubicBezTo>
                  <a:pt x="73" y="75"/>
                  <a:pt x="65" y="69"/>
                  <a:pt x="59" y="63"/>
                </a:cubicBezTo>
                <a:cubicBezTo>
                  <a:pt x="55" y="66"/>
                  <a:pt x="49" y="67"/>
                  <a:pt x="44" y="67"/>
                </a:cubicBezTo>
                <a:cubicBezTo>
                  <a:pt x="38" y="67"/>
                  <a:pt x="33" y="66"/>
                  <a:pt x="28" y="63"/>
                </a:cubicBezTo>
                <a:cubicBezTo>
                  <a:pt x="23" y="69"/>
                  <a:pt x="15" y="75"/>
                  <a:pt x="11" y="83"/>
                </a:cubicBezTo>
                <a:cubicBezTo>
                  <a:pt x="10" y="86"/>
                  <a:pt x="10" y="89"/>
                  <a:pt x="10" y="93"/>
                </a:cubicBezTo>
                <a:cubicBezTo>
                  <a:pt x="10" y="104"/>
                  <a:pt x="10" y="104"/>
                  <a:pt x="10" y="104"/>
                </a:cubicBezTo>
                <a:cubicBezTo>
                  <a:pt x="10" y="104"/>
                  <a:pt x="10" y="104"/>
                  <a:pt x="10" y="105"/>
                </a:cubicBezTo>
                <a:cubicBezTo>
                  <a:pt x="22" y="105"/>
                  <a:pt x="22" y="105"/>
                  <a:pt x="22" y="105"/>
                </a:cubicBezTo>
                <a:close/>
                <a:moveTo>
                  <a:pt x="44" y="9"/>
                </a:moveTo>
                <a:cubicBezTo>
                  <a:pt x="44" y="9"/>
                  <a:pt x="44" y="9"/>
                  <a:pt x="44" y="9"/>
                </a:cubicBezTo>
                <a:cubicBezTo>
                  <a:pt x="30" y="9"/>
                  <a:pt x="20" y="20"/>
                  <a:pt x="20" y="33"/>
                </a:cubicBezTo>
                <a:cubicBezTo>
                  <a:pt x="20" y="47"/>
                  <a:pt x="31" y="57"/>
                  <a:pt x="44" y="57"/>
                </a:cubicBezTo>
                <a:cubicBezTo>
                  <a:pt x="57" y="57"/>
                  <a:pt x="68" y="47"/>
                  <a:pt x="68" y="33"/>
                </a:cubicBezTo>
                <a:cubicBezTo>
                  <a:pt x="68" y="20"/>
                  <a:pt x="57" y="9"/>
                  <a:pt x="44" y="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6899" name="Freeform 35"/>
          <p:cNvSpPr>
            <a:spLocks noEditPoints="1"/>
          </p:cNvSpPr>
          <p:nvPr/>
        </p:nvSpPr>
        <p:spPr bwMode="auto">
          <a:xfrm>
            <a:off x="8365069" y="2144679"/>
            <a:ext cx="294217" cy="374767"/>
          </a:xfrm>
          <a:custGeom>
            <a:avLst/>
            <a:gdLst>
              <a:gd name="T0" fmla="*/ 99 w 111"/>
              <a:gd name="T1" fmla="*/ 127 h 142"/>
              <a:gd name="T2" fmla="*/ 90 w 111"/>
              <a:gd name="T3" fmla="*/ 134 h 142"/>
              <a:gd name="T4" fmla="*/ 62 w 111"/>
              <a:gd name="T5" fmla="*/ 141 h 142"/>
              <a:gd name="T6" fmla="*/ 35 w 111"/>
              <a:gd name="T7" fmla="*/ 129 h 142"/>
              <a:gd name="T8" fmla="*/ 35 w 111"/>
              <a:gd name="T9" fmla="*/ 129 h 142"/>
              <a:gd name="T10" fmla="*/ 35 w 111"/>
              <a:gd name="T11" fmla="*/ 129 h 142"/>
              <a:gd name="T12" fmla="*/ 28 w 111"/>
              <a:gd name="T13" fmla="*/ 120 h 142"/>
              <a:gd name="T14" fmla="*/ 13 w 111"/>
              <a:gd name="T15" fmla="*/ 95 h 142"/>
              <a:gd name="T16" fmla="*/ 13 w 111"/>
              <a:gd name="T17" fmla="*/ 95 h 142"/>
              <a:gd name="T18" fmla="*/ 5 w 111"/>
              <a:gd name="T19" fmla="*/ 80 h 142"/>
              <a:gd name="T20" fmla="*/ 15 w 111"/>
              <a:gd name="T21" fmla="*/ 60 h 142"/>
              <a:gd name="T22" fmla="*/ 28 w 111"/>
              <a:gd name="T23" fmla="*/ 66 h 142"/>
              <a:gd name="T24" fmla="*/ 29 w 111"/>
              <a:gd name="T25" fmla="*/ 67 h 142"/>
              <a:gd name="T26" fmla="*/ 30 w 111"/>
              <a:gd name="T27" fmla="*/ 69 h 142"/>
              <a:gd name="T28" fmla="*/ 30 w 111"/>
              <a:gd name="T29" fmla="*/ 22 h 142"/>
              <a:gd name="T30" fmla="*/ 49 w 111"/>
              <a:gd name="T31" fmla="*/ 11 h 142"/>
              <a:gd name="T32" fmla="*/ 73 w 111"/>
              <a:gd name="T33" fmla="*/ 11 h 142"/>
              <a:gd name="T34" fmla="*/ 92 w 111"/>
              <a:gd name="T35" fmla="*/ 22 h 142"/>
              <a:gd name="T36" fmla="*/ 92 w 111"/>
              <a:gd name="T37" fmla="*/ 22 h 142"/>
              <a:gd name="T38" fmla="*/ 93 w 111"/>
              <a:gd name="T39" fmla="*/ 22 h 142"/>
              <a:gd name="T40" fmla="*/ 111 w 111"/>
              <a:gd name="T41" fmla="*/ 34 h 142"/>
              <a:gd name="T42" fmla="*/ 111 w 111"/>
              <a:gd name="T43" fmla="*/ 97 h 142"/>
              <a:gd name="T44" fmla="*/ 108 w 111"/>
              <a:gd name="T45" fmla="*/ 113 h 142"/>
              <a:gd name="T46" fmla="*/ 99 w 111"/>
              <a:gd name="T47" fmla="*/ 127 h 142"/>
              <a:gd name="T48" fmla="*/ 85 w 111"/>
              <a:gd name="T49" fmla="*/ 126 h 142"/>
              <a:gd name="T50" fmla="*/ 85 w 111"/>
              <a:gd name="T51" fmla="*/ 126 h 142"/>
              <a:gd name="T52" fmla="*/ 92 w 111"/>
              <a:gd name="T53" fmla="*/ 120 h 142"/>
              <a:gd name="T54" fmla="*/ 98 w 111"/>
              <a:gd name="T55" fmla="*/ 109 h 142"/>
              <a:gd name="T56" fmla="*/ 101 w 111"/>
              <a:gd name="T57" fmla="*/ 97 h 142"/>
              <a:gd name="T58" fmla="*/ 101 w 111"/>
              <a:gd name="T59" fmla="*/ 34 h 142"/>
              <a:gd name="T60" fmla="*/ 95 w 111"/>
              <a:gd name="T61" fmla="*/ 34 h 142"/>
              <a:gd name="T62" fmla="*/ 95 w 111"/>
              <a:gd name="T63" fmla="*/ 64 h 142"/>
              <a:gd name="T64" fmla="*/ 82 w 111"/>
              <a:gd name="T65" fmla="*/ 64 h 142"/>
              <a:gd name="T66" fmla="*/ 82 w 111"/>
              <a:gd name="T67" fmla="*/ 22 h 142"/>
              <a:gd name="T68" fmla="*/ 77 w 111"/>
              <a:gd name="T69" fmla="*/ 22 h 142"/>
              <a:gd name="T70" fmla="*/ 77 w 111"/>
              <a:gd name="T71" fmla="*/ 64 h 142"/>
              <a:gd name="T72" fmla="*/ 64 w 111"/>
              <a:gd name="T73" fmla="*/ 64 h 142"/>
              <a:gd name="T74" fmla="*/ 64 w 111"/>
              <a:gd name="T75" fmla="*/ 15 h 142"/>
              <a:gd name="T76" fmla="*/ 58 w 111"/>
              <a:gd name="T77" fmla="*/ 15 h 142"/>
              <a:gd name="T78" fmla="*/ 58 w 111"/>
              <a:gd name="T79" fmla="*/ 64 h 142"/>
              <a:gd name="T80" fmla="*/ 45 w 111"/>
              <a:gd name="T81" fmla="*/ 64 h 142"/>
              <a:gd name="T82" fmla="*/ 45 w 111"/>
              <a:gd name="T83" fmla="*/ 22 h 142"/>
              <a:gd name="T84" fmla="*/ 40 w 111"/>
              <a:gd name="T85" fmla="*/ 22 h 142"/>
              <a:gd name="T86" fmla="*/ 40 w 111"/>
              <a:gd name="T87" fmla="*/ 80 h 142"/>
              <a:gd name="T88" fmla="*/ 27 w 111"/>
              <a:gd name="T89" fmla="*/ 84 h 142"/>
              <a:gd name="T90" fmla="*/ 20 w 111"/>
              <a:gd name="T91" fmla="*/ 72 h 142"/>
              <a:gd name="T92" fmla="*/ 13 w 111"/>
              <a:gd name="T93" fmla="*/ 75 h 142"/>
              <a:gd name="T94" fmla="*/ 22 w 111"/>
              <a:gd name="T95" fmla="*/ 90 h 142"/>
              <a:gd name="T96" fmla="*/ 22 w 111"/>
              <a:gd name="T97" fmla="*/ 90 h 142"/>
              <a:gd name="T98" fmla="*/ 36 w 111"/>
              <a:gd name="T99" fmla="*/ 115 h 142"/>
              <a:gd name="T100" fmla="*/ 42 w 111"/>
              <a:gd name="T101" fmla="*/ 122 h 142"/>
              <a:gd name="T102" fmla="*/ 42 w 111"/>
              <a:gd name="T103" fmla="*/ 122 h 142"/>
              <a:gd name="T104" fmla="*/ 63 w 111"/>
              <a:gd name="T105" fmla="*/ 131 h 142"/>
              <a:gd name="T106" fmla="*/ 85 w 111"/>
              <a:gd name="T107" fmla="*/ 126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11" h="142">
                <a:moveTo>
                  <a:pt x="99" y="127"/>
                </a:moveTo>
                <a:cubicBezTo>
                  <a:pt x="97" y="130"/>
                  <a:pt x="94" y="132"/>
                  <a:pt x="90" y="134"/>
                </a:cubicBezTo>
                <a:cubicBezTo>
                  <a:pt x="82" y="139"/>
                  <a:pt x="72" y="142"/>
                  <a:pt x="62" y="141"/>
                </a:cubicBezTo>
                <a:cubicBezTo>
                  <a:pt x="52" y="140"/>
                  <a:pt x="43" y="136"/>
                  <a:pt x="35" y="129"/>
                </a:cubicBezTo>
                <a:cubicBezTo>
                  <a:pt x="35" y="129"/>
                  <a:pt x="35" y="129"/>
                  <a:pt x="35" y="129"/>
                </a:cubicBezTo>
                <a:cubicBezTo>
                  <a:pt x="35" y="129"/>
                  <a:pt x="35" y="129"/>
                  <a:pt x="35" y="129"/>
                </a:cubicBezTo>
                <a:cubicBezTo>
                  <a:pt x="33" y="127"/>
                  <a:pt x="30" y="124"/>
                  <a:pt x="28" y="120"/>
                </a:cubicBezTo>
                <a:cubicBezTo>
                  <a:pt x="13" y="95"/>
                  <a:pt x="13" y="95"/>
                  <a:pt x="13" y="95"/>
                </a:cubicBezTo>
                <a:cubicBezTo>
                  <a:pt x="13" y="95"/>
                  <a:pt x="13" y="95"/>
                  <a:pt x="13" y="95"/>
                </a:cubicBezTo>
                <a:cubicBezTo>
                  <a:pt x="5" y="80"/>
                  <a:pt x="5" y="80"/>
                  <a:pt x="5" y="80"/>
                </a:cubicBezTo>
                <a:cubicBezTo>
                  <a:pt x="0" y="72"/>
                  <a:pt x="5" y="61"/>
                  <a:pt x="15" y="60"/>
                </a:cubicBezTo>
                <a:cubicBezTo>
                  <a:pt x="19" y="60"/>
                  <a:pt x="25" y="61"/>
                  <a:pt x="28" y="66"/>
                </a:cubicBezTo>
                <a:cubicBezTo>
                  <a:pt x="29" y="67"/>
                  <a:pt x="29" y="67"/>
                  <a:pt x="29" y="67"/>
                </a:cubicBezTo>
                <a:cubicBezTo>
                  <a:pt x="30" y="69"/>
                  <a:pt x="30" y="69"/>
                  <a:pt x="30" y="69"/>
                </a:cubicBezTo>
                <a:cubicBezTo>
                  <a:pt x="30" y="22"/>
                  <a:pt x="30" y="22"/>
                  <a:pt x="30" y="22"/>
                </a:cubicBezTo>
                <a:cubicBezTo>
                  <a:pt x="30" y="12"/>
                  <a:pt x="41" y="6"/>
                  <a:pt x="49" y="11"/>
                </a:cubicBezTo>
                <a:cubicBezTo>
                  <a:pt x="52" y="0"/>
                  <a:pt x="70" y="0"/>
                  <a:pt x="73" y="11"/>
                </a:cubicBezTo>
                <a:cubicBezTo>
                  <a:pt x="81" y="6"/>
                  <a:pt x="92" y="12"/>
                  <a:pt x="92" y="22"/>
                </a:cubicBezTo>
                <a:cubicBezTo>
                  <a:pt x="92" y="22"/>
                  <a:pt x="92" y="22"/>
                  <a:pt x="92" y="22"/>
                </a:cubicBezTo>
                <a:cubicBezTo>
                  <a:pt x="93" y="22"/>
                  <a:pt x="93" y="22"/>
                  <a:pt x="93" y="22"/>
                </a:cubicBezTo>
                <a:cubicBezTo>
                  <a:pt x="101" y="19"/>
                  <a:pt x="111" y="24"/>
                  <a:pt x="111" y="34"/>
                </a:cubicBezTo>
                <a:cubicBezTo>
                  <a:pt x="111" y="97"/>
                  <a:pt x="111" y="97"/>
                  <a:pt x="111" y="97"/>
                </a:cubicBezTo>
                <a:cubicBezTo>
                  <a:pt x="111" y="102"/>
                  <a:pt x="110" y="108"/>
                  <a:pt x="108" y="113"/>
                </a:cubicBezTo>
                <a:cubicBezTo>
                  <a:pt x="106" y="118"/>
                  <a:pt x="103" y="122"/>
                  <a:pt x="99" y="127"/>
                </a:cubicBezTo>
                <a:close/>
                <a:moveTo>
                  <a:pt x="85" y="126"/>
                </a:moveTo>
                <a:cubicBezTo>
                  <a:pt x="85" y="126"/>
                  <a:pt x="85" y="126"/>
                  <a:pt x="85" y="126"/>
                </a:cubicBezTo>
                <a:cubicBezTo>
                  <a:pt x="88" y="124"/>
                  <a:pt x="90" y="122"/>
                  <a:pt x="92" y="120"/>
                </a:cubicBezTo>
                <a:cubicBezTo>
                  <a:pt x="95" y="117"/>
                  <a:pt x="97" y="113"/>
                  <a:pt x="98" y="109"/>
                </a:cubicBezTo>
                <a:cubicBezTo>
                  <a:pt x="100" y="105"/>
                  <a:pt x="101" y="101"/>
                  <a:pt x="101" y="97"/>
                </a:cubicBezTo>
                <a:cubicBezTo>
                  <a:pt x="101" y="34"/>
                  <a:pt x="101" y="34"/>
                  <a:pt x="101" y="34"/>
                </a:cubicBezTo>
                <a:cubicBezTo>
                  <a:pt x="101" y="30"/>
                  <a:pt x="95" y="30"/>
                  <a:pt x="95" y="34"/>
                </a:cubicBezTo>
                <a:cubicBezTo>
                  <a:pt x="95" y="64"/>
                  <a:pt x="95" y="64"/>
                  <a:pt x="95" y="64"/>
                </a:cubicBezTo>
                <a:cubicBezTo>
                  <a:pt x="95" y="72"/>
                  <a:pt x="82" y="72"/>
                  <a:pt x="82" y="64"/>
                </a:cubicBezTo>
                <a:cubicBezTo>
                  <a:pt x="82" y="22"/>
                  <a:pt x="82" y="22"/>
                  <a:pt x="82" y="22"/>
                </a:cubicBezTo>
                <a:cubicBezTo>
                  <a:pt x="82" y="18"/>
                  <a:pt x="77" y="18"/>
                  <a:pt x="77" y="22"/>
                </a:cubicBezTo>
                <a:cubicBezTo>
                  <a:pt x="77" y="64"/>
                  <a:pt x="77" y="64"/>
                  <a:pt x="77" y="64"/>
                </a:cubicBezTo>
                <a:cubicBezTo>
                  <a:pt x="77" y="72"/>
                  <a:pt x="64" y="72"/>
                  <a:pt x="64" y="64"/>
                </a:cubicBezTo>
                <a:cubicBezTo>
                  <a:pt x="64" y="15"/>
                  <a:pt x="64" y="15"/>
                  <a:pt x="64" y="15"/>
                </a:cubicBezTo>
                <a:cubicBezTo>
                  <a:pt x="64" y="12"/>
                  <a:pt x="58" y="12"/>
                  <a:pt x="58" y="15"/>
                </a:cubicBezTo>
                <a:cubicBezTo>
                  <a:pt x="58" y="64"/>
                  <a:pt x="58" y="64"/>
                  <a:pt x="58" y="64"/>
                </a:cubicBezTo>
                <a:cubicBezTo>
                  <a:pt x="58" y="72"/>
                  <a:pt x="45" y="72"/>
                  <a:pt x="45" y="64"/>
                </a:cubicBezTo>
                <a:cubicBezTo>
                  <a:pt x="45" y="22"/>
                  <a:pt x="45" y="22"/>
                  <a:pt x="45" y="22"/>
                </a:cubicBezTo>
                <a:cubicBezTo>
                  <a:pt x="45" y="18"/>
                  <a:pt x="40" y="18"/>
                  <a:pt x="40" y="22"/>
                </a:cubicBezTo>
                <a:cubicBezTo>
                  <a:pt x="40" y="80"/>
                  <a:pt x="40" y="80"/>
                  <a:pt x="40" y="80"/>
                </a:cubicBezTo>
                <a:cubicBezTo>
                  <a:pt x="40" y="87"/>
                  <a:pt x="30" y="90"/>
                  <a:pt x="27" y="84"/>
                </a:cubicBezTo>
                <a:cubicBezTo>
                  <a:pt x="20" y="72"/>
                  <a:pt x="20" y="72"/>
                  <a:pt x="20" y="72"/>
                </a:cubicBezTo>
                <a:cubicBezTo>
                  <a:pt x="17" y="68"/>
                  <a:pt x="11" y="71"/>
                  <a:pt x="13" y="75"/>
                </a:cubicBezTo>
                <a:cubicBezTo>
                  <a:pt x="22" y="90"/>
                  <a:pt x="22" y="90"/>
                  <a:pt x="22" y="90"/>
                </a:cubicBezTo>
                <a:cubicBezTo>
                  <a:pt x="22" y="90"/>
                  <a:pt x="22" y="90"/>
                  <a:pt x="22" y="90"/>
                </a:cubicBezTo>
                <a:cubicBezTo>
                  <a:pt x="36" y="115"/>
                  <a:pt x="36" y="115"/>
                  <a:pt x="36" y="115"/>
                </a:cubicBezTo>
                <a:cubicBezTo>
                  <a:pt x="38" y="118"/>
                  <a:pt x="40" y="120"/>
                  <a:pt x="42" y="122"/>
                </a:cubicBezTo>
                <a:cubicBezTo>
                  <a:pt x="42" y="122"/>
                  <a:pt x="42" y="122"/>
                  <a:pt x="42" y="122"/>
                </a:cubicBezTo>
                <a:cubicBezTo>
                  <a:pt x="48" y="127"/>
                  <a:pt x="55" y="130"/>
                  <a:pt x="63" y="131"/>
                </a:cubicBezTo>
                <a:cubicBezTo>
                  <a:pt x="71" y="132"/>
                  <a:pt x="78" y="130"/>
                  <a:pt x="85" y="12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6900" name="Freeform 36"/>
          <p:cNvSpPr>
            <a:spLocks noEditPoints="1"/>
          </p:cNvSpPr>
          <p:nvPr/>
        </p:nvSpPr>
        <p:spPr bwMode="auto">
          <a:xfrm>
            <a:off x="8390469" y="4361514"/>
            <a:ext cx="249767" cy="336653"/>
          </a:xfrm>
          <a:custGeom>
            <a:avLst/>
            <a:gdLst>
              <a:gd name="T0" fmla="*/ 70 w 95"/>
              <a:gd name="T1" fmla="*/ 9 h 128"/>
              <a:gd name="T2" fmla="*/ 79 w 95"/>
              <a:gd name="T3" fmla="*/ 59 h 128"/>
              <a:gd name="T4" fmla="*/ 70 w 95"/>
              <a:gd name="T5" fmla="*/ 81 h 128"/>
              <a:gd name="T6" fmla="*/ 26 w 95"/>
              <a:gd name="T7" fmla="*/ 81 h 128"/>
              <a:gd name="T8" fmla="*/ 17 w 95"/>
              <a:gd name="T9" fmla="*/ 59 h 128"/>
              <a:gd name="T10" fmla="*/ 26 w 95"/>
              <a:gd name="T11" fmla="*/ 9 h 128"/>
              <a:gd name="T12" fmla="*/ 27 w 95"/>
              <a:gd name="T13" fmla="*/ 42 h 128"/>
              <a:gd name="T14" fmla="*/ 69 w 95"/>
              <a:gd name="T15" fmla="*/ 42 h 128"/>
              <a:gd name="T16" fmla="*/ 63 w 95"/>
              <a:gd name="T17" fmla="*/ 16 h 128"/>
              <a:gd name="T18" fmla="*/ 33 w 95"/>
              <a:gd name="T19" fmla="*/ 16 h 128"/>
              <a:gd name="T20" fmla="*/ 27 w 95"/>
              <a:gd name="T21" fmla="*/ 42 h 128"/>
              <a:gd name="T22" fmla="*/ 69 w 95"/>
              <a:gd name="T23" fmla="*/ 48 h 128"/>
              <a:gd name="T24" fmla="*/ 27 w 95"/>
              <a:gd name="T25" fmla="*/ 59 h 128"/>
              <a:gd name="T26" fmla="*/ 33 w 95"/>
              <a:gd name="T27" fmla="*/ 74 h 128"/>
              <a:gd name="T28" fmla="*/ 63 w 95"/>
              <a:gd name="T29" fmla="*/ 74 h 128"/>
              <a:gd name="T30" fmla="*/ 69 w 95"/>
              <a:gd name="T31" fmla="*/ 48 h 128"/>
              <a:gd name="T32" fmla="*/ 18 w 95"/>
              <a:gd name="T33" fmla="*/ 128 h 128"/>
              <a:gd name="T34" fmla="*/ 48 w 95"/>
              <a:gd name="T35" fmla="*/ 128 h 128"/>
              <a:gd name="T36" fmla="*/ 77 w 95"/>
              <a:gd name="T37" fmla="*/ 128 h 128"/>
              <a:gd name="T38" fmla="*/ 77 w 95"/>
              <a:gd name="T39" fmla="*/ 118 h 128"/>
              <a:gd name="T40" fmla="*/ 53 w 95"/>
              <a:gd name="T41" fmla="*/ 106 h 128"/>
              <a:gd name="T42" fmla="*/ 91 w 95"/>
              <a:gd name="T43" fmla="*/ 77 h 128"/>
              <a:gd name="T44" fmla="*/ 95 w 95"/>
              <a:gd name="T45" fmla="*/ 45 h 128"/>
              <a:gd name="T46" fmla="*/ 85 w 95"/>
              <a:gd name="T47" fmla="*/ 45 h 128"/>
              <a:gd name="T48" fmla="*/ 82 w 95"/>
              <a:gd name="T49" fmla="*/ 73 h 128"/>
              <a:gd name="T50" fmla="*/ 48 w 95"/>
              <a:gd name="T51" fmla="*/ 97 h 128"/>
              <a:gd name="T52" fmla="*/ 21 w 95"/>
              <a:gd name="T53" fmla="*/ 86 h 128"/>
              <a:gd name="T54" fmla="*/ 10 w 95"/>
              <a:gd name="T55" fmla="*/ 59 h 128"/>
              <a:gd name="T56" fmla="*/ 5 w 95"/>
              <a:gd name="T57" fmla="*/ 40 h 128"/>
              <a:gd name="T58" fmla="*/ 0 w 95"/>
              <a:gd name="T59" fmla="*/ 59 h 128"/>
              <a:gd name="T60" fmla="*/ 14 w 95"/>
              <a:gd name="T61" fmla="*/ 92 h 128"/>
              <a:gd name="T62" fmla="*/ 43 w 95"/>
              <a:gd name="T63" fmla="*/ 106 h 128"/>
              <a:gd name="T64" fmla="*/ 18 w 95"/>
              <a:gd name="T65" fmla="*/ 118 h 128"/>
              <a:gd name="T66" fmla="*/ 18 w 95"/>
              <a:gd name="T67" fmla="*/ 1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95" h="128">
                <a:moveTo>
                  <a:pt x="48" y="0"/>
                </a:moveTo>
                <a:cubicBezTo>
                  <a:pt x="56" y="0"/>
                  <a:pt x="64" y="3"/>
                  <a:pt x="70" y="9"/>
                </a:cubicBezTo>
                <a:cubicBezTo>
                  <a:pt x="75" y="14"/>
                  <a:pt x="79" y="22"/>
                  <a:pt x="79" y="31"/>
                </a:cubicBezTo>
                <a:cubicBezTo>
                  <a:pt x="79" y="59"/>
                  <a:pt x="79" y="59"/>
                  <a:pt x="79" y="59"/>
                </a:cubicBezTo>
                <a:cubicBezTo>
                  <a:pt x="79" y="67"/>
                  <a:pt x="75" y="75"/>
                  <a:pt x="70" y="81"/>
                </a:cubicBezTo>
                <a:cubicBezTo>
                  <a:pt x="70" y="81"/>
                  <a:pt x="70" y="81"/>
                  <a:pt x="70" y="81"/>
                </a:cubicBezTo>
                <a:cubicBezTo>
                  <a:pt x="64" y="86"/>
                  <a:pt x="56" y="90"/>
                  <a:pt x="48" y="90"/>
                </a:cubicBezTo>
                <a:cubicBezTo>
                  <a:pt x="39" y="90"/>
                  <a:pt x="31" y="86"/>
                  <a:pt x="26" y="81"/>
                </a:cubicBezTo>
                <a:cubicBezTo>
                  <a:pt x="26" y="81"/>
                  <a:pt x="26" y="81"/>
                  <a:pt x="26" y="81"/>
                </a:cubicBezTo>
                <a:cubicBezTo>
                  <a:pt x="20" y="75"/>
                  <a:pt x="17" y="67"/>
                  <a:pt x="17" y="59"/>
                </a:cubicBezTo>
                <a:cubicBezTo>
                  <a:pt x="17" y="31"/>
                  <a:pt x="17" y="31"/>
                  <a:pt x="17" y="31"/>
                </a:cubicBezTo>
                <a:cubicBezTo>
                  <a:pt x="17" y="22"/>
                  <a:pt x="20" y="14"/>
                  <a:pt x="26" y="9"/>
                </a:cubicBezTo>
                <a:cubicBezTo>
                  <a:pt x="31" y="3"/>
                  <a:pt x="39" y="0"/>
                  <a:pt x="48" y="0"/>
                </a:cubicBezTo>
                <a:close/>
                <a:moveTo>
                  <a:pt x="27" y="42"/>
                </a:moveTo>
                <a:cubicBezTo>
                  <a:pt x="27" y="42"/>
                  <a:pt x="27" y="42"/>
                  <a:pt x="27" y="42"/>
                </a:cubicBezTo>
                <a:cubicBezTo>
                  <a:pt x="69" y="42"/>
                  <a:pt x="69" y="42"/>
                  <a:pt x="69" y="42"/>
                </a:cubicBezTo>
                <a:cubicBezTo>
                  <a:pt x="69" y="31"/>
                  <a:pt x="69" y="31"/>
                  <a:pt x="69" y="31"/>
                </a:cubicBezTo>
                <a:cubicBezTo>
                  <a:pt x="69" y="25"/>
                  <a:pt x="66" y="20"/>
                  <a:pt x="63" y="16"/>
                </a:cubicBezTo>
                <a:cubicBezTo>
                  <a:pt x="59" y="12"/>
                  <a:pt x="53" y="10"/>
                  <a:pt x="48" y="10"/>
                </a:cubicBezTo>
                <a:cubicBezTo>
                  <a:pt x="42" y="10"/>
                  <a:pt x="37" y="12"/>
                  <a:pt x="33" y="16"/>
                </a:cubicBezTo>
                <a:cubicBezTo>
                  <a:pt x="29" y="20"/>
                  <a:pt x="27" y="25"/>
                  <a:pt x="27" y="31"/>
                </a:cubicBezTo>
                <a:cubicBezTo>
                  <a:pt x="27" y="42"/>
                  <a:pt x="27" y="42"/>
                  <a:pt x="27" y="42"/>
                </a:cubicBezTo>
                <a:close/>
                <a:moveTo>
                  <a:pt x="69" y="48"/>
                </a:moveTo>
                <a:cubicBezTo>
                  <a:pt x="69" y="48"/>
                  <a:pt x="69" y="48"/>
                  <a:pt x="69" y="48"/>
                </a:cubicBezTo>
                <a:cubicBezTo>
                  <a:pt x="27" y="48"/>
                  <a:pt x="27" y="48"/>
                  <a:pt x="27" y="48"/>
                </a:cubicBezTo>
                <a:cubicBezTo>
                  <a:pt x="27" y="59"/>
                  <a:pt x="27" y="59"/>
                  <a:pt x="27" y="59"/>
                </a:cubicBezTo>
                <a:cubicBezTo>
                  <a:pt x="27" y="65"/>
                  <a:pt x="29" y="70"/>
                  <a:pt x="33" y="74"/>
                </a:cubicBezTo>
                <a:cubicBezTo>
                  <a:pt x="33" y="74"/>
                  <a:pt x="33" y="74"/>
                  <a:pt x="33" y="74"/>
                </a:cubicBezTo>
                <a:cubicBezTo>
                  <a:pt x="37" y="78"/>
                  <a:pt x="42" y="80"/>
                  <a:pt x="48" y="80"/>
                </a:cubicBezTo>
                <a:cubicBezTo>
                  <a:pt x="53" y="80"/>
                  <a:pt x="59" y="78"/>
                  <a:pt x="63" y="74"/>
                </a:cubicBezTo>
                <a:cubicBezTo>
                  <a:pt x="66" y="70"/>
                  <a:pt x="69" y="65"/>
                  <a:pt x="69" y="59"/>
                </a:cubicBezTo>
                <a:cubicBezTo>
                  <a:pt x="69" y="48"/>
                  <a:pt x="69" y="48"/>
                  <a:pt x="69" y="48"/>
                </a:cubicBezTo>
                <a:close/>
                <a:moveTo>
                  <a:pt x="18" y="128"/>
                </a:moveTo>
                <a:cubicBezTo>
                  <a:pt x="18" y="128"/>
                  <a:pt x="18" y="128"/>
                  <a:pt x="18" y="128"/>
                </a:cubicBezTo>
                <a:cubicBezTo>
                  <a:pt x="47" y="128"/>
                  <a:pt x="47" y="128"/>
                  <a:pt x="47" y="128"/>
                </a:cubicBezTo>
                <a:cubicBezTo>
                  <a:pt x="48" y="128"/>
                  <a:pt x="48" y="128"/>
                  <a:pt x="48" y="128"/>
                </a:cubicBezTo>
                <a:cubicBezTo>
                  <a:pt x="48" y="128"/>
                  <a:pt x="48" y="128"/>
                  <a:pt x="48" y="128"/>
                </a:cubicBezTo>
                <a:cubicBezTo>
                  <a:pt x="77" y="128"/>
                  <a:pt x="77" y="128"/>
                  <a:pt x="77" y="128"/>
                </a:cubicBezTo>
                <a:cubicBezTo>
                  <a:pt x="80" y="128"/>
                  <a:pt x="82" y="126"/>
                  <a:pt x="82" y="123"/>
                </a:cubicBezTo>
                <a:cubicBezTo>
                  <a:pt x="82" y="120"/>
                  <a:pt x="80" y="118"/>
                  <a:pt x="77" y="118"/>
                </a:cubicBezTo>
                <a:cubicBezTo>
                  <a:pt x="53" y="118"/>
                  <a:pt x="53" y="118"/>
                  <a:pt x="53" y="118"/>
                </a:cubicBezTo>
                <a:cubicBezTo>
                  <a:pt x="53" y="106"/>
                  <a:pt x="53" y="106"/>
                  <a:pt x="53" y="106"/>
                </a:cubicBezTo>
                <a:cubicBezTo>
                  <a:pt x="64" y="105"/>
                  <a:pt x="74" y="100"/>
                  <a:pt x="81" y="92"/>
                </a:cubicBezTo>
                <a:cubicBezTo>
                  <a:pt x="86" y="88"/>
                  <a:pt x="89" y="83"/>
                  <a:pt x="91" y="77"/>
                </a:cubicBezTo>
                <a:cubicBezTo>
                  <a:pt x="94" y="71"/>
                  <a:pt x="95" y="65"/>
                  <a:pt x="95" y="59"/>
                </a:cubicBezTo>
                <a:cubicBezTo>
                  <a:pt x="95" y="45"/>
                  <a:pt x="95" y="45"/>
                  <a:pt x="95" y="45"/>
                </a:cubicBezTo>
                <a:cubicBezTo>
                  <a:pt x="95" y="42"/>
                  <a:pt x="93" y="40"/>
                  <a:pt x="90" y="40"/>
                </a:cubicBezTo>
                <a:cubicBezTo>
                  <a:pt x="87" y="40"/>
                  <a:pt x="85" y="42"/>
                  <a:pt x="85" y="45"/>
                </a:cubicBezTo>
                <a:cubicBezTo>
                  <a:pt x="85" y="59"/>
                  <a:pt x="85" y="59"/>
                  <a:pt x="85" y="59"/>
                </a:cubicBezTo>
                <a:cubicBezTo>
                  <a:pt x="85" y="64"/>
                  <a:pt x="84" y="69"/>
                  <a:pt x="82" y="73"/>
                </a:cubicBezTo>
                <a:cubicBezTo>
                  <a:pt x="80" y="78"/>
                  <a:pt x="78" y="82"/>
                  <a:pt x="74" y="86"/>
                </a:cubicBezTo>
                <a:cubicBezTo>
                  <a:pt x="67" y="92"/>
                  <a:pt x="58" y="97"/>
                  <a:pt x="48" y="97"/>
                </a:cubicBezTo>
                <a:cubicBezTo>
                  <a:pt x="43" y="97"/>
                  <a:pt x="38" y="96"/>
                  <a:pt x="33" y="94"/>
                </a:cubicBezTo>
                <a:cubicBezTo>
                  <a:pt x="29" y="92"/>
                  <a:pt x="25" y="89"/>
                  <a:pt x="21" y="86"/>
                </a:cubicBezTo>
                <a:cubicBezTo>
                  <a:pt x="18" y="82"/>
                  <a:pt x="15" y="78"/>
                  <a:pt x="13" y="73"/>
                </a:cubicBezTo>
                <a:cubicBezTo>
                  <a:pt x="11" y="69"/>
                  <a:pt x="10" y="64"/>
                  <a:pt x="10" y="59"/>
                </a:cubicBezTo>
                <a:cubicBezTo>
                  <a:pt x="10" y="45"/>
                  <a:pt x="10" y="45"/>
                  <a:pt x="10" y="45"/>
                </a:cubicBezTo>
                <a:cubicBezTo>
                  <a:pt x="10" y="42"/>
                  <a:pt x="8" y="40"/>
                  <a:pt x="5" y="40"/>
                </a:cubicBezTo>
                <a:cubicBezTo>
                  <a:pt x="2" y="40"/>
                  <a:pt x="0" y="42"/>
                  <a:pt x="0" y="45"/>
                </a:cubicBezTo>
                <a:cubicBezTo>
                  <a:pt x="0" y="59"/>
                  <a:pt x="0" y="59"/>
                  <a:pt x="0" y="59"/>
                </a:cubicBezTo>
                <a:cubicBezTo>
                  <a:pt x="0" y="65"/>
                  <a:pt x="2" y="71"/>
                  <a:pt x="4" y="77"/>
                </a:cubicBezTo>
                <a:cubicBezTo>
                  <a:pt x="6" y="83"/>
                  <a:pt x="10" y="88"/>
                  <a:pt x="14" y="92"/>
                </a:cubicBezTo>
                <a:cubicBezTo>
                  <a:pt x="19" y="97"/>
                  <a:pt x="24" y="100"/>
                  <a:pt x="30" y="103"/>
                </a:cubicBezTo>
                <a:cubicBezTo>
                  <a:pt x="34" y="104"/>
                  <a:pt x="38" y="106"/>
                  <a:pt x="43" y="106"/>
                </a:cubicBezTo>
                <a:cubicBezTo>
                  <a:pt x="43" y="118"/>
                  <a:pt x="43" y="118"/>
                  <a:pt x="43" y="118"/>
                </a:cubicBezTo>
                <a:cubicBezTo>
                  <a:pt x="18" y="118"/>
                  <a:pt x="18" y="118"/>
                  <a:pt x="18" y="118"/>
                </a:cubicBezTo>
                <a:cubicBezTo>
                  <a:pt x="16" y="118"/>
                  <a:pt x="14" y="120"/>
                  <a:pt x="14" y="123"/>
                </a:cubicBezTo>
                <a:cubicBezTo>
                  <a:pt x="14" y="126"/>
                  <a:pt x="16" y="128"/>
                  <a:pt x="18" y="1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6901" name="Freeform 37"/>
          <p:cNvSpPr>
            <a:spLocks noEditPoints="1"/>
          </p:cNvSpPr>
          <p:nvPr/>
        </p:nvSpPr>
        <p:spPr bwMode="auto">
          <a:xfrm>
            <a:off x="3530602" y="3262624"/>
            <a:ext cx="294217" cy="338771"/>
          </a:xfrm>
          <a:custGeom>
            <a:avLst/>
            <a:gdLst>
              <a:gd name="T0" fmla="*/ 27 w 112"/>
              <a:gd name="T1" fmla="*/ 92 h 128"/>
              <a:gd name="T2" fmla="*/ 27 w 112"/>
              <a:gd name="T3" fmla="*/ 98 h 128"/>
              <a:gd name="T4" fmla="*/ 87 w 112"/>
              <a:gd name="T5" fmla="*/ 95 h 128"/>
              <a:gd name="T6" fmla="*/ 24 w 112"/>
              <a:gd name="T7" fmla="*/ 53 h 128"/>
              <a:gd name="T8" fmla="*/ 27 w 112"/>
              <a:gd name="T9" fmla="*/ 56 h 128"/>
              <a:gd name="T10" fmla="*/ 87 w 112"/>
              <a:gd name="T11" fmla="*/ 53 h 128"/>
              <a:gd name="T12" fmla="*/ 27 w 112"/>
              <a:gd name="T13" fmla="*/ 50 h 128"/>
              <a:gd name="T14" fmla="*/ 110 w 112"/>
              <a:gd name="T15" fmla="*/ 37 h 128"/>
              <a:gd name="T16" fmla="*/ 75 w 112"/>
              <a:gd name="T17" fmla="*/ 1 h 128"/>
              <a:gd name="T18" fmla="*/ 13 w 112"/>
              <a:gd name="T19" fmla="*/ 0 h 128"/>
              <a:gd name="T20" fmla="*/ 0 w 112"/>
              <a:gd name="T21" fmla="*/ 13 h 128"/>
              <a:gd name="T22" fmla="*/ 3 w 112"/>
              <a:gd name="T23" fmla="*/ 124 h 128"/>
              <a:gd name="T24" fmla="*/ 13 w 112"/>
              <a:gd name="T25" fmla="*/ 128 h 128"/>
              <a:gd name="T26" fmla="*/ 108 w 112"/>
              <a:gd name="T27" fmla="*/ 124 h 128"/>
              <a:gd name="T28" fmla="*/ 112 w 112"/>
              <a:gd name="T29" fmla="*/ 115 h 128"/>
              <a:gd name="T30" fmla="*/ 110 w 112"/>
              <a:gd name="T31" fmla="*/ 37 h 128"/>
              <a:gd name="T32" fmla="*/ 74 w 112"/>
              <a:gd name="T33" fmla="*/ 15 h 128"/>
              <a:gd name="T34" fmla="*/ 79 w 112"/>
              <a:gd name="T35" fmla="*/ 37 h 128"/>
              <a:gd name="T36" fmla="*/ 76 w 112"/>
              <a:gd name="T37" fmla="*/ 36 h 128"/>
              <a:gd name="T38" fmla="*/ 74 w 112"/>
              <a:gd name="T39" fmla="*/ 15 h 128"/>
              <a:gd name="T40" fmla="*/ 102 w 112"/>
              <a:gd name="T41" fmla="*/ 115 h 128"/>
              <a:gd name="T42" fmla="*/ 101 w 112"/>
              <a:gd name="T43" fmla="*/ 117 h 128"/>
              <a:gd name="T44" fmla="*/ 13 w 112"/>
              <a:gd name="T45" fmla="*/ 118 h 128"/>
              <a:gd name="T46" fmla="*/ 9 w 112"/>
              <a:gd name="T47" fmla="*/ 115 h 128"/>
              <a:gd name="T48" fmla="*/ 10 w 112"/>
              <a:gd name="T49" fmla="*/ 11 h 128"/>
              <a:gd name="T50" fmla="*/ 68 w 112"/>
              <a:gd name="T51" fmla="*/ 10 h 128"/>
              <a:gd name="T52" fmla="*/ 71 w 112"/>
              <a:gd name="T53" fmla="*/ 40 h 128"/>
              <a:gd name="T54" fmla="*/ 79 w 112"/>
              <a:gd name="T55" fmla="*/ 43 h 128"/>
              <a:gd name="T56" fmla="*/ 102 w 112"/>
              <a:gd name="T57" fmla="*/ 115 h 128"/>
              <a:gd name="T58" fmla="*/ 84 w 112"/>
              <a:gd name="T59" fmla="*/ 71 h 128"/>
              <a:gd name="T60" fmla="*/ 24 w 112"/>
              <a:gd name="T61" fmla="*/ 74 h 128"/>
              <a:gd name="T62" fmla="*/ 84 w 112"/>
              <a:gd name="T63" fmla="*/ 77 h 128"/>
              <a:gd name="T64" fmla="*/ 84 w 112"/>
              <a:gd name="T65" fmla="*/ 71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12" h="128">
                <a:moveTo>
                  <a:pt x="84" y="92"/>
                </a:moveTo>
                <a:cubicBezTo>
                  <a:pt x="27" y="92"/>
                  <a:pt x="27" y="92"/>
                  <a:pt x="27" y="92"/>
                </a:cubicBezTo>
                <a:cubicBezTo>
                  <a:pt x="25" y="92"/>
                  <a:pt x="24" y="93"/>
                  <a:pt x="24" y="95"/>
                </a:cubicBezTo>
                <a:cubicBezTo>
                  <a:pt x="24" y="96"/>
                  <a:pt x="25" y="98"/>
                  <a:pt x="27" y="98"/>
                </a:cubicBezTo>
                <a:cubicBezTo>
                  <a:pt x="84" y="98"/>
                  <a:pt x="84" y="98"/>
                  <a:pt x="84" y="98"/>
                </a:cubicBezTo>
                <a:cubicBezTo>
                  <a:pt x="86" y="98"/>
                  <a:pt x="87" y="96"/>
                  <a:pt x="87" y="95"/>
                </a:cubicBezTo>
                <a:cubicBezTo>
                  <a:pt x="87" y="93"/>
                  <a:pt x="86" y="92"/>
                  <a:pt x="84" y="92"/>
                </a:cubicBezTo>
                <a:close/>
                <a:moveTo>
                  <a:pt x="24" y="53"/>
                </a:moveTo>
                <a:cubicBezTo>
                  <a:pt x="24" y="53"/>
                  <a:pt x="24" y="53"/>
                  <a:pt x="24" y="53"/>
                </a:cubicBezTo>
                <a:cubicBezTo>
                  <a:pt x="24" y="55"/>
                  <a:pt x="25" y="56"/>
                  <a:pt x="27" y="56"/>
                </a:cubicBezTo>
                <a:cubicBezTo>
                  <a:pt x="84" y="56"/>
                  <a:pt x="84" y="56"/>
                  <a:pt x="84" y="56"/>
                </a:cubicBezTo>
                <a:cubicBezTo>
                  <a:pt x="86" y="56"/>
                  <a:pt x="87" y="55"/>
                  <a:pt x="87" y="53"/>
                </a:cubicBezTo>
                <a:cubicBezTo>
                  <a:pt x="87" y="52"/>
                  <a:pt x="86" y="50"/>
                  <a:pt x="84" y="50"/>
                </a:cubicBezTo>
                <a:cubicBezTo>
                  <a:pt x="27" y="50"/>
                  <a:pt x="27" y="50"/>
                  <a:pt x="27" y="50"/>
                </a:cubicBezTo>
                <a:cubicBezTo>
                  <a:pt x="25" y="50"/>
                  <a:pt x="24" y="52"/>
                  <a:pt x="24" y="53"/>
                </a:cubicBezTo>
                <a:close/>
                <a:moveTo>
                  <a:pt x="110" y="37"/>
                </a:moveTo>
                <a:cubicBezTo>
                  <a:pt x="110" y="37"/>
                  <a:pt x="110" y="37"/>
                  <a:pt x="110" y="37"/>
                </a:cubicBezTo>
                <a:cubicBezTo>
                  <a:pt x="75" y="1"/>
                  <a:pt x="75" y="1"/>
                  <a:pt x="75" y="1"/>
                </a:cubicBezTo>
                <a:cubicBezTo>
                  <a:pt x="74" y="0"/>
                  <a:pt x="73" y="0"/>
                  <a:pt x="71" y="0"/>
                </a:cubicBezTo>
                <a:cubicBezTo>
                  <a:pt x="13" y="0"/>
                  <a:pt x="13" y="0"/>
                  <a:pt x="13" y="0"/>
                </a:cubicBezTo>
                <a:cubicBezTo>
                  <a:pt x="9" y="0"/>
                  <a:pt x="6" y="1"/>
                  <a:pt x="3" y="4"/>
                </a:cubicBezTo>
                <a:cubicBezTo>
                  <a:pt x="1" y="6"/>
                  <a:pt x="0" y="9"/>
                  <a:pt x="0" y="13"/>
                </a:cubicBezTo>
                <a:cubicBezTo>
                  <a:pt x="0" y="115"/>
                  <a:pt x="0" y="115"/>
                  <a:pt x="0" y="115"/>
                </a:cubicBezTo>
                <a:cubicBezTo>
                  <a:pt x="0" y="118"/>
                  <a:pt x="1" y="122"/>
                  <a:pt x="3" y="124"/>
                </a:cubicBezTo>
                <a:cubicBezTo>
                  <a:pt x="4" y="124"/>
                  <a:pt x="4" y="124"/>
                  <a:pt x="4" y="124"/>
                </a:cubicBezTo>
                <a:cubicBezTo>
                  <a:pt x="6" y="126"/>
                  <a:pt x="9" y="128"/>
                  <a:pt x="13" y="128"/>
                </a:cubicBezTo>
                <a:cubicBezTo>
                  <a:pt x="99" y="128"/>
                  <a:pt x="99" y="128"/>
                  <a:pt x="99" y="128"/>
                </a:cubicBezTo>
                <a:cubicBezTo>
                  <a:pt x="102" y="128"/>
                  <a:pt x="105" y="126"/>
                  <a:pt x="108" y="124"/>
                </a:cubicBezTo>
                <a:cubicBezTo>
                  <a:pt x="108" y="124"/>
                  <a:pt x="108" y="124"/>
                  <a:pt x="108" y="124"/>
                </a:cubicBezTo>
                <a:cubicBezTo>
                  <a:pt x="110" y="122"/>
                  <a:pt x="112" y="118"/>
                  <a:pt x="112" y="115"/>
                </a:cubicBezTo>
                <a:cubicBezTo>
                  <a:pt x="112" y="40"/>
                  <a:pt x="112" y="40"/>
                  <a:pt x="112" y="40"/>
                </a:cubicBezTo>
                <a:cubicBezTo>
                  <a:pt x="112" y="39"/>
                  <a:pt x="111" y="38"/>
                  <a:pt x="110" y="37"/>
                </a:cubicBezTo>
                <a:close/>
                <a:moveTo>
                  <a:pt x="74" y="15"/>
                </a:moveTo>
                <a:cubicBezTo>
                  <a:pt x="74" y="15"/>
                  <a:pt x="74" y="15"/>
                  <a:pt x="74" y="15"/>
                </a:cubicBezTo>
                <a:cubicBezTo>
                  <a:pt x="97" y="37"/>
                  <a:pt x="97" y="37"/>
                  <a:pt x="97" y="37"/>
                </a:cubicBezTo>
                <a:cubicBezTo>
                  <a:pt x="79" y="37"/>
                  <a:pt x="79" y="37"/>
                  <a:pt x="79" y="37"/>
                </a:cubicBezTo>
                <a:cubicBezTo>
                  <a:pt x="78" y="37"/>
                  <a:pt x="77" y="37"/>
                  <a:pt x="76" y="36"/>
                </a:cubicBezTo>
                <a:cubicBezTo>
                  <a:pt x="76" y="36"/>
                  <a:pt x="76" y="36"/>
                  <a:pt x="76" y="36"/>
                </a:cubicBezTo>
                <a:cubicBezTo>
                  <a:pt x="75" y="35"/>
                  <a:pt x="74" y="33"/>
                  <a:pt x="74" y="32"/>
                </a:cubicBezTo>
                <a:cubicBezTo>
                  <a:pt x="74" y="15"/>
                  <a:pt x="74" y="15"/>
                  <a:pt x="74" y="15"/>
                </a:cubicBezTo>
                <a:close/>
                <a:moveTo>
                  <a:pt x="102" y="115"/>
                </a:moveTo>
                <a:cubicBezTo>
                  <a:pt x="102" y="115"/>
                  <a:pt x="102" y="115"/>
                  <a:pt x="102" y="115"/>
                </a:cubicBezTo>
                <a:cubicBezTo>
                  <a:pt x="102" y="116"/>
                  <a:pt x="101" y="116"/>
                  <a:pt x="101" y="117"/>
                </a:cubicBezTo>
                <a:cubicBezTo>
                  <a:pt x="101" y="117"/>
                  <a:pt x="101" y="117"/>
                  <a:pt x="101" y="117"/>
                </a:cubicBezTo>
                <a:cubicBezTo>
                  <a:pt x="100" y="118"/>
                  <a:pt x="99" y="118"/>
                  <a:pt x="99" y="118"/>
                </a:cubicBezTo>
                <a:cubicBezTo>
                  <a:pt x="13" y="118"/>
                  <a:pt x="13" y="118"/>
                  <a:pt x="13" y="118"/>
                </a:cubicBezTo>
                <a:cubicBezTo>
                  <a:pt x="12" y="118"/>
                  <a:pt x="11" y="118"/>
                  <a:pt x="10" y="117"/>
                </a:cubicBezTo>
                <a:cubicBezTo>
                  <a:pt x="10" y="116"/>
                  <a:pt x="9" y="116"/>
                  <a:pt x="9" y="115"/>
                </a:cubicBezTo>
                <a:cubicBezTo>
                  <a:pt x="9" y="13"/>
                  <a:pt x="9" y="13"/>
                  <a:pt x="9" y="13"/>
                </a:cubicBezTo>
                <a:cubicBezTo>
                  <a:pt x="9" y="12"/>
                  <a:pt x="10" y="11"/>
                  <a:pt x="10" y="11"/>
                </a:cubicBezTo>
                <a:cubicBezTo>
                  <a:pt x="11" y="10"/>
                  <a:pt x="12" y="10"/>
                  <a:pt x="13" y="10"/>
                </a:cubicBezTo>
                <a:cubicBezTo>
                  <a:pt x="68" y="10"/>
                  <a:pt x="68" y="10"/>
                  <a:pt x="68" y="10"/>
                </a:cubicBezTo>
                <a:cubicBezTo>
                  <a:pt x="68" y="32"/>
                  <a:pt x="68" y="32"/>
                  <a:pt x="68" y="32"/>
                </a:cubicBezTo>
                <a:cubicBezTo>
                  <a:pt x="68" y="35"/>
                  <a:pt x="69" y="38"/>
                  <a:pt x="71" y="40"/>
                </a:cubicBezTo>
                <a:cubicBezTo>
                  <a:pt x="72" y="40"/>
                  <a:pt x="72" y="40"/>
                  <a:pt x="72" y="40"/>
                </a:cubicBezTo>
                <a:cubicBezTo>
                  <a:pt x="73" y="42"/>
                  <a:pt x="76" y="43"/>
                  <a:pt x="79" y="43"/>
                </a:cubicBezTo>
                <a:cubicBezTo>
                  <a:pt x="102" y="43"/>
                  <a:pt x="102" y="43"/>
                  <a:pt x="102" y="43"/>
                </a:cubicBezTo>
                <a:cubicBezTo>
                  <a:pt x="102" y="115"/>
                  <a:pt x="102" y="115"/>
                  <a:pt x="102" y="115"/>
                </a:cubicBezTo>
                <a:close/>
                <a:moveTo>
                  <a:pt x="84" y="71"/>
                </a:moveTo>
                <a:cubicBezTo>
                  <a:pt x="84" y="71"/>
                  <a:pt x="84" y="71"/>
                  <a:pt x="84" y="71"/>
                </a:cubicBezTo>
                <a:cubicBezTo>
                  <a:pt x="27" y="71"/>
                  <a:pt x="27" y="71"/>
                  <a:pt x="27" y="71"/>
                </a:cubicBezTo>
                <a:cubicBezTo>
                  <a:pt x="25" y="71"/>
                  <a:pt x="24" y="72"/>
                  <a:pt x="24" y="74"/>
                </a:cubicBezTo>
                <a:cubicBezTo>
                  <a:pt x="24" y="76"/>
                  <a:pt x="25" y="77"/>
                  <a:pt x="27" y="77"/>
                </a:cubicBezTo>
                <a:cubicBezTo>
                  <a:pt x="84" y="77"/>
                  <a:pt x="84" y="77"/>
                  <a:pt x="84" y="77"/>
                </a:cubicBezTo>
                <a:cubicBezTo>
                  <a:pt x="86" y="77"/>
                  <a:pt x="87" y="76"/>
                  <a:pt x="87" y="74"/>
                </a:cubicBezTo>
                <a:cubicBezTo>
                  <a:pt x="87" y="72"/>
                  <a:pt x="86" y="71"/>
                  <a:pt x="84" y="7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6902" name="Freeform 38"/>
          <p:cNvSpPr>
            <a:spLocks noEditPoints="1"/>
          </p:cNvSpPr>
          <p:nvPr/>
        </p:nvSpPr>
        <p:spPr bwMode="auto">
          <a:xfrm>
            <a:off x="3539069" y="4363631"/>
            <a:ext cx="277284" cy="330301"/>
          </a:xfrm>
          <a:custGeom>
            <a:avLst/>
            <a:gdLst>
              <a:gd name="T0" fmla="*/ 93 w 105"/>
              <a:gd name="T1" fmla="*/ 2 h 125"/>
              <a:gd name="T2" fmla="*/ 90 w 105"/>
              <a:gd name="T3" fmla="*/ 9 h 125"/>
              <a:gd name="T4" fmla="*/ 105 w 105"/>
              <a:gd name="T5" fmla="*/ 47 h 125"/>
              <a:gd name="T6" fmla="*/ 88 w 105"/>
              <a:gd name="T7" fmla="*/ 89 h 125"/>
              <a:gd name="T8" fmla="*/ 69 w 105"/>
              <a:gd name="T9" fmla="*/ 101 h 125"/>
              <a:gd name="T10" fmla="*/ 52 w 105"/>
              <a:gd name="T11" fmla="*/ 105 h 125"/>
              <a:gd name="T12" fmla="*/ 52 w 105"/>
              <a:gd name="T13" fmla="*/ 115 h 125"/>
              <a:gd name="T14" fmla="*/ 76 w 105"/>
              <a:gd name="T15" fmla="*/ 120 h 125"/>
              <a:gd name="T16" fmla="*/ 47 w 105"/>
              <a:gd name="T17" fmla="*/ 125 h 125"/>
              <a:gd name="T18" fmla="*/ 47 w 105"/>
              <a:gd name="T19" fmla="*/ 125 h 125"/>
              <a:gd name="T20" fmla="*/ 19 w 105"/>
              <a:gd name="T21" fmla="*/ 120 h 125"/>
              <a:gd name="T22" fmla="*/ 42 w 105"/>
              <a:gd name="T23" fmla="*/ 115 h 125"/>
              <a:gd name="T24" fmla="*/ 42 w 105"/>
              <a:gd name="T25" fmla="*/ 105 h 125"/>
              <a:gd name="T26" fmla="*/ 8 w 105"/>
              <a:gd name="T27" fmla="*/ 91 h 125"/>
              <a:gd name="T28" fmla="*/ 1 w 105"/>
              <a:gd name="T29" fmla="*/ 94 h 125"/>
              <a:gd name="T30" fmla="*/ 12 w 105"/>
              <a:gd name="T31" fmla="*/ 79 h 125"/>
              <a:gd name="T32" fmla="*/ 14 w 105"/>
              <a:gd name="T33" fmla="*/ 14 h 125"/>
              <a:gd name="T34" fmla="*/ 78 w 105"/>
              <a:gd name="T35" fmla="*/ 12 h 125"/>
              <a:gd name="T36" fmla="*/ 84 w 105"/>
              <a:gd name="T37" fmla="*/ 7 h 125"/>
              <a:gd name="T38" fmla="*/ 84 w 105"/>
              <a:gd name="T39" fmla="*/ 7 h 125"/>
              <a:gd name="T40" fmla="*/ 86 w 105"/>
              <a:gd name="T41" fmla="*/ 13 h 125"/>
              <a:gd name="T42" fmla="*/ 82 w 105"/>
              <a:gd name="T43" fmla="*/ 16 h 125"/>
              <a:gd name="T44" fmla="*/ 80 w 105"/>
              <a:gd name="T45" fmla="*/ 81 h 125"/>
              <a:gd name="T46" fmla="*/ 47 w 105"/>
              <a:gd name="T47" fmla="*/ 95 h 125"/>
              <a:gd name="T48" fmla="*/ 13 w 105"/>
              <a:gd name="T49" fmla="*/ 86 h 125"/>
              <a:gd name="T50" fmla="*/ 47 w 105"/>
              <a:gd name="T51" fmla="*/ 100 h 125"/>
              <a:gd name="T52" fmla="*/ 67 w 105"/>
              <a:gd name="T53" fmla="*/ 96 h 125"/>
              <a:gd name="T54" fmla="*/ 84 w 105"/>
              <a:gd name="T55" fmla="*/ 84 h 125"/>
              <a:gd name="T56" fmla="*/ 95 w 105"/>
              <a:gd name="T57" fmla="*/ 67 h 125"/>
              <a:gd name="T58" fmla="*/ 95 w 105"/>
              <a:gd name="T59" fmla="*/ 28 h 125"/>
              <a:gd name="T60" fmla="*/ 74 w 105"/>
              <a:gd name="T61" fmla="*/ 21 h 125"/>
              <a:gd name="T62" fmla="*/ 47 w 105"/>
              <a:gd name="T63" fmla="*/ 10 h 125"/>
              <a:gd name="T64" fmla="*/ 10 w 105"/>
              <a:gd name="T65" fmla="*/ 47 h 125"/>
              <a:gd name="T66" fmla="*/ 47 w 105"/>
              <a:gd name="T67" fmla="*/ 85 h 125"/>
              <a:gd name="T68" fmla="*/ 74 w 105"/>
              <a:gd name="T69" fmla="*/ 74 h 125"/>
              <a:gd name="T70" fmla="*/ 74 w 105"/>
              <a:gd name="T71" fmla="*/ 21 h 125"/>
              <a:gd name="T72" fmla="*/ 80 w 105"/>
              <a:gd name="T73" fmla="*/ 81 h 125"/>
              <a:gd name="T74" fmla="*/ 74 w 105"/>
              <a:gd name="T75" fmla="*/ 81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05" h="125">
                <a:moveTo>
                  <a:pt x="89" y="2"/>
                </a:moveTo>
                <a:cubicBezTo>
                  <a:pt x="90" y="0"/>
                  <a:pt x="92" y="0"/>
                  <a:pt x="93" y="2"/>
                </a:cubicBezTo>
                <a:cubicBezTo>
                  <a:pt x="94" y="3"/>
                  <a:pt x="94" y="5"/>
                  <a:pt x="93" y="6"/>
                </a:cubicBezTo>
                <a:cubicBezTo>
                  <a:pt x="90" y="9"/>
                  <a:pt x="90" y="9"/>
                  <a:pt x="90" y="9"/>
                </a:cubicBezTo>
                <a:cubicBezTo>
                  <a:pt x="95" y="14"/>
                  <a:pt x="98" y="19"/>
                  <a:pt x="101" y="25"/>
                </a:cubicBezTo>
                <a:cubicBezTo>
                  <a:pt x="104" y="32"/>
                  <a:pt x="105" y="40"/>
                  <a:pt x="105" y="47"/>
                </a:cubicBezTo>
                <a:cubicBezTo>
                  <a:pt x="105" y="55"/>
                  <a:pt x="104" y="63"/>
                  <a:pt x="101" y="70"/>
                </a:cubicBezTo>
                <a:cubicBezTo>
                  <a:pt x="98" y="77"/>
                  <a:pt x="94" y="83"/>
                  <a:pt x="88" y="89"/>
                </a:cubicBezTo>
                <a:cubicBezTo>
                  <a:pt x="88" y="89"/>
                  <a:pt x="88" y="89"/>
                  <a:pt x="88" y="89"/>
                </a:cubicBezTo>
                <a:cubicBezTo>
                  <a:pt x="83" y="94"/>
                  <a:pt x="76" y="98"/>
                  <a:pt x="69" y="101"/>
                </a:cubicBezTo>
                <a:cubicBezTo>
                  <a:pt x="69" y="101"/>
                  <a:pt x="69" y="101"/>
                  <a:pt x="69" y="101"/>
                </a:cubicBezTo>
                <a:cubicBezTo>
                  <a:pt x="64" y="103"/>
                  <a:pt x="58" y="105"/>
                  <a:pt x="52" y="105"/>
                </a:cubicBezTo>
                <a:cubicBezTo>
                  <a:pt x="52" y="106"/>
                  <a:pt x="52" y="106"/>
                  <a:pt x="52" y="106"/>
                </a:cubicBezTo>
                <a:cubicBezTo>
                  <a:pt x="52" y="115"/>
                  <a:pt x="52" y="115"/>
                  <a:pt x="52" y="115"/>
                </a:cubicBezTo>
                <a:cubicBezTo>
                  <a:pt x="71" y="115"/>
                  <a:pt x="71" y="115"/>
                  <a:pt x="71" y="115"/>
                </a:cubicBezTo>
                <a:cubicBezTo>
                  <a:pt x="74" y="115"/>
                  <a:pt x="76" y="117"/>
                  <a:pt x="76" y="120"/>
                </a:cubicBezTo>
                <a:cubicBezTo>
                  <a:pt x="76" y="123"/>
                  <a:pt x="74" y="125"/>
                  <a:pt x="71" y="125"/>
                </a:cubicBezTo>
                <a:cubicBezTo>
                  <a:pt x="47" y="125"/>
                  <a:pt x="47" y="125"/>
                  <a:pt x="47" y="125"/>
                </a:cubicBezTo>
                <a:cubicBezTo>
                  <a:pt x="47" y="125"/>
                  <a:pt x="47" y="125"/>
                  <a:pt x="47" y="125"/>
                </a:cubicBezTo>
                <a:cubicBezTo>
                  <a:pt x="47" y="125"/>
                  <a:pt x="47" y="125"/>
                  <a:pt x="47" y="125"/>
                </a:cubicBezTo>
                <a:cubicBezTo>
                  <a:pt x="23" y="125"/>
                  <a:pt x="23" y="125"/>
                  <a:pt x="23" y="125"/>
                </a:cubicBezTo>
                <a:cubicBezTo>
                  <a:pt x="21" y="125"/>
                  <a:pt x="19" y="123"/>
                  <a:pt x="19" y="120"/>
                </a:cubicBezTo>
                <a:cubicBezTo>
                  <a:pt x="19" y="117"/>
                  <a:pt x="21" y="115"/>
                  <a:pt x="23" y="115"/>
                </a:cubicBezTo>
                <a:cubicBezTo>
                  <a:pt x="42" y="115"/>
                  <a:pt x="42" y="115"/>
                  <a:pt x="42" y="115"/>
                </a:cubicBezTo>
                <a:cubicBezTo>
                  <a:pt x="42" y="106"/>
                  <a:pt x="42" y="106"/>
                  <a:pt x="42" y="106"/>
                </a:cubicBezTo>
                <a:cubicBezTo>
                  <a:pt x="42" y="106"/>
                  <a:pt x="42" y="106"/>
                  <a:pt x="42" y="105"/>
                </a:cubicBezTo>
                <a:cubicBezTo>
                  <a:pt x="36" y="105"/>
                  <a:pt x="30" y="103"/>
                  <a:pt x="25" y="101"/>
                </a:cubicBezTo>
                <a:cubicBezTo>
                  <a:pt x="19" y="99"/>
                  <a:pt x="13" y="95"/>
                  <a:pt x="8" y="91"/>
                </a:cubicBezTo>
                <a:cubicBezTo>
                  <a:pt x="5" y="94"/>
                  <a:pt x="5" y="94"/>
                  <a:pt x="5" y="94"/>
                </a:cubicBezTo>
                <a:cubicBezTo>
                  <a:pt x="4" y="95"/>
                  <a:pt x="2" y="95"/>
                  <a:pt x="1" y="94"/>
                </a:cubicBezTo>
                <a:cubicBezTo>
                  <a:pt x="0" y="92"/>
                  <a:pt x="0" y="91"/>
                  <a:pt x="1" y="89"/>
                </a:cubicBezTo>
                <a:cubicBezTo>
                  <a:pt x="12" y="79"/>
                  <a:pt x="12" y="79"/>
                  <a:pt x="12" y="79"/>
                </a:cubicBezTo>
                <a:cubicBezTo>
                  <a:pt x="5" y="70"/>
                  <a:pt x="0" y="60"/>
                  <a:pt x="0" y="47"/>
                </a:cubicBezTo>
                <a:cubicBezTo>
                  <a:pt x="0" y="35"/>
                  <a:pt x="5" y="23"/>
                  <a:pt x="14" y="14"/>
                </a:cubicBezTo>
                <a:cubicBezTo>
                  <a:pt x="23" y="6"/>
                  <a:pt x="34" y="0"/>
                  <a:pt x="47" y="0"/>
                </a:cubicBezTo>
                <a:cubicBezTo>
                  <a:pt x="59" y="0"/>
                  <a:pt x="70" y="5"/>
                  <a:pt x="78" y="12"/>
                </a:cubicBezTo>
                <a:cubicBezTo>
                  <a:pt x="84" y="7"/>
                  <a:pt x="84" y="7"/>
                  <a:pt x="84" y="7"/>
                </a:cubicBezTo>
                <a:cubicBezTo>
                  <a:pt x="84" y="7"/>
                  <a:pt x="84" y="7"/>
                  <a:pt x="84" y="7"/>
                </a:cubicBezTo>
                <a:cubicBezTo>
                  <a:pt x="84" y="7"/>
                  <a:pt x="84" y="7"/>
                  <a:pt x="84" y="7"/>
                </a:cubicBezTo>
                <a:cubicBezTo>
                  <a:pt x="84" y="7"/>
                  <a:pt x="84" y="7"/>
                  <a:pt x="84" y="7"/>
                </a:cubicBezTo>
                <a:cubicBezTo>
                  <a:pt x="89" y="2"/>
                  <a:pt x="89" y="2"/>
                  <a:pt x="89" y="2"/>
                </a:cubicBezTo>
                <a:close/>
                <a:moveTo>
                  <a:pt x="86" y="13"/>
                </a:moveTo>
                <a:cubicBezTo>
                  <a:pt x="86" y="13"/>
                  <a:pt x="86" y="13"/>
                  <a:pt x="86" y="13"/>
                </a:cubicBezTo>
                <a:cubicBezTo>
                  <a:pt x="82" y="16"/>
                  <a:pt x="82" y="16"/>
                  <a:pt x="82" y="16"/>
                </a:cubicBezTo>
                <a:cubicBezTo>
                  <a:pt x="90" y="25"/>
                  <a:pt x="94" y="36"/>
                  <a:pt x="94" y="47"/>
                </a:cubicBezTo>
                <a:cubicBezTo>
                  <a:pt x="94" y="61"/>
                  <a:pt x="89" y="72"/>
                  <a:pt x="80" y="81"/>
                </a:cubicBezTo>
                <a:cubicBezTo>
                  <a:pt x="80" y="81"/>
                  <a:pt x="80" y="81"/>
                  <a:pt x="80" y="81"/>
                </a:cubicBezTo>
                <a:cubicBezTo>
                  <a:pt x="72" y="89"/>
                  <a:pt x="60" y="95"/>
                  <a:pt x="47" y="95"/>
                </a:cubicBezTo>
                <a:cubicBezTo>
                  <a:pt x="35" y="95"/>
                  <a:pt x="24" y="90"/>
                  <a:pt x="16" y="83"/>
                </a:cubicBezTo>
                <a:cubicBezTo>
                  <a:pt x="13" y="86"/>
                  <a:pt x="13" y="86"/>
                  <a:pt x="13" y="86"/>
                </a:cubicBezTo>
                <a:cubicBezTo>
                  <a:pt x="17" y="90"/>
                  <a:pt x="22" y="93"/>
                  <a:pt x="27" y="96"/>
                </a:cubicBezTo>
                <a:cubicBezTo>
                  <a:pt x="33" y="98"/>
                  <a:pt x="40" y="100"/>
                  <a:pt x="47" y="100"/>
                </a:cubicBezTo>
                <a:cubicBezTo>
                  <a:pt x="54" y="100"/>
                  <a:pt x="61" y="98"/>
                  <a:pt x="67" y="96"/>
                </a:cubicBezTo>
                <a:cubicBezTo>
                  <a:pt x="67" y="96"/>
                  <a:pt x="67" y="96"/>
                  <a:pt x="67" y="96"/>
                </a:cubicBezTo>
                <a:cubicBezTo>
                  <a:pt x="73" y="93"/>
                  <a:pt x="79" y="89"/>
                  <a:pt x="84" y="84"/>
                </a:cubicBezTo>
                <a:cubicBezTo>
                  <a:pt x="84" y="84"/>
                  <a:pt x="84" y="84"/>
                  <a:pt x="84" y="84"/>
                </a:cubicBezTo>
                <a:cubicBezTo>
                  <a:pt x="84" y="84"/>
                  <a:pt x="84" y="84"/>
                  <a:pt x="84" y="84"/>
                </a:cubicBezTo>
                <a:cubicBezTo>
                  <a:pt x="89" y="80"/>
                  <a:pt x="93" y="74"/>
                  <a:pt x="95" y="67"/>
                </a:cubicBezTo>
                <a:cubicBezTo>
                  <a:pt x="98" y="61"/>
                  <a:pt x="99" y="55"/>
                  <a:pt x="99" y="47"/>
                </a:cubicBezTo>
                <a:cubicBezTo>
                  <a:pt x="99" y="40"/>
                  <a:pt x="98" y="34"/>
                  <a:pt x="95" y="28"/>
                </a:cubicBezTo>
                <a:cubicBezTo>
                  <a:pt x="93" y="22"/>
                  <a:pt x="90" y="17"/>
                  <a:pt x="86" y="13"/>
                </a:cubicBezTo>
                <a:close/>
                <a:moveTo>
                  <a:pt x="74" y="21"/>
                </a:moveTo>
                <a:cubicBezTo>
                  <a:pt x="74" y="21"/>
                  <a:pt x="74" y="21"/>
                  <a:pt x="74" y="21"/>
                </a:cubicBezTo>
                <a:cubicBezTo>
                  <a:pt x="67" y="15"/>
                  <a:pt x="58" y="10"/>
                  <a:pt x="47" y="10"/>
                </a:cubicBezTo>
                <a:cubicBezTo>
                  <a:pt x="37" y="10"/>
                  <a:pt x="28" y="15"/>
                  <a:pt x="21" y="21"/>
                </a:cubicBezTo>
                <a:cubicBezTo>
                  <a:pt x="14" y="28"/>
                  <a:pt x="10" y="37"/>
                  <a:pt x="10" y="47"/>
                </a:cubicBezTo>
                <a:cubicBezTo>
                  <a:pt x="10" y="58"/>
                  <a:pt x="14" y="67"/>
                  <a:pt x="21" y="74"/>
                </a:cubicBezTo>
                <a:cubicBezTo>
                  <a:pt x="28" y="81"/>
                  <a:pt x="37" y="85"/>
                  <a:pt x="47" y="85"/>
                </a:cubicBezTo>
                <a:cubicBezTo>
                  <a:pt x="57" y="85"/>
                  <a:pt x="67" y="81"/>
                  <a:pt x="73" y="74"/>
                </a:cubicBezTo>
                <a:cubicBezTo>
                  <a:pt x="74" y="74"/>
                  <a:pt x="74" y="74"/>
                  <a:pt x="74" y="74"/>
                </a:cubicBezTo>
                <a:cubicBezTo>
                  <a:pt x="80" y="67"/>
                  <a:pt x="84" y="58"/>
                  <a:pt x="84" y="47"/>
                </a:cubicBezTo>
                <a:cubicBezTo>
                  <a:pt x="84" y="37"/>
                  <a:pt x="80" y="28"/>
                  <a:pt x="74" y="21"/>
                </a:cubicBezTo>
                <a:cubicBezTo>
                  <a:pt x="74" y="21"/>
                  <a:pt x="74" y="21"/>
                  <a:pt x="74" y="21"/>
                </a:cubicBezTo>
                <a:close/>
                <a:moveTo>
                  <a:pt x="80" y="81"/>
                </a:moveTo>
                <a:cubicBezTo>
                  <a:pt x="80" y="81"/>
                  <a:pt x="80" y="81"/>
                  <a:pt x="80" y="81"/>
                </a:cubicBezTo>
                <a:cubicBezTo>
                  <a:pt x="78" y="83"/>
                  <a:pt x="75" y="83"/>
                  <a:pt x="74" y="81"/>
                </a:cubicBezTo>
                <a:cubicBezTo>
                  <a:pt x="80" y="81"/>
                  <a:pt x="80" y="81"/>
                  <a:pt x="80" y="8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6904" name="Oval 40"/>
          <p:cNvSpPr>
            <a:spLocks noChangeArrowheads="1"/>
          </p:cNvSpPr>
          <p:nvPr/>
        </p:nvSpPr>
        <p:spPr bwMode="auto">
          <a:xfrm flipV="1">
            <a:off x="4318000" y="6109676"/>
            <a:ext cx="3556000" cy="104493"/>
          </a:xfrm>
          <a:prstGeom prst="ellipse">
            <a:avLst/>
          </a:prstGeom>
          <a:gradFill rotWithShape="1">
            <a:gsLst>
              <a:gs pos="0">
                <a:schemeClr val="bg1">
                  <a:lumMod val="50000"/>
                </a:schemeClr>
              </a:gs>
              <a:gs pos="100000">
                <a:srgbClr val="F8F8F8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2400"/>
          </a:p>
        </p:txBody>
      </p:sp>
      <p:pic>
        <p:nvPicPr>
          <p:cNvPr id="36906" name="Picture 42" descr="apple icons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631304" y="3817362"/>
            <a:ext cx="2932003" cy="2364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907" name="Rectangle 43" descr="sy_77578179991"/>
          <p:cNvSpPr>
            <a:spLocks noChangeArrowheads="1"/>
          </p:cNvSpPr>
          <p:nvPr/>
        </p:nvSpPr>
        <p:spPr bwMode="auto">
          <a:xfrm>
            <a:off x="4744867" y="3938105"/>
            <a:ext cx="2704876" cy="161313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altLang="zh-CN" sz="2400" dirty="0"/>
              <a:t> </a:t>
            </a:r>
          </a:p>
        </p:txBody>
      </p:sp>
      <p:sp>
        <p:nvSpPr>
          <p:cNvPr id="36908" name="Rectangle 44"/>
          <p:cNvSpPr>
            <a:spLocks noChangeArrowheads="1"/>
          </p:cNvSpPr>
          <p:nvPr/>
        </p:nvSpPr>
        <p:spPr bwMode="auto">
          <a:xfrm>
            <a:off x="814918" y="2068457"/>
            <a:ext cx="2302933" cy="533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1333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Head Title</a:t>
            </a:r>
          </a:p>
          <a:p>
            <a:pPr algn="r"/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</a:t>
            </a:r>
          </a:p>
        </p:txBody>
      </p:sp>
      <p:sp>
        <p:nvSpPr>
          <p:cNvPr id="36909" name="Rectangle 45"/>
          <p:cNvSpPr>
            <a:spLocks noChangeArrowheads="1"/>
          </p:cNvSpPr>
          <p:nvPr/>
        </p:nvSpPr>
        <p:spPr bwMode="auto">
          <a:xfrm>
            <a:off x="814918" y="3167347"/>
            <a:ext cx="2302933" cy="533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1333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Head Title</a:t>
            </a:r>
          </a:p>
          <a:p>
            <a:pPr algn="r"/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</a:t>
            </a:r>
          </a:p>
        </p:txBody>
      </p:sp>
      <p:sp>
        <p:nvSpPr>
          <p:cNvPr id="36910" name="Rectangle 46"/>
          <p:cNvSpPr>
            <a:spLocks noChangeArrowheads="1"/>
          </p:cNvSpPr>
          <p:nvPr/>
        </p:nvSpPr>
        <p:spPr bwMode="auto">
          <a:xfrm>
            <a:off x="814918" y="4257766"/>
            <a:ext cx="2302933" cy="533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1333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Head Title</a:t>
            </a:r>
          </a:p>
          <a:p>
            <a:pPr algn="r"/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</a:t>
            </a:r>
          </a:p>
        </p:txBody>
      </p:sp>
      <p:sp>
        <p:nvSpPr>
          <p:cNvPr id="36911" name="Rectangle 47"/>
          <p:cNvSpPr>
            <a:spLocks noChangeArrowheads="1"/>
          </p:cNvSpPr>
          <p:nvPr/>
        </p:nvSpPr>
        <p:spPr bwMode="auto">
          <a:xfrm>
            <a:off x="9076267" y="2068457"/>
            <a:ext cx="2302933" cy="533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333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Head Title</a:t>
            </a:r>
          </a:p>
          <a:p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</a:t>
            </a:r>
          </a:p>
        </p:txBody>
      </p:sp>
      <p:sp>
        <p:nvSpPr>
          <p:cNvPr id="36912" name="Rectangle 48"/>
          <p:cNvSpPr>
            <a:spLocks noChangeArrowheads="1"/>
          </p:cNvSpPr>
          <p:nvPr/>
        </p:nvSpPr>
        <p:spPr bwMode="auto">
          <a:xfrm>
            <a:off x="9076267" y="3167347"/>
            <a:ext cx="2302933" cy="533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333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Head Title</a:t>
            </a:r>
          </a:p>
          <a:p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</a:t>
            </a:r>
          </a:p>
        </p:txBody>
      </p:sp>
      <p:sp>
        <p:nvSpPr>
          <p:cNvPr id="36913" name="Rectangle 49"/>
          <p:cNvSpPr>
            <a:spLocks noChangeArrowheads="1"/>
          </p:cNvSpPr>
          <p:nvPr/>
        </p:nvSpPr>
        <p:spPr bwMode="auto">
          <a:xfrm>
            <a:off x="9076267" y="4257766"/>
            <a:ext cx="2302933" cy="533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333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Head Title</a:t>
            </a:r>
          </a:p>
          <a:p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</a:t>
            </a:r>
          </a:p>
        </p:txBody>
      </p:sp>
      <p:sp>
        <p:nvSpPr>
          <p:cNvPr id="34" name="Rectangle 39"/>
          <p:cNvSpPr>
            <a:spLocks noChangeArrowheads="1"/>
          </p:cNvSpPr>
          <p:nvPr/>
        </p:nvSpPr>
        <p:spPr bwMode="auto">
          <a:xfrm>
            <a:off x="1064769" y="369457"/>
            <a:ext cx="3704079" cy="410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2667" dirty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此处添加</a:t>
            </a:r>
            <a:r>
              <a:rPr lang="zh-CN" altLang="en-US" sz="26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标题文本</a:t>
            </a:r>
            <a:endParaRPr lang="en-US" altLang="zh-CN" sz="2667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5" name="Text Box 5"/>
          <p:cNvSpPr txBox="1">
            <a:spLocks noChangeArrowheads="1"/>
          </p:cNvSpPr>
          <p:nvPr/>
        </p:nvSpPr>
        <p:spPr bwMode="auto">
          <a:xfrm>
            <a:off x="1063252" y="779952"/>
            <a:ext cx="3130088" cy="29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en-US" altLang="zh-CN" sz="1333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This is a good space for a short subtitle</a:t>
            </a:r>
          </a:p>
        </p:txBody>
      </p:sp>
      <p:pic>
        <p:nvPicPr>
          <p:cNvPr id="37" name="Picture 2">
            <a:extLst>
              <a:ext uri="{FF2B5EF4-FFF2-40B4-BE49-F238E27FC236}">
                <a16:creationId xmlns:a16="http://schemas.microsoft.com/office/drawing/2014/main" xmlns="" id="{2CC87C31-5523-42A4-8FC1-D4EEAC72EB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9371" y="131891"/>
            <a:ext cx="576074" cy="1026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474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switch dir="r"/>
      </p:transition>
    </mc:Choice>
    <mc:Fallback xmlns="">
      <p:transition spd="slow" advTm="3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75" name="Oval 43"/>
          <p:cNvSpPr>
            <a:spLocks noChangeArrowheads="1"/>
          </p:cNvSpPr>
          <p:nvPr/>
        </p:nvSpPr>
        <p:spPr bwMode="auto">
          <a:xfrm>
            <a:off x="1083604" y="3771371"/>
            <a:ext cx="1439333" cy="144401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44076" name="Oval 44"/>
          <p:cNvSpPr>
            <a:spLocks noChangeArrowheads="1"/>
          </p:cNvSpPr>
          <p:nvPr/>
        </p:nvSpPr>
        <p:spPr bwMode="auto">
          <a:xfrm>
            <a:off x="2685920" y="3771371"/>
            <a:ext cx="1439333" cy="144401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44077" name="Oval 45"/>
          <p:cNvSpPr>
            <a:spLocks noChangeArrowheads="1"/>
          </p:cNvSpPr>
          <p:nvPr/>
        </p:nvSpPr>
        <p:spPr bwMode="auto">
          <a:xfrm>
            <a:off x="4288238" y="3771371"/>
            <a:ext cx="1439333" cy="144401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44078" name="Rectangle 46"/>
          <p:cNvSpPr>
            <a:spLocks noChangeArrowheads="1"/>
          </p:cNvSpPr>
          <p:nvPr/>
        </p:nvSpPr>
        <p:spPr bwMode="auto">
          <a:xfrm>
            <a:off x="1049738" y="5729892"/>
            <a:ext cx="4703233" cy="419229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44079" name="Rectangle 47"/>
          <p:cNvSpPr>
            <a:spLocks noChangeArrowheads="1"/>
          </p:cNvSpPr>
          <p:nvPr/>
        </p:nvSpPr>
        <p:spPr bwMode="auto">
          <a:xfrm>
            <a:off x="1049737" y="5729892"/>
            <a:ext cx="414867" cy="41922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grpSp>
        <p:nvGrpSpPr>
          <p:cNvPr id="44090" name="Group 58"/>
          <p:cNvGrpSpPr/>
          <p:nvPr/>
        </p:nvGrpSpPr>
        <p:grpSpPr bwMode="auto">
          <a:xfrm>
            <a:off x="4832222" y="4127082"/>
            <a:ext cx="351367" cy="368413"/>
            <a:chOff x="2352" y="1832"/>
            <a:chExt cx="166" cy="174"/>
          </a:xfrm>
        </p:grpSpPr>
        <p:sp>
          <p:nvSpPr>
            <p:cNvPr id="44080" name="Freeform 48"/>
            <p:cNvSpPr/>
            <p:nvPr/>
          </p:nvSpPr>
          <p:spPr bwMode="auto">
            <a:xfrm>
              <a:off x="2352" y="1832"/>
              <a:ext cx="166" cy="14"/>
            </a:xfrm>
            <a:custGeom>
              <a:avLst/>
              <a:gdLst>
                <a:gd name="T0" fmla="*/ 79 w 82"/>
                <a:gd name="T1" fmla="*/ 0 h 7"/>
                <a:gd name="T2" fmla="*/ 3 w 82"/>
                <a:gd name="T3" fmla="*/ 0 h 7"/>
                <a:gd name="T4" fmla="*/ 0 w 82"/>
                <a:gd name="T5" fmla="*/ 4 h 7"/>
                <a:gd name="T6" fmla="*/ 3 w 82"/>
                <a:gd name="T7" fmla="*/ 7 h 7"/>
                <a:gd name="T8" fmla="*/ 79 w 82"/>
                <a:gd name="T9" fmla="*/ 7 h 7"/>
                <a:gd name="T10" fmla="*/ 82 w 82"/>
                <a:gd name="T11" fmla="*/ 4 h 7"/>
                <a:gd name="T12" fmla="*/ 79 w 82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2" h="7">
                  <a:moveTo>
                    <a:pt x="79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6"/>
                    <a:pt x="1" y="7"/>
                    <a:pt x="3" y="7"/>
                  </a:cubicBezTo>
                  <a:cubicBezTo>
                    <a:pt x="79" y="7"/>
                    <a:pt x="79" y="7"/>
                    <a:pt x="79" y="7"/>
                  </a:cubicBezTo>
                  <a:cubicBezTo>
                    <a:pt x="81" y="7"/>
                    <a:pt x="82" y="6"/>
                    <a:pt x="82" y="4"/>
                  </a:cubicBezTo>
                  <a:cubicBezTo>
                    <a:pt x="82" y="2"/>
                    <a:pt x="81" y="0"/>
                    <a:pt x="79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44081" name="Freeform 49"/>
            <p:cNvSpPr/>
            <p:nvPr/>
          </p:nvSpPr>
          <p:spPr bwMode="auto">
            <a:xfrm>
              <a:off x="2368" y="1866"/>
              <a:ext cx="134" cy="87"/>
            </a:xfrm>
            <a:custGeom>
              <a:avLst/>
              <a:gdLst>
                <a:gd name="T0" fmla="*/ 63 w 66"/>
                <a:gd name="T1" fmla="*/ 0 h 43"/>
                <a:gd name="T2" fmla="*/ 59 w 66"/>
                <a:gd name="T3" fmla="*/ 3 h 43"/>
                <a:gd name="T4" fmla="*/ 59 w 66"/>
                <a:gd name="T5" fmla="*/ 32 h 43"/>
                <a:gd name="T6" fmla="*/ 55 w 66"/>
                <a:gd name="T7" fmla="*/ 36 h 43"/>
                <a:gd name="T8" fmla="*/ 11 w 66"/>
                <a:gd name="T9" fmla="*/ 36 h 43"/>
                <a:gd name="T10" fmla="*/ 7 w 66"/>
                <a:gd name="T11" fmla="*/ 32 h 43"/>
                <a:gd name="T12" fmla="*/ 7 w 66"/>
                <a:gd name="T13" fmla="*/ 3 h 43"/>
                <a:gd name="T14" fmla="*/ 3 w 66"/>
                <a:gd name="T15" fmla="*/ 0 h 43"/>
                <a:gd name="T16" fmla="*/ 0 w 66"/>
                <a:gd name="T17" fmla="*/ 3 h 43"/>
                <a:gd name="T18" fmla="*/ 0 w 66"/>
                <a:gd name="T19" fmla="*/ 32 h 43"/>
                <a:gd name="T20" fmla="*/ 11 w 66"/>
                <a:gd name="T21" fmla="*/ 43 h 43"/>
                <a:gd name="T22" fmla="*/ 55 w 66"/>
                <a:gd name="T23" fmla="*/ 43 h 43"/>
                <a:gd name="T24" fmla="*/ 66 w 66"/>
                <a:gd name="T25" fmla="*/ 32 h 43"/>
                <a:gd name="T26" fmla="*/ 66 w 66"/>
                <a:gd name="T27" fmla="*/ 3 h 43"/>
                <a:gd name="T28" fmla="*/ 63 w 66"/>
                <a:gd name="T2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6" h="43">
                  <a:moveTo>
                    <a:pt x="63" y="0"/>
                  </a:moveTo>
                  <a:cubicBezTo>
                    <a:pt x="61" y="0"/>
                    <a:pt x="59" y="1"/>
                    <a:pt x="59" y="3"/>
                  </a:cubicBezTo>
                  <a:cubicBezTo>
                    <a:pt x="59" y="32"/>
                    <a:pt x="59" y="32"/>
                    <a:pt x="59" y="32"/>
                  </a:cubicBezTo>
                  <a:cubicBezTo>
                    <a:pt x="59" y="34"/>
                    <a:pt x="57" y="36"/>
                    <a:pt x="55" y="36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9" y="36"/>
                    <a:pt x="7" y="34"/>
                    <a:pt x="7" y="32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1"/>
                    <a:pt x="5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8"/>
                    <a:pt x="5" y="43"/>
                    <a:pt x="11" y="43"/>
                  </a:cubicBezTo>
                  <a:cubicBezTo>
                    <a:pt x="55" y="43"/>
                    <a:pt x="55" y="43"/>
                    <a:pt x="55" y="43"/>
                  </a:cubicBezTo>
                  <a:cubicBezTo>
                    <a:pt x="61" y="43"/>
                    <a:pt x="66" y="38"/>
                    <a:pt x="66" y="32"/>
                  </a:cubicBezTo>
                  <a:cubicBezTo>
                    <a:pt x="66" y="3"/>
                    <a:pt x="66" y="3"/>
                    <a:pt x="66" y="3"/>
                  </a:cubicBezTo>
                  <a:cubicBezTo>
                    <a:pt x="66" y="1"/>
                    <a:pt x="65" y="0"/>
                    <a:pt x="63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44082" name="Freeform 50"/>
            <p:cNvSpPr/>
            <p:nvPr/>
          </p:nvSpPr>
          <p:spPr bwMode="auto">
            <a:xfrm>
              <a:off x="2402" y="1895"/>
              <a:ext cx="15" cy="28"/>
            </a:xfrm>
            <a:custGeom>
              <a:avLst/>
              <a:gdLst>
                <a:gd name="T0" fmla="*/ 7 w 7"/>
                <a:gd name="T1" fmla="*/ 10 h 14"/>
                <a:gd name="T2" fmla="*/ 7 w 7"/>
                <a:gd name="T3" fmla="*/ 4 h 14"/>
                <a:gd name="T4" fmla="*/ 3 w 7"/>
                <a:gd name="T5" fmla="*/ 0 h 14"/>
                <a:gd name="T6" fmla="*/ 0 w 7"/>
                <a:gd name="T7" fmla="*/ 4 h 14"/>
                <a:gd name="T8" fmla="*/ 0 w 7"/>
                <a:gd name="T9" fmla="*/ 10 h 14"/>
                <a:gd name="T10" fmla="*/ 3 w 7"/>
                <a:gd name="T11" fmla="*/ 14 h 14"/>
                <a:gd name="T12" fmla="*/ 7 w 7"/>
                <a:gd name="T13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4">
                  <a:moveTo>
                    <a:pt x="7" y="10"/>
                  </a:moveTo>
                  <a:cubicBezTo>
                    <a:pt x="7" y="4"/>
                    <a:pt x="7" y="4"/>
                    <a:pt x="7" y="4"/>
                  </a:cubicBezTo>
                  <a:cubicBezTo>
                    <a:pt x="7" y="2"/>
                    <a:pt x="5" y="0"/>
                    <a:pt x="3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2"/>
                    <a:pt x="1" y="14"/>
                    <a:pt x="3" y="14"/>
                  </a:cubicBezTo>
                  <a:cubicBezTo>
                    <a:pt x="5" y="14"/>
                    <a:pt x="7" y="12"/>
                    <a:pt x="7" y="1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44083" name="Freeform 51"/>
            <p:cNvSpPr/>
            <p:nvPr/>
          </p:nvSpPr>
          <p:spPr bwMode="auto">
            <a:xfrm>
              <a:off x="2427" y="1868"/>
              <a:ext cx="16" cy="55"/>
            </a:xfrm>
            <a:custGeom>
              <a:avLst/>
              <a:gdLst>
                <a:gd name="T0" fmla="*/ 8 w 8"/>
                <a:gd name="T1" fmla="*/ 23 h 27"/>
                <a:gd name="T2" fmla="*/ 8 w 8"/>
                <a:gd name="T3" fmla="*/ 3 h 27"/>
                <a:gd name="T4" fmla="*/ 4 w 8"/>
                <a:gd name="T5" fmla="*/ 0 h 27"/>
                <a:gd name="T6" fmla="*/ 0 w 8"/>
                <a:gd name="T7" fmla="*/ 3 h 27"/>
                <a:gd name="T8" fmla="*/ 0 w 8"/>
                <a:gd name="T9" fmla="*/ 23 h 27"/>
                <a:gd name="T10" fmla="*/ 4 w 8"/>
                <a:gd name="T11" fmla="*/ 27 h 27"/>
                <a:gd name="T12" fmla="*/ 8 w 8"/>
                <a:gd name="T13" fmla="*/ 2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27">
                  <a:moveTo>
                    <a:pt x="8" y="23"/>
                  </a:moveTo>
                  <a:cubicBezTo>
                    <a:pt x="8" y="3"/>
                    <a:pt x="8" y="3"/>
                    <a:pt x="8" y="3"/>
                  </a:cubicBezTo>
                  <a:cubicBezTo>
                    <a:pt x="8" y="1"/>
                    <a:pt x="6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5"/>
                    <a:pt x="2" y="27"/>
                    <a:pt x="4" y="27"/>
                  </a:cubicBezTo>
                  <a:cubicBezTo>
                    <a:pt x="6" y="27"/>
                    <a:pt x="8" y="25"/>
                    <a:pt x="8" y="2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44084" name="Freeform 52"/>
            <p:cNvSpPr/>
            <p:nvPr/>
          </p:nvSpPr>
          <p:spPr bwMode="auto">
            <a:xfrm>
              <a:off x="2453" y="1881"/>
              <a:ext cx="14" cy="42"/>
            </a:xfrm>
            <a:custGeom>
              <a:avLst/>
              <a:gdLst>
                <a:gd name="T0" fmla="*/ 7 w 7"/>
                <a:gd name="T1" fmla="*/ 17 h 21"/>
                <a:gd name="T2" fmla="*/ 7 w 7"/>
                <a:gd name="T3" fmla="*/ 4 h 21"/>
                <a:gd name="T4" fmla="*/ 4 w 7"/>
                <a:gd name="T5" fmla="*/ 0 h 21"/>
                <a:gd name="T6" fmla="*/ 0 w 7"/>
                <a:gd name="T7" fmla="*/ 4 h 21"/>
                <a:gd name="T8" fmla="*/ 0 w 7"/>
                <a:gd name="T9" fmla="*/ 17 h 21"/>
                <a:gd name="T10" fmla="*/ 4 w 7"/>
                <a:gd name="T11" fmla="*/ 21 h 21"/>
                <a:gd name="T12" fmla="*/ 7 w 7"/>
                <a:gd name="T13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21">
                  <a:moveTo>
                    <a:pt x="7" y="17"/>
                  </a:moveTo>
                  <a:cubicBezTo>
                    <a:pt x="7" y="4"/>
                    <a:pt x="7" y="4"/>
                    <a:pt x="7" y="4"/>
                  </a:cubicBezTo>
                  <a:cubicBezTo>
                    <a:pt x="7" y="2"/>
                    <a:pt x="6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2" y="21"/>
                    <a:pt x="4" y="21"/>
                  </a:cubicBezTo>
                  <a:cubicBezTo>
                    <a:pt x="6" y="21"/>
                    <a:pt x="7" y="19"/>
                    <a:pt x="7" y="1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44085" name="Freeform 53"/>
            <p:cNvSpPr/>
            <p:nvPr/>
          </p:nvSpPr>
          <p:spPr bwMode="auto">
            <a:xfrm>
              <a:off x="2396" y="1965"/>
              <a:ext cx="77" cy="41"/>
            </a:xfrm>
            <a:custGeom>
              <a:avLst/>
              <a:gdLst>
                <a:gd name="T0" fmla="*/ 30 w 38"/>
                <a:gd name="T1" fmla="*/ 2 h 20"/>
                <a:gd name="T2" fmla="*/ 26 w 38"/>
                <a:gd name="T3" fmla="*/ 0 h 20"/>
                <a:gd name="T4" fmla="*/ 12 w 38"/>
                <a:gd name="T5" fmla="*/ 0 h 20"/>
                <a:gd name="T6" fmla="*/ 8 w 38"/>
                <a:gd name="T7" fmla="*/ 2 h 20"/>
                <a:gd name="T8" fmla="*/ 1 w 38"/>
                <a:gd name="T9" fmla="*/ 14 h 20"/>
                <a:gd name="T10" fmla="*/ 2 w 38"/>
                <a:gd name="T11" fmla="*/ 19 h 20"/>
                <a:gd name="T12" fmla="*/ 7 w 38"/>
                <a:gd name="T13" fmla="*/ 18 h 20"/>
                <a:gd name="T14" fmla="*/ 14 w 38"/>
                <a:gd name="T15" fmla="*/ 7 h 20"/>
                <a:gd name="T16" fmla="*/ 24 w 38"/>
                <a:gd name="T17" fmla="*/ 7 h 20"/>
                <a:gd name="T18" fmla="*/ 31 w 38"/>
                <a:gd name="T19" fmla="*/ 18 h 20"/>
                <a:gd name="T20" fmla="*/ 34 w 38"/>
                <a:gd name="T21" fmla="*/ 19 h 20"/>
                <a:gd name="T22" fmla="*/ 36 w 38"/>
                <a:gd name="T23" fmla="*/ 19 h 20"/>
                <a:gd name="T24" fmla="*/ 37 w 38"/>
                <a:gd name="T25" fmla="*/ 14 h 20"/>
                <a:gd name="T26" fmla="*/ 30 w 38"/>
                <a:gd name="T2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" h="20">
                  <a:moveTo>
                    <a:pt x="30" y="2"/>
                  </a:moveTo>
                  <a:cubicBezTo>
                    <a:pt x="29" y="1"/>
                    <a:pt x="28" y="0"/>
                    <a:pt x="26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0" y="0"/>
                    <a:pt x="9" y="1"/>
                    <a:pt x="8" y="2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6"/>
                    <a:pt x="1" y="18"/>
                    <a:pt x="2" y="19"/>
                  </a:cubicBezTo>
                  <a:cubicBezTo>
                    <a:pt x="4" y="20"/>
                    <a:pt x="6" y="19"/>
                    <a:pt x="7" y="18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9"/>
                    <a:pt x="32" y="19"/>
                    <a:pt x="34" y="19"/>
                  </a:cubicBezTo>
                  <a:cubicBezTo>
                    <a:pt x="34" y="19"/>
                    <a:pt x="35" y="19"/>
                    <a:pt x="36" y="19"/>
                  </a:cubicBezTo>
                  <a:cubicBezTo>
                    <a:pt x="37" y="18"/>
                    <a:pt x="38" y="16"/>
                    <a:pt x="37" y="14"/>
                  </a:cubicBezTo>
                  <a:lnTo>
                    <a:pt x="30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black"/>
                </a:solidFill>
              </a:endParaRPr>
            </a:p>
          </p:txBody>
        </p:sp>
      </p:grpSp>
      <p:grpSp>
        <p:nvGrpSpPr>
          <p:cNvPr id="44089" name="Group 57"/>
          <p:cNvGrpSpPr/>
          <p:nvPr/>
        </p:nvGrpSpPr>
        <p:grpSpPr bwMode="auto">
          <a:xfrm>
            <a:off x="1619122" y="4127080"/>
            <a:ext cx="368300" cy="364179"/>
            <a:chOff x="834" y="1832"/>
            <a:chExt cx="174" cy="172"/>
          </a:xfrm>
        </p:grpSpPr>
        <p:sp>
          <p:nvSpPr>
            <p:cNvPr id="44086" name="Freeform 54"/>
            <p:cNvSpPr>
              <a:spLocks noEditPoints="1"/>
            </p:cNvSpPr>
            <p:nvPr/>
          </p:nvSpPr>
          <p:spPr bwMode="auto">
            <a:xfrm>
              <a:off x="834" y="1832"/>
              <a:ext cx="174" cy="172"/>
            </a:xfrm>
            <a:custGeom>
              <a:avLst/>
              <a:gdLst>
                <a:gd name="T0" fmla="*/ 83 w 86"/>
                <a:gd name="T1" fmla="*/ 33 h 85"/>
                <a:gd name="T2" fmla="*/ 75 w 86"/>
                <a:gd name="T3" fmla="*/ 28 h 85"/>
                <a:gd name="T4" fmla="*/ 77 w 86"/>
                <a:gd name="T5" fmla="*/ 17 h 85"/>
                <a:gd name="T6" fmla="*/ 65 w 86"/>
                <a:gd name="T7" fmla="*/ 8 h 85"/>
                <a:gd name="T8" fmla="*/ 55 w 86"/>
                <a:gd name="T9" fmla="*/ 10 h 85"/>
                <a:gd name="T10" fmla="*/ 49 w 86"/>
                <a:gd name="T11" fmla="*/ 0 h 85"/>
                <a:gd name="T12" fmla="*/ 34 w 86"/>
                <a:gd name="T13" fmla="*/ 3 h 85"/>
                <a:gd name="T14" fmla="*/ 28 w 86"/>
                <a:gd name="T15" fmla="*/ 11 h 85"/>
                <a:gd name="T16" fmla="*/ 18 w 86"/>
                <a:gd name="T17" fmla="*/ 8 h 85"/>
                <a:gd name="T18" fmla="*/ 8 w 86"/>
                <a:gd name="T19" fmla="*/ 21 h 85"/>
                <a:gd name="T20" fmla="*/ 10 w 86"/>
                <a:gd name="T21" fmla="*/ 31 h 85"/>
                <a:gd name="T22" fmla="*/ 1 w 86"/>
                <a:gd name="T23" fmla="*/ 36 h 85"/>
                <a:gd name="T24" fmla="*/ 1 w 86"/>
                <a:gd name="T25" fmla="*/ 49 h 85"/>
                <a:gd name="T26" fmla="*/ 10 w 86"/>
                <a:gd name="T27" fmla="*/ 54 h 85"/>
                <a:gd name="T28" fmla="*/ 8 w 86"/>
                <a:gd name="T29" fmla="*/ 64 h 85"/>
                <a:gd name="T30" fmla="*/ 18 w 86"/>
                <a:gd name="T31" fmla="*/ 77 h 85"/>
                <a:gd name="T32" fmla="*/ 28 w 86"/>
                <a:gd name="T33" fmla="*/ 74 h 85"/>
                <a:gd name="T34" fmla="*/ 34 w 86"/>
                <a:gd name="T35" fmla="*/ 82 h 85"/>
                <a:gd name="T36" fmla="*/ 43 w 86"/>
                <a:gd name="T37" fmla="*/ 85 h 85"/>
                <a:gd name="T38" fmla="*/ 52 w 86"/>
                <a:gd name="T39" fmla="*/ 82 h 85"/>
                <a:gd name="T40" fmla="*/ 58 w 86"/>
                <a:gd name="T41" fmla="*/ 74 h 85"/>
                <a:gd name="T42" fmla="*/ 68 w 86"/>
                <a:gd name="T43" fmla="*/ 77 h 85"/>
                <a:gd name="T44" fmla="*/ 78 w 86"/>
                <a:gd name="T45" fmla="*/ 64 h 85"/>
                <a:gd name="T46" fmla="*/ 76 w 86"/>
                <a:gd name="T47" fmla="*/ 54 h 85"/>
                <a:gd name="T48" fmla="*/ 85 w 86"/>
                <a:gd name="T49" fmla="*/ 49 h 85"/>
                <a:gd name="T50" fmla="*/ 85 w 86"/>
                <a:gd name="T51" fmla="*/ 36 h 85"/>
                <a:gd name="T52" fmla="*/ 72 w 86"/>
                <a:gd name="T53" fmla="*/ 48 h 85"/>
                <a:gd name="T54" fmla="*/ 67 w 86"/>
                <a:gd name="T55" fmla="*/ 56 h 85"/>
                <a:gd name="T56" fmla="*/ 70 w 86"/>
                <a:gd name="T57" fmla="*/ 65 h 85"/>
                <a:gd name="T58" fmla="*/ 60 w 86"/>
                <a:gd name="T59" fmla="*/ 67 h 85"/>
                <a:gd name="T60" fmla="*/ 51 w 86"/>
                <a:gd name="T61" fmla="*/ 69 h 85"/>
                <a:gd name="T62" fmla="*/ 46 w 86"/>
                <a:gd name="T63" fmla="*/ 78 h 85"/>
                <a:gd name="T64" fmla="*/ 38 w 86"/>
                <a:gd name="T65" fmla="*/ 72 h 85"/>
                <a:gd name="T66" fmla="*/ 30 w 86"/>
                <a:gd name="T67" fmla="*/ 67 h 85"/>
                <a:gd name="T68" fmla="*/ 20 w 86"/>
                <a:gd name="T69" fmla="*/ 70 h 85"/>
                <a:gd name="T70" fmla="*/ 19 w 86"/>
                <a:gd name="T71" fmla="*/ 59 h 85"/>
                <a:gd name="T72" fmla="*/ 16 w 86"/>
                <a:gd name="T73" fmla="*/ 51 h 85"/>
                <a:gd name="T74" fmla="*/ 8 w 86"/>
                <a:gd name="T75" fmla="*/ 46 h 85"/>
                <a:gd name="T76" fmla="*/ 8 w 86"/>
                <a:gd name="T77" fmla="*/ 39 h 85"/>
                <a:gd name="T78" fmla="*/ 16 w 86"/>
                <a:gd name="T79" fmla="*/ 35 h 85"/>
                <a:gd name="T80" fmla="*/ 19 w 86"/>
                <a:gd name="T81" fmla="*/ 26 h 85"/>
                <a:gd name="T82" fmla="*/ 20 w 86"/>
                <a:gd name="T83" fmla="*/ 15 h 85"/>
                <a:gd name="T84" fmla="*/ 30 w 86"/>
                <a:gd name="T85" fmla="*/ 18 h 85"/>
                <a:gd name="T86" fmla="*/ 38 w 86"/>
                <a:gd name="T87" fmla="*/ 14 h 85"/>
                <a:gd name="T88" fmla="*/ 46 w 86"/>
                <a:gd name="T89" fmla="*/ 7 h 85"/>
                <a:gd name="T90" fmla="*/ 51 w 86"/>
                <a:gd name="T91" fmla="*/ 16 h 85"/>
                <a:gd name="T92" fmla="*/ 60 w 86"/>
                <a:gd name="T93" fmla="*/ 18 h 85"/>
                <a:gd name="T94" fmla="*/ 70 w 86"/>
                <a:gd name="T95" fmla="*/ 20 h 85"/>
                <a:gd name="T96" fmla="*/ 67 w 86"/>
                <a:gd name="T97" fmla="*/ 29 h 85"/>
                <a:gd name="T98" fmla="*/ 72 w 86"/>
                <a:gd name="T99" fmla="*/ 37 h 85"/>
                <a:gd name="T100" fmla="*/ 78 w 86"/>
                <a:gd name="T101" fmla="*/ 43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6" h="85">
                  <a:moveTo>
                    <a:pt x="85" y="36"/>
                  </a:moveTo>
                  <a:cubicBezTo>
                    <a:pt x="85" y="35"/>
                    <a:pt x="84" y="34"/>
                    <a:pt x="83" y="33"/>
                  </a:cubicBezTo>
                  <a:cubicBezTo>
                    <a:pt x="76" y="31"/>
                    <a:pt x="76" y="31"/>
                    <a:pt x="76" y="31"/>
                  </a:cubicBezTo>
                  <a:cubicBezTo>
                    <a:pt x="76" y="30"/>
                    <a:pt x="75" y="29"/>
                    <a:pt x="75" y="28"/>
                  </a:cubicBezTo>
                  <a:cubicBezTo>
                    <a:pt x="78" y="21"/>
                    <a:pt x="78" y="21"/>
                    <a:pt x="78" y="21"/>
                  </a:cubicBezTo>
                  <a:cubicBezTo>
                    <a:pt x="78" y="20"/>
                    <a:pt x="78" y="18"/>
                    <a:pt x="77" y="17"/>
                  </a:cubicBezTo>
                  <a:cubicBezTo>
                    <a:pt x="75" y="14"/>
                    <a:pt x="72" y="11"/>
                    <a:pt x="68" y="8"/>
                  </a:cubicBezTo>
                  <a:cubicBezTo>
                    <a:pt x="67" y="7"/>
                    <a:pt x="66" y="7"/>
                    <a:pt x="65" y="8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7" y="10"/>
                    <a:pt x="56" y="10"/>
                    <a:pt x="55" y="10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52" y="2"/>
                    <a:pt x="51" y="1"/>
                    <a:pt x="49" y="0"/>
                  </a:cubicBezTo>
                  <a:cubicBezTo>
                    <a:pt x="45" y="0"/>
                    <a:pt x="41" y="0"/>
                    <a:pt x="37" y="0"/>
                  </a:cubicBezTo>
                  <a:cubicBezTo>
                    <a:pt x="35" y="1"/>
                    <a:pt x="34" y="2"/>
                    <a:pt x="34" y="3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0" y="10"/>
                    <a:pt x="29" y="10"/>
                    <a:pt x="28" y="11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0" y="7"/>
                    <a:pt x="19" y="7"/>
                    <a:pt x="18" y="8"/>
                  </a:cubicBezTo>
                  <a:cubicBezTo>
                    <a:pt x="14" y="11"/>
                    <a:pt x="11" y="14"/>
                    <a:pt x="9" y="17"/>
                  </a:cubicBezTo>
                  <a:cubicBezTo>
                    <a:pt x="8" y="18"/>
                    <a:pt x="8" y="20"/>
                    <a:pt x="8" y="21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9"/>
                    <a:pt x="10" y="30"/>
                    <a:pt x="10" y="31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2" y="34"/>
                    <a:pt x="1" y="35"/>
                    <a:pt x="1" y="36"/>
                  </a:cubicBezTo>
                  <a:cubicBezTo>
                    <a:pt x="0" y="39"/>
                    <a:pt x="0" y="41"/>
                    <a:pt x="0" y="43"/>
                  </a:cubicBezTo>
                  <a:cubicBezTo>
                    <a:pt x="0" y="45"/>
                    <a:pt x="0" y="47"/>
                    <a:pt x="1" y="49"/>
                  </a:cubicBezTo>
                  <a:cubicBezTo>
                    <a:pt x="1" y="50"/>
                    <a:pt x="2" y="52"/>
                    <a:pt x="3" y="52"/>
                  </a:cubicBezTo>
                  <a:cubicBezTo>
                    <a:pt x="10" y="54"/>
                    <a:pt x="10" y="54"/>
                    <a:pt x="10" y="54"/>
                  </a:cubicBezTo>
                  <a:cubicBezTo>
                    <a:pt x="10" y="56"/>
                    <a:pt x="11" y="57"/>
                    <a:pt x="11" y="58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8" y="65"/>
                    <a:pt x="8" y="67"/>
                    <a:pt x="9" y="68"/>
                  </a:cubicBezTo>
                  <a:cubicBezTo>
                    <a:pt x="11" y="71"/>
                    <a:pt x="14" y="74"/>
                    <a:pt x="18" y="77"/>
                  </a:cubicBezTo>
                  <a:cubicBezTo>
                    <a:pt x="19" y="78"/>
                    <a:pt x="20" y="78"/>
                    <a:pt x="22" y="77"/>
                  </a:cubicBezTo>
                  <a:cubicBezTo>
                    <a:pt x="28" y="74"/>
                    <a:pt x="28" y="74"/>
                    <a:pt x="28" y="74"/>
                  </a:cubicBezTo>
                  <a:cubicBezTo>
                    <a:pt x="29" y="75"/>
                    <a:pt x="30" y="75"/>
                    <a:pt x="31" y="76"/>
                  </a:cubicBezTo>
                  <a:cubicBezTo>
                    <a:pt x="34" y="82"/>
                    <a:pt x="34" y="82"/>
                    <a:pt x="34" y="82"/>
                  </a:cubicBezTo>
                  <a:cubicBezTo>
                    <a:pt x="34" y="84"/>
                    <a:pt x="35" y="85"/>
                    <a:pt x="37" y="85"/>
                  </a:cubicBezTo>
                  <a:cubicBezTo>
                    <a:pt x="39" y="85"/>
                    <a:pt x="41" y="85"/>
                    <a:pt x="43" y="85"/>
                  </a:cubicBezTo>
                  <a:cubicBezTo>
                    <a:pt x="45" y="85"/>
                    <a:pt x="47" y="85"/>
                    <a:pt x="49" y="85"/>
                  </a:cubicBezTo>
                  <a:cubicBezTo>
                    <a:pt x="51" y="85"/>
                    <a:pt x="52" y="84"/>
                    <a:pt x="52" y="82"/>
                  </a:cubicBezTo>
                  <a:cubicBezTo>
                    <a:pt x="55" y="76"/>
                    <a:pt x="55" y="76"/>
                    <a:pt x="55" y="76"/>
                  </a:cubicBezTo>
                  <a:cubicBezTo>
                    <a:pt x="56" y="75"/>
                    <a:pt x="57" y="75"/>
                    <a:pt x="58" y="74"/>
                  </a:cubicBezTo>
                  <a:cubicBezTo>
                    <a:pt x="65" y="77"/>
                    <a:pt x="65" y="77"/>
                    <a:pt x="65" y="77"/>
                  </a:cubicBezTo>
                  <a:cubicBezTo>
                    <a:pt x="66" y="78"/>
                    <a:pt x="67" y="78"/>
                    <a:pt x="68" y="77"/>
                  </a:cubicBezTo>
                  <a:cubicBezTo>
                    <a:pt x="72" y="74"/>
                    <a:pt x="75" y="71"/>
                    <a:pt x="77" y="68"/>
                  </a:cubicBezTo>
                  <a:cubicBezTo>
                    <a:pt x="78" y="67"/>
                    <a:pt x="78" y="65"/>
                    <a:pt x="78" y="64"/>
                  </a:cubicBezTo>
                  <a:cubicBezTo>
                    <a:pt x="75" y="58"/>
                    <a:pt x="75" y="58"/>
                    <a:pt x="75" y="58"/>
                  </a:cubicBezTo>
                  <a:cubicBezTo>
                    <a:pt x="75" y="57"/>
                    <a:pt x="76" y="56"/>
                    <a:pt x="76" y="54"/>
                  </a:cubicBezTo>
                  <a:cubicBezTo>
                    <a:pt x="83" y="52"/>
                    <a:pt x="83" y="52"/>
                    <a:pt x="83" y="52"/>
                  </a:cubicBezTo>
                  <a:cubicBezTo>
                    <a:pt x="84" y="52"/>
                    <a:pt x="85" y="50"/>
                    <a:pt x="85" y="49"/>
                  </a:cubicBezTo>
                  <a:cubicBezTo>
                    <a:pt x="86" y="47"/>
                    <a:pt x="86" y="45"/>
                    <a:pt x="86" y="43"/>
                  </a:cubicBezTo>
                  <a:cubicBezTo>
                    <a:pt x="86" y="41"/>
                    <a:pt x="86" y="39"/>
                    <a:pt x="85" y="36"/>
                  </a:cubicBezTo>
                  <a:moveTo>
                    <a:pt x="78" y="46"/>
                  </a:moveTo>
                  <a:cubicBezTo>
                    <a:pt x="72" y="48"/>
                    <a:pt x="72" y="48"/>
                    <a:pt x="72" y="48"/>
                  </a:cubicBezTo>
                  <a:cubicBezTo>
                    <a:pt x="71" y="48"/>
                    <a:pt x="70" y="49"/>
                    <a:pt x="70" y="51"/>
                  </a:cubicBezTo>
                  <a:cubicBezTo>
                    <a:pt x="69" y="52"/>
                    <a:pt x="68" y="54"/>
                    <a:pt x="67" y="56"/>
                  </a:cubicBezTo>
                  <a:cubicBezTo>
                    <a:pt x="67" y="57"/>
                    <a:pt x="67" y="58"/>
                    <a:pt x="67" y="59"/>
                  </a:cubicBezTo>
                  <a:cubicBezTo>
                    <a:pt x="70" y="65"/>
                    <a:pt x="70" y="65"/>
                    <a:pt x="70" y="65"/>
                  </a:cubicBezTo>
                  <a:cubicBezTo>
                    <a:pt x="69" y="67"/>
                    <a:pt x="67" y="68"/>
                    <a:pt x="66" y="70"/>
                  </a:cubicBezTo>
                  <a:cubicBezTo>
                    <a:pt x="60" y="67"/>
                    <a:pt x="60" y="67"/>
                    <a:pt x="60" y="67"/>
                  </a:cubicBezTo>
                  <a:cubicBezTo>
                    <a:pt x="59" y="66"/>
                    <a:pt x="57" y="66"/>
                    <a:pt x="56" y="67"/>
                  </a:cubicBezTo>
                  <a:cubicBezTo>
                    <a:pt x="55" y="68"/>
                    <a:pt x="53" y="69"/>
                    <a:pt x="51" y="69"/>
                  </a:cubicBezTo>
                  <a:cubicBezTo>
                    <a:pt x="50" y="70"/>
                    <a:pt x="49" y="70"/>
                    <a:pt x="48" y="72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4" y="78"/>
                    <a:pt x="42" y="78"/>
                    <a:pt x="40" y="78"/>
                  </a:cubicBezTo>
                  <a:cubicBezTo>
                    <a:pt x="38" y="72"/>
                    <a:pt x="38" y="72"/>
                    <a:pt x="38" y="72"/>
                  </a:cubicBezTo>
                  <a:cubicBezTo>
                    <a:pt x="37" y="70"/>
                    <a:pt x="36" y="70"/>
                    <a:pt x="35" y="69"/>
                  </a:cubicBezTo>
                  <a:cubicBezTo>
                    <a:pt x="33" y="69"/>
                    <a:pt x="31" y="68"/>
                    <a:pt x="30" y="67"/>
                  </a:cubicBezTo>
                  <a:cubicBezTo>
                    <a:pt x="29" y="66"/>
                    <a:pt x="27" y="66"/>
                    <a:pt x="26" y="67"/>
                  </a:cubicBezTo>
                  <a:cubicBezTo>
                    <a:pt x="20" y="70"/>
                    <a:pt x="20" y="70"/>
                    <a:pt x="20" y="70"/>
                  </a:cubicBezTo>
                  <a:cubicBezTo>
                    <a:pt x="19" y="68"/>
                    <a:pt x="17" y="67"/>
                    <a:pt x="16" y="65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19" y="58"/>
                    <a:pt x="19" y="57"/>
                    <a:pt x="19" y="56"/>
                  </a:cubicBezTo>
                  <a:cubicBezTo>
                    <a:pt x="18" y="54"/>
                    <a:pt x="17" y="52"/>
                    <a:pt x="16" y="51"/>
                  </a:cubicBezTo>
                  <a:cubicBezTo>
                    <a:pt x="16" y="49"/>
                    <a:pt x="15" y="48"/>
                    <a:pt x="14" y="48"/>
                  </a:cubicBezTo>
                  <a:cubicBezTo>
                    <a:pt x="8" y="46"/>
                    <a:pt x="8" y="46"/>
                    <a:pt x="8" y="46"/>
                  </a:cubicBezTo>
                  <a:cubicBezTo>
                    <a:pt x="8" y="45"/>
                    <a:pt x="8" y="44"/>
                    <a:pt x="8" y="43"/>
                  </a:cubicBezTo>
                  <a:cubicBezTo>
                    <a:pt x="8" y="42"/>
                    <a:pt x="8" y="41"/>
                    <a:pt x="8" y="39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5" y="37"/>
                    <a:pt x="16" y="36"/>
                    <a:pt x="16" y="35"/>
                  </a:cubicBezTo>
                  <a:cubicBezTo>
                    <a:pt x="17" y="33"/>
                    <a:pt x="18" y="31"/>
                    <a:pt x="19" y="29"/>
                  </a:cubicBezTo>
                  <a:cubicBezTo>
                    <a:pt x="19" y="28"/>
                    <a:pt x="19" y="27"/>
                    <a:pt x="19" y="26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7" y="18"/>
                    <a:pt x="19" y="17"/>
                    <a:pt x="20" y="15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7" y="19"/>
                    <a:pt x="29" y="19"/>
                    <a:pt x="30" y="18"/>
                  </a:cubicBezTo>
                  <a:cubicBezTo>
                    <a:pt x="31" y="17"/>
                    <a:pt x="33" y="17"/>
                    <a:pt x="35" y="16"/>
                  </a:cubicBezTo>
                  <a:cubicBezTo>
                    <a:pt x="36" y="16"/>
                    <a:pt x="37" y="15"/>
                    <a:pt x="38" y="14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2" y="7"/>
                    <a:pt x="44" y="7"/>
                    <a:pt x="46" y="7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9" y="15"/>
                    <a:pt x="50" y="16"/>
                    <a:pt x="51" y="16"/>
                  </a:cubicBezTo>
                  <a:cubicBezTo>
                    <a:pt x="53" y="17"/>
                    <a:pt x="55" y="17"/>
                    <a:pt x="56" y="18"/>
                  </a:cubicBezTo>
                  <a:cubicBezTo>
                    <a:pt x="57" y="19"/>
                    <a:pt x="59" y="19"/>
                    <a:pt x="60" y="18"/>
                  </a:cubicBezTo>
                  <a:cubicBezTo>
                    <a:pt x="66" y="15"/>
                    <a:pt x="66" y="15"/>
                    <a:pt x="66" y="15"/>
                  </a:cubicBezTo>
                  <a:cubicBezTo>
                    <a:pt x="67" y="17"/>
                    <a:pt x="69" y="18"/>
                    <a:pt x="70" y="20"/>
                  </a:cubicBezTo>
                  <a:cubicBezTo>
                    <a:pt x="67" y="26"/>
                    <a:pt x="67" y="26"/>
                    <a:pt x="67" y="26"/>
                  </a:cubicBezTo>
                  <a:cubicBezTo>
                    <a:pt x="67" y="27"/>
                    <a:pt x="67" y="28"/>
                    <a:pt x="67" y="29"/>
                  </a:cubicBezTo>
                  <a:cubicBezTo>
                    <a:pt x="68" y="31"/>
                    <a:pt x="69" y="33"/>
                    <a:pt x="70" y="35"/>
                  </a:cubicBezTo>
                  <a:cubicBezTo>
                    <a:pt x="70" y="36"/>
                    <a:pt x="71" y="37"/>
                    <a:pt x="72" y="37"/>
                  </a:cubicBezTo>
                  <a:cubicBezTo>
                    <a:pt x="78" y="39"/>
                    <a:pt x="78" y="39"/>
                    <a:pt x="78" y="39"/>
                  </a:cubicBezTo>
                  <a:cubicBezTo>
                    <a:pt x="78" y="41"/>
                    <a:pt x="78" y="42"/>
                    <a:pt x="78" y="43"/>
                  </a:cubicBezTo>
                  <a:cubicBezTo>
                    <a:pt x="78" y="44"/>
                    <a:pt x="78" y="45"/>
                    <a:pt x="78" y="4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44087" name="Freeform 55"/>
            <p:cNvSpPr>
              <a:spLocks noEditPoints="1"/>
            </p:cNvSpPr>
            <p:nvPr/>
          </p:nvSpPr>
          <p:spPr bwMode="auto">
            <a:xfrm>
              <a:off x="887" y="1883"/>
              <a:ext cx="69" cy="68"/>
            </a:xfrm>
            <a:custGeom>
              <a:avLst/>
              <a:gdLst>
                <a:gd name="T0" fmla="*/ 17 w 34"/>
                <a:gd name="T1" fmla="*/ 0 h 34"/>
                <a:gd name="T2" fmla="*/ 0 w 34"/>
                <a:gd name="T3" fmla="*/ 17 h 34"/>
                <a:gd name="T4" fmla="*/ 17 w 34"/>
                <a:gd name="T5" fmla="*/ 34 h 34"/>
                <a:gd name="T6" fmla="*/ 34 w 34"/>
                <a:gd name="T7" fmla="*/ 17 h 34"/>
                <a:gd name="T8" fmla="*/ 17 w 34"/>
                <a:gd name="T9" fmla="*/ 0 h 34"/>
                <a:gd name="T10" fmla="*/ 17 w 34"/>
                <a:gd name="T11" fmla="*/ 26 h 34"/>
                <a:gd name="T12" fmla="*/ 7 w 34"/>
                <a:gd name="T13" fmla="*/ 17 h 34"/>
                <a:gd name="T14" fmla="*/ 17 w 34"/>
                <a:gd name="T15" fmla="*/ 7 h 34"/>
                <a:gd name="T16" fmla="*/ 27 w 34"/>
                <a:gd name="T17" fmla="*/ 17 h 34"/>
                <a:gd name="T18" fmla="*/ 17 w 34"/>
                <a:gd name="T19" fmla="*/ 2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" h="34">
                  <a:moveTo>
                    <a:pt x="17" y="0"/>
                  </a:moveTo>
                  <a:cubicBezTo>
                    <a:pt x="8" y="0"/>
                    <a:pt x="0" y="7"/>
                    <a:pt x="0" y="17"/>
                  </a:cubicBezTo>
                  <a:cubicBezTo>
                    <a:pt x="0" y="26"/>
                    <a:pt x="8" y="34"/>
                    <a:pt x="17" y="34"/>
                  </a:cubicBezTo>
                  <a:cubicBezTo>
                    <a:pt x="26" y="34"/>
                    <a:pt x="34" y="26"/>
                    <a:pt x="34" y="17"/>
                  </a:cubicBezTo>
                  <a:cubicBezTo>
                    <a:pt x="34" y="7"/>
                    <a:pt x="26" y="0"/>
                    <a:pt x="17" y="0"/>
                  </a:cubicBezTo>
                  <a:moveTo>
                    <a:pt x="17" y="26"/>
                  </a:moveTo>
                  <a:cubicBezTo>
                    <a:pt x="12" y="26"/>
                    <a:pt x="7" y="22"/>
                    <a:pt x="7" y="17"/>
                  </a:cubicBezTo>
                  <a:cubicBezTo>
                    <a:pt x="7" y="11"/>
                    <a:pt x="12" y="7"/>
                    <a:pt x="17" y="7"/>
                  </a:cubicBezTo>
                  <a:cubicBezTo>
                    <a:pt x="22" y="7"/>
                    <a:pt x="27" y="11"/>
                    <a:pt x="27" y="17"/>
                  </a:cubicBezTo>
                  <a:cubicBezTo>
                    <a:pt x="27" y="22"/>
                    <a:pt x="22" y="26"/>
                    <a:pt x="17" y="2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black"/>
                </a:solidFill>
              </a:endParaRPr>
            </a:p>
          </p:txBody>
        </p:sp>
      </p:grpSp>
      <p:sp>
        <p:nvSpPr>
          <p:cNvPr id="44088" name="Freeform 56"/>
          <p:cNvSpPr>
            <a:spLocks noEditPoints="1"/>
          </p:cNvSpPr>
          <p:nvPr/>
        </p:nvSpPr>
        <p:spPr bwMode="auto">
          <a:xfrm>
            <a:off x="3217206" y="4182131"/>
            <a:ext cx="368300" cy="254079"/>
          </a:xfrm>
          <a:custGeom>
            <a:avLst/>
            <a:gdLst>
              <a:gd name="T0" fmla="*/ 82 w 86"/>
              <a:gd name="T1" fmla="*/ 7 h 59"/>
              <a:gd name="T2" fmla="*/ 74 w 86"/>
              <a:gd name="T3" fmla="*/ 4 h 59"/>
              <a:gd name="T4" fmla="*/ 66 w 86"/>
              <a:gd name="T5" fmla="*/ 7 h 59"/>
              <a:gd name="T6" fmla="*/ 63 w 86"/>
              <a:gd name="T7" fmla="*/ 15 h 59"/>
              <a:gd name="T8" fmla="*/ 64 w 86"/>
              <a:gd name="T9" fmla="*/ 20 h 59"/>
              <a:gd name="T10" fmla="*/ 50 w 86"/>
              <a:gd name="T11" fmla="*/ 32 h 59"/>
              <a:gd name="T12" fmla="*/ 42 w 86"/>
              <a:gd name="T13" fmla="*/ 30 h 59"/>
              <a:gd name="T14" fmla="*/ 35 w 86"/>
              <a:gd name="T15" fmla="*/ 32 h 59"/>
              <a:gd name="T16" fmla="*/ 25 w 86"/>
              <a:gd name="T17" fmla="*/ 20 h 59"/>
              <a:gd name="T18" fmla="*/ 23 w 86"/>
              <a:gd name="T19" fmla="*/ 4 h 59"/>
              <a:gd name="T20" fmla="*/ 14 w 86"/>
              <a:gd name="T21" fmla="*/ 0 h 59"/>
              <a:gd name="T22" fmla="*/ 4 w 86"/>
              <a:gd name="T23" fmla="*/ 4 h 59"/>
              <a:gd name="T24" fmla="*/ 0 w 86"/>
              <a:gd name="T25" fmla="*/ 14 h 59"/>
              <a:gd name="T26" fmla="*/ 4 w 86"/>
              <a:gd name="T27" fmla="*/ 23 h 59"/>
              <a:gd name="T28" fmla="*/ 14 w 86"/>
              <a:gd name="T29" fmla="*/ 27 h 59"/>
              <a:gd name="T30" fmla="*/ 20 w 86"/>
              <a:gd name="T31" fmla="*/ 25 h 59"/>
              <a:gd name="T32" fmla="*/ 30 w 86"/>
              <a:gd name="T33" fmla="*/ 37 h 59"/>
              <a:gd name="T34" fmla="*/ 32 w 86"/>
              <a:gd name="T35" fmla="*/ 55 h 59"/>
              <a:gd name="T36" fmla="*/ 42 w 86"/>
              <a:gd name="T37" fmla="*/ 59 h 59"/>
              <a:gd name="T38" fmla="*/ 52 w 86"/>
              <a:gd name="T39" fmla="*/ 55 h 59"/>
              <a:gd name="T40" fmla="*/ 55 w 86"/>
              <a:gd name="T41" fmla="*/ 38 h 59"/>
              <a:gd name="T42" fmla="*/ 69 w 86"/>
              <a:gd name="T43" fmla="*/ 25 h 59"/>
              <a:gd name="T44" fmla="*/ 74 w 86"/>
              <a:gd name="T45" fmla="*/ 27 h 59"/>
              <a:gd name="T46" fmla="*/ 82 w 86"/>
              <a:gd name="T47" fmla="*/ 23 h 59"/>
              <a:gd name="T48" fmla="*/ 86 w 86"/>
              <a:gd name="T49" fmla="*/ 15 h 59"/>
              <a:gd name="T50" fmla="*/ 82 w 86"/>
              <a:gd name="T51" fmla="*/ 7 h 59"/>
              <a:gd name="T52" fmla="*/ 9 w 86"/>
              <a:gd name="T53" fmla="*/ 18 h 59"/>
              <a:gd name="T54" fmla="*/ 8 w 86"/>
              <a:gd name="T55" fmla="*/ 14 h 59"/>
              <a:gd name="T56" fmla="*/ 9 w 86"/>
              <a:gd name="T57" fmla="*/ 9 h 59"/>
              <a:gd name="T58" fmla="*/ 14 w 86"/>
              <a:gd name="T59" fmla="*/ 8 h 59"/>
              <a:gd name="T60" fmla="*/ 18 w 86"/>
              <a:gd name="T61" fmla="*/ 9 h 59"/>
              <a:gd name="T62" fmla="*/ 18 w 86"/>
              <a:gd name="T63" fmla="*/ 18 h 59"/>
              <a:gd name="T64" fmla="*/ 9 w 86"/>
              <a:gd name="T65" fmla="*/ 18 h 59"/>
              <a:gd name="T66" fmla="*/ 77 w 86"/>
              <a:gd name="T67" fmla="*/ 18 h 59"/>
              <a:gd name="T68" fmla="*/ 71 w 86"/>
              <a:gd name="T69" fmla="*/ 18 h 59"/>
              <a:gd name="T70" fmla="*/ 70 w 86"/>
              <a:gd name="T71" fmla="*/ 15 h 59"/>
              <a:gd name="T72" fmla="*/ 71 w 86"/>
              <a:gd name="T73" fmla="*/ 12 h 59"/>
              <a:gd name="T74" fmla="*/ 74 w 86"/>
              <a:gd name="T75" fmla="*/ 11 h 59"/>
              <a:gd name="T76" fmla="*/ 77 w 86"/>
              <a:gd name="T77" fmla="*/ 12 h 59"/>
              <a:gd name="T78" fmla="*/ 78 w 86"/>
              <a:gd name="T79" fmla="*/ 15 h 59"/>
              <a:gd name="T80" fmla="*/ 77 w 86"/>
              <a:gd name="T81" fmla="*/ 18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86" h="59">
                <a:moveTo>
                  <a:pt x="82" y="7"/>
                </a:moveTo>
                <a:cubicBezTo>
                  <a:pt x="80" y="5"/>
                  <a:pt x="77" y="4"/>
                  <a:pt x="74" y="4"/>
                </a:cubicBezTo>
                <a:cubicBezTo>
                  <a:pt x="71" y="4"/>
                  <a:pt x="68" y="5"/>
                  <a:pt x="66" y="7"/>
                </a:cubicBezTo>
                <a:cubicBezTo>
                  <a:pt x="64" y="9"/>
                  <a:pt x="63" y="12"/>
                  <a:pt x="63" y="15"/>
                </a:cubicBezTo>
                <a:cubicBezTo>
                  <a:pt x="63" y="17"/>
                  <a:pt x="63" y="18"/>
                  <a:pt x="64" y="20"/>
                </a:cubicBezTo>
                <a:cubicBezTo>
                  <a:pt x="50" y="32"/>
                  <a:pt x="50" y="32"/>
                  <a:pt x="50" y="32"/>
                </a:cubicBezTo>
                <a:cubicBezTo>
                  <a:pt x="47" y="31"/>
                  <a:pt x="45" y="30"/>
                  <a:pt x="42" y="30"/>
                </a:cubicBezTo>
                <a:cubicBezTo>
                  <a:pt x="40" y="30"/>
                  <a:pt x="37" y="31"/>
                  <a:pt x="35" y="32"/>
                </a:cubicBezTo>
                <a:cubicBezTo>
                  <a:pt x="25" y="20"/>
                  <a:pt x="25" y="20"/>
                  <a:pt x="25" y="20"/>
                </a:cubicBezTo>
                <a:cubicBezTo>
                  <a:pt x="28" y="15"/>
                  <a:pt x="27" y="8"/>
                  <a:pt x="23" y="4"/>
                </a:cubicBezTo>
                <a:cubicBezTo>
                  <a:pt x="21" y="2"/>
                  <a:pt x="17" y="0"/>
                  <a:pt x="14" y="0"/>
                </a:cubicBezTo>
                <a:cubicBezTo>
                  <a:pt x="10" y="0"/>
                  <a:pt x="7" y="2"/>
                  <a:pt x="4" y="4"/>
                </a:cubicBezTo>
                <a:cubicBezTo>
                  <a:pt x="2" y="7"/>
                  <a:pt x="0" y="10"/>
                  <a:pt x="0" y="14"/>
                </a:cubicBezTo>
                <a:cubicBezTo>
                  <a:pt x="0" y="17"/>
                  <a:pt x="2" y="20"/>
                  <a:pt x="4" y="23"/>
                </a:cubicBezTo>
                <a:cubicBezTo>
                  <a:pt x="7" y="25"/>
                  <a:pt x="10" y="27"/>
                  <a:pt x="14" y="27"/>
                </a:cubicBezTo>
                <a:cubicBezTo>
                  <a:pt x="16" y="27"/>
                  <a:pt x="18" y="26"/>
                  <a:pt x="20" y="25"/>
                </a:cubicBezTo>
                <a:cubicBezTo>
                  <a:pt x="30" y="37"/>
                  <a:pt x="30" y="37"/>
                  <a:pt x="30" y="37"/>
                </a:cubicBezTo>
                <a:cubicBezTo>
                  <a:pt x="27" y="43"/>
                  <a:pt x="27" y="50"/>
                  <a:pt x="32" y="55"/>
                </a:cubicBezTo>
                <a:cubicBezTo>
                  <a:pt x="35" y="58"/>
                  <a:pt x="38" y="59"/>
                  <a:pt x="42" y="59"/>
                </a:cubicBezTo>
                <a:cubicBezTo>
                  <a:pt x="46" y="59"/>
                  <a:pt x="50" y="58"/>
                  <a:pt x="52" y="55"/>
                </a:cubicBezTo>
                <a:cubicBezTo>
                  <a:pt x="57" y="50"/>
                  <a:pt x="58" y="43"/>
                  <a:pt x="55" y="38"/>
                </a:cubicBezTo>
                <a:cubicBezTo>
                  <a:pt x="69" y="25"/>
                  <a:pt x="69" y="25"/>
                  <a:pt x="69" y="25"/>
                </a:cubicBezTo>
                <a:cubicBezTo>
                  <a:pt x="71" y="26"/>
                  <a:pt x="72" y="27"/>
                  <a:pt x="74" y="27"/>
                </a:cubicBezTo>
                <a:cubicBezTo>
                  <a:pt x="77" y="27"/>
                  <a:pt x="80" y="25"/>
                  <a:pt x="82" y="23"/>
                </a:cubicBezTo>
                <a:cubicBezTo>
                  <a:pt x="85" y="21"/>
                  <a:pt x="86" y="18"/>
                  <a:pt x="86" y="15"/>
                </a:cubicBezTo>
                <a:cubicBezTo>
                  <a:pt x="86" y="12"/>
                  <a:pt x="85" y="9"/>
                  <a:pt x="82" y="7"/>
                </a:cubicBezTo>
                <a:moveTo>
                  <a:pt x="9" y="18"/>
                </a:moveTo>
                <a:cubicBezTo>
                  <a:pt x="8" y="17"/>
                  <a:pt x="8" y="15"/>
                  <a:pt x="8" y="14"/>
                </a:cubicBezTo>
                <a:cubicBezTo>
                  <a:pt x="8" y="12"/>
                  <a:pt x="8" y="10"/>
                  <a:pt x="9" y="9"/>
                </a:cubicBezTo>
                <a:cubicBezTo>
                  <a:pt x="11" y="8"/>
                  <a:pt x="12" y="8"/>
                  <a:pt x="14" y="8"/>
                </a:cubicBezTo>
                <a:cubicBezTo>
                  <a:pt x="15" y="8"/>
                  <a:pt x="17" y="8"/>
                  <a:pt x="18" y="9"/>
                </a:cubicBezTo>
                <a:cubicBezTo>
                  <a:pt x="20" y="12"/>
                  <a:pt x="20" y="15"/>
                  <a:pt x="18" y="18"/>
                </a:cubicBezTo>
                <a:cubicBezTo>
                  <a:pt x="16" y="20"/>
                  <a:pt x="12" y="20"/>
                  <a:pt x="9" y="18"/>
                </a:cubicBezTo>
                <a:moveTo>
                  <a:pt x="77" y="18"/>
                </a:moveTo>
                <a:cubicBezTo>
                  <a:pt x="76" y="20"/>
                  <a:pt x="73" y="20"/>
                  <a:pt x="71" y="18"/>
                </a:cubicBezTo>
                <a:cubicBezTo>
                  <a:pt x="71" y="17"/>
                  <a:pt x="70" y="16"/>
                  <a:pt x="70" y="15"/>
                </a:cubicBezTo>
                <a:cubicBezTo>
                  <a:pt x="70" y="14"/>
                  <a:pt x="71" y="13"/>
                  <a:pt x="71" y="12"/>
                </a:cubicBezTo>
                <a:cubicBezTo>
                  <a:pt x="72" y="11"/>
                  <a:pt x="73" y="11"/>
                  <a:pt x="74" y="11"/>
                </a:cubicBezTo>
                <a:cubicBezTo>
                  <a:pt x="75" y="11"/>
                  <a:pt x="76" y="11"/>
                  <a:pt x="77" y="12"/>
                </a:cubicBezTo>
                <a:cubicBezTo>
                  <a:pt x="78" y="13"/>
                  <a:pt x="78" y="14"/>
                  <a:pt x="78" y="15"/>
                </a:cubicBezTo>
                <a:cubicBezTo>
                  <a:pt x="78" y="16"/>
                  <a:pt x="78" y="17"/>
                  <a:pt x="77" y="18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44091" name="Rectangle 59"/>
          <p:cNvSpPr>
            <a:spLocks noChangeArrowheads="1"/>
          </p:cNvSpPr>
          <p:nvPr/>
        </p:nvSpPr>
        <p:spPr bwMode="auto">
          <a:xfrm>
            <a:off x="1032805" y="1755682"/>
            <a:ext cx="4684183" cy="1773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itchFamily="34" charset="0"/>
              <a:buNone/>
            </a:pPr>
            <a:r>
              <a:rPr lang="en-US" altLang="zh-CN" sz="16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WRITE YOUR</a:t>
            </a:r>
          </a:p>
          <a:p>
            <a:pPr>
              <a:lnSpc>
                <a:spcPct val="120000"/>
              </a:lnSpc>
              <a:buFont typeface="Arial" pitchFamily="34" charset="0"/>
              <a:buNone/>
            </a:pPr>
            <a:r>
              <a:rPr lang="en-US" altLang="zh-CN" sz="1600" b="1" dirty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GREAT TITLE </a:t>
            </a:r>
            <a:r>
              <a:rPr lang="en-US" altLang="zh-CN" sz="1600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HERE</a:t>
            </a:r>
            <a:endParaRPr lang="zh-CN" altLang="en-US" sz="1600" b="1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20000"/>
              </a:lnSpc>
              <a:buFont typeface="Arial" pitchFamily="34" charset="0"/>
              <a:buNone/>
            </a:pPr>
            <a:endParaRPr lang="zh-CN" altLang="en-US" sz="1067" b="1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20000"/>
              </a:lnSpc>
              <a:buFont typeface="Arial" pitchFamily="34" charset="0"/>
              <a:buNone/>
            </a:pP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1067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4092" name="Rectangle 60"/>
          <p:cNvSpPr>
            <a:spLocks noChangeArrowheads="1"/>
          </p:cNvSpPr>
          <p:nvPr/>
        </p:nvSpPr>
        <p:spPr bwMode="auto">
          <a:xfrm>
            <a:off x="1244471" y="4637355"/>
            <a:ext cx="1151467" cy="197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itchFamily="34" charset="0"/>
              <a:buNone/>
            </a:pPr>
            <a:r>
              <a:rPr lang="en-US" altLang="zh-CN" sz="1067" dirty="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OPTION 01</a:t>
            </a:r>
            <a:endParaRPr lang="zh-CN" altLang="zh-CN" sz="1067">
              <a:solidFill>
                <a:prstClr val="white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4093" name="Rectangle 61"/>
          <p:cNvSpPr>
            <a:spLocks noChangeArrowheads="1"/>
          </p:cNvSpPr>
          <p:nvPr/>
        </p:nvSpPr>
        <p:spPr bwMode="auto">
          <a:xfrm>
            <a:off x="2840437" y="4637355"/>
            <a:ext cx="1151467" cy="197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itchFamily="34" charset="0"/>
              <a:buNone/>
            </a:pPr>
            <a:r>
              <a:rPr lang="en-US" altLang="zh-CN" sz="1067" dirty="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OPTION 02</a:t>
            </a:r>
            <a:endParaRPr lang="zh-CN" altLang="zh-CN" sz="1067">
              <a:solidFill>
                <a:prstClr val="white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4094" name="Rectangle 62"/>
          <p:cNvSpPr>
            <a:spLocks noChangeArrowheads="1"/>
          </p:cNvSpPr>
          <p:nvPr/>
        </p:nvSpPr>
        <p:spPr bwMode="auto">
          <a:xfrm>
            <a:off x="4446987" y="4637355"/>
            <a:ext cx="1151467" cy="197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itchFamily="34" charset="0"/>
              <a:buNone/>
            </a:pPr>
            <a:r>
              <a:rPr lang="en-US" altLang="zh-CN" sz="1067" dirty="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OPTION 03</a:t>
            </a:r>
            <a:endParaRPr lang="zh-CN" altLang="zh-CN" sz="1067">
              <a:solidFill>
                <a:prstClr val="white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4095" name="Freeform 63"/>
          <p:cNvSpPr>
            <a:spLocks noEditPoints="1"/>
          </p:cNvSpPr>
          <p:nvPr/>
        </p:nvSpPr>
        <p:spPr bwMode="auto">
          <a:xfrm>
            <a:off x="1147104" y="5844229"/>
            <a:ext cx="234949" cy="215967"/>
          </a:xfrm>
          <a:custGeom>
            <a:avLst/>
            <a:gdLst>
              <a:gd name="T0" fmla="*/ 44 w 168"/>
              <a:gd name="T1" fmla="*/ 73 h 154"/>
              <a:gd name="T2" fmla="*/ 16 w 168"/>
              <a:gd name="T3" fmla="*/ 73 h 154"/>
              <a:gd name="T4" fmla="*/ 20 w 168"/>
              <a:gd name="T5" fmla="*/ 64 h 154"/>
              <a:gd name="T6" fmla="*/ 40 w 168"/>
              <a:gd name="T7" fmla="*/ 57 h 154"/>
              <a:gd name="T8" fmla="*/ 20 w 168"/>
              <a:gd name="T9" fmla="*/ 64 h 154"/>
              <a:gd name="T10" fmla="*/ 120 w 168"/>
              <a:gd name="T11" fmla="*/ 18 h 154"/>
              <a:gd name="T12" fmla="*/ 54 w 168"/>
              <a:gd name="T13" fmla="*/ 0 h 154"/>
              <a:gd name="T14" fmla="*/ 6 w 168"/>
              <a:gd name="T15" fmla="*/ 18 h 154"/>
              <a:gd name="T16" fmla="*/ 6 w 168"/>
              <a:gd name="T17" fmla="*/ 146 h 154"/>
              <a:gd name="T18" fmla="*/ 54 w 168"/>
              <a:gd name="T19" fmla="*/ 154 h 154"/>
              <a:gd name="T20" fmla="*/ 120 w 168"/>
              <a:gd name="T21" fmla="*/ 146 h 154"/>
              <a:gd name="T22" fmla="*/ 168 w 168"/>
              <a:gd name="T23" fmla="*/ 24 h 154"/>
              <a:gd name="T24" fmla="*/ 48 w 168"/>
              <a:gd name="T25" fmla="*/ 134 h 154"/>
              <a:gd name="T26" fmla="*/ 48 w 168"/>
              <a:gd name="T27" fmla="*/ 30 h 154"/>
              <a:gd name="T28" fmla="*/ 108 w 168"/>
              <a:gd name="T29" fmla="*/ 142 h 154"/>
              <a:gd name="T30" fmla="*/ 108 w 168"/>
              <a:gd name="T31" fmla="*/ 12 h 154"/>
              <a:gd name="T32" fmla="*/ 156 w 168"/>
              <a:gd name="T33" fmla="*/ 134 h 154"/>
              <a:gd name="T34" fmla="*/ 156 w 168"/>
              <a:gd name="T35" fmla="*/ 30 h 154"/>
              <a:gd name="T36" fmla="*/ 20 w 168"/>
              <a:gd name="T37" fmla="*/ 51 h 154"/>
              <a:gd name="T38" fmla="*/ 40 w 168"/>
              <a:gd name="T39" fmla="*/ 44 h 154"/>
              <a:gd name="T40" fmla="*/ 20 w 168"/>
              <a:gd name="T41" fmla="*/ 51 h 154"/>
              <a:gd name="T42" fmla="*/ 30 w 168"/>
              <a:gd name="T43" fmla="*/ 101 h 154"/>
              <a:gd name="T44" fmla="*/ 20 w 168"/>
              <a:gd name="T45" fmla="*/ 123 h 154"/>
              <a:gd name="T46" fmla="*/ 39 w 168"/>
              <a:gd name="T47" fmla="*/ 123 h 154"/>
              <a:gd name="T48" fmla="*/ 39 w 168"/>
              <a:gd name="T49" fmla="*/ 104 h 154"/>
              <a:gd name="T50" fmla="*/ 30 w 168"/>
              <a:gd name="T51" fmla="*/ 120 h 154"/>
              <a:gd name="T52" fmla="*/ 24 w 168"/>
              <a:gd name="T53" fmla="*/ 114 h 154"/>
              <a:gd name="T54" fmla="*/ 30 w 168"/>
              <a:gd name="T55" fmla="*/ 108 h 154"/>
              <a:gd name="T56" fmla="*/ 36 w 168"/>
              <a:gd name="T57" fmla="*/ 114 h 154"/>
              <a:gd name="T58" fmla="*/ 128 w 168"/>
              <a:gd name="T59" fmla="*/ 64 h 154"/>
              <a:gd name="T60" fmla="*/ 148 w 168"/>
              <a:gd name="T61" fmla="*/ 57 h 154"/>
              <a:gd name="T62" fmla="*/ 128 w 168"/>
              <a:gd name="T63" fmla="*/ 64 h 154"/>
              <a:gd name="T64" fmla="*/ 148 w 168"/>
              <a:gd name="T65" fmla="*/ 77 h 154"/>
              <a:gd name="T66" fmla="*/ 128 w 168"/>
              <a:gd name="T67" fmla="*/ 70 h 154"/>
              <a:gd name="T68" fmla="*/ 128 w 168"/>
              <a:gd name="T69" fmla="*/ 51 h 154"/>
              <a:gd name="T70" fmla="*/ 152 w 168"/>
              <a:gd name="T71" fmla="*/ 47 h 154"/>
              <a:gd name="T72" fmla="*/ 124 w 168"/>
              <a:gd name="T73" fmla="*/ 47 h 154"/>
              <a:gd name="T74" fmla="*/ 71 w 168"/>
              <a:gd name="T75" fmla="*/ 70 h 154"/>
              <a:gd name="T76" fmla="*/ 97 w 168"/>
              <a:gd name="T77" fmla="*/ 63 h 154"/>
              <a:gd name="T78" fmla="*/ 71 w 168"/>
              <a:gd name="T79" fmla="*/ 70 h 154"/>
              <a:gd name="T80" fmla="*/ 138 w 168"/>
              <a:gd name="T81" fmla="*/ 101 h 154"/>
              <a:gd name="T82" fmla="*/ 128 w 168"/>
              <a:gd name="T83" fmla="*/ 123 h 154"/>
              <a:gd name="T84" fmla="*/ 147 w 168"/>
              <a:gd name="T85" fmla="*/ 123 h 154"/>
              <a:gd name="T86" fmla="*/ 147 w 168"/>
              <a:gd name="T87" fmla="*/ 104 h 154"/>
              <a:gd name="T88" fmla="*/ 138 w 168"/>
              <a:gd name="T89" fmla="*/ 120 h 154"/>
              <a:gd name="T90" fmla="*/ 132 w 168"/>
              <a:gd name="T91" fmla="*/ 114 h 154"/>
              <a:gd name="T92" fmla="*/ 138 w 168"/>
              <a:gd name="T93" fmla="*/ 108 h 154"/>
              <a:gd name="T94" fmla="*/ 144 w 168"/>
              <a:gd name="T95" fmla="*/ 114 h 154"/>
              <a:gd name="T96" fmla="*/ 71 w 168"/>
              <a:gd name="T97" fmla="*/ 38 h 154"/>
              <a:gd name="T98" fmla="*/ 97 w 168"/>
              <a:gd name="T99" fmla="*/ 31 h 154"/>
              <a:gd name="T100" fmla="*/ 71 w 168"/>
              <a:gd name="T101" fmla="*/ 38 h 154"/>
              <a:gd name="T102" fmla="*/ 97 w 168"/>
              <a:gd name="T103" fmla="*/ 54 h 154"/>
              <a:gd name="T104" fmla="*/ 71 w 168"/>
              <a:gd name="T105" fmla="*/ 47 h 154"/>
              <a:gd name="T106" fmla="*/ 95 w 168"/>
              <a:gd name="T107" fmla="*/ 106 h 154"/>
              <a:gd name="T108" fmla="*/ 84 w 168"/>
              <a:gd name="T109" fmla="*/ 101 h 154"/>
              <a:gd name="T110" fmla="*/ 68 w 168"/>
              <a:gd name="T111" fmla="*/ 116 h 154"/>
              <a:gd name="T112" fmla="*/ 95 w 168"/>
              <a:gd name="T113" fmla="*/ 127 h 154"/>
              <a:gd name="T114" fmla="*/ 95 w 168"/>
              <a:gd name="T115" fmla="*/ 106 h 154"/>
              <a:gd name="T116" fmla="*/ 84 w 168"/>
              <a:gd name="T117" fmla="*/ 125 h 154"/>
              <a:gd name="T118" fmla="*/ 78 w 168"/>
              <a:gd name="T119" fmla="*/ 122 h 154"/>
              <a:gd name="T120" fmla="*/ 78 w 168"/>
              <a:gd name="T121" fmla="*/ 110 h 154"/>
              <a:gd name="T122" fmla="*/ 90 w 168"/>
              <a:gd name="T123" fmla="*/ 111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68" h="154">
                <a:moveTo>
                  <a:pt x="20" y="77"/>
                </a:moveTo>
                <a:cubicBezTo>
                  <a:pt x="40" y="77"/>
                  <a:pt x="40" y="77"/>
                  <a:pt x="40" y="77"/>
                </a:cubicBezTo>
                <a:cubicBezTo>
                  <a:pt x="42" y="77"/>
                  <a:pt x="44" y="75"/>
                  <a:pt x="44" y="73"/>
                </a:cubicBezTo>
                <a:cubicBezTo>
                  <a:pt x="44" y="71"/>
                  <a:pt x="42" y="70"/>
                  <a:pt x="40" y="70"/>
                </a:cubicBezTo>
                <a:cubicBezTo>
                  <a:pt x="20" y="70"/>
                  <a:pt x="20" y="70"/>
                  <a:pt x="20" y="70"/>
                </a:cubicBezTo>
                <a:cubicBezTo>
                  <a:pt x="18" y="70"/>
                  <a:pt x="16" y="71"/>
                  <a:pt x="16" y="73"/>
                </a:cubicBezTo>
                <a:cubicBezTo>
                  <a:pt x="16" y="75"/>
                  <a:pt x="18" y="77"/>
                  <a:pt x="20" y="77"/>
                </a:cubicBezTo>
                <a:close/>
                <a:moveTo>
                  <a:pt x="20" y="64"/>
                </a:moveTo>
                <a:cubicBezTo>
                  <a:pt x="20" y="64"/>
                  <a:pt x="20" y="64"/>
                  <a:pt x="20" y="64"/>
                </a:cubicBezTo>
                <a:cubicBezTo>
                  <a:pt x="40" y="64"/>
                  <a:pt x="40" y="64"/>
                  <a:pt x="40" y="64"/>
                </a:cubicBezTo>
                <a:cubicBezTo>
                  <a:pt x="42" y="64"/>
                  <a:pt x="44" y="62"/>
                  <a:pt x="44" y="60"/>
                </a:cubicBezTo>
                <a:cubicBezTo>
                  <a:pt x="44" y="58"/>
                  <a:pt x="42" y="57"/>
                  <a:pt x="40" y="57"/>
                </a:cubicBezTo>
                <a:cubicBezTo>
                  <a:pt x="20" y="57"/>
                  <a:pt x="20" y="57"/>
                  <a:pt x="20" y="57"/>
                </a:cubicBezTo>
                <a:cubicBezTo>
                  <a:pt x="18" y="57"/>
                  <a:pt x="16" y="58"/>
                  <a:pt x="16" y="60"/>
                </a:cubicBezTo>
                <a:cubicBezTo>
                  <a:pt x="16" y="62"/>
                  <a:pt x="18" y="64"/>
                  <a:pt x="20" y="64"/>
                </a:cubicBezTo>
                <a:close/>
                <a:moveTo>
                  <a:pt x="162" y="18"/>
                </a:moveTo>
                <a:cubicBezTo>
                  <a:pt x="162" y="18"/>
                  <a:pt x="162" y="18"/>
                  <a:pt x="162" y="18"/>
                </a:cubicBezTo>
                <a:cubicBezTo>
                  <a:pt x="120" y="18"/>
                  <a:pt x="120" y="18"/>
                  <a:pt x="120" y="18"/>
                </a:cubicBezTo>
                <a:cubicBezTo>
                  <a:pt x="120" y="6"/>
                  <a:pt x="120" y="6"/>
                  <a:pt x="120" y="6"/>
                </a:cubicBezTo>
                <a:cubicBezTo>
                  <a:pt x="120" y="3"/>
                  <a:pt x="117" y="0"/>
                  <a:pt x="114" y="0"/>
                </a:cubicBezTo>
                <a:cubicBezTo>
                  <a:pt x="54" y="0"/>
                  <a:pt x="54" y="0"/>
                  <a:pt x="54" y="0"/>
                </a:cubicBezTo>
                <a:cubicBezTo>
                  <a:pt x="51" y="0"/>
                  <a:pt x="48" y="3"/>
                  <a:pt x="48" y="6"/>
                </a:cubicBezTo>
                <a:cubicBezTo>
                  <a:pt x="48" y="18"/>
                  <a:pt x="48" y="18"/>
                  <a:pt x="48" y="18"/>
                </a:cubicBezTo>
                <a:cubicBezTo>
                  <a:pt x="6" y="18"/>
                  <a:pt x="6" y="18"/>
                  <a:pt x="6" y="18"/>
                </a:cubicBezTo>
                <a:cubicBezTo>
                  <a:pt x="2" y="18"/>
                  <a:pt x="0" y="21"/>
                  <a:pt x="0" y="24"/>
                </a:cubicBezTo>
                <a:cubicBezTo>
                  <a:pt x="0" y="140"/>
                  <a:pt x="0" y="140"/>
                  <a:pt x="0" y="140"/>
                </a:cubicBezTo>
                <a:cubicBezTo>
                  <a:pt x="0" y="143"/>
                  <a:pt x="2" y="146"/>
                  <a:pt x="6" y="146"/>
                </a:cubicBezTo>
                <a:cubicBezTo>
                  <a:pt x="48" y="146"/>
                  <a:pt x="48" y="146"/>
                  <a:pt x="48" y="146"/>
                </a:cubicBezTo>
                <a:cubicBezTo>
                  <a:pt x="48" y="148"/>
                  <a:pt x="48" y="148"/>
                  <a:pt x="48" y="148"/>
                </a:cubicBezTo>
                <a:cubicBezTo>
                  <a:pt x="48" y="151"/>
                  <a:pt x="51" y="154"/>
                  <a:pt x="54" y="154"/>
                </a:cubicBezTo>
                <a:cubicBezTo>
                  <a:pt x="114" y="154"/>
                  <a:pt x="114" y="154"/>
                  <a:pt x="114" y="154"/>
                </a:cubicBezTo>
                <a:cubicBezTo>
                  <a:pt x="117" y="154"/>
                  <a:pt x="120" y="151"/>
                  <a:pt x="120" y="148"/>
                </a:cubicBezTo>
                <a:cubicBezTo>
                  <a:pt x="120" y="146"/>
                  <a:pt x="120" y="146"/>
                  <a:pt x="120" y="146"/>
                </a:cubicBezTo>
                <a:cubicBezTo>
                  <a:pt x="162" y="146"/>
                  <a:pt x="162" y="146"/>
                  <a:pt x="162" y="146"/>
                </a:cubicBezTo>
                <a:cubicBezTo>
                  <a:pt x="165" y="146"/>
                  <a:pt x="168" y="143"/>
                  <a:pt x="168" y="140"/>
                </a:cubicBezTo>
                <a:cubicBezTo>
                  <a:pt x="168" y="24"/>
                  <a:pt x="168" y="24"/>
                  <a:pt x="168" y="24"/>
                </a:cubicBezTo>
                <a:cubicBezTo>
                  <a:pt x="168" y="21"/>
                  <a:pt x="165" y="18"/>
                  <a:pt x="162" y="18"/>
                </a:cubicBezTo>
                <a:close/>
                <a:moveTo>
                  <a:pt x="48" y="134"/>
                </a:moveTo>
                <a:cubicBezTo>
                  <a:pt x="48" y="134"/>
                  <a:pt x="48" y="134"/>
                  <a:pt x="48" y="134"/>
                </a:cubicBezTo>
                <a:cubicBezTo>
                  <a:pt x="12" y="134"/>
                  <a:pt x="12" y="134"/>
                  <a:pt x="12" y="134"/>
                </a:cubicBezTo>
                <a:cubicBezTo>
                  <a:pt x="12" y="30"/>
                  <a:pt x="12" y="30"/>
                  <a:pt x="12" y="30"/>
                </a:cubicBezTo>
                <a:cubicBezTo>
                  <a:pt x="48" y="30"/>
                  <a:pt x="48" y="30"/>
                  <a:pt x="48" y="30"/>
                </a:cubicBezTo>
                <a:cubicBezTo>
                  <a:pt x="48" y="134"/>
                  <a:pt x="48" y="134"/>
                  <a:pt x="48" y="134"/>
                </a:cubicBezTo>
                <a:close/>
                <a:moveTo>
                  <a:pt x="108" y="142"/>
                </a:moveTo>
                <a:cubicBezTo>
                  <a:pt x="108" y="142"/>
                  <a:pt x="108" y="142"/>
                  <a:pt x="108" y="142"/>
                </a:cubicBezTo>
                <a:cubicBezTo>
                  <a:pt x="60" y="142"/>
                  <a:pt x="60" y="142"/>
                  <a:pt x="60" y="142"/>
                </a:cubicBezTo>
                <a:cubicBezTo>
                  <a:pt x="60" y="12"/>
                  <a:pt x="60" y="12"/>
                  <a:pt x="60" y="12"/>
                </a:cubicBezTo>
                <a:cubicBezTo>
                  <a:pt x="108" y="12"/>
                  <a:pt x="108" y="12"/>
                  <a:pt x="108" y="12"/>
                </a:cubicBezTo>
                <a:cubicBezTo>
                  <a:pt x="108" y="142"/>
                  <a:pt x="108" y="142"/>
                  <a:pt x="108" y="142"/>
                </a:cubicBezTo>
                <a:close/>
                <a:moveTo>
                  <a:pt x="156" y="134"/>
                </a:moveTo>
                <a:cubicBezTo>
                  <a:pt x="156" y="134"/>
                  <a:pt x="156" y="134"/>
                  <a:pt x="156" y="134"/>
                </a:cubicBezTo>
                <a:cubicBezTo>
                  <a:pt x="120" y="134"/>
                  <a:pt x="120" y="134"/>
                  <a:pt x="120" y="134"/>
                </a:cubicBezTo>
                <a:cubicBezTo>
                  <a:pt x="120" y="30"/>
                  <a:pt x="120" y="30"/>
                  <a:pt x="120" y="30"/>
                </a:cubicBezTo>
                <a:cubicBezTo>
                  <a:pt x="156" y="30"/>
                  <a:pt x="156" y="30"/>
                  <a:pt x="156" y="30"/>
                </a:cubicBezTo>
                <a:cubicBezTo>
                  <a:pt x="156" y="134"/>
                  <a:pt x="156" y="134"/>
                  <a:pt x="156" y="134"/>
                </a:cubicBezTo>
                <a:close/>
                <a:moveTo>
                  <a:pt x="20" y="51"/>
                </a:moveTo>
                <a:cubicBezTo>
                  <a:pt x="20" y="51"/>
                  <a:pt x="20" y="51"/>
                  <a:pt x="20" y="51"/>
                </a:cubicBezTo>
                <a:cubicBezTo>
                  <a:pt x="40" y="51"/>
                  <a:pt x="40" y="51"/>
                  <a:pt x="40" y="51"/>
                </a:cubicBezTo>
                <a:cubicBezTo>
                  <a:pt x="42" y="51"/>
                  <a:pt x="44" y="49"/>
                  <a:pt x="44" y="47"/>
                </a:cubicBezTo>
                <a:cubicBezTo>
                  <a:pt x="44" y="45"/>
                  <a:pt x="42" y="44"/>
                  <a:pt x="40" y="44"/>
                </a:cubicBezTo>
                <a:cubicBezTo>
                  <a:pt x="20" y="44"/>
                  <a:pt x="20" y="44"/>
                  <a:pt x="20" y="44"/>
                </a:cubicBezTo>
                <a:cubicBezTo>
                  <a:pt x="18" y="44"/>
                  <a:pt x="16" y="45"/>
                  <a:pt x="16" y="47"/>
                </a:cubicBezTo>
                <a:cubicBezTo>
                  <a:pt x="16" y="49"/>
                  <a:pt x="18" y="51"/>
                  <a:pt x="20" y="51"/>
                </a:cubicBezTo>
                <a:close/>
                <a:moveTo>
                  <a:pt x="39" y="104"/>
                </a:moveTo>
                <a:cubicBezTo>
                  <a:pt x="39" y="104"/>
                  <a:pt x="39" y="104"/>
                  <a:pt x="39" y="104"/>
                </a:cubicBezTo>
                <a:cubicBezTo>
                  <a:pt x="37" y="102"/>
                  <a:pt x="34" y="101"/>
                  <a:pt x="30" y="101"/>
                </a:cubicBezTo>
                <a:cubicBezTo>
                  <a:pt x="26" y="101"/>
                  <a:pt x="23" y="102"/>
                  <a:pt x="21" y="104"/>
                </a:cubicBezTo>
                <a:cubicBezTo>
                  <a:pt x="18" y="107"/>
                  <a:pt x="17" y="110"/>
                  <a:pt x="17" y="114"/>
                </a:cubicBezTo>
                <a:cubicBezTo>
                  <a:pt x="17" y="117"/>
                  <a:pt x="18" y="121"/>
                  <a:pt x="20" y="123"/>
                </a:cubicBezTo>
                <a:cubicBezTo>
                  <a:pt x="21" y="123"/>
                  <a:pt x="21" y="123"/>
                  <a:pt x="21" y="123"/>
                </a:cubicBezTo>
                <a:cubicBezTo>
                  <a:pt x="23" y="125"/>
                  <a:pt x="26" y="127"/>
                  <a:pt x="30" y="127"/>
                </a:cubicBezTo>
                <a:cubicBezTo>
                  <a:pt x="34" y="127"/>
                  <a:pt x="37" y="125"/>
                  <a:pt x="39" y="123"/>
                </a:cubicBezTo>
                <a:cubicBezTo>
                  <a:pt x="42" y="121"/>
                  <a:pt x="43" y="117"/>
                  <a:pt x="43" y="114"/>
                </a:cubicBezTo>
                <a:cubicBezTo>
                  <a:pt x="43" y="110"/>
                  <a:pt x="42" y="107"/>
                  <a:pt x="39" y="105"/>
                </a:cubicBezTo>
                <a:cubicBezTo>
                  <a:pt x="39" y="104"/>
                  <a:pt x="39" y="104"/>
                  <a:pt x="39" y="104"/>
                </a:cubicBezTo>
                <a:close/>
                <a:moveTo>
                  <a:pt x="34" y="118"/>
                </a:moveTo>
                <a:cubicBezTo>
                  <a:pt x="34" y="118"/>
                  <a:pt x="34" y="118"/>
                  <a:pt x="34" y="118"/>
                </a:cubicBezTo>
                <a:cubicBezTo>
                  <a:pt x="33" y="119"/>
                  <a:pt x="32" y="120"/>
                  <a:pt x="30" y="120"/>
                </a:cubicBezTo>
                <a:cubicBezTo>
                  <a:pt x="28" y="120"/>
                  <a:pt x="27" y="119"/>
                  <a:pt x="26" y="118"/>
                </a:cubicBezTo>
                <a:cubicBezTo>
                  <a:pt x="25" y="118"/>
                  <a:pt x="25" y="118"/>
                  <a:pt x="25" y="118"/>
                </a:cubicBezTo>
                <a:cubicBezTo>
                  <a:pt x="24" y="117"/>
                  <a:pt x="24" y="115"/>
                  <a:pt x="24" y="114"/>
                </a:cubicBezTo>
                <a:cubicBezTo>
                  <a:pt x="24" y="112"/>
                  <a:pt x="24" y="111"/>
                  <a:pt x="26" y="109"/>
                </a:cubicBezTo>
                <a:cubicBezTo>
                  <a:pt x="26" y="109"/>
                  <a:pt x="26" y="109"/>
                  <a:pt x="26" y="109"/>
                </a:cubicBezTo>
                <a:cubicBezTo>
                  <a:pt x="27" y="108"/>
                  <a:pt x="28" y="108"/>
                  <a:pt x="30" y="108"/>
                </a:cubicBezTo>
                <a:cubicBezTo>
                  <a:pt x="32" y="108"/>
                  <a:pt x="33" y="108"/>
                  <a:pt x="34" y="109"/>
                </a:cubicBezTo>
                <a:cubicBezTo>
                  <a:pt x="34" y="110"/>
                  <a:pt x="34" y="110"/>
                  <a:pt x="34" y="110"/>
                </a:cubicBezTo>
                <a:cubicBezTo>
                  <a:pt x="35" y="111"/>
                  <a:pt x="36" y="112"/>
                  <a:pt x="36" y="114"/>
                </a:cubicBezTo>
                <a:cubicBezTo>
                  <a:pt x="36" y="115"/>
                  <a:pt x="35" y="117"/>
                  <a:pt x="34" y="118"/>
                </a:cubicBezTo>
                <a:close/>
                <a:moveTo>
                  <a:pt x="128" y="64"/>
                </a:moveTo>
                <a:cubicBezTo>
                  <a:pt x="128" y="64"/>
                  <a:pt x="128" y="64"/>
                  <a:pt x="128" y="64"/>
                </a:cubicBezTo>
                <a:cubicBezTo>
                  <a:pt x="148" y="64"/>
                  <a:pt x="148" y="64"/>
                  <a:pt x="148" y="64"/>
                </a:cubicBezTo>
                <a:cubicBezTo>
                  <a:pt x="150" y="64"/>
                  <a:pt x="152" y="62"/>
                  <a:pt x="152" y="60"/>
                </a:cubicBezTo>
                <a:cubicBezTo>
                  <a:pt x="152" y="58"/>
                  <a:pt x="150" y="57"/>
                  <a:pt x="148" y="57"/>
                </a:cubicBezTo>
                <a:cubicBezTo>
                  <a:pt x="128" y="57"/>
                  <a:pt x="128" y="57"/>
                  <a:pt x="128" y="57"/>
                </a:cubicBezTo>
                <a:cubicBezTo>
                  <a:pt x="126" y="57"/>
                  <a:pt x="124" y="58"/>
                  <a:pt x="124" y="60"/>
                </a:cubicBezTo>
                <a:cubicBezTo>
                  <a:pt x="124" y="62"/>
                  <a:pt x="126" y="64"/>
                  <a:pt x="128" y="64"/>
                </a:cubicBezTo>
                <a:close/>
                <a:moveTo>
                  <a:pt x="128" y="77"/>
                </a:moveTo>
                <a:cubicBezTo>
                  <a:pt x="128" y="77"/>
                  <a:pt x="128" y="77"/>
                  <a:pt x="128" y="77"/>
                </a:cubicBezTo>
                <a:cubicBezTo>
                  <a:pt x="148" y="77"/>
                  <a:pt x="148" y="77"/>
                  <a:pt x="148" y="77"/>
                </a:cubicBezTo>
                <a:cubicBezTo>
                  <a:pt x="150" y="77"/>
                  <a:pt x="152" y="75"/>
                  <a:pt x="152" y="73"/>
                </a:cubicBezTo>
                <a:cubicBezTo>
                  <a:pt x="152" y="71"/>
                  <a:pt x="150" y="70"/>
                  <a:pt x="148" y="70"/>
                </a:cubicBezTo>
                <a:cubicBezTo>
                  <a:pt x="128" y="70"/>
                  <a:pt x="128" y="70"/>
                  <a:pt x="128" y="70"/>
                </a:cubicBezTo>
                <a:cubicBezTo>
                  <a:pt x="126" y="70"/>
                  <a:pt x="124" y="71"/>
                  <a:pt x="124" y="73"/>
                </a:cubicBezTo>
                <a:cubicBezTo>
                  <a:pt x="124" y="75"/>
                  <a:pt x="126" y="77"/>
                  <a:pt x="128" y="77"/>
                </a:cubicBezTo>
                <a:close/>
                <a:moveTo>
                  <a:pt x="128" y="51"/>
                </a:moveTo>
                <a:cubicBezTo>
                  <a:pt x="128" y="51"/>
                  <a:pt x="128" y="51"/>
                  <a:pt x="128" y="51"/>
                </a:cubicBezTo>
                <a:cubicBezTo>
                  <a:pt x="148" y="51"/>
                  <a:pt x="148" y="51"/>
                  <a:pt x="148" y="51"/>
                </a:cubicBezTo>
                <a:cubicBezTo>
                  <a:pt x="150" y="51"/>
                  <a:pt x="152" y="49"/>
                  <a:pt x="152" y="47"/>
                </a:cubicBezTo>
                <a:cubicBezTo>
                  <a:pt x="152" y="45"/>
                  <a:pt x="150" y="44"/>
                  <a:pt x="148" y="44"/>
                </a:cubicBezTo>
                <a:cubicBezTo>
                  <a:pt x="128" y="44"/>
                  <a:pt x="128" y="44"/>
                  <a:pt x="128" y="44"/>
                </a:cubicBezTo>
                <a:cubicBezTo>
                  <a:pt x="126" y="44"/>
                  <a:pt x="124" y="45"/>
                  <a:pt x="124" y="47"/>
                </a:cubicBezTo>
                <a:cubicBezTo>
                  <a:pt x="124" y="49"/>
                  <a:pt x="126" y="51"/>
                  <a:pt x="128" y="51"/>
                </a:cubicBezTo>
                <a:close/>
                <a:moveTo>
                  <a:pt x="71" y="70"/>
                </a:moveTo>
                <a:cubicBezTo>
                  <a:pt x="71" y="70"/>
                  <a:pt x="71" y="70"/>
                  <a:pt x="71" y="70"/>
                </a:cubicBezTo>
                <a:cubicBezTo>
                  <a:pt x="97" y="70"/>
                  <a:pt x="97" y="70"/>
                  <a:pt x="97" y="70"/>
                </a:cubicBezTo>
                <a:cubicBezTo>
                  <a:pt x="99" y="70"/>
                  <a:pt x="100" y="68"/>
                  <a:pt x="100" y="66"/>
                </a:cubicBezTo>
                <a:cubicBezTo>
                  <a:pt x="100" y="64"/>
                  <a:pt x="99" y="63"/>
                  <a:pt x="97" y="63"/>
                </a:cubicBezTo>
                <a:cubicBezTo>
                  <a:pt x="71" y="63"/>
                  <a:pt x="71" y="63"/>
                  <a:pt x="71" y="63"/>
                </a:cubicBezTo>
                <a:cubicBezTo>
                  <a:pt x="69" y="63"/>
                  <a:pt x="68" y="64"/>
                  <a:pt x="68" y="66"/>
                </a:cubicBezTo>
                <a:cubicBezTo>
                  <a:pt x="68" y="68"/>
                  <a:pt x="69" y="70"/>
                  <a:pt x="71" y="70"/>
                </a:cubicBezTo>
                <a:close/>
                <a:moveTo>
                  <a:pt x="147" y="104"/>
                </a:moveTo>
                <a:cubicBezTo>
                  <a:pt x="147" y="104"/>
                  <a:pt x="147" y="104"/>
                  <a:pt x="147" y="104"/>
                </a:cubicBezTo>
                <a:cubicBezTo>
                  <a:pt x="145" y="102"/>
                  <a:pt x="142" y="101"/>
                  <a:pt x="138" y="101"/>
                </a:cubicBezTo>
                <a:cubicBezTo>
                  <a:pt x="134" y="101"/>
                  <a:pt x="131" y="102"/>
                  <a:pt x="129" y="104"/>
                </a:cubicBezTo>
                <a:cubicBezTo>
                  <a:pt x="126" y="107"/>
                  <a:pt x="125" y="110"/>
                  <a:pt x="125" y="114"/>
                </a:cubicBezTo>
                <a:cubicBezTo>
                  <a:pt x="125" y="117"/>
                  <a:pt x="126" y="121"/>
                  <a:pt x="128" y="123"/>
                </a:cubicBezTo>
                <a:cubicBezTo>
                  <a:pt x="129" y="123"/>
                  <a:pt x="129" y="123"/>
                  <a:pt x="129" y="123"/>
                </a:cubicBezTo>
                <a:cubicBezTo>
                  <a:pt x="131" y="125"/>
                  <a:pt x="134" y="127"/>
                  <a:pt x="138" y="127"/>
                </a:cubicBezTo>
                <a:cubicBezTo>
                  <a:pt x="142" y="127"/>
                  <a:pt x="145" y="125"/>
                  <a:pt x="147" y="123"/>
                </a:cubicBezTo>
                <a:cubicBezTo>
                  <a:pt x="150" y="121"/>
                  <a:pt x="151" y="117"/>
                  <a:pt x="151" y="114"/>
                </a:cubicBezTo>
                <a:cubicBezTo>
                  <a:pt x="151" y="110"/>
                  <a:pt x="150" y="107"/>
                  <a:pt x="147" y="105"/>
                </a:cubicBezTo>
                <a:cubicBezTo>
                  <a:pt x="147" y="104"/>
                  <a:pt x="147" y="104"/>
                  <a:pt x="147" y="104"/>
                </a:cubicBezTo>
                <a:close/>
                <a:moveTo>
                  <a:pt x="142" y="118"/>
                </a:moveTo>
                <a:cubicBezTo>
                  <a:pt x="142" y="118"/>
                  <a:pt x="142" y="118"/>
                  <a:pt x="142" y="118"/>
                </a:cubicBezTo>
                <a:cubicBezTo>
                  <a:pt x="141" y="119"/>
                  <a:pt x="140" y="120"/>
                  <a:pt x="138" y="120"/>
                </a:cubicBezTo>
                <a:cubicBezTo>
                  <a:pt x="136" y="120"/>
                  <a:pt x="135" y="119"/>
                  <a:pt x="134" y="118"/>
                </a:cubicBezTo>
                <a:cubicBezTo>
                  <a:pt x="133" y="118"/>
                  <a:pt x="133" y="118"/>
                  <a:pt x="133" y="118"/>
                </a:cubicBezTo>
                <a:cubicBezTo>
                  <a:pt x="132" y="117"/>
                  <a:pt x="132" y="115"/>
                  <a:pt x="132" y="114"/>
                </a:cubicBezTo>
                <a:cubicBezTo>
                  <a:pt x="132" y="112"/>
                  <a:pt x="132" y="111"/>
                  <a:pt x="134" y="109"/>
                </a:cubicBezTo>
                <a:cubicBezTo>
                  <a:pt x="134" y="109"/>
                  <a:pt x="134" y="109"/>
                  <a:pt x="134" y="109"/>
                </a:cubicBezTo>
                <a:cubicBezTo>
                  <a:pt x="135" y="108"/>
                  <a:pt x="136" y="108"/>
                  <a:pt x="138" y="108"/>
                </a:cubicBezTo>
                <a:cubicBezTo>
                  <a:pt x="140" y="108"/>
                  <a:pt x="141" y="108"/>
                  <a:pt x="142" y="109"/>
                </a:cubicBezTo>
                <a:cubicBezTo>
                  <a:pt x="142" y="110"/>
                  <a:pt x="142" y="110"/>
                  <a:pt x="142" y="110"/>
                </a:cubicBezTo>
                <a:cubicBezTo>
                  <a:pt x="143" y="111"/>
                  <a:pt x="144" y="112"/>
                  <a:pt x="144" y="114"/>
                </a:cubicBezTo>
                <a:cubicBezTo>
                  <a:pt x="144" y="115"/>
                  <a:pt x="143" y="117"/>
                  <a:pt x="142" y="118"/>
                </a:cubicBezTo>
                <a:close/>
                <a:moveTo>
                  <a:pt x="71" y="38"/>
                </a:moveTo>
                <a:cubicBezTo>
                  <a:pt x="71" y="38"/>
                  <a:pt x="71" y="38"/>
                  <a:pt x="71" y="38"/>
                </a:cubicBezTo>
                <a:cubicBezTo>
                  <a:pt x="97" y="38"/>
                  <a:pt x="97" y="38"/>
                  <a:pt x="97" y="38"/>
                </a:cubicBezTo>
                <a:cubicBezTo>
                  <a:pt x="99" y="38"/>
                  <a:pt x="100" y="36"/>
                  <a:pt x="100" y="34"/>
                </a:cubicBezTo>
                <a:cubicBezTo>
                  <a:pt x="100" y="33"/>
                  <a:pt x="99" y="31"/>
                  <a:pt x="97" y="31"/>
                </a:cubicBezTo>
                <a:cubicBezTo>
                  <a:pt x="71" y="31"/>
                  <a:pt x="71" y="31"/>
                  <a:pt x="71" y="31"/>
                </a:cubicBezTo>
                <a:cubicBezTo>
                  <a:pt x="69" y="31"/>
                  <a:pt x="68" y="33"/>
                  <a:pt x="68" y="34"/>
                </a:cubicBezTo>
                <a:cubicBezTo>
                  <a:pt x="68" y="36"/>
                  <a:pt x="69" y="38"/>
                  <a:pt x="71" y="38"/>
                </a:cubicBezTo>
                <a:close/>
                <a:moveTo>
                  <a:pt x="71" y="54"/>
                </a:moveTo>
                <a:cubicBezTo>
                  <a:pt x="71" y="54"/>
                  <a:pt x="71" y="54"/>
                  <a:pt x="71" y="54"/>
                </a:cubicBezTo>
                <a:cubicBezTo>
                  <a:pt x="97" y="54"/>
                  <a:pt x="97" y="54"/>
                  <a:pt x="97" y="54"/>
                </a:cubicBezTo>
                <a:cubicBezTo>
                  <a:pt x="99" y="54"/>
                  <a:pt x="100" y="52"/>
                  <a:pt x="100" y="50"/>
                </a:cubicBezTo>
                <a:cubicBezTo>
                  <a:pt x="100" y="48"/>
                  <a:pt x="99" y="47"/>
                  <a:pt x="97" y="47"/>
                </a:cubicBezTo>
                <a:cubicBezTo>
                  <a:pt x="71" y="47"/>
                  <a:pt x="71" y="47"/>
                  <a:pt x="71" y="47"/>
                </a:cubicBezTo>
                <a:cubicBezTo>
                  <a:pt x="69" y="47"/>
                  <a:pt x="68" y="48"/>
                  <a:pt x="68" y="50"/>
                </a:cubicBezTo>
                <a:cubicBezTo>
                  <a:pt x="68" y="52"/>
                  <a:pt x="69" y="54"/>
                  <a:pt x="71" y="54"/>
                </a:cubicBezTo>
                <a:close/>
                <a:moveTo>
                  <a:pt x="95" y="106"/>
                </a:moveTo>
                <a:cubicBezTo>
                  <a:pt x="95" y="106"/>
                  <a:pt x="95" y="106"/>
                  <a:pt x="95" y="106"/>
                </a:cubicBezTo>
                <a:cubicBezTo>
                  <a:pt x="95" y="105"/>
                  <a:pt x="95" y="105"/>
                  <a:pt x="95" y="105"/>
                </a:cubicBezTo>
                <a:cubicBezTo>
                  <a:pt x="92" y="103"/>
                  <a:pt x="88" y="101"/>
                  <a:pt x="84" y="101"/>
                </a:cubicBezTo>
                <a:cubicBezTo>
                  <a:pt x="80" y="101"/>
                  <a:pt x="76" y="103"/>
                  <a:pt x="73" y="105"/>
                </a:cubicBezTo>
                <a:cubicBezTo>
                  <a:pt x="73" y="105"/>
                  <a:pt x="73" y="105"/>
                  <a:pt x="73" y="105"/>
                </a:cubicBezTo>
                <a:cubicBezTo>
                  <a:pt x="70" y="108"/>
                  <a:pt x="68" y="112"/>
                  <a:pt x="68" y="116"/>
                </a:cubicBezTo>
                <a:cubicBezTo>
                  <a:pt x="68" y="121"/>
                  <a:pt x="70" y="124"/>
                  <a:pt x="73" y="127"/>
                </a:cubicBezTo>
                <a:cubicBezTo>
                  <a:pt x="76" y="130"/>
                  <a:pt x="80" y="132"/>
                  <a:pt x="84" y="132"/>
                </a:cubicBezTo>
                <a:cubicBezTo>
                  <a:pt x="88" y="132"/>
                  <a:pt x="92" y="130"/>
                  <a:pt x="95" y="127"/>
                </a:cubicBezTo>
                <a:cubicBezTo>
                  <a:pt x="95" y="127"/>
                  <a:pt x="95" y="127"/>
                  <a:pt x="95" y="127"/>
                </a:cubicBezTo>
                <a:cubicBezTo>
                  <a:pt x="98" y="124"/>
                  <a:pt x="99" y="121"/>
                  <a:pt x="99" y="116"/>
                </a:cubicBezTo>
                <a:cubicBezTo>
                  <a:pt x="99" y="112"/>
                  <a:pt x="98" y="108"/>
                  <a:pt x="95" y="106"/>
                </a:cubicBezTo>
                <a:close/>
                <a:moveTo>
                  <a:pt x="90" y="122"/>
                </a:moveTo>
                <a:cubicBezTo>
                  <a:pt x="90" y="122"/>
                  <a:pt x="90" y="122"/>
                  <a:pt x="90" y="122"/>
                </a:cubicBezTo>
                <a:cubicBezTo>
                  <a:pt x="88" y="124"/>
                  <a:pt x="86" y="125"/>
                  <a:pt x="84" y="125"/>
                </a:cubicBezTo>
                <a:cubicBezTo>
                  <a:pt x="82" y="125"/>
                  <a:pt x="79" y="124"/>
                  <a:pt x="78" y="122"/>
                </a:cubicBezTo>
                <a:cubicBezTo>
                  <a:pt x="78" y="122"/>
                  <a:pt x="78" y="122"/>
                  <a:pt x="78" y="122"/>
                </a:cubicBezTo>
                <a:cubicBezTo>
                  <a:pt x="78" y="122"/>
                  <a:pt x="78" y="122"/>
                  <a:pt x="78" y="122"/>
                </a:cubicBezTo>
                <a:cubicBezTo>
                  <a:pt x="76" y="121"/>
                  <a:pt x="76" y="119"/>
                  <a:pt x="76" y="116"/>
                </a:cubicBezTo>
                <a:cubicBezTo>
                  <a:pt x="76" y="114"/>
                  <a:pt x="76" y="112"/>
                  <a:pt x="78" y="110"/>
                </a:cubicBezTo>
                <a:cubicBezTo>
                  <a:pt x="78" y="110"/>
                  <a:pt x="78" y="110"/>
                  <a:pt x="78" y="110"/>
                </a:cubicBezTo>
                <a:cubicBezTo>
                  <a:pt x="80" y="109"/>
                  <a:pt x="82" y="108"/>
                  <a:pt x="84" y="108"/>
                </a:cubicBezTo>
                <a:cubicBezTo>
                  <a:pt x="86" y="108"/>
                  <a:pt x="88" y="109"/>
                  <a:pt x="90" y="110"/>
                </a:cubicBezTo>
                <a:cubicBezTo>
                  <a:pt x="90" y="111"/>
                  <a:pt x="90" y="111"/>
                  <a:pt x="90" y="111"/>
                </a:cubicBezTo>
                <a:cubicBezTo>
                  <a:pt x="91" y="112"/>
                  <a:pt x="92" y="114"/>
                  <a:pt x="92" y="116"/>
                </a:cubicBezTo>
                <a:cubicBezTo>
                  <a:pt x="92" y="119"/>
                  <a:pt x="91" y="121"/>
                  <a:pt x="90" y="12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44096" name="Rectangle 64"/>
          <p:cNvSpPr>
            <a:spLocks noChangeArrowheads="1"/>
          </p:cNvSpPr>
          <p:nvPr/>
        </p:nvSpPr>
        <p:spPr bwMode="auto">
          <a:xfrm>
            <a:off x="1629706" y="5744712"/>
            <a:ext cx="4123265" cy="394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  <a:buFont typeface="Arial" pitchFamily="34" charset="0"/>
              <a:buNone/>
            </a:pP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designed.</a:t>
            </a:r>
            <a:endParaRPr lang="zh-CN" altLang="zh-CN" sz="1067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4098" name="Oval 66"/>
          <p:cNvSpPr>
            <a:spLocks noChangeArrowheads="1"/>
          </p:cNvSpPr>
          <p:nvPr/>
        </p:nvSpPr>
        <p:spPr bwMode="auto">
          <a:xfrm>
            <a:off x="6864351" y="5805059"/>
            <a:ext cx="4512733" cy="88927"/>
          </a:xfrm>
          <a:prstGeom prst="ellipse">
            <a:avLst/>
          </a:prstGeom>
          <a:gradFill rotWithShape="1">
            <a:gsLst>
              <a:gs pos="0">
                <a:schemeClr val="bg1">
                  <a:lumMod val="50000"/>
                </a:schemeClr>
              </a:gs>
              <a:gs pos="100000">
                <a:srgbClr val="F8F8F8">
                  <a:alpha val="0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pic>
        <p:nvPicPr>
          <p:cNvPr id="44099" name="Picture 67" descr="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031568" y="2576145"/>
            <a:ext cx="4286250" cy="3309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100" name="Rectangle 68" descr="psb"/>
          <p:cNvSpPr>
            <a:spLocks noChangeArrowheads="1"/>
          </p:cNvSpPr>
          <p:nvPr/>
        </p:nvSpPr>
        <p:spPr bwMode="auto">
          <a:xfrm>
            <a:off x="7186084" y="2722240"/>
            <a:ext cx="3960283" cy="2293058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2400" dirty="0">
              <a:solidFill>
                <a:prstClr val="black"/>
              </a:solidFill>
            </a:endParaRPr>
          </a:p>
        </p:txBody>
      </p:sp>
      <p:sp>
        <p:nvSpPr>
          <p:cNvPr id="31" name="Rectangle 39"/>
          <p:cNvSpPr>
            <a:spLocks noChangeArrowheads="1"/>
          </p:cNvSpPr>
          <p:nvPr/>
        </p:nvSpPr>
        <p:spPr bwMode="auto">
          <a:xfrm>
            <a:off x="1064769" y="369457"/>
            <a:ext cx="3704079" cy="410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2667" dirty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此处添加</a:t>
            </a:r>
            <a:r>
              <a:rPr lang="zh-CN" altLang="en-US" sz="26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标题文本</a:t>
            </a:r>
            <a:endParaRPr lang="en-US" altLang="zh-CN" sz="2667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2" name="Text Box 5"/>
          <p:cNvSpPr txBox="1">
            <a:spLocks noChangeArrowheads="1"/>
          </p:cNvSpPr>
          <p:nvPr/>
        </p:nvSpPr>
        <p:spPr bwMode="auto">
          <a:xfrm>
            <a:off x="1063252" y="779952"/>
            <a:ext cx="3130088" cy="29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en-US" altLang="zh-CN" sz="1333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This is a good space for a short subtitle</a:t>
            </a:r>
          </a:p>
        </p:txBody>
      </p:sp>
      <p:pic>
        <p:nvPicPr>
          <p:cNvPr id="34" name="Picture 2">
            <a:extLst>
              <a:ext uri="{FF2B5EF4-FFF2-40B4-BE49-F238E27FC236}">
                <a16:creationId xmlns:a16="http://schemas.microsoft.com/office/drawing/2014/main" xmlns="" id="{FDDECB26-9144-4935-A465-71623238E1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9371" y="131891"/>
            <a:ext cx="576074" cy="1026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3375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switch dir="r"/>
      </p:transition>
    </mc:Choice>
    <mc:Fallback xmlns="">
      <p:transition spd="slow" advTm="3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96000" y="2464049"/>
            <a:ext cx="21916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工 作 体 会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559841" y="2468893"/>
            <a:ext cx="2259011" cy="2171939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11733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03</a:t>
            </a:r>
            <a:endParaRPr lang="zh-CN" altLang="en-US" sz="11733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96000" y="3079601"/>
            <a:ext cx="1236236" cy="15277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28594" indent="-228594">
              <a:lnSpc>
                <a:spcPct val="150000"/>
              </a:lnSpc>
              <a:buClr>
                <a:schemeClr val="bg1">
                  <a:lumMod val="50000"/>
                </a:schemeClr>
              </a:buClr>
              <a:buFont typeface="Wingdings" pitchFamily="2" charset="2"/>
              <a:buChar char="ü"/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小标题一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28594" indent="-228594">
              <a:lnSpc>
                <a:spcPct val="150000"/>
              </a:lnSpc>
              <a:buClr>
                <a:schemeClr val="bg1">
                  <a:lumMod val="50000"/>
                </a:schemeClr>
              </a:buClr>
              <a:buFont typeface="Wingdings" pitchFamily="2" charset="2"/>
              <a:buChar char="ü"/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小标题二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28594" indent="-228594">
              <a:lnSpc>
                <a:spcPct val="150000"/>
              </a:lnSpc>
              <a:buClr>
                <a:schemeClr val="bg1">
                  <a:lumMod val="50000"/>
                </a:schemeClr>
              </a:buClr>
              <a:buFont typeface="Wingdings" pitchFamily="2" charset="2"/>
              <a:buChar char="ü"/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小标题三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28594" indent="-228594">
              <a:lnSpc>
                <a:spcPct val="150000"/>
              </a:lnSpc>
              <a:buClr>
                <a:schemeClr val="bg1">
                  <a:lumMod val="50000"/>
                </a:schemeClr>
              </a:buClr>
              <a:buFont typeface="Wingdings" pitchFamily="2" charset="2"/>
              <a:buChar char="ü"/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小标题四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xmlns="" id="{10F94D8B-ED22-418D-8EA1-F37CFAA8DD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0" y="0"/>
            <a:ext cx="194758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xmlns="" id="{BE8B4F8F-96B6-42D4-A642-8DDCF0123C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244411" y="0"/>
            <a:ext cx="194758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0198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switch dir="r"/>
      </p:transition>
    </mc:Choice>
    <mc:Fallback xmlns="">
      <p:transition spd="slow" advTm="30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91" name="Oval 27"/>
          <p:cNvSpPr>
            <a:spLocks noChangeArrowheads="1"/>
          </p:cNvSpPr>
          <p:nvPr/>
        </p:nvSpPr>
        <p:spPr bwMode="auto">
          <a:xfrm>
            <a:off x="5691717" y="1781945"/>
            <a:ext cx="787400" cy="78340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11292" name="Oval 28"/>
          <p:cNvSpPr>
            <a:spLocks noChangeArrowheads="1"/>
          </p:cNvSpPr>
          <p:nvPr/>
        </p:nvSpPr>
        <p:spPr bwMode="auto">
          <a:xfrm>
            <a:off x="5691717" y="2963410"/>
            <a:ext cx="787400" cy="78552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11293" name="Oval 29"/>
          <p:cNvSpPr>
            <a:spLocks noChangeArrowheads="1"/>
          </p:cNvSpPr>
          <p:nvPr/>
        </p:nvSpPr>
        <p:spPr bwMode="auto">
          <a:xfrm>
            <a:off x="5691717" y="4146992"/>
            <a:ext cx="787400" cy="78552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11294" name="Oval 30"/>
          <p:cNvSpPr>
            <a:spLocks noChangeArrowheads="1"/>
          </p:cNvSpPr>
          <p:nvPr/>
        </p:nvSpPr>
        <p:spPr bwMode="auto">
          <a:xfrm>
            <a:off x="5691717" y="5330574"/>
            <a:ext cx="787400" cy="78552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11295" name="Freeform 31"/>
          <p:cNvSpPr/>
          <p:nvPr/>
        </p:nvSpPr>
        <p:spPr bwMode="auto">
          <a:xfrm>
            <a:off x="5410202" y="1500343"/>
            <a:ext cx="1350433" cy="4897360"/>
          </a:xfrm>
          <a:custGeom>
            <a:avLst/>
            <a:gdLst>
              <a:gd name="T0" fmla="*/ 416 w 833"/>
              <a:gd name="T1" fmla="*/ 2194 h 3027"/>
              <a:gd name="T2" fmla="*/ 416 w 833"/>
              <a:gd name="T3" fmla="*/ 2194 h 3027"/>
              <a:gd name="T4" fmla="*/ 102 w 833"/>
              <a:gd name="T5" fmla="*/ 1879 h 3027"/>
              <a:gd name="T6" fmla="*/ 416 w 833"/>
              <a:gd name="T7" fmla="*/ 1564 h 3027"/>
              <a:gd name="T8" fmla="*/ 416 w 833"/>
              <a:gd name="T9" fmla="*/ 1564 h 3027"/>
              <a:gd name="T10" fmla="*/ 833 w 833"/>
              <a:gd name="T11" fmla="*/ 1148 h 3027"/>
              <a:gd name="T12" fmla="*/ 416 w 833"/>
              <a:gd name="T13" fmla="*/ 731 h 3027"/>
              <a:gd name="T14" fmla="*/ 416 w 833"/>
              <a:gd name="T15" fmla="*/ 731 h 3027"/>
              <a:gd name="T16" fmla="*/ 102 w 833"/>
              <a:gd name="T17" fmla="*/ 416 h 3027"/>
              <a:gd name="T18" fmla="*/ 416 w 833"/>
              <a:gd name="T19" fmla="*/ 102 h 3027"/>
              <a:gd name="T20" fmla="*/ 416 w 833"/>
              <a:gd name="T21" fmla="*/ 0 h 3027"/>
              <a:gd name="T22" fmla="*/ 0 w 833"/>
              <a:gd name="T23" fmla="*/ 416 h 3027"/>
              <a:gd name="T24" fmla="*/ 416 w 833"/>
              <a:gd name="T25" fmla="*/ 833 h 3027"/>
              <a:gd name="T26" fmla="*/ 416 w 833"/>
              <a:gd name="T27" fmla="*/ 833 h 3027"/>
              <a:gd name="T28" fmla="*/ 731 w 833"/>
              <a:gd name="T29" fmla="*/ 1148 h 3027"/>
              <a:gd name="T30" fmla="*/ 416 w 833"/>
              <a:gd name="T31" fmla="*/ 1462 h 3027"/>
              <a:gd name="T32" fmla="*/ 416 w 833"/>
              <a:gd name="T33" fmla="*/ 1462 h 3027"/>
              <a:gd name="T34" fmla="*/ 0 w 833"/>
              <a:gd name="T35" fmla="*/ 1879 h 3027"/>
              <a:gd name="T36" fmla="*/ 416 w 833"/>
              <a:gd name="T37" fmla="*/ 2296 h 3027"/>
              <a:gd name="T38" fmla="*/ 416 w 833"/>
              <a:gd name="T39" fmla="*/ 2296 h 3027"/>
              <a:gd name="T40" fmla="*/ 731 w 833"/>
              <a:gd name="T41" fmla="*/ 2610 h 3027"/>
              <a:gd name="T42" fmla="*/ 416 w 833"/>
              <a:gd name="T43" fmla="*/ 2925 h 3027"/>
              <a:gd name="T44" fmla="*/ 416 w 833"/>
              <a:gd name="T45" fmla="*/ 3027 h 3027"/>
              <a:gd name="T46" fmla="*/ 833 w 833"/>
              <a:gd name="T47" fmla="*/ 2610 h 3027"/>
              <a:gd name="T48" fmla="*/ 416 w 833"/>
              <a:gd name="T49" fmla="*/ 2194 h 30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833" h="3027">
                <a:moveTo>
                  <a:pt x="416" y="2194"/>
                </a:moveTo>
                <a:cubicBezTo>
                  <a:pt x="416" y="2194"/>
                  <a:pt x="416" y="2194"/>
                  <a:pt x="416" y="2194"/>
                </a:cubicBezTo>
                <a:cubicBezTo>
                  <a:pt x="243" y="2194"/>
                  <a:pt x="102" y="2053"/>
                  <a:pt x="102" y="1879"/>
                </a:cubicBezTo>
                <a:cubicBezTo>
                  <a:pt x="102" y="1705"/>
                  <a:pt x="243" y="1564"/>
                  <a:pt x="416" y="1564"/>
                </a:cubicBezTo>
                <a:cubicBezTo>
                  <a:pt x="416" y="1564"/>
                  <a:pt x="416" y="1564"/>
                  <a:pt x="416" y="1564"/>
                </a:cubicBezTo>
                <a:cubicBezTo>
                  <a:pt x="647" y="1564"/>
                  <a:pt x="833" y="1378"/>
                  <a:pt x="833" y="1148"/>
                </a:cubicBezTo>
                <a:cubicBezTo>
                  <a:pt x="833" y="918"/>
                  <a:pt x="647" y="731"/>
                  <a:pt x="416" y="731"/>
                </a:cubicBezTo>
                <a:cubicBezTo>
                  <a:pt x="416" y="731"/>
                  <a:pt x="416" y="731"/>
                  <a:pt x="416" y="731"/>
                </a:cubicBezTo>
                <a:cubicBezTo>
                  <a:pt x="243" y="731"/>
                  <a:pt x="102" y="590"/>
                  <a:pt x="102" y="416"/>
                </a:cubicBezTo>
                <a:cubicBezTo>
                  <a:pt x="102" y="243"/>
                  <a:pt x="243" y="102"/>
                  <a:pt x="416" y="102"/>
                </a:cubicBezTo>
                <a:cubicBezTo>
                  <a:pt x="416" y="0"/>
                  <a:pt x="416" y="0"/>
                  <a:pt x="416" y="0"/>
                </a:cubicBezTo>
                <a:cubicBezTo>
                  <a:pt x="186" y="0"/>
                  <a:pt x="0" y="186"/>
                  <a:pt x="0" y="416"/>
                </a:cubicBezTo>
                <a:cubicBezTo>
                  <a:pt x="0" y="646"/>
                  <a:pt x="186" y="833"/>
                  <a:pt x="416" y="833"/>
                </a:cubicBezTo>
                <a:cubicBezTo>
                  <a:pt x="416" y="833"/>
                  <a:pt x="416" y="833"/>
                  <a:pt x="416" y="833"/>
                </a:cubicBezTo>
                <a:cubicBezTo>
                  <a:pt x="590" y="833"/>
                  <a:pt x="731" y="974"/>
                  <a:pt x="731" y="1148"/>
                </a:cubicBezTo>
                <a:cubicBezTo>
                  <a:pt x="731" y="1321"/>
                  <a:pt x="590" y="1462"/>
                  <a:pt x="416" y="1462"/>
                </a:cubicBezTo>
                <a:cubicBezTo>
                  <a:pt x="416" y="1462"/>
                  <a:pt x="416" y="1462"/>
                  <a:pt x="416" y="1462"/>
                </a:cubicBezTo>
                <a:cubicBezTo>
                  <a:pt x="186" y="1462"/>
                  <a:pt x="0" y="1649"/>
                  <a:pt x="0" y="1879"/>
                </a:cubicBezTo>
                <a:cubicBezTo>
                  <a:pt x="0" y="2109"/>
                  <a:pt x="186" y="2296"/>
                  <a:pt x="416" y="2296"/>
                </a:cubicBezTo>
                <a:cubicBezTo>
                  <a:pt x="416" y="2296"/>
                  <a:pt x="416" y="2296"/>
                  <a:pt x="416" y="2296"/>
                </a:cubicBezTo>
                <a:cubicBezTo>
                  <a:pt x="590" y="2296"/>
                  <a:pt x="731" y="2437"/>
                  <a:pt x="731" y="2610"/>
                </a:cubicBezTo>
                <a:cubicBezTo>
                  <a:pt x="731" y="2784"/>
                  <a:pt x="590" y="2925"/>
                  <a:pt x="416" y="2925"/>
                </a:cubicBezTo>
                <a:cubicBezTo>
                  <a:pt x="416" y="3027"/>
                  <a:pt x="416" y="3027"/>
                  <a:pt x="416" y="3027"/>
                </a:cubicBezTo>
                <a:cubicBezTo>
                  <a:pt x="647" y="3027"/>
                  <a:pt x="833" y="2841"/>
                  <a:pt x="833" y="2610"/>
                </a:cubicBezTo>
                <a:cubicBezTo>
                  <a:pt x="833" y="2380"/>
                  <a:pt x="647" y="2194"/>
                  <a:pt x="416" y="219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11296" name="Freeform 32"/>
          <p:cNvSpPr/>
          <p:nvPr/>
        </p:nvSpPr>
        <p:spPr bwMode="auto">
          <a:xfrm>
            <a:off x="6625169" y="1911102"/>
            <a:ext cx="359833" cy="531447"/>
          </a:xfrm>
          <a:custGeom>
            <a:avLst/>
            <a:gdLst>
              <a:gd name="T0" fmla="*/ 0 w 170"/>
              <a:gd name="T1" fmla="*/ 0 h 251"/>
              <a:gd name="T2" fmla="*/ 92 w 170"/>
              <a:gd name="T3" fmla="*/ 126 h 251"/>
              <a:gd name="T4" fmla="*/ 0 w 170"/>
              <a:gd name="T5" fmla="*/ 251 h 251"/>
              <a:gd name="T6" fmla="*/ 79 w 170"/>
              <a:gd name="T7" fmla="*/ 251 h 251"/>
              <a:gd name="T8" fmla="*/ 170 w 170"/>
              <a:gd name="T9" fmla="*/ 126 h 251"/>
              <a:gd name="T10" fmla="*/ 79 w 170"/>
              <a:gd name="T11" fmla="*/ 0 h 251"/>
              <a:gd name="T12" fmla="*/ 0 w 170"/>
              <a:gd name="T13" fmla="*/ 0 h 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0" h="251">
                <a:moveTo>
                  <a:pt x="0" y="0"/>
                </a:moveTo>
                <a:lnTo>
                  <a:pt x="92" y="126"/>
                </a:lnTo>
                <a:lnTo>
                  <a:pt x="0" y="251"/>
                </a:lnTo>
                <a:lnTo>
                  <a:pt x="79" y="251"/>
                </a:lnTo>
                <a:lnTo>
                  <a:pt x="170" y="126"/>
                </a:lnTo>
                <a:lnTo>
                  <a:pt x="79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11297" name="Freeform 33"/>
          <p:cNvSpPr/>
          <p:nvPr/>
        </p:nvSpPr>
        <p:spPr bwMode="auto">
          <a:xfrm>
            <a:off x="5209119" y="3090449"/>
            <a:ext cx="357716" cy="531448"/>
          </a:xfrm>
          <a:custGeom>
            <a:avLst/>
            <a:gdLst>
              <a:gd name="T0" fmla="*/ 169 w 169"/>
              <a:gd name="T1" fmla="*/ 251 h 251"/>
              <a:gd name="T2" fmla="*/ 78 w 169"/>
              <a:gd name="T3" fmla="*/ 126 h 251"/>
              <a:gd name="T4" fmla="*/ 169 w 169"/>
              <a:gd name="T5" fmla="*/ 0 h 251"/>
              <a:gd name="T6" fmla="*/ 91 w 169"/>
              <a:gd name="T7" fmla="*/ 0 h 251"/>
              <a:gd name="T8" fmla="*/ 0 w 169"/>
              <a:gd name="T9" fmla="*/ 126 h 251"/>
              <a:gd name="T10" fmla="*/ 91 w 169"/>
              <a:gd name="T11" fmla="*/ 251 h 251"/>
              <a:gd name="T12" fmla="*/ 169 w 169"/>
              <a:gd name="T13" fmla="*/ 251 h 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9" h="251">
                <a:moveTo>
                  <a:pt x="169" y="251"/>
                </a:moveTo>
                <a:lnTo>
                  <a:pt x="78" y="126"/>
                </a:lnTo>
                <a:lnTo>
                  <a:pt x="169" y="0"/>
                </a:lnTo>
                <a:lnTo>
                  <a:pt x="91" y="0"/>
                </a:lnTo>
                <a:lnTo>
                  <a:pt x="0" y="126"/>
                </a:lnTo>
                <a:lnTo>
                  <a:pt x="91" y="251"/>
                </a:lnTo>
                <a:lnTo>
                  <a:pt x="169" y="25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11298" name="Freeform 34"/>
          <p:cNvSpPr/>
          <p:nvPr/>
        </p:nvSpPr>
        <p:spPr bwMode="auto">
          <a:xfrm>
            <a:off x="5209119" y="5457612"/>
            <a:ext cx="357716" cy="531448"/>
          </a:xfrm>
          <a:custGeom>
            <a:avLst/>
            <a:gdLst>
              <a:gd name="T0" fmla="*/ 169 w 169"/>
              <a:gd name="T1" fmla="*/ 251 h 251"/>
              <a:gd name="T2" fmla="*/ 78 w 169"/>
              <a:gd name="T3" fmla="*/ 125 h 251"/>
              <a:gd name="T4" fmla="*/ 169 w 169"/>
              <a:gd name="T5" fmla="*/ 0 h 251"/>
              <a:gd name="T6" fmla="*/ 91 w 169"/>
              <a:gd name="T7" fmla="*/ 0 h 251"/>
              <a:gd name="T8" fmla="*/ 0 w 169"/>
              <a:gd name="T9" fmla="*/ 125 h 251"/>
              <a:gd name="T10" fmla="*/ 91 w 169"/>
              <a:gd name="T11" fmla="*/ 251 h 251"/>
              <a:gd name="T12" fmla="*/ 169 w 169"/>
              <a:gd name="T13" fmla="*/ 251 h 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9" h="251">
                <a:moveTo>
                  <a:pt x="169" y="251"/>
                </a:moveTo>
                <a:lnTo>
                  <a:pt x="78" y="125"/>
                </a:lnTo>
                <a:lnTo>
                  <a:pt x="169" y="0"/>
                </a:lnTo>
                <a:lnTo>
                  <a:pt x="91" y="0"/>
                </a:lnTo>
                <a:lnTo>
                  <a:pt x="0" y="125"/>
                </a:lnTo>
                <a:lnTo>
                  <a:pt x="91" y="251"/>
                </a:lnTo>
                <a:lnTo>
                  <a:pt x="169" y="25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11299" name="Freeform 35"/>
          <p:cNvSpPr/>
          <p:nvPr/>
        </p:nvSpPr>
        <p:spPr bwMode="auto">
          <a:xfrm>
            <a:off x="6625169" y="4274031"/>
            <a:ext cx="359833" cy="531447"/>
          </a:xfrm>
          <a:custGeom>
            <a:avLst/>
            <a:gdLst>
              <a:gd name="T0" fmla="*/ 0 w 170"/>
              <a:gd name="T1" fmla="*/ 0 h 251"/>
              <a:gd name="T2" fmla="*/ 92 w 170"/>
              <a:gd name="T3" fmla="*/ 126 h 251"/>
              <a:gd name="T4" fmla="*/ 0 w 170"/>
              <a:gd name="T5" fmla="*/ 251 h 251"/>
              <a:gd name="T6" fmla="*/ 79 w 170"/>
              <a:gd name="T7" fmla="*/ 251 h 251"/>
              <a:gd name="T8" fmla="*/ 170 w 170"/>
              <a:gd name="T9" fmla="*/ 126 h 251"/>
              <a:gd name="T10" fmla="*/ 79 w 170"/>
              <a:gd name="T11" fmla="*/ 0 h 251"/>
              <a:gd name="T12" fmla="*/ 0 w 170"/>
              <a:gd name="T13" fmla="*/ 0 h 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0" h="251">
                <a:moveTo>
                  <a:pt x="0" y="0"/>
                </a:moveTo>
                <a:lnTo>
                  <a:pt x="92" y="126"/>
                </a:lnTo>
                <a:lnTo>
                  <a:pt x="0" y="251"/>
                </a:lnTo>
                <a:lnTo>
                  <a:pt x="79" y="251"/>
                </a:lnTo>
                <a:lnTo>
                  <a:pt x="170" y="126"/>
                </a:lnTo>
                <a:lnTo>
                  <a:pt x="79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grpSp>
        <p:nvGrpSpPr>
          <p:cNvPr id="11314" name="Group 50"/>
          <p:cNvGrpSpPr/>
          <p:nvPr/>
        </p:nvGrpSpPr>
        <p:grpSpPr bwMode="auto">
          <a:xfrm>
            <a:off x="5945717" y="3213253"/>
            <a:ext cx="302683" cy="287956"/>
            <a:chOff x="2809" y="1408"/>
            <a:chExt cx="143" cy="136"/>
          </a:xfrm>
        </p:grpSpPr>
        <p:sp>
          <p:nvSpPr>
            <p:cNvPr id="11300" name="Freeform 36"/>
            <p:cNvSpPr/>
            <p:nvPr/>
          </p:nvSpPr>
          <p:spPr bwMode="auto">
            <a:xfrm>
              <a:off x="2884" y="1457"/>
              <a:ext cx="68" cy="66"/>
            </a:xfrm>
            <a:custGeom>
              <a:avLst/>
              <a:gdLst>
                <a:gd name="T0" fmla="*/ 75 w 88"/>
                <a:gd name="T1" fmla="*/ 30 h 86"/>
                <a:gd name="T2" fmla="*/ 58 w 88"/>
                <a:gd name="T3" fmla="*/ 30 h 86"/>
                <a:gd name="T4" fmla="*/ 58 w 88"/>
                <a:gd name="T5" fmla="*/ 13 h 86"/>
                <a:gd name="T6" fmla="*/ 44 w 88"/>
                <a:gd name="T7" fmla="*/ 0 h 86"/>
                <a:gd name="T8" fmla="*/ 31 w 88"/>
                <a:gd name="T9" fmla="*/ 13 h 86"/>
                <a:gd name="T10" fmla="*/ 31 w 88"/>
                <a:gd name="T11" fmla="*/ 30 h 86"/>
                <a:gd name="T12" fmla="*/ 14 w 88"/>
                <a:gd name="T13" fmla="*/ 30 h 86"/>
                <a:gd name="T14" fmla="*/ 0 w 88"/>
                <a:gd name="T15" fmla="*/ 43 h 86"/>
                <a:gd name="T16" fmla="*/ 14 w 88"/>
                <a:gd name="T17" fmla="*/ 56 h 86"/>
                <a:gd name="T18" fmla="*/ 31 w 88"/>
                <a:gd name="T19" fmla="*/ 56 h 86"/>
                <a:gd name="T20" fmla="*/ 31 w 88"/>
                <a:gd name="T21" fmla="*/ 73 h 86"/>
                <a:gd name="T22" fmla="*/ 44 w 88"/>
                <a:gd name="T23" fmla="*/ 86 h 86"/>
                <a:gd name="T24" fmla="*/ 58 w 88"/>
                <a:gd name="T25" fmla="*/ 73 h 86"/>
                <a:gd name="T26" fmla="*/ 58 w 88"/>
                <a:gd name="T27" fmla="*/ 56 h 86"/>
                <a:gd name="T28" fmla="*/ 75 w 88"/>
                <a:gd name="T29" fmla="*/ 56 h 86"/>
                <a:gd name="T30" fmla="*/ 88 w 88"/>
                <a:gd name="T31" fmla="*/ 43 h 86"/>
                <a:gd name="T32" fmla="*/ 75 w 88"/>
                <a:gd name="T33" fmla="*/ 3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8" h="86">
                  <a:moveTo>
                    <a:pt x="75" y="30"/>
                  </a:moveTo>
                  <a:cubicBezTo>
                    <a:pt x="58" y="30"/>
                    <a:pt x="58" y="30"/>
                    <a:pt x="58" y="30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58" y="6"/>
                    <a:pt x="52" y="0"/>
                    <a:pt x="44" y="0"/>
                  </a:cubicBezTo>
                  <a:cubicBezTo>
                    <a:pt x="37" y="0"/>
                    <a:pt x="31" y="6"/>
                    <a:pt x="31" y="13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6" y="30"/>
                    <a:pt x="0" y="36"/>
                    <a:pt x="0" y="43"/>
                  </a:cubicBezTo>
                  <a:cubicBezTo>
                    <a:pt x="0" y="50"/>
                    <a:pt x="6" y="56"/>
                    <a:pt x="14" y="56"/>
                  </a:cubicBezTo>
                  <a:cubicBezTo>
                    <a:pt x="31" y="56"/>
                    <a:pt x="31" y="56"/>
                    <a:pt x="31" y="5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1" y="80"/>
                    <a:pt x="37" y="86"/>
                    <a:pt x="44" y="86"/>
                  </a:cubicBezTo>
                  <a:cubicBezTo>
                    <a:pt x="52" y="86"/>
                    <a:pt x="58" y="80"/>
                    <a:pt x="58" y="73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75" y="56"/>
                    <a:pt x="75" y="56"/>
                    <a:pt x="75" y="56"/>
                  </a:cubicBezTo>
                  <a:cubicBezTo>
                    <a:pt x="82" y="56"/>
                    <a:pt x="88" y="50"/>
                    <a:pt x="88" y="43"/>
                  </a:cubicBezTo>
                  <a:cubicBezTo>
                    <a:pt x="88" y="36"/>
                    <a:pt x="82" y="30"/>
                    <a:pt x="75" y="3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1301" name="Freeform 37"/>
            <p:cNvSpPr>
              <a:spLocks noEditPoints="1"/>
            </p:cNvSpPr>
            <p:nvPr/>
          </p:nvSpPr>
          <p:spPr bwMode="auto">
            <a:xfrm>
              <a:off x="2809" y="1408"/>
              <a:ext cx="105" cy="136"/>
            </a:xfrm>
            <a:custGeom>
              <a:avLst/>
              <a:gdLst>
                <a:gd name="T0" fmla="*/ 70 w 138"/>
                <a:gd name="T1" fmla="*/ 68 h 178"/>
                <a:gd name="T2" fmla="*/ 105 w 138"/>
                <a:gd name="T3" fmla="*/ 34 h 178"/>
                <a:gd name="T4" fmla="*/ 70 w 138"/>
                <a:gd name="T5" fmla="*/ 0 h 178"/>
                <a:gd name="T6" fmla="*/ 35 w 138"/>
                <a:gd name="T7" fmla="*/ 34 h 178"/>
                <a:gd name="T8" fmla="*/ 70 w 138"/>
                <a:gd name="T9" fmla="*/ 68 h 178"/>
                <a:gd name="T10" fmla="*/ 138 w 138"/>
                <a:gd name="T11" fmla="*/ 165 h 178"/>
                <a:gd name="T12" fmla="*/ 110 w 138"/>
                <a:gd name="T13" fmla="*/ 135 h 178"/>
                <a:gd name="T14" fmla="*/ 80 w 138"/>
                <a:gd name="T15" fmla="*/ 108 h 178"/>
                <a:gd name="T16" fmla="*/ 98 w 138"/>
                <a:gd name="T17" fmla="*/ 87 h 178"/>
                <a:gd name="T18" fmla="*/ 69 w 138"/>
                <a:gd name="T19" fmla="*/ 78 h 178"/>
                <a:gd name="T20" fmla="*/ 0 w 138"/>
                <a:gd name="T21" fmla="*/ 173 h 178"/>
                <a:gd name="T22" fmla="*/ 0 w 138"/>
                <a:gd name="T23" fmla="*/ 178 h 178"/>
                <a:gd name="T24" fmla="*/ 138 w 138"/>
                <a:gd name="T25" fmla="*/ 178 h 178"/>
                <a:gd name="T26" fmla="*/ 138 w 138"/>
                <a:gd name="T27" fmla="*/ 173 h 178"/>
                <a:gd name="T28" fmla="*/ 138 w 138"/>
                <a:gd name="T29" fmla="*/ 165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8" h="178">
                  <a:moveTo>
                    <a:pt x="70" y="68"/>
                  </a:moveTo>
                  <a:cubicBezTo>
                    <a:pt x="89" y="68"/>
                    <a:pt x="105" y="53"/>
                    <a:pt x="105" y="34"/>
                  </a:cubicBezTo>
                  <a:cubicBezTo>
                    <a:pt x="105" y="15"/>
                    <a:pt x="89" y="0"/>
                    <a:pt x="70" y="0"/>
                  </a:cubicBezTo>
                  <a:cubicBezTo>
                    <a:pt x="50" y="0"/>
                    <a:pt x="35" y="15"/>
                    <a:pt x="35" y="34"/>
                  </a:cubicBezTo>
                  <a:cubicBezTo>
                    <a:pt x="35" y="53"/>
                    <a:pt x="50" y="68"/>
                    <a:pt x="70" y="68"/>
                  </a:cubicBezTo>
                  <a:close/>
                  <a:moveTo>
                    <a:pt x="138" y="165"/>
                  </a:moveTo>
                  <a:cubicBezTo>
                    <a:pt x="128" y="165"/>
                    <a:pt x="110" y="161"/>
                    <a:pt x="110" y="135"/>
                  </a:cubicBezTo>
                  <a:cubicBezTo>
                    <a:pt x="110" y="135"/>
                    <a:pt x="77" y="138"/>
                    <a:pt x="80" y="108"/>
                  </a:cubicBezTo>
                  <a:cubicBezTo>
                    <a:pt x="81" y="95"/>
                    <a:pt x="90" y="89"/>
                    <a:pt x="98" y="87"/>
                  </a:cubicBezTo>
                  <a:cubicBezTo>
                    <a:pt x="89" y="81"/>
                    <a:pt x="80" y="78"/>
                    <a:pt x="69" y="78"/>
                  </a:cubicBezTo>
                  <a:cubicBezTo>
                    <a:pt x="31" y="78"/>
                    <a:pt x="0" y="120"/>
                    <a:pt x="0" y="173"/>
                  </a:cubicBezTo>
                  <a:cubicBezTo>
                    <a:pt x="0" y="174"/>
                    <a:pt x="0" y="176"/>
                    <a:pt x="0" y="178"/>
                  </a:cubicBezTo>
                  <a:cubicBezTo>
                    <a:pt x="138" y="178"/>
                    <a:pt x="138" y="178"/>
                    <a:pt x="138" y="178"/>
                  </a:cubicBezTo>
                  <a:cubicBezTo>
                    <a:pt x="138" y="176"/>
                    <a:pt x="138" y="174"/>
                    <a:pt x="138" y="173"/>
                  </a:cubicBezTo>
                  <a:cubicBezTo>
                    <a:pt x="138" y="170"/>
                    <a:pt x="138" y="168"/>
                    <a:pt x="138" y="16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black"/>
                </a:solidFill>
              </a:endParaRPr>
            </a:p>
          </p:txBody>
        </p:sp>
      </p:grpSp>
      <p:grpSp>
        <p:nvGrpSpPr>
          <p:cNvPr id="11313" name="Group 49"/>
          <p:cNvGrpSpPr/>
          <p:nvPr/>
        </p:nvGrpSpPr>
        <p:grpSpPr bwMode="auto">
          <a:xfrm>
            <a:off x="5969002" y="2006381"/>
            <a:ext cx="260351" cy="357828"/>
            <a:chOff x="2820" y="838"/>
            <a:chExt cx="123" cy="169"/>
          </a:xfrm>
        </p:grpSpPr>
        <p:sp>
          <p:nvSpPr>
            <p:cNvPr id="11302" name="Freeform 38"/>
            <p:cNvSpPr>
              <a:spLocks noEditPoints="1"/>
            </p:cNvSpPr>
            <p:nvPr/>
          </p:nvSpPr>
          <p:spPr bwMode="auto">
            <a:xfrm>
              <a:off x="2841" y="856"/>
              <a:ext cx="55" cy="70"/>
            </a:xfrm>
            <a:custGeom>
              <a:avLst/>
              <a:gdLst>
                <a:gd name="T0" fmla="*/ 69 w 72"/>
                <a:gd name="T1" fmla="*/ 17 h 91"/>
                <a:gd name="T2" fmla="*/ 3 w 72"/>
                <a:gd name="T3" fmla="*/ 17 h 91"/>
                <a:gd name="T4" fmla="*/ 0 w 72"/>
                <a:gd name="T5" fmla="*/ 20 h 91"/>
                <a:gd name="T6" fmla="*/ 3 w 72"/>
                <a:gd name="T7" fmla="*/ 23 h 91"/>
                <a:gd name="T8" fmla="*/ 69 w 72"/>
                <a:gd name="T9" fmla="*/ 23 h 91"/>
                <a:gd name="T10" fmla="*/ 72 w 72"/>
                <a:gd name="T11" fmla="*/ 20 h 91"/>
                <a:gd name="T12" fmla="*/ 69 w 72"/>
                <a:gd name="T13" fmla="*/ 17 h 91"/>
                <a:gd name="T14" fmla="*/ 3 w 72"/>
                <a:gd name="T15" fmla="*/ 6 h 91"/>
                <a:gd name="T16" fmla="*/ 69 w 72"/>
                <a:gd name="T17" fmla="*/ 6 h 91"/>
                <a:gd name="T18" fmla="*/ 72 w 72"/>
                <a:gd name="T19" fmla="*/ 3 h 91"/>
                <a:gd name="T20" fmla="*/ 69 w 72"/>
                <a:gd name="T21" fmla="*/ 0 h 91"/>
                <a:gd name="T22" fmla="*/ 3 w 72"/>
                <a:gd name="T23" fmla="*/ 0 h 91"/>
                <a:gd name="T24" fmla="*/ 0 w 72"/>
                <a:gd name="T25" fmla="*/ 3 h 91"/>
                <a:gd name="T26" fmla="*/ 3 w 72"/>
                <a:gd name="T27" fmla="*/ 6 h 91"/>
                <a:gd name="T28" fmla="*/ 0 w 72"/>
                <a:gd name="T29" fmla="*/ 37 h 91"/>
                <a:gd name="T30" fmla="*/ 3 w 72"/>
                <a:gd name="T31" fmla="*/ 40 h 91"/>
                <a:gd name="T32" fmla="*/ 50 w 72"/>
                <a:gd name="T33" fmla="*/ 40 h 91"/>
                <a:gd name="T34" fmla="*/ 67 w 72"/>
                <a:gd name="T35" fmla="*/ 34 h 91"/>
                <a:gd name="T36" fmla="*/ 3 w 72"/>
                <a:gd name="T37" fmla="*/ 34 h 91"/>
                <a:gd name="T38" fmla="*/ 0 w 72"/>
                <a:gd name="T39" fmla="*/ 37 h 91"/>
                <a:gd name="T40" fmla="*/ 0 w 72"/>
                <a:gd name="T41" fmla="*/ 54 h 91"/>
                <a:gd name="T42" fmla="*/ 3 w 72"/>
                <a:gd name="T43" fmla="*/ 57 h 91"/>
                <a:gd name="T44" fmla="*/ 31 w 72"/>
                <a:gd name="T45" fmla="*/ 57 h 91"/>
                <a:gd name="T46" fmla="*/ 36 w 72"/>
                <a:gd name="T47" fmla="*/ 51 h 91"/>
                <a:gd name="T48" fmla="*/ 3 w 72"/>
                <a:gd name="T49" fmla="*/ 51 h 91"/>
                <a:gd name="T50" fmla="*/ 0 w 72"/>
                <a:gd name="T51" fmla="*/ 54 h 91"/>
                <a:gd name="T52" fmla="*/ 0 w 72"/>
                <a:gd name="T53" fmla="*/ 71 h 91"/>
                <a:gd name="T54" fmla="*/ 3 w 72"/>
                <a:gd name="T55" fmla="*/ 74 h 91"/>
                <a:gd name="T56" fmla="*/ 22 w 72"/>
                <a:gd name="T57" fmla="*/ 74 h 91"/>
                <a:gd name="T58" fmla="*/ 24 w 72"/>
                <a:gd name="T59" fmla="*/ 68 h 91"/>
                <a:gd name="T60" fmla="*/ 3 w 72"/>
                <a:gd name="T61" fmla="*/ 68 h 91"/>
                <a:gd name="T62" fmla="*/ 0 w 72"/>
                <a:gd name="T63" fmla="*/ 71 h 91"/>
                <a:gd name="T64" fmla="*/ 0 w 72"/>
                <a:gd name="T65" fmla="*/ 88 h 91"/>
                <a:gd name="T66" fmla="*/ 3 w 72"/>
                <a:gd name="T67" fmla="*/ 91 h 91"/>
                <a:gd name="T68" fmla="*/ 18 w 72"/>
                <a:gd name="T69" fmla="*/ 91 h 91"/>
                <a:gd name="T70" fmla="*/ 19 w 72"/>
                <a:gd name="T71" fmla="*/ 85 h 91"/>
                <a:gd name="T72" fmla="*/ 3 w 72"/>
                <a:gd name="T73" fmla="*/ 85 h 91"/>
                <a:gd name="T74" fmla="*/ 0 w 72"/>
                <a:gd name="T75" fmla="*/ 8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2" h="91">
                  <a:moveTo>
                    <a:pt x="69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1" y="17"/>
                    <a:pt x="0" y="19"/>
                    <a:pt x="0" y="20"/>
                  </a:cubicBezTo>
                  <a:cubicBezTo>
                    <a:pt x="0" y="22"/>
                    <a:pt x="1" y="23"/>
                    <a:pt x="3" y="23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71" y="23"/>
                    <a:pt x="72" y="22"/>
                    <a:pt x="72" y="20"/>
                  </a:cubicBezTo>
                  <a:cubicBezTo>
                    <a:pt x="72" y="19"/>
                    <a:pt x="71" y="17"/>
                    <a:pt x="69" y="17"/>
                  </a:cubicBezTo>
                  <a:close/>
                  <a:moveTo>
                    <a:pt x="3" y="6"/>
                  </a:moveTo>
                  <a:cubicBezTo>
                    <a:pt x="69" y="6"/>
                    <a:pt x="69" y="6"/>
                    <a:pt x="69" y="6"/>
                  </a:cubicBezTo>
                  <a:cubicBezTo>
                    <a:pt x="71" y="6"/>
                    <a:pt x="72" y="5"/>
                    <a:pt x="72" y="3"/>
                  </a:cubicBezTo>
                  <a:cubicBezTo>
                    <a:pt x="72" y="2"/>
                    <a:pt x="71" y="0"/>
                    <a:pt x="69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5"/>
                    <a:pt x="1" y="6"/>
                    <a:pt x="3" y="6"/>
                  </a:cubicBezTo>
                  <a:close/>
                  <a:moveTo>
                    <a:pt x="0" y="37"/>
                  </a:moveTo>
                  <a:cubicBezTo>
                    <a:pt x="0" y="39"/>
                    <a:pt x="1" y="40"/>
                    <a:pt x="3" y="40"/>
                  </a:cubicBezTo>
                  <a:cubicBezTo>
                    <a:pt x="50" y="40"/>
                    <a:pt x="50" y="40"/>
                    <a:pt x="50" y="40"/>
                  </a:cubicBezTo>
                  <a:cubicBezTo>
                    <a:pt x="56" y="37"/>
                    <a:pt x="61" y="35"/>
                    <a:pt x="67" y="34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1" y="34"/>
                    <a:pt x="0" y="35"/>
                    <a:pt x="0" y="37"/>
                  </a:cubicBezTo>
                  <a:close/>
                  <a:moveTo>
                    <a:pt x="0" y="54"/>
                  </a:moveTo>
                  <a:cubicBezTo>
                    <a:pt x="0" y="56"/>
                    <a:pt x="1" y="57"/>
                    <a:pt x="3" y="57"/>
                  </a:cubicBezTo>
                  <a:cubicBezTo>
                    <a:pt x="31" y="57"/>
                    <a:pt x="31" y="57"/>
                    <a:pt x="31" y="57"/>
                  </a:cubicBezTo>
                  <a:cubicBezTo>
                    <a:pt x="32" y="55"/>
                    <a:pt x="34" y="53"/>
                    <a:pt x="36" y="51"/>
                  </a:cubicBezTo>
                  <a:cubicBezTo>
                    <a:pt x="3" y="51"/>
                    <a:pt x="3" y="51"/>
                    <a:pt x="3" y="51"/>
                  </a:cubicBezTo>
                  <a:cubicBezTo>
                    <a:pt x="1" y="51"/>
                    <a:pt x="0" y="52"/>
                    <a:pt x="0" y="54"/>
                  </a:cubicBezTo>
                  <a:close/>
                  <a:moveTo>
                    <a:pt x="0" y="71"/>
                  </a:moveTo>
                  <a:cubicBezTo>
                    <a:pt x="0" y="72"/>
                    <a:pt x="1" y="74"/>
                    <a:pt x="3" y="74"/>
                  </a:cubicBezTo>
                  <a:cubicBezTo>
                    <a:pt x="22" y="74"/>
                    <a:pt x="22" y="74"/>
                    <a:pt x="22" y="74"/>
                  </a:cubicBezTo>
                  <a:cubicBezTo>
                    <a:pt x="22" y="72"/>
                    <a:pt x="23" y="70"/>
                    <a:pt x="24" y="68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1" y="68"/>
                    <a:pt x="0" y="69"/>
                    <a:pt x="0" y="71"/>
                  </a:cubicBezTo>
                  <a:close/>
                  <a:moveTo>
                    <a:pt x="0" y="88"/>
                  </a:moveTo>
                  <a:cubicBezTo>
                    <a:pt x="0" y="89"/>
                    <a:pt x="1" y="91"/>
                    <a:pt x="3" y="91"/>
                  </a:cubicBezTo>
                  <a:cubicBezTo>
                    <a:pt x="18" y="91"/>
                    <a:pt x="18" y="91"/>
                    <a:pt x="18" y="91"/>
                  </a:cubicBezTo>
                  <a:cubicBezTo>
                    <a:pt x="19" y="89"/>
                    <a:pt x="19" y="87"/>
                    <a:pt x="19" y="85"/>
                  </a:cubicBezTo>
                  <a:cubicBezTo>
                    <a:pt x="3" y="85"/>
                    <a:pt x="3" y="85"/>
                    <a:pt x="3" y="85"/>
                  </a:cubicBezTo>
                  <a:cubicBezTo>
                    <a:pt x="1" y="85"/>
                    <a:pt x="0" y="86"/>
                    <a:pt x="0" y="8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1303" name="Freeform 39"/>
            <p:cNvSpPr>
              <a:spLocks noEditPoints="1"/>
            </p:cNvSpPr>
            <p:nvPr/>
          </p:nvSpPr>
          <p:spPr bwMode="auto">
            <a:xfrm>
              <a:off x="2860" y="887"/>
              <a:ext cx="83" cy="81"/>
            </a:xfrm>
            <a:custGeom>
              <a:avLst/>
              <a:gdLst>
                <a:gd name="T0" fmla="*/ 90 w 109"/>
                <a:gd name="T1" fmla="*/ 19 h 106"/>
                <a:gd name="T2" fmla="*/ 20 w 109"/>
                <a:gd name="T3" fmla="*/ 19 h 106"/>
                <a:gd name="T4" fmla="*/ 20 w 109"/>
                <a:gd name="T5" fmla="*/ 87 h 106"/>
                <a:gd name="T6" fmla="*/ 90 w 109"/>
                <a:gd name="T7" fmla="*/ 87 h 106"/>
                <a:gd name="T8" fmla="*/ 90 w 109"/>
                <a:gd name="T9" fmla="*/ 19 h 106"/>
                <a:gd name="T10" fmla="*/ 30 w 109"/>
                <a:gd name="T11" fmla="*/ 77 h 106"/>
                <a:gd name="T12" fmla="*/ 30 w 109"/>
                <a:gd name="T13" fmla="*/ 29 h 106"/>
                <a:gd name="T14" fmla="*/ 79 w 109"/>
                <a:gd name="T15" fmla="*/ 29 h 106"/>
                <a:gd name="T16" fmla="*/ 79 w 109"/>
                <a:gd name="T17" fmla="*/ 77 h 106"/>
                <a:gd name="T18" fmla="*/ 30 w 109"/>
                <a:gd name="T19" fmla="*/ 7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9" h="106">
                  <a:moveTo>
                    <a:pt x="90" y="19"/>
                  </a:moveTo>
                  <a:cubicBezTo>
                    <a:pt x="70" y="0"/>
                    <a:pt x="39" y="0"/>
                    <a:pt x="20" y="19"/>
                  </a:cubicBezTo>
                  <a:cubicBezTo>
                    <a:pt x="0" y="38"/>
                    <a:pt x="0" y="68"/>
                    <a:pt x="20" y="87"/>
                  </a:cubicBezTo>
                  <a:cubicBezTo>
                    <a:pt x="39" y="106"/>
                    <a:pt x="70" y="106"/>
                    <a:pt x="90" y="87"/>
                  </a:cubicBezTo>
                  <a:cubicBezTo>
                    <a:pt x="109" y="68"/>
                    <a:pt x="109" y="38"/>
                    <a:pt x="90" y="19"/>
                  </a:cubicBezTo>
                  <a:close/>
                  <a:moveTo>
                    <a:pt x="30" y="77"/>
                  </a:moveTo>
                  <a:cubicBezTo>
                    <a:pt x="17" y="64"/>
                    <a:pt x="17" y="42"/>
                    <a:pt x="30" y="29"/>
                  </a:cubicBezTo>
                  <a:cubicBezTo>
                    <a:pt x="44" y="16"/>
                    <a:pt x="66" y="16"/>
                    <a:pt x="79" y="29"/>
                  </a:cubicBezTo>
                  <a:cubicBezTo>
                    <a:pt x="92" y="42"/>
                    <a:pt x="92" y="64"/>
                    <a:pt x="79" y="77"/>
                  </a:cubicBezTo>
                  <a:cubicBezTo>
                    <a:pt x="66" y="90"/>
                    <a:pt x="44" y="90"/>
                    <a:pt x="30" y="7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1304" name="Freeform 40"/>
            <p:cNvSpPr>
              <a:spLocks noEditPoints="1"/>
            </p:cNvSpPr>
            <p:nvPr/>
          </p:nvSpPr>
          <p:spPr bwMode="auto">
            <a:xfrm>
              <a:off x="2820" y="955"/>
              <a:ext cx="53" cy="52"/>
            </a:xfrm>
            <a:custGeom>
              <a:avLst/>
              <a:gdLst>
                <a:gd name="T0" fmla="*/ 65 w 69"/>
                <a:gd name="T1" fmla="*/ 4 h 68"/>
                <a:gd name="T2" fmla="*/ 51 w 69"/>
                <a:gd name="T3" fmla="*/ 4 h 68"/>
                <a:gd name="T4" fmla="*/ 51 w 69"/>
                <a:gd name="T5" fmla="*/ 4 h 68"/>
                <a:gd name="T6" fmla="*/ 65 w 69"/>
                <a:gd name="T7" fmla="*/ 18 h 68"/>
                <a:gd name="T8" fmla="*/ 65 w 69"/>
                <a:gd name="T9" fmla="*/ 18 h 68"/>
                <a:gd name="T10" fmla="*/ 65 w 69"/>
                <a:gd name="T11" fmla="*/ 4 h 68"/>
                <a:gd name="T12" fmla="*/ 4 w 69"/>
                <a:gd name="T13" fmla="*/ 50 h 68"/>
                <a:gd name="T14" fmla="*/ 4 w 69"/>
                <a:gd name="T15" fmla="*/ 64 h 68"/>
                <a:gd name="T16" fmla="*/ 18 w 69"/>
                <a:gd name="T17" fmla="*/ 64 h 68"/>
                <a:gd name="T18" fmla="*/ 60 w 69"/>
                <a:gd name="T19" fmla="*/ 23 h 68"/>
                <a:gd name="T20" fmla="*/ 46 w 69"/>
                <a:gd name="T21" fmla="*/ 9 h 68"/>
                <a:gd name="T22" fmla="*/ 4 w 69"/>
                <a:gd name="T23" fmla="*/ 5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9" h="68">
                  <a:moveTo>
                    <a:pt x="65" y="4"/>
                  </a:moveTo>
                  <a:cubicBezTo>
                    <a:pt x="61" y="0"/>
                    <a:pt x="55" y="0"/>
                    <a:pt x="51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65" y="18"/>
                    <a:pt x="65" y="18"/>
                    <a:pt x="65" y="18"/>
                  </a:cubicBezTo>
                  <a:cubicBezTo>
                    <a:pt x="65" y="18"/>
                    <a:pt x="65" y="18"/>
                    <a:pt x="65" y="18"/>
                  </a:cubicBezTo>
                  <a:cubicBezTo>
                    <a:pt x="69" y="14"/>
                    <a:pt x="69" y="8"/>
                    <a:pt x="65" y="4"/>
                  </a:cubicBezTo>
                  <a:close/>
                  <a:moveTo>
                    <a:pt x="4" y="50"/>
                  </a:moveTo>
                  <a:cubicBezTo>
                    <a:pt x="0" y="54"/>
                    <a:pt x="0" y="60"/>
                    <a:pt x="4" y="64"/>
                  </a:cubicBezTo>
                  <a:cubicBezTo>
                    <a:pt x="8" y="68"/>
                    <a:pt x="14" y="68"/>
                    <a:pt x="18" y="64"/>
                  </a:cubicBezTo>
                  <a:cubicBezTo>
                    <a:pt x="60" y="23"/>
                    <a:pt x="60" y="23"/>
                    <a:pt x="60" y="23"/>
                  </a:cubicBezTo>
                  <a:cubicBezTo>
                    <a:pt x="46" y="9"/>
                    <a:pt x="46" y="9"/>
                    <a:pt x="46" y="9"/>
                  </a:cubicBezTo>
                  <a:lnTo>
                    <a:pt x="4" y="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1305" name="Freeform 41"/>
            <p:cNvSpPr/>
            <p:nvPr/>
          </p:nvSpPr>
          <p:spPr bwMode="auto">
            <a:xfrm>
              <a:off x="2823" y="838"/>
              <a:ext cx="91" cy="104"/>
            </a:xfrm>
            <a:custGeom>
              <a:avLst/>
              <a:gdLst>
                <a:gd name="T0" fmla="*/ 57 w 119"/>
                <a:gd name="T1" fmla="*/ 125 h 136"/>
                <a:gd name="T2" fmla="*/ 18 w 119"/>
                <a:gd name="T3" fmla="*/ 125 h 136"/>
                <a:gd name="T4" fmla="*/ 11 w 119"/>
                <a:gd name="T5" fmla="*/ 119 h 136"/>
                <a:gd name="T6" fmla="*/ 11 w 119"/>
                <a:gd name="T7" fmla="*/ 18 h 136"/>
                <a:gd name="T8" fmla="*/ 18 w 119"/>
                <a:gd name="T9" fmla="*/ 12 h 136"/>
                <a:gd name="T10" fmla="*/ 100 w 119"/>
                <a:gd name="T11" fmla="*/ 12 h 136"/>
                <a:gd name="T12" fmla="*/ 107 w 119"/>
                <a:gd name="T13" fmla="*/ 18 h 136"/>
                <a:gd name="T14" fmla="*/ 107 w 119"/>
                <a:gd name="T15" fmla="*/ 71 h 136"/>
                <a:gd name="T16" fmla="*/ 119 w 119"/>
                <a:gd name="T17" fmla="*/ 73 h 136"/>
                <a:gd name="T18" fmla="*/ 119 w 119"/>
                <a:gd name="T19" fmla="*/ 18 h 136"/>
                <a:gd name="T20" fmla="*/ 100 w 119"/>
                <a:gd name="T21" fmla="*/ 0 h 136"/>
                <a:gd name="T22" fmla="*/ 18 w 119"/>
                <a:gd name="T23" fmla="*/ 0 h 136"/>
                <a:gd name="T24" fmla="*/ 0 w 119"/>
                <a:gd name="T25" fmla="*/ 18 h 136"/>
                <a:gd name="T26" fmla="*/ 0 w 119"/>
                <a:gd name="T27" fmla="*/ 119 h 136"/>
                <a:gd name="T28" fmla="*/ 18 w 119"/>
                <a:gd name="T29" fmla="*/ 136 h 136"/>
                <a:gd name="T30" fmla="*/ 61 w 119"/>
                <a:gd name="T31" fmla="*/ 136 h 136"/>
                <a:gd name="T32" fmla="*/ 57 w 119"/>
                <a:gd name="T33" fmla="*/ 125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9" h="136">
                  <a:moveTo>
                    <a:pt x="57" y="125"/>
                  </a:moveTo>
                  <a:cubicBezTo>
                    <a:pt x="18" y="125"/>
                    <a:pt x="18" y="125"/>
                    <a:pt x="18" y="125"/>
                  </a:cubicBezTo>
                  <a:cubicBezTo>
                    <a:pt x="14" y="125"/>
                    <a:pt x="11" y="122"/>
                    <a:pt x="11" y="119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5"/>
                    <a:pt x="14" y="12"/>
                    <a:pt x="18" y="12"/>
                  </a:cubicBezTo>
                  <a:cubicBezTo>
                    <a:pt x="100" y="12"/>
                    <a:pt x="100" y="12"/>
                    <a:pt x="100" y="12"/>
                  </a:cubicBezTo>
                  <a:cubicBezTo>
                    <a:pt x="104" y="12"/>
                    <a:pt x="107" y="15"/>
                    <a:pt x="107" y="18"/>
                  </a:cubicBezTo>
                  <a:cubicBezTo>
                    <a:pt x="107" y="71"/>
                    <a:pt x="107" y="71"/>
                    <a:pt x="107" y="71"/>
                  </a:cubicBezTo>
                  <a:cubicBezTo>
                    <a:pt x="111" y="71"/>
                    <a:pt x="115" y="72"/>
                    <a:pt x="119" y="73"/>
                  </a:cubicBezTo>
                  <a:cubicBezTo>
                    <a:pt x="119" y="18"/>
                    <a:pt x="119" y="18"/>
                    <a:pt x="119" y="18"/>
                  </a:cubicBezTo>
                  <a:cubicBezTo>
                    <a:pt x="119" y="8"/>
                    <a:pt x="111" y="0"/>
                    <a:pt x="100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28"/>
                    <a:pt x="8" y="136"/>
                    <a:pt x="18" y="136"/>
                  </a:cubicBezTo>
                  <a:cubicBezTo>
                    <a:pt x="61" y="136"/>
                    <a:pt x="61" y="136"/>
                    <a:pt x="61" y="136"/>
                  </a:cubicBezTo>
                  <a:cubicBezTo>
                    <a:pt x="59" y="133"/>
                    <a:pt x="58" y="129"/>
                    <a:pt x="57" y="1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black"/>
                </a:solidFill>
              </a:endParaRPr>
            </a:p>
          </p:txBody>
        </p:sp>
      </p:grpSp>
      <p:grpSp>
        <p:nvGrpSpPr>
          <p:cNvPr id="11315" name="Group 51"/>
          <p:cNvGrpSpPr/>
          <p:nvPr/>
        </p:nvGrpSpPr>
        <p:grpSpPr bwMode="auto">
          <a:xfrm>
            <a:off x="5928784" y="4424361"/>
            <a:ext cx="287867" cy="232905"/>
            <a:chOff x="2801" y="1980"/>
            <a:chExt cx="136" cy="110"/>
          </a:xfrm>
        </p:grpSpPr>
        <p:sp>
          <p:nvSpPr>
            <p:cNvPr id="11306" name="Freeform 42"/>
            <p:cNvSpPr>
              <a:spLocks noEditPoints="1"/>
            </p:cNvSpPr>
            <p:nvPr/>
          </p:nvSpPr>
          <p:spPr bwMode="auto">
            <a:xfrm>
              <a:off x="2801" y="2016"/>
              <a:ext cx="122" cy="74"/>
            </a:xfrm>
            <a:custGeom>
              <a:avLst/>
              <a:gdLst>
                <a:gd name="T0" fmla="*/ 34 w 122"/>
                <a:gd name="T1" fmla="*/ 28 h 74"/>
                <a:gd name="T2" fmla="*/ 34 w 122"/>
                <a:gd name="T3" fmla="*/ 74 h 74"/>
                <a:gd name="T4" fmla="*/ 54 w 122"/>
                <a:gd name="T5" fmla="*/ 74 h 74"/>
                <a:gd name="T6" fmla="*/ 54 w 122"/>
                <a:gd name="T7" fmla="*/ 29 h 74"/>
                <a:gd name="T8" fmla="*/ 44 w 122"/>
                <a:gd name="T9" fmla="*/ 20 h 74"/>
                <a:gd name="T10" fmla="*/ 34 w 122"/>
                <a:gd name="T11" fmla="*/ 28 h 74"/>
                <a:gd name="T12" fmla="*/ 0 w 122"/>
                <a:gd name="T13" fmla="*/ 74 h 74"/>
                <a:gd name="T14" fmla="*/ 20 w 122"/>
                <a:gd name="T15" fmla="*/ 74 h 74"/>
                <a:gd name="T16" fmla="*/ 20 w 122"/>
                <a:gd name="T17" fmla="*/ 39 h 74"/>
                <a:gd name="T18" fmla="*/ 0 w 122"/>
                <a:gd name="T19" fmla="*/ 56 h 74"/>
                <a:gd name="T20" fmla="*/ 0 w 122"/>
                <a:gd name="T21" fmla="*/ 74 h 74"/>
                <a:gd name="T22" fmla="*/ 102 w 122"/>
                <a:gd name="T23" fmla="*/ 18 h 74"/>
                <a:gd name="T24" fmla="*/ 102 w 122"/>
                <a:gd name="T25" fmla="*/ 74 h 74"/>
                <a:gd name="T26" fmla="*/ 122 w 122"/>
                <a:gd name="T27" fmla="*/ 74 h 74"/>
                <a:gd name="T28" fmla="*/ 122 w 122"/>
                <a:gd name="T29" fmla="*/ 0 h 74"/>
                <a:gd name="T30" fmla="*/ 102 w 122"/>
                <a:gd name="T31" fmla="*/ 18 h 74"/>
                <a:gd name="T32" fmla="*/ 67 w 122"/>
                <a:gd name="T33" fmla="*/ 40 h 74"/>
                <a:gd name="T34" fmla="*/ 67 w 122"/>
                <a:gd name="T35" fmla="*/ 74 h 74"/>
                <a:gd name="T36" fmla="*/ 88 w 122"/>
                <a:gd name="T37" fmla="*/ 74 h 74"/>
                <a:gd name="T38" fmla="*/ 88 w 122"/>
                <a:gd name="T39" fmla="*/ 29 h 74"/>
                <a:gd name="T40" fmla="*/ 72 w 122"/>
                <a:gd name="T41" fmla="*/ 43 h 74"/>
                <a:gd name="T42" fmla="*/ 67 w 122"/>
                <a:gd name="T43" fmla="*/ 4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2" h="74">
                  <a:moveTo>
                    <a:pt x="34" y="28"/>
                  </a:moveTo>
                  <a:lnTo>
                    <a:pt x="34" y="74"/>
                  </a:lnTo>
                  <a:lnTo>
                    <a:pt x="54" y="74"/>
                  </a:lnTo>
                  <a:lnTo>
                    <a:pt x="54" y="29"/>
                  </a:lnTo>
                  <a:lnTo>
                    <a:pt x="44" y="20"/>
                  </a:lnTo>
                  <a:lnTo>
                    <a:pt x="34" y="28"/>
                  </a:lnTo>
                  <a:close/>
                  <a:moveTo>
                    <a:pt x="0" y="74"/>
                  </a:moveTo>
                  <a:lnTo>
                    <a:pt x="20" y="74"/>
                  </a:lnTo>
                  <a:lnTo>
                    <a:pt x="20" y="39"/>
                  </a:lnTo>
                  <a:lnTo>
                    <a:pt x="0" y="56"/>
                  </a:lnTo>
                  <a:lnTo>
                    <a:pt x="0" y="74"/>
                  </a:lnTo>
                  <a:close/>
                  <a:moveTo>
                    <a:pt x="102" y="18"/>
                  </a:moveTo>
                  <a:lnTo>
                    <a:pt x="102" y="74"/>
                  </a:lnTo>
                  <a:lnTo>
                    <a:pt x="122" y="74"/>
                  </a:lnTo>
                  <a:lnTo>
                    <a:pt x="122" y="0"/>
                  </a:lnTo>
                  <a:lnTo>
                    <a:pt x="102" y="18"/>
                  </a:lnTo>
                  <a:close/>
                  <a:moveTo>
                    <a:pt x="67" y="40"/>
                  </a:moveTo>
                  <a:lnTo>
                    <a:pt x="67" y="74"/>
                  </a:lnTo>
                  <a:lnTo>
                    <a:pt x="88" y="74"/>
                  </a:lnTo>
                  <a:lnTo>
                    <a:pt x="88" y="29"/>
                  </a:lnTo>
                  <a:lnTo>
                    <a:pt x="72" y="43"/>
                  </a:lnTo>
                  <a:lnTo>
                    <a:pt x="67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1307" name="Freeform 43"/>
            <p:cNvSpPr/>
            <p:nvPr/>
          </p:nvSpPr>
          <p:spPr bwMode="auto">
            <a:xfrm>
              <a:off x="2801" y="1980"/>
              <a:ext cx="136" cy="79"/>
            </a:xfrm>
            <a:custGeom>
              <a:avLst/>
              <a:gdLst>
                <a:gd name="T0" fmla="*/ 136 w 136"/>
                <a:gd name="T1" fmla="*/ 0 h 79"/>
                <a:gd name="T2" fmla="*/ 96 w 136"/>
                <a:gd name="T3" fmla="*/ 0 h 79"/>
                <a:gd name="T4" fmla="*/ 113 w 136"/>
                <a:gd name="T5" fmla="*/ 16 h 79"/>
                <a:gd name="T6" fmla="*/ 72 w 136"/>
                <a:gd name="T7" fmla="*/ 52 h 79"/>
                <a:gd name="T8" fmla="*/ 44 w 136"/>
                <a:gd name="T9" fmla="*/ 28 h 79"/>
                <a:gd name="T10" fmla="*/ 0 w 136"/>
                <a:gd name="T11" fmla="*/ 64 h 79"/>
                <a:gd name="T12" fmla="*/ 0 w 136"/>
                <a:gd name="T13" fmla="*/ 79 h 79"/>
                <a:gd name="T14" fmla="*/ 44 w 136"/>
                <a:gd name="T15" fmla="*/ 43 h 79"/>
                <a:gd name="T16" fmla="*/ 72 w 136"/>
                <a:gd name="T17" fmla="*/ 67 h 79"/>
                <a:gd name="T18" fmla="*/ 122 w 136"/>
                <a:gd name="T19" fmla="*/ 25 h 79"/>
                <a:gd name="T20" fmla="*/ 136 w 136"/>
                <a:gd name="T21" fmla="*/ 38 h 79"/>
                <a:gd name="T22" fmla="*/ 136 w 136"/>
                <a:gd name="T23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6" h="79">
                  <a:moveTo>
                    <a:pt x="136" y="0"/>
                  </a:moveTo>
                  <a:lnTo>
                    <a:pt x="96" y="0"/>
                  </a:lnTo>
                  <a:lnTo>
                    <a:pt x="113" y="16"/>
                  </a:lnTo>
                  <a:lnTo>
                    <a:pt x="72" y="52"/>
                  </a:lnTo>
                  <a:lnTo>
                    <a:pt x="44" y="28"/>
                  </a:lnTo>
                  <a:lnTo>
                    <a:pt x="0" y="64"/>
                  </a:lnTo>
                  <a:lnTo>
                    <a:pt x="0" y="79"/>
                  </a:lnTo>
                  <a:lnTo>
                    <a:pt x="44" y="43"/>
                  </a:lnTo>
                  <a:lnTo>
                    <a:pt x="72" y="67"/>
                  </a:lnTo>
                  <a:lnTo>
                    <a:pt x="122" y="25"/>
                  </a:lnTo>
                  <a:lnTo>
                    <a:pt x="136" y="38"/>
                  </a:lnTo>
                  <a:lnTo>
                    <a:pt x="1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black"/>
                </a:solidFill>
              </a:endParaRPr>
            </a:p>
          </p:txBody>
        </p:sp>
      </p:grpSp>
      <p:grpSp>
        <p:nvGrpSpPr>
          <p:cNvPr id="11316" name="Group 52"/>
          <p:cNvGrpSpPr/>
          <p:nvPr/>
        </p:nvGrpSpPr>
        <p:grpSpPr bwMode="auto">
          <a:xfrm>
            <a:off x="5988051" y="5561362"/>
            <a:ext cx="237067" cy="323949"/>
            <a:chOff x="2829" y="2517"/>
            <a:chExt cx="112" cy="153"/>
          </a:xfrm>
        </p:grpSpPr>
        <p:sp>
          <p:nvSpPr>
            <p:cNvPr id="11308" name="Freeform 44"/>
            <p:cNvSpPr>
              <a:spLocks noEditPoints="1"/>
            </p:cNvSpPr>
            <p:nvPr/>
          </p:nvSpPr>
          <p:spPr bwMode="auto">
            <a:xfrm>
              <a:off x="2829" y="2517"/>
              <a:ext cx="112" cy="153"/>
            </a:xfrm>
            <a:custGeom>
              <a:avLst/>
              <a:gdLst>
                <a:gd name="T0" fmla="*/ 112 w 112"/>
                <a:gd name="T1" fmla="*/ 30 h 153"/>
                <a:gd name="T2" fmla="*/ 82 w 112"/>
                <a:gd name="T3" fmla="*/ 0 h 153"/>
                <a:gd name="T4" fmla="*/ 0 w 112"/>
                <a:gd name="T5" fmla="*/ 0 h 153"/>
                <a:gd name="T6" fmla="*/ 0 w 112"/>
                <a:gd name="T7" fmla="*/ 153 h 153"/>
                <a:gd name="T8" fmla="*/ 112 w 112"/>
                <a:gd name="T9" fmla="*/ 153 h 153"/>
                <a:gd name="T10" fmla="*/ 112 w 112"/>
                <a:gd name="T11" fmla="*/ 30 h 153"/>
                <a:gd name="T12" fmla="*/ 99 w 112"/>
                <a:gd name="T13" fmla="*/ 34 h 153"/>
                <a:gd name="T14" fmla="*/ 79 w 112"/>
                <a:gd name="T15" fmla="*/ 34 h 153"/>
                <a:gd name="T16" fmla="*/ 79 w 112"/>
                <a:gd name="T17" fmla="*/ 14 h 153"/>
                <a:gd name="T18" fmla="*/ 99 w 112"/>
                <a:gd name="T19" fmla="*/ 34 h 153"/>
                <a:gd name="T20" fmla="*/ 99 w 112"/>
                <a:gd name="T21" fmla="*/ 141 h 153"/>
                <a:gd name="T22" fmla="*/ 12 w 112"/>
                <a:gd name="T23" fmla="*/ 141 h 153"/>
                <a:gd name="T24" fmla="*/ 12 w 112"/>
                <a:gd name="T25" fmla="*/ 12 h 153"/>
                <a:gd name="T26" fmla="*/ 67 w 112"/>
                <a:gd name="T27" fmla="*/ 12 h 153"/>
                <a:gd name="T28" fmla="*/ 67 w 112"/>
                <a:gd name="T29" fmla="*/ 46 h 153"/>
                <a:gd name="T30" fmla="*/ 99 w 112"/>
                <a:gd name="T31" fmla="*/ 46 h 153"/>
                <a:gd name="T32" fmla="*/ 99 w 112"/>
                <a:gd name="T33" fmla="*/ 141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2" h="153">
                  <a:moveTo>
                    <a:pt x="112" y="30"/>
                  </a:moveTo>
                  <a:lnTo>
                    <a:pt x="82" y="0"/>
                  </a:lnTo>
                  <a:lnTo>
                    <a:pt x="0" y="0"/>
                  </a:lnTo>
                  <a:lnTo>
                    <a:pt x="0" y="153"/>
                  </a:lnTo>
                  <a:lnTo>
                    <a:pt x="112" y="153"/>
                  </a:lnTo>
                  <a:lnTo>
                    <a:pt x="112" y="30"/>
                  </a:lnTo>
                  <a:close/>
                  <a:moveTo>
                    <a:pt x="99" y="34"/>
                  </a:moveTo>
                  <a:lnTo>
                    <a:pt x="79" y="34"/>
                  </a:lnTo>
                  <a:lnTo>
                    <a:pt x="79" y="14"/>
                  </a:lnTo>
                  <a:lnTo>
                    <a:pt x="99" y="34"/>
                  </a:lnTo>
                  <a:close/>
                  <a:moveTo>
                    <a:pt x="99" y="141"/>
                  </a:moveTo>
                  <a:lnTo>
                    <a:pt x="12" y="141"/>
                  </a:lnTo>
                  <a:lnTo>
                    <a:pt x="12" y="12"/>
                  </a:lnTo>
                  <a:lnTo>
                    <a:pt x="67" y="12"/>
                  </a:lnTo>
                  <a:lnTo>
                    <a:pt x="67" y="46"/>
                  </a:lnTo>
                  <a:lnTo>
                    <a:pt x="99" y="46"/>
                  </a:lnTo>
                  <a:lnTo>
                    <a:pt x="99" y="14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1309" name="Rectangle 45"/>
            <p:cNvSpPr>
              <a:spLocks noChangeArrowheads="1"/>
            </p:cNvSpPr>
            <p:nvPr/>
          </p:nvSpPr>
          <p:spPr bwMode="auto">
            <a:xfrm>
              <a:off x="2850" y="2557"/>
              <a:ext cx="70" cy="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1310" name="Rectangle 46"/>
            <p:cNvSpPr>
              <a:spLocks noChangeArrowheads="1"/>
            </p:cNvSpPr>
            <p:nvPr/>
          </p:nvSpPr>
          <p:spPr bwMode="auto">
            <a:xfrm>
              <a:off x="2850" y="2579"/>
              <a:ext cx="70" cy="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1311" name="Rectangle 47"/>
            <p:cNvSpPr>
              <a:spLocks noChangeArrowheads="1"/>
            </p:cNvSpPr>
            <p:nvPr/>
          </p:nvSpPr>
          <p:spPr bwMode="auto">
            <a:xfrm>
              <a:off x="2850" y="2602"/>
              <a:ext cx="70" cy="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1312" name="Rectangle 48"/>
            <p:cNvSpPr>
              <a:spLocks noChangeArrowheads="1"/>
            </p:cNvSpPr>
            <p:nvPr/>
          </p:nvSpPr>
          <p:spPr bwMode="auto">
            <a:xfrm>
              <a:off x="2850" y="2625"/>
              <a:ext cx="70" cy="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black"/>
                </a:solidFill>
              </a:endParaRPr>
            </a:p>
          </p:txBody>
        </p:sp>
      </p:grpSp>
      <p:sp>
        <p:nvSpPr>
          <p:cNvPr id="11317" name="Rectangle 53"/>
          <p:cNvSpPr>
            <a:spLocks noChangeArrowheads="1"/>
          </p:cNvSpPr>
          <p:nvPr/>
        </p:nvSpPr>
        <p:spPr bwMode="auto">
          <a:xfrm>
            <a:off x="7247467" y="1784063"/>
            <a:ext cx="3937000" cy="837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itchFamily="34" charset="0"/>
              <a:buNone/>
            </a:pPr>
            <a:r>
              <a:rPr lang="zh-CN" altLang="en-US" sz="1333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TOPIC HEADER ONE</a:t>
            </a:r>
          </a:p>
          <a:p>
            <a:pPr>
              <a:lnSpc>
                <a:spcPct val="120000"/>
              </a:lnSpc>
              <a:buFont typeface="Arial" pitchFamily="34" charset="0"/>
              <a:buNone/>
            </a:pP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1067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318" name="Rectangle 54"/>
          <p:cNvSpPr>
            <a:spLocks noChangeArrowheads="1"/>
          </p:cNvSpPr>
          <p:nvPr/>
        </p:nvSpPr>
        <p:spPr bwMode="auto">
          <a:xfrm>
            <a:off x="7247467" y="4144873"/>
            <a:ext cx="3937000" cy="837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itchFamily="34" charset="0"/>
              <a:buNone/>
            </a:pPr>
            <a:r>
              <a:rPr lang="zh-CN" altLang="en-US" sz="1333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TOPIC HEADER </a:t>
            </a:r>
            <a:r>
              <a:rPr lang="en-US" altLang="zh-CN" sz="1333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THREE</a:t>
            </a:r>
            <a:endParaRPr lang="zh-CN" altLang="en-US" sz="1333" b="1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20000"/>
              </a:lnSpc>
              <a:buFont typeface="Arial" pitchFamily="34" charset="0"/>
              <a:buNone/>
            </a:pP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1067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319" name="Rectangle 55"/>
          <p:cNvSpPr>
            <a:spLocks noChangeArrowheads="1"/>
          </p:cNvSpPr>
          <p:nvPr/>
        </p:nvSpPr>
        <p:spPr bwMode="auto">
          <a:xfrm>
            <a:off x="1030817" y="2980348"/>
            <a:ext cx="3937000" cy="837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120000"/>
              </a:lnSpc>
              <a:buFont typeface="Arial" pitchFamily="34" charset="0"/>
              <a:buNone/>
            </a:pPr>
            <a:r>
              <a:rPr lang="zh-CN" altLang="en-US" sz="1333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TOPIC HEADER </a:t>
            </a:r>
            <a:r>
              <a:rPr lang="en-US" altLang="zh-CN" sz="1333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TWO</a:t>
            </a:r>
            <a:endParaRPr lang="zh-CN" altLang="en-US" sz="1333" b="1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r">
              <a:lnSpc>
                <a:spcPct val="120000"/>
              </a:lnSpc>
              <a:buFont typeface="Arial" pitchFamily="34" charset="0"/>
              <a:buNone/>
            </a:pP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1067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320" name="Rectangle 56"/>
          <p:cNvSpPr>
            <a:spLocks noChangeArrowheads="1"/>
          </p:cNvSpPr>
          <p:nvPr/>
        </p:nvSpPr>
        <p:spPr bwMode="auto">
          <a:xfrm>
            <a:off x="1030817" y="5341160"/>
            <a:ext cx="3937000" cy="837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333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TOPIC HEADER </a:t>
            </a:r>
            <a:r>
              <a:rPr lang="en-US" altLang="zh-CN" sz="1333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FOUR</a:t>
            </a:r>
            <a:endParaRPr lang="zh-CN" altLang="en-US" sz="1333" b="1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r">
              <a:lnSpc>
                <a:spcPct val="120000"/>
              </a:lnSpc>
              <a:buFont typeface="Arial" pitchFamily="34" charset="0"/>
              <a:buNone/>
            </a:pP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1067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5" name="Rectangle 39"/>
          <p:cNvSpPr>
            <a:spLocks noChangeArrowheads="1"/>
          </p:cNvSpPr>
          <p:nvPr/>
        </p:nvSpPr>
        <p:spPr bwMode="auto">
          <a:xfrm>
            <a:off x="1064769" y="369457"/>
            <a:ext cx="3704079" cy="410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2667" dirty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此处添加</a:t>
            </a:r>
            <a:r>
              <a:rPr lang="zh-CN" altLang="en-US" sz="26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标题文本</a:t>
            </a:r>
            <a:endParaRPr lang="en-US" altLang="zh-CN" sz="2667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6" name="Text Box 5"/>
          <p:cNvSpPr txBox="1">
            <a:spLocks noChangeArrowheads="1"/>
          </p:cNvSpPr>
          <p:nvPr/>
        </p:nvSpPr>
        <p:spPr bwMode="auto">
          <a:xfrm>
            <a:off x="1063252" y="779952"/>
            <a:ext cx="3130088" cy="29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en-US" altLang="zh-CN" sz="1333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This is a good space for a short subtitle</a:t>
            </a:r>
          </a:p>
        </p:txBody>
      </p:sp>
      <p:pic>
        <p:nvPicPr>
          <p:cNvPr id="38" name="Picture 2">
            <a:extLst>
              <a:ext uri="{FF2B5EF4-FFF2-40B4-BE49-F238E27FC236}">
                <a16:creationId xmlns:a16="http://schemas.microsoft.com/office/drawing/2014/main" xmlns="" id="{6D7A5F0A-E708-4F21-A347-755B55ADDC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9371" y="131891"/>
            <a:ext cx="576074" cy="1026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9130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switch dir="r"/>
      </p:transition>
    </mc:Choice>
    <mc:Fallback xmlns="">
      <p:transition spd="slow" advTm="300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89" name="Freeform 21"/>
          <p:cNvSpPr/>
          <p:nvPr/>
        </p:nvSpPr>
        <p:spPr bwMode="auto">
          <a:xfrm>
            <a:off x="4595286" y="4393441"/>
            <a:ext cx="1441449" cy="1285212"/>
          </a:xfrm>
          <a:custGeom>
            <a:avLst/>
            <a:gdLst>
              <a:gd name="T0" fmla="*/ 0 w 288"/>
              <a:gd name="T1" fmla="*/ 91 h 257"/>
              <a:gd name="T2" fmla="*/ 288 w 288"/>
              <a:gd name="T3" fmla="*/ 257 h 257"/>
              <a:gd name="T4" fmla="*/ 288 w 288"/>
              <a:gd name="T5" fmla="*/ 76 h 257"/>
              <a:gd name="T6" fmla="*/ 157 w 288"/>
              <a:gd name="T7" fmla="*/ 0 h 257"/>
              <a:gd name="T8" fmla="*/ 0 w 288"/>
              <a:gd name="T9" fmla="*/ 91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8" h="257">
                <a:moveTo>
                  <a:pt x="0" y="91"/>
                </a:moveTo>
                <a:cubicBezTo>
                  <a:pt x="60" y="188"/>
                  <a:pt x="166" y="253"/>
                  <a:pt x="288" y="257"/>
                </a:cubicBezTo>
                <a:cubicBezTo>
                  <a:pt x="288" y="76"/>
                  <a:pt x="288" y="76"/>
                  <a:pt x="288" y="76"/>
                </a:cubicBezTo>
                <a:cubicBezTo>
                  <a:pt x="157" y="0"/>
                  <a:pt x="157" y="0"/>
                  <a:pt x="157" y="0"/>
                </a:cubicBezTo>
                <a:lnTo>
                  <a:pt x="0" y="9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790" name="Freeform 22"/>
          <p:cNvSpPr/>
          <p:nvPr/>
        </p:nvSpPr>
        <p:spPr bwMode="auto">
          <a:xfrm>
            <a:off x="4326469" y="3078584"/>
            <a:ext cx="994833" cy="1664213"/>
          </a:xfrm>
          <a:custGeom>
            <a:avLst/>
            <a:gdLst>
              <a:gd name="T0" fmla="*/ 42 w 199"/>
              <a:gd name="T1" fmla="*/ 0 h 333"/>
              <a:gd name="T2" fmla="*/ 0 w 199"/>
              <a:gd name="T3" fmla="*/ 167 h 333"/>
              <a:gd name="T4" fmla="*/ 42 w 199"/>
              <a:gd name="T5" fmla="*/ 333 h 333"/>
              <a:gd name="T6" fmla="*/ 199 w 199"/>
              <a:gd name="T7" fmla="*/ 242 h 333"/>
              <a:gd name="T8" fmla="*/ 199 w 199"/>
              <a:gd name="T9" fmla="*/ 91 h 333"/>
              <a:gd name="T10" fmla="*/ 42 w 199"/>
              <a:gd name="T11" fmla="*/ 0 h 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9" h="333">
                <a:moveTo>
                  <a:pt x="42" y="0"/>
                </a:moveTo>
                <a:cubicBezTo>
                  <a:pt x="15" y="50"/>
                  <a:pt x="0" y="106"/>
                  <a:pt x="0" y="167"/>
                </a:cubicBezTo>
                <a:cubicBezTo>
                  <a:pt x="0" y="227"/>
                  <a:pt x="15" y="283"/>
                  <a:pt x="42" y="333"/>
                </a:cubicBezTo>
                <a:cubicBezTo>
                  <a:pt x="199" y="242"/>
                  <a:pt x="199" y="242"/>
                  <a:pt x="199" y="242"/>
                </a:cubicBezTo>
                <a:cubicBezTo>
                  <a:pt x="199" y="91"/>
                  <a:pt x="199" y="91"/>
                  <a:pt x="199" y="91"/>
                </a:cubicBezTo>
                <a:lnTo>
                  <a:pt x="42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791" name="Freeform 23"/>
          <p:cNvSpPr/>
          <p:nvPr/>
        </p:nvSpPr>
        <p:spPr bwMode="auto">
          <a:xfrm>
            <a:off x="6155267" y="4393441"/>
            <a:ext cx="1439333" cy="1285212"/>
          </a:xfrm>
          <a:custGeom>
            <a:avLst/>
            <a:gdLst>
              <a:gd name="T0" fmla="*/ 0 w 288"/>
              <a:gd name="T1" fmla="*/ 257 h 257"/>
              <a:gd name="T2" fmla="*/ 288 w 288"/>
              <a:gd name="T3" fmla="*/ 91 h 257"/>
              <a:gd name="T4" fmla="*/ 131 w 288"/>
              <a:gd name="T5" fmla="*/ 0 h 257"/>
              <a:gd name="T6" fmla="*/ 0 w 288"/>
              <a:gd name="T7" fmla="*/ 76 h 257"/>
              <a:gd name="T8" fmla="*/ 0 w 288"/>
              <a:gd name="T9" fmla="*/ 257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8" h="257">
                <a:moveTo>
                  <a:pt x="0" y="257"/>
                </a:moveTo>
                <a:cubicBezTo>
                  <a:pt x="122" y="253"/>
                  <a:pt x="228" y="188"/>
                  <a:pt x="288" y="91"/>
                </a:cubicBezTo>
                <a:cubicBezTo>
                  <a:pt x="131" y="0"/>
                  <a:pt x="131" y="0"/>
                  <a:pt x="131" y="0"/>
                </a:cubicBezTo>
                <a:cubicBezTo>
                  <a:pt x="0" y="76"/>
                  <a:pt x="0" y="76"/>
                  <a:pt x="0" y="76"/>
                </a:cubicBezTo>
                <a:lnTo>
                  <a:pt x="0" y="25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schemeClr val="tx2"/>
              </a:solidFill>
            </a:endParaRPr>
          </a:p>
        </p:txBody>
      </p:sp>
      <p:sp>
        <p:nvSpPr>
          <p:cNvPr id="32792" name="Freeform 24"/>
          <p:cNvSpPr/>
          <p:nvPr/>
        </p:nvSpPr>
        <p:spPr bwMode="auto">
          <a:xfrm>
            <a:off x="4595286" y="2142730"/>
            <a:ext cx="1441449" cy="1285213"/>
          </a:xfrm>
          <a:custGeom>
            <a:avLst/>
            <a:gdLst>
              <a:gd name="T0" fmla="*/ 288 w 288"/>
              <a:gd name="T1" fmla="*/ 0 h 257"/>
              <a:gd name="T2" fmla="*/ 0 w 288"/>
              <a:gd name="T3" fmla="*/ 166 h 257"/>
              <a:gd name="T4" fmla="*/ 157 w 288"/>
              <a:gd name="T5" fmla="*/ 257 h 257"/>
              <a:gd name="T6" fmla="*/ 288 w 288"/>
              <a:gd name="T7" fmla="*/ 181 h 257"/>
              <a:gd name="T8" fmla="*/ 288 w 288"/>
              <a:gd name="T9" fmla="*/ 0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8" h="257">
                <a:moveTo>
                  <a:pt x="288" y="0"/>
                </a:moveTo>
                <a:cubicBezTo>
                  <a:pt x="166" y="4"/>
                  <a:pt x="60" y="69"/>
                  <a:pt x="0" y="166"/>
                </a:cubicBezTo>
                <a:cubicBezTo>
                  <a:pt x="157" y="257"/>
                  <a:pt x="157" y="257"/>
                  <a:pt x="157" y="257"/>
                </a:cubicBezTo>
                <a:cubicBezTo>
                  <a:pt x="288" y="181"/>
                  <a:pt x="288" y="181"/>
                  <a:pt x="288" y="181"/>
                </a:cubicBezTo>
                <a:lnTo>
                  <a:pt x="288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793" name="Freeform 25"/>
          <p:cNvSpPr/>
          <p:nvPr/>
        </p:nvSpPr>
        <p:spPr bwMode="auto">
          <a:xfrm>
            <a:off x="6870702" y="3078584"/>
            <a:ext cx="994833" cy="1664213"/>
          </a:xfrm>
          <a:custGeom>
            <a:avLst/>
            <a:gdLst>
              <a:gd name="T0" fmla="*/ 157 w 199"/>
              <a:gd name="T1" fmla="*/ 333 h 333"/>
              <a:gd name="T2" fmla="*/ 199 w 199"/>
              <a:gd name="T3" fmla="*/ 167 h 333"/>
              <a:gd name="T4" fmla="*/ 157 w 199"/>
              <a:gd name="T5" fmla="*/ 0 h 333"/>
              <a:gd name="T6" fmla="*/ 0 w 199"/>
              <a:gd name="T7" fmla="*/ 91 h 333"/>
              <a:gd name="T8" fmla="*/ 0 w 199"/>
              <a:gd name="T9" fmla="*/ 242 h 333"/>
              <a:gd name="T10" fmla="*/ 157 w 199"/>
              <a:gd name="T11" fmla="*/ 333 h 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9" h="333">
                <a:moveTo>
                  <a:pt x="157" y="333"/>
                </a:moveTo>
                <a:cubicBezTo>
                  <a:pt x="184" y="283"/>
                  <a:pt x="199" y="227"/>
                  <a:pt x="199" y="167"/>
                </a:cubicBezTo>
                <a:cubicBezTo>
                  <a:pt x="199" y="106"/>
                  <a:pt x="184" y="50"/>
                  <a:pt x="157" y="0"/>
                </a:cubicBezTo>
                <a:cubicBezTo>
                  <a:pt x="0" y="91"/>
                  <a:pt x="0" y="91"/>
                  <a:pt x="0" y="91"/>
                </a:cubicBezTo>
                <a:cubicBezTo>
                  <a:pt x="0" y="242"/>
                  <a:pt x="0" y="242"/>
                  <a:pt x="0" y="242"/>
                </a:cubicBezTo>
                <a:lnTo>
                  <a:pt x="157" y="333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/>
          <a:lstStyle/>
          <a:p>
            <a:endParaRPr lang="zh-CN" altLang="en-US" sz="2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794" name="Freeform 26"/>
          <p:cNvSpPr/>
          <p:nvPr/>
        </p:nvSpPr>
        <p:spPr bwMode="auto">
          <a:xfrm>
            <a:off x="6155267" y="2142730"/>
            <a:ext cx="1439333" cy="1285213"/>
          </a:xfrm>
          <a:custGeom>
            <a:avLst/>
            <a:gdLst>
              <a:gd name="T0" fmla="*/ 288 w 288"/>
              <a:gd name="T1" fmla="*/ 166 h 257"/>
              <a:gd name="T2" fmla="*/ 0 w 288"/>
              <a:gd name="T3" fmla="*/ 0 h 257"/>
              <a:gd name="T4" fmla="*/ 0 w 288"/>
              <a:gd name="T5" fmla="*/ 181 h 257"/>
              <a:gd name="T6" fmla="*/ 131 w 288"/>
              <a:gd name="T7" fmla="*/ 257 h 257"/>
              <a:gd name="T8" fmla="*/ 288 w 288"/>
              <a:gd name="T9" fmla="*/ 166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8" h="257">
                <a:moveTo>
                  <a:pt x="288" y="166"/>
                </a:moveTo>
                <a:cubicBezTo>
                  <a:pt x="228" y="69"/>
                  <a:pt x="122" y="4"/>
                  <a:pt x="0" y="0"/>
                </a:cubicBezTo>
                <a:cubicBezTo>
                  <a:pt x="0" y="181"/>
                  <a:pt x="0" y="181"/>
                  <a:pt x="0" y="181"/>
                </a:cubicBezTo>
                <a:cubicBezTo>
                  <a:pt x="131" y="257"/>
                  <a:pt x="131" y="257"/>
                  <a:pt x="131" y="257"/>
                </a:cubicBezTo>
                <a:lnTo>
                  <a:pt x="288" y="166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/>
          <a:lstStyle/>
          <a:p>
            <a:endParaRPr lang="zh-CN" altLang="en-US" sz="2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795" name="Freeform 27"/>
          <p:cNvSpPr>
            <a:spLocks noEditPoints="1"/>
          </p:cNvSpPr>
          <p:nvPr/>
        </p:nvSpPr>
        <p:spPr bwMode="auto">
          <a:xfrm>
            <a:off x="4631269" y="3737071"/>
            <a:ext cx="385233" cy="345123"/>
          </a:xfrm>
          <a:custGeom>
            <a:avLst/>
            <a:gdLst>
              <a:gd name="T0" fmla="*/ 6 w 77"/>
              <a:gd name="T1" fmla="*/ 61 h 69"/>
              <a:gd name="T2" fmla="*/ 4 w 77"/>
              <a:gd name="T3" fmla="*/ 59 h 69"/>
              <a:gd name="T4" fmla="*/ 6 w 77"/>
              <a:gd name="T5" fmla="*/ 58 h 69"/>
              <a:gd name="T6" fmla="*/ 9 w 77"/>
              <a:gd name="T7" fmla="*/ 58 h 69"/>
              <a:gd name="T8" fmla="*/ 9 w 77"/>
              <a:gd name="T9" fmla="*/ 24 h 69"/>
              <a:gd name="T10" fmla="*/ 3 w 77"/>
              <a:gd name="T11" fmla="*/ 24 h 69"/>
              <a:gd name="T12" fmla="*/ 0 w 77"/>
              <a:gd name="T13" fmla="*/ 21 h 69"/>
              <a:gd name="T14" fmla="*/ 2 w 77"/>
              <a:gd name="T15" fmla="*/ 18 h 69"/>
              <a:gd name="T16" fmla="*/ 37 w 77"/>
              <a:gd name="T17" fmla="*/ 0 h 69"/>
              <a:gd name="T18" fmla="*/ 40 w 77"/>
              <a:gd name="T19" fmla="*/ 0 h 69"/>
              <a:gd name="T20" fmla="*/ 75 w 77"/>
              <a:gd name="T21" fmla="*/ 18 h 69"/>
              <a:gd name="T22" fmla="*/ 77 w 77"/>
              <a:gd name="T23" fmla="*/ 22 h 69"/>
              <a:gd name="T24" fmla="*/ 74 w 77"/>
              <a:gd name="T25" fmla="*/ 24 h 69"/>
              <a:gd name="T26" fmla="*/ 74 w 77"/>
              <a:gd name="T27" fmla="*/ 24 h 69"/>
              <a:gd name="T28" fmla="*/ 67 w 77"/>
              <a:gd name="T29" fmla="*/ 24 h 69"/>
              <a:gd name="T30" fmla="*/ 67 w 77"/>
              <a:gd name="T31" fmla="*/ 58 h 69"/>
              <a:gd name="T32" fmla="*/ 71 w 77"/>
              <a:gd name="T33" fmla="*/ 58 h 69"/>
              <a:gd name="T34" fmla="*/ 73 w 77"/>
              <a:gd name="T35" fmla="*/ 59 h 69"/>
              <a:gd name="T36" fmla="*/ 71 w 77"/>
              <a:gd name="T37" fmla="*/ 61 h 69"/>
              <a:gd name="T38" fmla="*/ 6 w 77"/>
              <a:gd name="T39" fmla="*/ 61 h 69"/>
              <a:gd name="T40" fmla="*/ 16 w 77"/>
              <a:gd name="T41" fmla="*/ 24 h 69"/>
              <a:gd name="T42" fmla="*/ 16 w 77"/>
              <a:gd name="T43" fmla="*/ 24 h 69"/>
              <a:gd name="T44" fmla="*/ 16 w 77"/>
              <a:gd name="T45" fmla="*/ 58 h 69"/>
              <a:gd name="T46" fmla="*/ 27 w 77"/>
              <a:gd name="T47" fmla="*/ 58 h 69"/>
              <a:gd name="T48" fmla="*/ 27 w 77"/>
              <a:gd name="T49" fmla="*/ 24 h 69"/>
              <a:gd name="T50" fmla="*/ 16 w 77"/>
              <a:gd name="T51" fmla="*/ 24 h 69"/>
              <a:gd name="T52" fmla="*/ 33 w 77"/>
              <a:gd name="T53" fmla="*/ 24 h 69"/>
              <a:gd name="T54" fmla="*/ 33 w 77"/>
              <a:gd name="T55" fmla="*/ 24 h 69"/>
              <a:gd name="T56" fmla="*/ 33 w 77"/>
              <a:gd name="T57" fmla="*/ 58 h 69"/>
              <a:gd name="T58" fmla="*/ 44 w 77"/>
              <a:gd name="T59" fmla="*/ 58 h 69"/>
              <a:gd name="T60" fmla="*/ 44 w 77"/>
              <a:gd name="T61" fmla="*/ 24 h 69"/>
              <a:gd name="T62" fmla="*/ 33 w 77"/>
              <a:gd name="T63" fmla="*/ 24 h 69"/>
              <a:gd name="T64" fmla="*/ 50 w 77"/>
              <a:gd name="T65" fmla="*/ 24 h 69"/>
              <a:gd name="T66" fmla="*/ 50 w 77"/>
              <a:gd name="T67" fmla="*/ 24 h 69"/>
              <a:gd name="T68" fmla="*/ 50 w 77"/>
              <a:gd name="T69" fmla="*/ 58 h 69"/>
              <a:gd name="T70" fmla="*/ 61 w 77"/>
              <a:gd name="T71" fmla="*/ 58 h 69"/>
              <a:gd name="T72" fmla="*/ 61 w 77"/>
              <a:gd name="T73" fmla="*/ 24 h 69"/>
              <a:gd name="T74" fmla="*/ 50 w 77"/>
              <a:gd name="T75" fmla="*/ 24 h 69"/>
              <a:gd name="T76" fmla="*/ 61 w 77"/>
              <a:gd name="T77" fmla="*/ 17 h 69"/>
              <a:gd name="T78" fmla="*/ 61 w 77"/>
              <a:gd name="T79" fmla="*/ 17 h 69"/>
              <a:gd name="T80" fmla="*/ 38 w 77"/>
              <a:gd name="T81" fmla="*/ 6 h 69"/>
              <a:gd name="T82" fmla="*/ 16 w 77"/>
              <a:gd name="T83" fmla="*/ 17 h 69"/>
              <a:gd name="T84" fmla="*/ 61 w 77"/>
              <a:gd name="T85" fmla="*/ 17 h 69"/>
              <a:gd name="T86" fmla="*/ 3 w 77"/>
              <a:gd name="T87" fmla="*/ 69 h 69"/>
              <a:gd name="T88" fmla="*/ 3 w 77"/>
              <a:gd name="T89" fmla="*/ 69 h 69"/>
              <a:gd name="T90" fmla="*/ 0 w 77"/>
              <a:gd name="T91" fmla="*/ 66 h 69"/>
              <a:gd name="T92" fmla="*/ 3 w 77"/>
              <a:gd name="T93" fmla="*/ 63 h 69"/>
              <a:gd name="T94" fmla="*/ 74 w 77"/>
              <a:gd name="T95" fmla="*/ 63 h 69"/>
              <a:gd name="T96" fmla="*/ 77 w 77"/>
              <a:gd name="T97" fmla="*/ 66 h 69"/>
              <a:gd name="T98" fmla="*/ 74 w 77"/>
              <a:gd name="T99" fmla="*/ 69 h 69"/>
              <a:gd name="T100" fmla="*/ 3 w 77"/>
              <a:gd name="T101" fmla="*/ 69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77" h="69">
                <a:moveTo>
                  <a:pt x="6" y="61"/>
                </a:moveTo>
                <a:cubicBezTo>
                  <a:pt x="5" y="61"/>
                  <a:pt x="4" y="60"/>
                  <a:pt x="4" y="59"/>
                </a:cubicBezTo>
                <a:cubicBezTo>
                  <a:pt x="4" y="58"/>
                  <a:pt x="5" y="58"/>
                  <a:pt x="6" y="58"/>
                </a:cubicBezTo>
                <a:cubicBezTo>
                  <a:pt x="9" y="58"/>
                  <a:pt x="9" y="58"/>
                  <a:pt x="9" y="58"/>
                </a:cubicBezTo>
                <a:cubicBezTo>
                  <a:pt x="9" y="24"/>
                  <a:pt x="9" y="24"/>
                  <a:pt x="9" y="24"/>
                </a:cubicBezTo>
                <a:cubicBezTo>
                  <a:pt x="3" y="24"/>
                  <a:pt x="3" y="24"/>
                  <a:pt x="3" y="24"/>
                </a:cubicBezTo>
                <a:cubicBezTo>
                  <a:pt x="1" y="24"/>
                  <a:pt x="0" y="22"/>
                  <a:pt x="0" y="21"/>
                </a:cubicBezTo>
                <a:cubicBezTo>
                  <a:pt x="0" y="19"/>
                  <a:pt x="1" y="18"/>
                  <a:pt x="2" y="18"/>
                </a:cubicBezTo>
                <a:cubicBezTo>
                  <a:pt x="37" y="0"/>
                  <a:pt x="37" y="0"/>
                  <a:pt x="37" y="0"/>
                </a:cubicBezTo>
                <a:cubicBezTo>
                  <a:pt x="38" y="0"/>
                  <a:pt x="39" y="0"/>
                  <a:pt x="40" y="0"/>
                </a:cubicBezTo>
                <a:cubicBezTo>
                  <a:pt x="75" y="18"/>
                  <a:pt x="75" y="18"/>
                  <a:pt x="75" y="18"/>
                </a:cubicBezTo>
                <a:cubicBezTo>
                  <a:pt x="77" y="19"/>
                  <a:pt x="77" y="20"/>
                  <a:pt x="77" y="22"/>
                </a:cubicBezTo>
                <a:cubicBezTo>
                  <a:pt x="76" y="23"/>
                  <a:pt x="75" y="24"/>
                  <a:pt x="74" y="24"/>
                </a:cubicBezTo>
                <a:cubicBezTo>
                  <a:pt x="74" y="24"/>
                  <a:pt x="74" y="24"/>
                  <a:pt x="74" y="24"/>
                </a:cubicBezTo>
                <a:cubicBezTo>
                  <a:pt x="67" y="24"/>
                  <a:pt x="67" y="24"/>
                  <a:pt x="67" y="24"/>
                </a:cubicBezTo>
                <a:cubicBezTo>
                  <a:pt x="67" y="58"/>
                  <a:pt x="67" y="58"/>
                  <a:pt x="67" y="58"/>
                </a:cubicBezTo>
                <a:cubicBezTo>
                  <a:pt x="71" y="58"/>
                  <a:pt x="71" y="58"/>
                  <a:pt x="71" y="58"/>
                </a:cubicBezTo>
                <a:cubicBezTo>
                  <a:pt x="72" y="58"/>
                  <a:pt x="73" y="58"/>
                  <a:pt x="73" y="59"/>
                </a:cubicBezTo>
                <a:cubicBezTo>
                  <a:pt x="73" y="60"/>
                  <a:pt x="72" y="61"/>
                  <a:pt x="71" y="61"/>
                </a:cubicBezTo>
                <a:cubicBezTo>
                  <a:pt x="6" y="61"/>
                  <a:pt x="6" y="61"/>
                  <a:pt x="6" y="61"/>
                </a:cubicBezTo>
                <a:close/>
                <a:moveTo>
                  <a:pt x="16" y="24"/>
                </a:moveTo>
                <a:cubicBezTo>
                  <a:pt x="16" y="24"/>
                  <a:pt x="16" y="24"/>
                  <a:pt x="16" y="24"/>
                </a:cubicBezTo>
                <a:cubicBezTo>
                  <a:pt x="16" y="58"/>
                  <a:pt x="16" y="58"/>
                  <a:pt x="16" y="58"/>
                </a:cubicBezTo>
                <a:cubicBezTo>
                  <a:pt x="27" y="58"/>
                  <a:pt x="27" y="58"/>
                  <a:pt x="27" y="58"/>
                </a:cubicBezTo>
                <a:cubicBezTo>
                  <a:pt x="27" y="24"/>
                  <a:pt x="27" y="24"/>
                  <a:pt x="27" y="24"/>
                </a:cubicBezTo>
                <a:cubicBezTo>
                  <a:pt x="16" y="24"/>
                  <a:pt x="16" y="24"/>
                  <a:pt x="16" y="24"/>
                </a:cubicBezTo>
                <a:close/>
                <a:moveTo>
                  <a:pt x="33" y="24"/>
                </a:moveTo>
                <a:cubicBezTo>
                  <a:pt x="33" y="24"/>
                  <a:pt x="33" y="24"/>
                  <a:pt x="33" y="24"/>
                </a:cubicBezTo>
                <a:cubicBezTo>
                  <a:pt x="33" y="58"/>
                  <a:pt x="33" y="58"/>
                  <a:pt x="33" y="58"/>
                </a:cubicBezTo>
                <a:cubicBezTo>
                  <a:pt x="44" y="58"/>
                  <a:pt x="44" y="58"/>
                  <a:pt x="44" y="58"/>
                </a:cubicBezTo>
                <a:cubicBezTo>
                  <a:pt x="44" y="24"/>
                  <a:pt x="44" y="24"/>
                  <a:pt x="44" y="24"/>
                </a:cubicBezTo>
                <a:cubicBezTo>
                  <a:pt x="33" y="24"/>
                  <a:pt x="33" y="24"/>
                  <a:pt x="33" y="24"/>
                </a:cubicBezTo>
                <a:close/>
                <a:moveTo>
                  <a:pt x="50" y="24"/>
                </a:moveTo>
                <a:cubicBezTo>
                  <a:pt x="50" y="24"/>
                  <a:pt x="50" y="24"/>
                  <a:pt x="50" y="24"/>
                </a:cubicBezTo>
                <a:cubicBezTo>
                  <a:pt x="50" y="58"/>
                  <a:pt x="50" y="58"/>
                  <a:pt x="50" y="58"/>
                </a:cubicBezTo>
                <a:cubicBezTo>
                  <a:pt x="61" y="58"/>
                  <a:pt x="61" y="58"/>
                  <a:pt x="61" y="58"/>
                </a:cubicBezTo>
                <a:cubicBezTo>
                  <a:pt x="61" y="24"/>
                  <a:pt x="61" y="24"/>
                  <a:pt x="61" y="24"/>
                </a:cubicBezTo>
                <a:cubicBezTo>
                  <a:pt x="50" y="24"/>
                  <a:pt x="50" y="24"/>
                  <a:pt x="50" y="24"/>
                </a:cubicBezTo>
                <a:close/>
                <a:moveTo>
                  <a:pt x="61" y="17"/>
                </a:moveTo>
                <a:cubicBezTo>
                  <a:pt x="61" y="17"/>
                  <a:pt x="61" y="17"/>
                  <a:pt x="61" y="17"/>
                </a:cubicBezTo>
                <a:cubicBezTo>
                  <a:pt x="38" y="6"/>
                  <a:pt x="38" y="6"/>
                  <a:pt x="38" y="6"/>
                </a:cubicBezTo>
                <a:cubicBezTo>
                  <a:pt x="16" y="17"/>
                  <a:pt x="16" y="17"/>
                  <a:pt x="16" y="17"/>
                </a:cubicBezTo>
                <a:cubicBezTo>
                  <a:pt x="61" y="17"/>
                  <a:pt x="61" y="17"/>
                  <a:pt x="61" y="17"/>
                </a:cubicBezTo>
                <a:close/>
                <a:moveTo>
                  <a:pt x="3" y="69"/>
                </a:moveTo>
                <a:cubicBezTo>
                  <a:pt x="3" y="69"/>
                  <a:pt x="3" y="69"/>
                  <a:pt x="3" y="69"/>
                </a:cubicBezTo>
                <a:cubicBezTo>
                  <a:pt x="1" y="69"/>
                  <a:pt x="0" y="68"/>
                  <a:pt x="0" y="66"/>
                </a:cubicBezTo>
                <a:cubicBezTo>
                  <a:pt x="0" y="64"/>
                  <a:pt x="1" y="63"/>
                  <a:pt x="3" y="63"/>
                </a:cubicBezTo>
                <a:cubicBezTo>
                  <a:pt x="74" y="63"/>
                  <a:pt x="74" y="63"/>
                  <a:pt x="74" y="63"/>
                </a:cubicBezTo>
                <a:cubicBezTo>
                  <a:pt x="76" y="63"/>
                  <a:pt x="77" y="64"/>
                  <a:pt x="77" y="66"/>
                </a:cubicBezTo>
                <a:cubicBezTo>
                  <a:pt x="77" y="68"/>
                  <a:pt x="76" y="69"/>
                  <a:pt x="74" y="69"/>
                </a:cubicBezTo>
                <a:cubicBezTo>
                  <a:pt x="3" y="69"/>
                  <a:pt x="3" y="69"/>
                  <a:pt x="3" y="6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796" name="Freeform 28"/>
          <p:cNvSpPr>
            <a:spLocks noEditPoints="1"/>
          </p:cNvSpPr>
          <p:nvPr/>
        </p:nvSpPr>
        <p:spPr bwMode="auto">
          <a:xfrm>
            <a:off x="7215717" y="3713780"/>
            <a:ext cx="304800" cy="393821"/>
          </a:xfrm>
          <a:custGeom>
            <a:avLst/>
            <a:gdLst>
              <a:gd name="T0" fmla="*/ 41 w 61"/>
              <a:gd name="T1" fmla="*/ 29 h 79"/>
              <a:gd name="T2" fmla="*/ 31 w 61"/>
              <a:gd name="T3" fmla="*/ 33 h 79"/>
              <a:gd name="T4" fmla="*/ 25 w 61"/>
              <a:gd name="T5" fmla="*/ 32 h 79"/>
              <a:gd name="T6" fmla="*/ 21 w 61"/>
              <a:gd name="T7" fmla="*/ 29 h 79"/>
              <a:gd name="T8" fmla="*/ 18 w 61"/>
              <a:gd name="T9" fmla="*/ 29 h 79"/>
              <a:gd name="T10" fmla="*/ 18 w 61"/>
              <a:gd name="T11" fmla="*/ 31 h 79"/>
              <a:gd name="T12" fmla="*/ 24 w 61"/>
              <a:gd name="T13" fmla="*/ 35 h 79"/>
              <a:gd name="T14" fmla="*/ 31 w 61"/>
              <a:gd name="T15" fmla="*/ 37 h 79"/>
              <a:gd name="T16" fmla="*/ 43 w 61"/>
              <a:gd name="T17" fmla="*/ 31 h 79"/>
              <a:gd name="T18" fmla="*/ 43 w 61"/>
              <a:gd name="T19" fmla="*/ 29 h 79"/>
              <a:gd name="T20" fmla="*/ 41 w 61"/>
              <a:gd name="T21" fmla="*/ 29 h 79"/>
              <a:gd name="T22" fmla="*/ 45 w 61"/>
              <a:gd name="T23" fmla="*/ 69 h 79"/>
              <a:gd name="T24" fmla="*/ 45 w 61"/>
              <a:gd name="T25" fmla="*/ 69 h 79"/>
              <a:gd name="T26" fmla="*/ 16 w 61"/>
              <a:gd name="T27" fmla="*/ 69 h 79"/>
              <a:gd name="T28" fmla="*/ 14 w 61"/>
              <a:gd name="T29" fmla="*/ 71 h 79"/>
              <a:gd name="T30" fmla="*/ 16 w 61"/>
              <a:gd name="T31" fmla="*/ 73 h 79"/>
              <a:gd name="T32" fmla="*/ 45 w 61"/>
              <a:gd name="T33" fmla="*/ 73 h 79"/>
              <a:gd name="T34" fmla="*/ 47 w 61"/>
              <a:gd name="T35" fmla="*/ 71 h 79"/>
              <a:gd name="T36" fmla="*/ 45 w 61"/>
              <a:gd name="T37" fmla="*/ 69 h 79"/>
              <a:gd name="T38" fmla="*/ 61 w 61"/>
              <a:gd name="T39" fmla="*/ 30 h 79"/>
              <a:gd name="T40" fmla="*/ 61 w 61"/>
              <a:gd name="T41" fmla="*/ 30 h 79"/>
              <a:gd name="T42" fmla="*/ 52 w 61"/>
              <a:gd name="T43" fmla="*/ 9 h 79"/>
              <a:gd name="T44" fmla="*/ 31 w 61"/>
              <a:gd name="T45" fmla="*/ 0 h 79"/>
              <a:gd name="T46" fmla="*/ 9 w 61"/>
              <a:gd name="T47" fmla="*/ 9 h 79"/>
              <a:gd name="T48" fmla="*/ 0 w 61"/>
              <a:gd name="T49" fmla="*/ 30 h 79"/>
              <a:gd name="T50" fmla="*/ 4 w 61"/>
              <a:gd name="T51" fmla="*/ 46 h 79"/>
              <a:gd name="T52" fmla="*/ 4 w 61"/>
              <a:gd name="T53" fmla="*/ 46 h 79"/>
              <a:gd name="T54" fmla="*/ 13 w 61"/>
              <a:gd name="T55" fmla="*/ 56 h 79"/>
              <a:gd name="T56" fmla="*/ 13 w 61"/>
              <a:gd name="T57" fmla="*/ 64 h 79"/>
              <a:gd name="T58" fmla="*/ 16 w 61"/>
              <a:gd name="T59" fmla="*/ 67 h 79"/>
              <a:gd name="T60" fmla="*/ 45 w 61"/>
              <a:gd name="T61" fmla="*/ 67 h 79"/>
              <a:gd name="T62" fmla="*/ 48 w 61"/>
              <a:gd name="T63" fmla="*/ 64 h 79"/>
              <a:gd name="T64" fmla="*/ 48 w 61"/>
              <a:gd name="T65" fmla="*/ 56 h 79"/>
              <a:gd name="T66" fmla="*/ 57 w 61"/>
              <a:gd name="T67" fmla="*/ 46 h 79"/>
              <a:gd name="T68" fmla="*/ 57 w 61"/>
              <a:gd name="T69" fmla="*/ 46 h 79"/>
              <a:gd name="T70" fmla="*/ 61 w 61"/>
              <a:gd name="T71" fmla="*/ 30 h 79"/>
              <a:gd name="T72" fmla="*/ 52 w 61"/>
              <a:gd name="T73" fmla="*/ 42 h 79"/>
              <a:gd name="T74" fmla="*/ 52 w 61"/>
              <a:gd name="T75" fmla="*/ 42 h 79"/>
              <a:gd name="T76" fmla="*/ 52 w 61"/>
              <a:gd name="T77" fmla="*/ 42 h 79"/>
              <a:gd name="T78" fmla="*/ 52 w 61"/>
              <a:gd name="T79" fmla="*/ 42 h 79"/>
              <a:gd name="T80" fmla="*/ 43 w 61"/>
              <a:gd name="T81" fmla="*/ 51 h 79"/>
              <a:gd name="T82" fmla="*/ 42 w 61"/>
              <a:gd name="T83" fmla="*/ 54 h 79"/>
              <a:gd name="T84" fmla="*/ 42 w 61"/>
              <a:gd name="T85" fmla="*/ 54 h 79"/>
              <a:gd name="T86" fmla="*/ 42 w 61"/>
              <a:gd name="T87" fmla="*/ 61 h 79"/>
              <a:gd name="T88" fmla="*/ 19 w 61"/>
              <a:gd name="T89" fmla="*/ 61 h 79"/>
              <a:gd name="T90" fmla="*/ 19 w 61"/>
              <a:gd name="T91" fmla="*/ 54 h 79"/>
              <a:gd name="T92" fmla="*/ 18 w 61"/>
              <a:gd name="T93" fmla="*/ 51 h 79"/>
              <a:gd name="T94" fmla="*/ 9 w 61"/>
              <a:gd name="T95" fmla="*/ 42 h 79"/>
              <a:gd name="T96" fmla="*/ 9 w 61"/>
              <a:gd name="T97" fmla="*/ 42 h 79"/>
              <a:gd name="T98" fmla="*/ 6 w 61"/>
              <a:gd name="T99" fmla="*/ 30 h 79"/>
              <a:gd name="T100" fmla="*/ 13 w 61"/>
              <a:gd name="T101" fmla="*/ 13 h 79"/>
              <a:gd name="T102" fmla="*/ 31 w 61"/>
              <a:gd name="T103" fmla="*/ 6 h 79"/>
              <a:gd name="T104" fmla="*/ 48 w 61"/>
              <a:gd name="T105" fmla="*/ 13 h 79"/>
              <a:gd name="T106" fmla="*/ 55 w 61"/>
              <a:gd name="T107" fmla="*/ 30 h 79"/>
              <a:gd name="T108" fmla="*/ 52 w 61"/>
              <a:gd name="T109" fmla="*/ 42 h 79"/>
              <a:gd name="T110" fmla="*/ 39 w 61"/>
              <a:gd name="T111" fmla="*/ 76 h 79"/>
              <a:gd name="T112" fmla="*/ 39 w 61"/>
              <a:gd name="T113" fmla="*/ 76 h 79"/>
              <a:gd name="T114" fmla="*/ 22 w 61"/>
              <a:gd name="T115" fmla="*/ 76 h 79"/>
              <a:gd name="T116" fmla="*/ 20 w 61"/>
              <a:gd name="T117" fmla="*/ 78 h 79"/>
              <a:gd name="T118" fmla="*/ 22 w 61"/>
              <a:gd name="T119" fmla="*/ 79 h 79"/>
              <a:gd name="T120" fmla="*/ 39 w 61"/>
              <a:gd name="T121" fmla="*/ 79 h 79"/>
              <a:gd name="T122" fmla="*/ 41 w 61"/>
              <a:gd name="T123" fmla="*/ 78 h 79"/>
              <a:gd name="T124" fmla="*/ 39 w 61"/>
              <a:gd name="T125" fmla="*/ 76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1" h="79">
                <a:moveTo>
                  <a:pt x="41" y="29"/>
                </a:moveTo>
                <a:cubicBezTo>
                  <a:pt x="38" y="31"/>
                  <a:pt x="34" y="33"/>
                  <a:pt x="31" y="33"/>
                </a:cubicBezTo>
                <a:cubicBezTo>
                  <a:pt x="29" y="33"/>
                  <a:pt x="27" y="32"/>
                  <a:pt x="25" y="32"/>
                </a:cubicBezTo>
                <a:cubicBezTo>
                  <a:pt x="24" y="31"/>
                  <a:pt x="22" y="30"/>
                  <a:pt x="21" y="29"/>
                </a:cubicBezTo>
                <a:cubicBezTo>
                  <a:pt x="20" y="28"/>
                  <a:pt x="19" y="28"/>
                  <a:pt x="18" y="29"/>
                </a:cubicBezTo>
                <a:cubicBezTo>
                  <a:pt x="17" y="29"/>
                  <a:pt x="17" y="31"/>
                  <a:pt x="18" y="31"/>
                </a:cubicBezTo>
                <a:cubicBezTo>
                  <a:pt x="20" y="33"/>
                  <a:pt x="22" y="34"/>
                  <a:pt x="24" y="35"/>
                </a:cubicBezTo>
                <a:cubicBezTo>
                  <a:pt x="26" y="36"/>
                  <a:pt x="28" y="37"/>
                  <a:pt x="31" y="37"/>
                </a:cubicBezTo>
                <a:cubicBezTo>
                  <a:pt x="36" y="37"/>
                  <a:pt x="40" y="35"/>
                  <a:pt x="43" y="31"/>
                </a:cubicBezTo>
                <a:cubicBezTo>
                  <a:pt x="44" y="31"/>
                  <a:pt x="44" y="29"/>
                  <a:pt x="43" y="29"/>
                </a:cubicBezTo>
                <a:cubicBezTo>
                  <a:pt x="42" y="28"/>
                  <a:pt x="41" y="28"/>
                  <a:pt x="41" y="29"/>
                </a:cubicBezTo>
                <a:close/>
                <a:moveTo>
                  <a:pt x="45" y="69"/>
                </a:moveTo>
                <a:cubicBezTo>
                  <a:pt x="45" y="69"/>
                  <a:pt x="45" y="69"/>
                  <a:pt x="45" y="69"/>
                </a:cubicBezTo>
                <a:cubicBezTo>
                  <a:pt x="16" y="69"/>
                  <a:pt x="16" y="69"/>
                  <a:pt x="16" y="69"/>
                </a:cubicBezTo>
                <a:cubicBezTo>
                  <a:pt x="15" y="69"/>
                  <a:pt x="14" y="70"/>
                  <a:pt x="14" y="71"/>
                </a:cubicBezTo>
                <a:cubicBezTo>
                  <a:pt x="14" y="72"/>
                  <a:pt x="15" y="73"/>
                  <a:pt x="16" y="73"/>
                </a:cubicBezTo>
                <a:cubicBezTo>
                  <a:pt x="45" y="73"/>
                  <a:pt x="45" y="73"/>
                  <a:pt x="45" y="73"/>
                </a:cubicBezTo>
                <a:cubicBezTo>
                  <a:pt x="46" y="73"/>
                  <a:pt x="47" y="72"/>
                  <a:pt x="47" y="71"/>
                </a:cubicBezTo>
                <a:cubicBezTo>
                  <a:pt x="47" y="70"/>
                  <a:pt x="46" y="69"/>
                  <a:pt x="45" y="69"/>
                </a:cubicBezTo>
                <a:close/>
                <a:moveTo>
                  <a:pt x="61" y="30"/>
                </a:moveTo>
                <a:cubicBezTo>
                  <a:pt x="61" y="30"/>
                  <a:pt x="61" y="30"/>
                  <a:pt x="61" y="30"/>
                </a:cubicBezTo>
                <a:cubicBezTo>
                  <a:pt x="61" y="22"/>
                  <a:pt x="58" y="14"/>
                  <a:pt x="52" y="9"/>
                </a:cubicBezTo>
                <a:cubicBezTo>
                  <a:pt x="47" y="3"/>
                  <a:pt x="39" y="0"/>
                  <a:pt x="31" y="0"/>
                </a:cubicBezTo>
                <a:cubicBezTo>
                  <a:pt x="22" y="0"/>
                  <a:pt x="14" y="3"/>
                  <a:pt x="9" y="9"/>
                </a:cubicBezTo>
                <a:cubicBezTo>
                  <a:pt x="3" y="14"/>
                  <a:pt x="0" y="22"/>
                  <a:pt x="0" y="30"/>
                </a:cubicBezTo>
                <a:cubicBezTo>
                  <a:pt x="0" y="36"/>
                  <a:pt x="1" y="41"/>
                  <a:pt x="4" y="46"/>
                </a:cubicBezTo>
                <a:cubicBezTo>
                  <a:pt x="4" y="46"/>
                  <a:pt x="4" y="46"/>
                  <a:pt x="4" y="46"/>
                </a:cubicBezTo>
                <a:cubicBezTo>
                  <a:pt x="6" y="50"/>
                  <a:pt x="9" y="53"/>
                  <a:pt x="13" y="56"/>
                </a:cubicBezTo>
                <a:cubicBezTo>
                  <a:pt x="13" y="64"/>
                  <a:pt x="13" y="64"/>
                  <a:pt x="13" y="64"/>
                </a:cubicBezTo>
                <a:cubicBezTo>
                  <a:pt x="13" y="66"/>
                  <a:pt x="15" y="67"/>
                  <a:pt x="16" y="67"/>
                </a:cubicBezTo>
                <a:cubicBezTo>
                  <a:pt x="45" y="67"/>
                  <a:pt x="45" y="67"/>
                  <a:pt x="45" y="67"/>
                </a:cubicBezTo>
                <a:cubicBezTo>
                  <a:pt x="47" y="67"/>
                  <a:pt x="48" y="66"/>
                  <a:pt x="48" y="64"/>
                </a:cubicBezTo>
                <a:cubicBezTo>
                  <a:pt x="48" y="56"/>
                  <a:pt x="48" y="56"/>
                  <a:pt x="48" y="56"/>
                </a:cubicBezTo>
                <a:cubicBezTo>
                  <a:pt x="52" y="53"/>
                  <a:pt x="55" y="50"/>
                  <a:pt x="57" y="46"/>
                </a:cubicBezTo>
                <a:cubicBezTo>
                  <a:pt x="57" y="46"/>
                  <a:pt x="57" y="46"/>
                  <a:pt x="57" y="46"/>
                </a:cubicBezTo>
                <a:cubicBezTo>
                  <a:pt x="60" y="41"/>
                  <a:pt x="61" y="36"/>
                  <a:pt x="61" y="30"/>
                </a:cubicBezTo>
                <a:close/>
                <a:moveTo>
                  <a:pt x="52" y="42"/>
                </a:move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6"/>
                  <a:pt x="47" y="49"/>
                  <a:pt x="43" y="51"/>
                </a:cubicBezTo>
                <a:cubicBezTo>
                  <a:pt x="42" y="52"/>
                  <a:pt x="42" y="53"/>
                  <a:pt x="42" y="54"/>
                </a:cubicBezTo>
                <a:cubicBezTo>
                  <a:pt x="42" y="54"/>
                  <a:pt x="42" y="54"/>
                  <a:pt x="42" y="54"/>
                </a:cubicBezTo>
                <a:cubicBezTo>
                  <a:pt x="42" y="61"/>
                  <a:pt x="42" y="61"/>
                  <a:pt x="42" y="61"/>
                </a:cubicBezTo>
                <a:cubicBezTo>
                  <a:pt x="19" y="61"/>
                  <a:pt x="19" y="61"/>
                  <a:pt x="19" y="61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3"/>
                  <a:pt x="19" y="52"/>
                  <a:pt x="18" y="51"/>
                </a:cubicBezTo>
                <a:cubicBezTo>
                  <a:pt x="14" y="49"/>
                  <a:pt x="11" y="46"/>
                  <a:pt x="9" y="42"/>
                </a:cubicBezTo>
                <a:cubicBezTo>
                  <a:pt x="9" y="42"/>
                  <a:pt x="9" y="42"/>
                  <a:pt x="9" y="42"/>
                </a:cubicBezTo>
                <a:cubicBezTo>
                  <a:pt x="7" y="39"/>
                  <a:pt x="6" y="35"/>
                  <a:pt x="6" y="30"/>
                </a:cubicBezTo>
                <a:cubicBezTo>
                  <a:pt x="6" y="24"/>
                  <a:pt x="9" y="17"/>
                  <a:pt x="13" y="13"/>
                </a:cubicBezTo>
                <a:cubicBezTo>
                  <a:pt x="18" y="9"/>
                  <a:pt x="24" y="6"/>
                  <a:pt x="31" y="6"/>
                </a:cubicBezTo>
                <a:cubicBezTo>
                  <a:pt x="37" y="6"/>
                  <a:pt x="43" y="9"/>
                  <a:pt x="48" y="13"/>
                </a:cubicBezTo>
                <a:cubicBezTo>
                  <a:pt x="52" y="17"/>
                  <a:pt x="55" y="24"/>
                  <a:pt x="55" y="30"/>
                </a:cubicBezTo>
                <a:cubicBezTo>
                  <a:pt x="55" y="35"/>
                  <a:pt x="54" y="39"/>
                  <a:pt x="52" y="42"/>
                </a:cubicBezTo>
                <a:close/>
                <a:moveTo>
                  <a:pt x="39" y="76"/>
                </a:moveTo>
                <a:cubicBezTo>
                  <a:pt x="39" y="76"/>
                  <a:pt x="39" y="76"/>
                  <a:pt x="39" y="76"/>
                </a:cubicBezTo>
                <a:cubicBezTo>
                  <a:pt x="22" y="76"/>
                  <a:pt x="22" y="76"/>
                  <a:pt x="22" y="76"/>
                </a:cubicBezTo>
                <a:cubicBezTo>
                  <a:pt x="21" y="76"/>
                  <a:pt x="20" y="77"/>
                  <a:pt x="20" y="78"/>
                </a:cubicBezTo>
                <a:cubicBezTo>
                  <a:pt x="20" y="79"/>
                  <a:pt x="21" y="79"/>
                  <a:pt x="22" y="79"/>
                </a:cubicBezTo>
                <a:cubicBezTo>
                  <a:pt x="39" y="79"/>
                  <a:pt x="39" y="79"/>
                  <a:pt x="39" y="79"/>
                </a:cubicBezTo>
                <a:cubicBezTo>
                  <a:pt x="40" y="79"/>
                  <a:pt x="41" y="79"/>
                  <a:pt x="41" y="78"/>
                </a:cubicBezTo>
                <a:cubicBezTo>
                  <a:pt x="41" y="77"/>
                  <a:pt x="40" y="76"/>
                  <a:pt x="39" y="7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797" name="Freeform 29"/>
          <p:cNvSpPr>
            <a:spLocks noEditPoints="1"/>
          </p:cNvSpPr>
          <p:nvPr/>
        </p:nvSpPr>
        <p:spPr bwMode="auto">
          <a:xfrm>
            <a:off x="5245100" y="2583132"/>
            <a:ext cx="406400" cy="404409"/>
          </a:xfrm>
          <a:custGeom>
            <a:avLst/>
            <a:gdLst>
              <a:gd name="T0" fmla="*/ 35 w 81"/>
              <a:gd name="T1" fmla="*/ 26 h 81"/>
              <a:gd name="T2" fmla="*/ 39 w 81"/>
              <a:gd name="T3" fmla="*/ 15 h 81"/>
              <a:gd name="T4" fmla="*/ 45 w 81"/>
              <a:gd name="T5" fmla="*/ 10 h 81"/>
              <a:gd name="T6" fmla="*/ 56 w 81"/>
              <a:gd name="T7" fmla="*/ 1 h 81"/>
              <a:gd name="T8" fmla="*/ 71 w 81"/>
              <a:gd name="T9" fmla="*/ 4 h 81"/>
              <a:gd name="T10" fmla="*/ 74 w 81"/>
              <a:gd name="T11" fmla="*/ 7 h 81"/>
              <a:gd name="T12" fmla="*/ 80 w 81"/>
              <a:gd name="T13" fmla="*/ 14 h 81"/>
              <a:gd name="T14" fmla="*/ 77 w 81"/>
              <a:gd name="T15" fmla="*/ 30 h 81"/>
              <a:gd name="T16" fmla="*/ 65 w 81"/>
              <a:gd name="T17" fmla="*/ 41 h 81"/>
              <a:gd name="T18" fmla="*/ 52 w 81"/>
              <a:gd name="T19" fmla="*/ 42 h 81"/>
              <a:gd name="T20" fmla="*/ 61 w 81"/>
              <a:gd name="T21" fmla="*/ 37 h 81"/>
              <a:gd name="T22" fmla="*/ 66 w 81"/>
              <a:gd name="T23" fmla="*/ 31 h 81"/>
              <a:gd name="T24" fmla="*/ 74 w 81"/>
              <a:gd name="T25" fmla="*/ 20 h 81"/>
              <a:gd name="T26" fmla="*/ 72 w 81"/>
              <a:gd name="T27" fmla="*/ 14 h 81"/>
              <a:gd name="T28" fmla="*/ 67 w 81"/>
              <a:gd name="T29" fmla="*/ 9 h 81"/>
              <a:gd name="T30" fmla="*/ 61 w 81"/>
              <a:gd name="T31" fmla="*/ 6 h 81"/>
              <a:gd name="T32" fmla="*/ 55 w 81"/>
              <a:gd name="T33" fmla="*/ 8 h 81"/>
              <a:gd name="T34" fmla="*/ 50 w 81"/>
              <a:gd name="T35" fmla="*/ 14 h 81"/>
              <a:gd name="T36" fmla="*/ 42 w 81"/>
              <a:gd name="T37" fmla="*/ 22 h 81"/>
              <a:gd name="T38" fmla="*/ 60 w 81"/>
              <a:gd name="T39" fmla="*/ 53 h 81"/>
              <a:gd name="T40" fmla="*/ 70 w 81"/>
              <a:gd name="T41" fmla="*/ 49 h 81"/>
              <a:gd name="T42" fmla="*/ 60 w 81"/>
              <a:gd name="T43" fmla="*/ 53 h 81"/>
              <a:gd name="T44" fmla="*/ 24 w 81"/>
              <a:gd name="T45" fmla="*/ 24 h 81"/>
              <a:gd name="T46" fmla="*/ 15 w 81"/>
              <a:gd name="T47" fmla="*/ 15 h 81"/>
              <a:gd name="T48" fmla="*/ 56 w 81"/>
              <a:gd name="T49" fmla="*/ 59 h 81"/>
              <a:gd name="T50" fmla="*/ 59 w 81"/>
              <a:gd name="T51" fmla="*/ 56 h 81"/>
              <a:gd name="T52" fmla="*/ 63 w 81"/>
              <a:gd name="T53" fmla="*/ 66 h 81"/>
              <a:gd name="T54" fmla="*/ 31 w 81"/>
              <a:gd name="T55" fmla="*/ 20 h 81"/>
              <a:gd name="T56" fmla="*/ 28 w 81"/>
              <a:gd name="T57" fmla="*/ 10 h 81"/>
              <a:gd name="T58" fmla="*/ 31 w 81"/>
              <a:gd name="T59" fmla="*/ 20 h 81"/>
              <a:gd name="T60" fmla="*/ 51 w 81"/>
              <a:gd name="T61" fmla="*/ 58 h 81"/>
              <a:gd name="T62" fmla="*/ 51 w 81"/>
              <a:gd name="T63" fmla="*/ 72 h 81"/>
              <a:gd name="T64" fmla="*/ 20 w 81"/>
              <a:gd name="T65" fmla="*/ 28 h 81"/>
              <a:gd name="T66" fmla="*/ 20 w 81"/>
              <a:gd name="T67" fmla="*/ 32 h 81"/>
              <a:gd name="T68" fmla="*/ 10 w 81"/>
              <a:gd name="T69" fmla="*/ 28 h 81"/>
              <a:gd name="T70" fmla="*/ 39 w 81"/>
              <a:gd name="T71" fmla="*/ 55 h 81"/>
              <a:gd name="T72" fmla="*/ 31 w 81"/>
              <a:gd name="T73" fmla="*/ 67 h 81"/>
              <a:gd name="T74" fmla="*/ 25 w 81"/>
              <a:gd name="T75" fmla="*/ 72 h 81"/>
              <a:gd name="T76" fmla="*/ 16 w 81"/>
              <a:gd name="T77" fmla="*/ 74 h 81"/>
              <a:gd name="T78" fmla="*/ 14 w 81"/>
              <a:gd name="T79" fmla="*/ 72 h 81"/>
              <a:gd name="T80" fmla="*/ 8 w 81"/>
              <a:gd name="T81" fmla="*/ 67 h 81"/>
              <a:gd name="T82" fmla="*/ 6 w 81"/>
              <a:gd name="T83" fmla="*/ 58 h 81"/>
              <a:gd name="T84" fmla="*/ 20 w 81"/>
              <a:gd name="T85" fmla="*/ 44 h 81"/>
              <a:gd name="T86" fmla="*/ 25 w 81"/>
              <a:gd name="T87" fmla="*/ 42 h 81"/>
              <a:gd name="T88" fmla="*/ 20 w 81"/>
              <a:gd name="T89" fmla="*/ 37 h 81"/>
              <a:gd name="T90" fmla="*/ 10 w 81"/>
              <a:gd name="T91" fmla="*/ 45 h 81"/>
              <a:gd name="T92" fmla="*/ 0 w 81"/>
              <a:gd name="T93" fmla="*/ 61 h 81"/>
              <a:gd name="T94" fmla="*/ 4 w 81"/>
              <a:gd name="T95" fmla="*/ 71 h 81"/>
              <a:gd name="T96" fmla="*/ 9 w 81"/>
              <a:gd name="T97" fmla="*/ 77 h 81"/>
              <a:gd name="T98" fmla="*/ 25 w 81"/>
              <a:gd name="T99" fmla="*/ 80 h 81"/>
              <a:gd name="T100" fmla="*/ 35 w 81"/>
              <a:gd name="T101" fmla="*/ 71 h 81"/>
              <a:gd name="T102" fmla="*/ 44 w 81"/>
              <a:gd name="T103" fmla="*/ 61 h 81"/>
              <a:gd name="T104" fmla="*/ 39 w 81"/>
              <a:gd name="T105" fmla="*/ 55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81" h="81">
                <a:moveTo>
                  <a:pt x="41" y="26"/>
                </a:moveTo>
                <a:cubicBezTo>
                  <a:pt x="41" y="27"/>
                  <a:pt x="40" y="29"/>
                  <a:pt x="38" y="29"/>
                </a:cubicBezTo>
                <a:cubicBezTo>
                  <a:pt x="37" y="29"/>
                  <a:pt x="35" y="27"/>
                  <a:pt x="35" y="26"/>
                </a:cubicBezTo>
                <a:cubicBezTo>
                  <a:pt x="35" y="24"/>
                  <a:pt x="36" y="22"/>
                  <a:pt x="36" y="20"/>
                </a:cubicBezTo>
                <a:cubicBezTo>
                  <a:pt x="37" y="18"/>
                  <a:pt x="38" y="17"/>
                  <a:pt x="39" y="15"/>
                </a:cubicBezTo>
                <a:cubicBezTo>
                  <a:pt x="39" y="15"/>
                  <a:pt x="39" y="15"/>
                  <a:pt x="39" y="15"/>
                </a:cubicBezTo>
                <a:cubicBezTo>
                  <a:pt x="39" y="15"/>
                  <a:pt x="39" y="15"/>
                  <a:pt x="39" y="15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51" y="4"/>
                  <a:pt x="51" y="4"/>
                  <a:pt x="51" y="4"/>
                </a:cubicBezTo>
                <a:cubicBezTo>
                  <a:pt x="51" y="4"/>
                  <a:pt x="51" y="4"/>
                  <a:pt x="51" y="4"/>
                </a:cubicBezTo>
                <a:cubicBezTo>
                  <a:pt x="52" y="3"/>
                  <a:pt x="54" y="2"/>
                  <a:pt x="56" y="1"/>
                </a:cubicBezTo>
                <a:cubicBezTo>
                  <a:pt x="57" y="0"/>
                  <a:pt x="59" y="0"/>
                  <a:pt x="61" y="0"/>
                </a:cubicBezTo>
                <a:cubicBezTo>
                  <a:pt x="63" y="0"/>
                  <a:pt x="65" y="0"/>
                  <a:pt x="67" y="1"/>
                </a:cubicBezTo>
                <a:cubicBezTo>
                  <a:pt x="68" y="2"/>
                  <a:pt x="70" y="3"/>
                  <a:pt x="71" y="4"/>
                </a:cubicBezTo>
                <a:cubicBezTo>
                  <a:pt x="71" y="4"/>
                  <a:pt x="71" y="4"/>
                  <a:pt x="71" y="4"/>
                </a:cubicBezTo>
                <a:cubicBezTo>
                  <a:pt x="74" y="7"/>
                  <a:pt x="74" y="7"/>
                  <a:pt x="74" y="7"/>
                </a:cubicBezTo>
                <a:cubicBezTo>
                  <a:pt x="74" y="7"/>
                  <a:pt x="74" y="7"/>
                  <a:pt x="74" y="7"/>
                </a:cubicBezTo>
                <a:cubicBezTo>
                  <a:pt x="77" y="9"/>
                  <a:pt x="77" y="9"/>
                  <a:pt x="77" y="9"/>
                </a:cubicBezTo>
                <a:cubicBezTo>
                  <a:pt x="77" y="10"/>
                  <a:pt x="77" y="10"/>
                  <a:pt x="77" y="10"/>
                </a:cubicBezTo>
                <a:cubicBezTo>
                  <a:pt x="78" y="11"/>
                  <a:pt x="79" y="12"/>
                  <a:pt x="80" y="14"/>
                </a:cubicBezTo>
                <a:cubicBezTo>
                  <a:pt x="80" y="16"/>
                  <a:pt x="81" y="18"/>
                  <a:pt x="81" y="20"/>
                </a:cubicBezTo>
                <a:cubicBezTo>
                  <a:pt x="81" y="21"/>
                  <a:pt x="80" y="23"/>
                  <a:pt x="80" y="25"/>
                </a:cubicBezTo>
                <a:cubicBezTo>
                  <a:pt x="79" y="27"/>
                  <a:pt x="78" y="28"/>
                  <a:pt x="77" y="30"/>
                </a:cubicBezTo>
                <a:cubicBezTo>
                  <a:pt x="71" y="35"/>
                  <a:pt x="71" y="35"/>
                  <a:pt x="71" y="35"/>
                </a:cubicBezTo>
                <a:cubicBezTo>
                  <a:pt x="65" y="41"/>
                  <a:pt x="65" y="41"/>
                  <a:pt x="65" y="41"/>
                </a:cubicBezTo>
                <a:cubicBezTo>
                  <a:pt x="65" y="41"/>
                  <a:pt x="65" y="41"/>
                  <a:pt x="65" y="41"/>
                </a:cubicBezTo>
                <a:cubicBezTo>
                  <a:pt x="64" y="43"/>
                  <a:pt x="62" y="44"/>
                  <a:pt x="60" y="44"/>
                </a:cubicBezTo>
                <a:cubicBezTo>
                  <a:pt x="59" y="45"/>
                  <a:pt x="57" y="45"/>
                  <a:pt x="55" y="45"/>
                </a:cubicBezTo>
                <a:cubicBezTo>
                  <a:pt x="53" y="45"/>
                  <a:pt x="52" y="44"/>
                  <a:pt x="52" y="42"/>
                </a:cubicBezTo>
                <a:cubicBezTo>
                  <a:pt x="52" y="40"/>
                  <a:pt x="53" y="39"/>
                  <a:pt x="55" y="39"/>
                </a:cubicBezTo>
                <a:cubicBezTo>
                  <a:pt x="56" y="39"/>
                  <a:pt x="57" y="39"/>
                  <a:pt x="58" y="38"/>
                </a:cubicBezTo>
                <a:cubicBezTo>
                  <a:pt x="59" y="38"/>
                  <a:pt x="60" y="38"/>
                  <a:pt x="61" y="37"/>
                </a:cubicBezTo>
                <a:cubicBezTo>
                  <a:pt x="61" y="37"/>
                  <a:pt x="61" y="37"/>
                  <a:pt x="61" y="37"/>
                </a:cubicBezTo>
                <a:cubicBezTo>
                  <a:pt x="66" y="31"/>
                  <a:pt x="66" y="31"/>
                  <a:pt x="66" y="31"/>
                </a:cubicBezTo>
                <a:cubicBezTo>
                  <a:pt x="66" y="31"/>
                  <a:pt x="66" y="31"/>
                  <a:pt x="66" y="31"/>
                </a:cubicBezTo>
                <a:cubicBezTo>
                  <a:pt x="72" y="25"/>
                  <a:pt x="72" y="25"/>
                  <a:pt x="72" y="25"/>
                </a:cubicBezTo>
                <a:cubicBezTo>
                  <a:pt x="73" y="25"/>
                  <a:pt x="74" y="24"/>
                  <a:pt x="74" y="23"/>
                </a:cubicBezTo>
                <a:cubicBezTo>
                  <a:pt x="74" y="22"/>
                  <a:pt x="74" y="21"/>
                  <a:pt x="74" y="20"/>
                </a:cubicBezTo>
                <a:cubicBezTo>
                  <a:pt x="74" y="18"/>
                  <a:pt x="74" y="17"/>
                  <a:pt x="74" y="16"/>
                </a:cubicBezTo>
                <a:cubicBezTo>
                  <a:pt x="74" y="15"/>
                  <a:pt x="73" y="15"/>
                  <a:pt x="72" y="14"/>
                </a:cubicBezTo>
                <a:cubicBezTo>
                  <a:pt x="72" y="14"/>
                  <a:pt x="72" y="14"/>
                  <a:pt x="72" y="14"/>
                </a:cubicBezTo>
                <a:cubicBezTo>
                  <a:pt x="69" y="11"/>
                  <a:pt x="69" y="11"/>
                  <a:pt x="69" y="11"/>
                </a:cubicBezTo>
                <a:cubicBezTo>
                  <a:pt x="69" y="11"/>
                  <a:pt x="69" y="11"/>
                  <a:pt x="69" y="11"/>
                </a:cubicBezTo>
                <a:cubicBezTo>
                  <a:pt x="67" y="9"/>
                  <a:pt x="67" y="9"/>
                  <a:pt x="67" y="9"/>
                </a:cubicBezTo>
                <a:cubicBezTo>
                  <a:pt x="67" y="8"/>
                  <a:pt x="67" y="8"/>
                  <a:pt x="67" y="8"/>
                </a:cubicBezTo>
                <a:cubicBezTo>
                  <a:pt x="66" y="8"/>
                  <a:pt x="65" y="7"/>
                  <a:pt x="64" y="7"/>
                </a:cubicBezTo>
                <a:cubicBezTo>
                  <a:pt x="63" y="6"/>
                  <a:pt x="62" y="6"/>
                  <a:pt x="61" y="6"/>
                </a:cubicBezTo>
                <a:cubicBezTo>
                  <a:pt x="60" y="6"/>
                  <a:pt x="59" y="6"/>
                  <a:pt x="58" y="7"/>
                </a:cubicBezTo>
                <a:cubicBezTo>
                  <a:pt x="57" y="7"/>
                  <a:pt x="56" y="8"/>
                  <a:pt x="55" y="8"/>
                </a:cubicBezTo>
                <a:cubicBezTo>
                  <a:pt x="55" y="8"/>
                  <a:pt x="55" y="8"/>
                  <a:pt x="55" y="8"/>
                </a:cubicBezTo>
                <a:cubicBezTo>
                  <a:pt x="55" y="8"/>
                  <a:pt x="55" y="8"/>
                  <a:pt x="55" y="8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44" y="20"/>
                  <a:pt x="44" y="20"/>
                  <a:pt x="44" y="20"/>
                </a:cubicBezTo>
                <a:cubicBezTo>
                  <a:pt x="44" y="20"/>
                  <a:pt x="44" y="20"/>
                  <a:pt x="44" y="20"/>
                </a:cubicBezTo>
                <a:cubicBezTo>
                  <a:pt x="43" y="21"/>
                  <a:pt x="42" y="22"/>
                  <a:pt x="42" y="22"/>
                </a:cubicBezTo>
                <a:cubicBezTo>
                  <a:pt x="42" y="23"/>
                  <a:pt x="41" y="25"/>
                  <a:pt x="41" y="26"/>
                </a:cubicBezTo>
                <a:close/>
                <a:moveTo>
                  <a:pt x="60" y="53"/>
                </a:moveTo>
                <a:cubicBezTo>
                  <a:pt x="60" y="53"/>
                  <a:pt x="60" y="53"/>
                  <a:pt x="60" y="53"/>
                </a:cubicBezTo>
                <a:cubicBezTo>
                  <a:pt x="59" y="53"/>
                  <a:pt x="58" y="52"/>
                  <a:pt x="58" y="51"/>
                </a:cubicBezTo>
                <a:cubicBezTo>
                  <a:pt x="58" y="50"/>
                  <a:pt x="59" y="49"/>
                  <a:pt x="60" y="49"/>
                </a:cubicBezTo>
                <a:cubicBezTo>
                  <a:pt x="70" y="49"/>
                  <a:pt x="70" y="49"/>
                  <a:pt x="70" y="49"/>
                </a:cubicBezTo>
                <a:cubicBezTo>
                  <a:pt x="71" y="49"/>
                  <a:pt x="72" y="50"/>
                  <a:pt x="72" y="51"/>
                </a:cubicBezTo>
                <a:cubicBezTo>
                  <a:pt x="72" y="52"/>
                  <a:pt x="71" y="53"/>
                  <a:pt x="70" y="53"/>
                </a:cubicBezTo>
                <a:cubicBezTo>
                  <a:pt x="60" y="53"/>
                  <a:pt x="60" y="53"/>
                  <a:pt x="60" y="53"/>
                </a:cubicBezTo>
                <a:close/>
                <a:moveTo>
                  <a:pt x="24" y="22"/>
                </a:moveTo>
                <a:cubicBezTo>
                  <a:pt x="24" y="22"/>
                  <a:pt x="24" y="22"/>
                  <a:pt x="24" y="22"/>
                </a:cubicBezTo>
                <a:cubicBezTo>
                  <a:pt x="25" y="23"/>
                  <a:pt x="25" y="24"/>
                  <a:pt x="24" y="24"/>
                </a:cubicBezTo>
                <a:cubicBezTo>
                  <a:pt x="24" y="25"/>
                  <a:pt x="22" y="25"/>
                  <a:pt x="22" y="24"/>
                </a:cubicBezTo>
                <a:cubicBezTo>
                  <a:pt x="15" y="17"/>
                  <a:pt x="15" y="17"/>
                  <a:pt x="15" y="17"/>
                </a:cubicBezTo>
                <a:cubicBezTo>
                  <a:pt x="14" y="17"/>
                  <a:pt x="14" y="15"/>
                  <a:pt x="15" y="15"/>
                </a:cubicBezTo>
                <a:cubicBezTo>
                  <a:pt x="15" y="14"/>
                  <a:pt x="16" y="14"/>
                  <a:pt x="17" y="15"/>
                </a:cubicBezTo>
                <a:cubicBezTo>
                  <a:pt x="24" y="22"/>
                  <a:pt x="24" y="22"/>
                  <a:pt x="24" y="22"/>
                </a:cubicBezTo>
                <a:close/>
                <a:moveTo>
                  <a:pt x="56" y="59"/>
                </a:moveTo>
                <a:cubicBezTo>
                  <a:pt x="56" y="59"/>
                  <a:pt x="56" y="59"/>
                  <a:pt x="56" y="59"/>
                </a:cubicBezTo>
                <a:cubicBezTo>
                  <a:pt x="55" y="58"/>
                  <a:pt x="55" y="57"/>
                  <a:pt x="56" y="56"/>
                </a:cubicBezTo>
                <a:cubicBezTo>
                  <a:pt x="57" y="55"/>
                  <a:pt x="58" y="55"/>
                  <a:pt x="59" y="56"/>
                </a:cubicBezTo>
                <a:cubicBezTo>
                  <a:pt x="66" y="63"/>
                  <a:pt x="66" y="63"/>
                  <a:pt x="66" y="63"/>
                </a:cubicBezTo>
                <a:cubicBezTo>
                  <a:pt x="67" y="64"/>
                  <a:pt x="67" y="65"/>
                  <a:pt x="66" y="66"/>
                </a:cubicBezTo>
                <a:cubicBezTo>
                  <a:pt x="65" y="67"/>
                  <a:pt x="64" y="67"/>
                  <a:pt x="63" y="66"/>
                </a:cubicBezTo>
                <a:cubicBezTo>
                  <a:pt x="56" y="59"/>
                  <a:pt x="56" y="59"/>
                  <a:pt x="56" y="59"/>
                </a:cubicBezTo>
                <a:close/>
                <a:moveTo>
                  <a:pt x="31" y="20"/>
                </a:moveTo>
                <a:cubicBezTo>
                  <a:pt x="31" y="20"/>
                  <a:pt x="31" y="20"/>
                  <a:pt x="31" y="20"/>
                </a:cubicBezTo>
                <a:cubicBezTo>
                  <a:pt x="31" y="21"/>
                  <a:pt x="31" y="22"/>
                  <a:pt x="30" y="22"/>
                </a:cubicBezTo>
                <a:cubicBezTo>
                  <a:pt x="29" y="22"/>
                  <a:pt x="28" y="21"/>
                  <a:pt x="28" y="20"/>
                </a:cubicBezTo>
                <a:cubicBezTo>
                  <a:pt x="28" y="10"/>
                  <a:pt x="28" y="10"/>
                  <a:pt x="28" y="10"/>
                </a:cubicBezTo>
                <a:cubicBezTo>
                  <a:pt x="28" y="9"/>
                  <a:pt x="29" y="9"/>
                  <a:pt x="30" y="9"/>
                </a:cubicBezTo>
                <a:cubicBezTo>
                  <a:pt x="31" y="9"/>
                  <a:pt x="31" y="9"/>
                  <a:pt x="31" y="10"/>
                </a:cubicBezTo>
                <a:cubicBezTo>
                  <a:pt x="31" y="20"/>
                  <a:pt x="31" y="20"/>
                  <a:pt x="31" y="20"/>
                </a:cubicBezTo>
                <a:close/>
                <a:moveTo>
                  <a:pt x="49" y="60"/>
                </a:moveTo>
                <a:cubicBezTo>
                  <a:pt x="49" y="60"/>
                  <a:pt x="49" y="60"/>
                  <a:pt x="49" y="60"/>
                </a:cubicBezTo>
                <a:cubicBezTo>
                  <a:pt x="49" y="59"/>
                  <a:pt x="50" y="58"/>
                  <a:pt x="51" y="58"/>
                </a:cubicBezTo>
                <a:cubicBezTo>
                  <a:pt x="52" y="58"/>
                  <a:pt x="53" y="59"/>
                  <a:pt x="53" y="60"/>
                </a:cubicBezTo>
                <a:cubicBezTo>
                  <a:pt x="53" y="70"/>
                  <a:pt x="53" y="70"/>
                  <a:pt x="53" y="70"/>
                </a:cubicBezTo>
                <a:cubicBezTo>
                  <a:pt x="53" y="71"/>
                  <a:pt x="52" y="72"/>
                  <a:pt x="51" y="72"/>
                </a:cubicBezTo>
                <a:cubicBezTo>
                  <a:pt x="50" y="72"/>
                  <a:pt x="49" y="71"/>
                  <a:pt x="49" y="70"/>
                </a:cubicBezTo>
                <a:cubicBezTo>
                  <a:pt x="49" y="60"/>
                  <a:pt x="49" y="60"/>
                  <a:pt x="49" y="60"/>
                </a:cubicBezTo>
                <a:close/>
                <a:moveTo>
                  <a:pt x="20" y="28"/>
                </a:moveTo>
                <a:cubicBezTo>
                  <a:pt x="20" y="28"/>
                  <a:pt x="20" y="28"/>
                  <a:pt x="20" y="28"/>
                </a:cubicBezTo>
                <a:cubicBezTo>
                  <a:pt x="21" y="28"/>
                  <a:pt x="22" y="29"/>
                  <a:pt x="22" y="30"/>
                </a:cubicBezTo>
                <a:cubicBezTo>
                  <a:pt x="22" y="31"/>
                  <a:pt x="21" y="32"/>
                  <a:pt x="20" y="32"/>
                </a:cubicBezTo>
                <a:cubicBezTo>
                  <a:pt x="10" y="32"/>
                  <a:pt x="10" y="32"/>
                  <a:pt x="10" y="32"/>
                </a:cubicBezTo>
                <a:cubicBezTo>
                  <a:pt x="9" y="32"/>
                  <a:pt x="8" y="31"/>
                  <a:pt x="8" y="30"/>
                </a:cubicBezTo>
                <a:cubicBezTo>
                  <a:pt x="8" y="29"/>
                  <a:pt x="9" y="28"/>
                  <a:pt x="10" y="28"/>
                </a:cubicBezTo>
                <a:cubicBezTo>
                  <a:pt x="20" y="28"/>
                  <a:pt x="20" y="28"/>
                  <a:pt x="20" y="28"/>
                </a:cubicBezTo>
                <a:close/>
                <a:moveTo>
                  <a:pt x="39" y="55"/>
                </a:moveTo>
                <a:cubicBezTo>
                  <a:pt x="39" y="55"/>
                  <a:pt x="39" y="55"/>
                  <a:pt x="39" y="55"/>
                </a:cubicBezTo>
                <a:cubicBezTo>
                  <a:pt x="39" y="56"/>
                  <a:pt x="39" y="57"/>
                  <a:pt x="38" y="58"/>
                </a:cubicBezTo>
                <a:cubicBezTo>
                  <a:pt x="38" y="59"/>
                  <a:pt x="37" y="60"/>
                  <a:pt x="37" y="61"/>
                </a:cubicBezTo>
                <a:cubicBezTo>
                  <a:pt x="31" y="67"/>
                  <a:pt x="31" y="67"/>
                  <a:pt x="31" y="67"/>
                </a:cubicBezTo>
                <a:cubicBezTo>
                  <a:pt x="31" y="67"/>
                  <a:pt x="31" y="67"/>
                  <a:pt x="31" y="67"/>
                </a:cubicBezTo>
                <a:cubicBezTo>
                  <a:pt x="25" y="72"/>
                  <a:pt x="25" y="72"/>
                  <a:pt x="25" y="72"/>
                </a:cubicBezTo>
                <a:cubicBezTo>
                  <a:pt x="25" y="72"/>
                  <a:pt x="25" y="72"/>
                  <a:pt x="25" y="72"/>
                </a:cubicBezTo>
                <a:cubicBezTo>
                  <a:pt x="24" y="73"/>
                  <a:pt x="23" y="74"/>
                  <a:pt x="23" y="74"/>
                </a:cubicBezTo>
                <a:cubicBezTo>
                  <a:pt x="21" y="74"/>
                  <a:pt x="20" y="75"/>
                  <a:pt x="19" y="75"/>
                </a:cubicBezTo>
                <a:cubicBezTo>
                  <a:pt x="18" y="75"/>
                  <a:pt x="17" y="74"/>
                  <a:pt x="16" y="74"/>
                </a:cubicBezTo>
                <a:cubicBezTo>
                  <a:pt x="15" y="74"/>
                  <a:pt x="14" y="73"/>
                  <a:pt x="14" y="72"/>
                </a:cubicBezTo>
                <a:cubicBezTo>
                  <a:pt x="14" y="72"/>
                  <a:pt x="14" y="72"/>
                  <a:pt x="14" y="72"/>
                </a:cubicBezTo>
                <a:cubicBezTo>
                  <a:pt x="14" y="72"/>
                  <a:pt x="14" y="72"/>
                  <a:pt x="14" y="72"/>
                </a:cubicBezTo>
                <a:cubicBezTo>
                  <a:pt x="11" y="70"/>
                  <a:pt x="11" y="70"/>
                  <a:pt x="11" y="70"/>
                </a:cubicBezTo>
                <a:cubicBezTo>
                  <a:pt x="8" y="67"/>
                  <a:pt x="8" y="67"/>
                  <a:pt x="8" y="67"/>
                </a:cubicBezTo>
                <a:cubicBezTo>
                  <a:pt x="8" y="67"/>
                  <a:pt x="8" y="67"/>
                  <a:pt x="8" y="67"/>
                </a:cubicBezTo>
                <a:cubicBezTo>
                  <a:pt x="7" y="66"/>
                  <a:pt x="7" y="65"/>
                  <a:pt x="6" y="64"/>
                </a:cubicBezTo>
                <a:cubicBezTo>
                  <a:pt x="6" y="63"/>
                  <a:pt x="6" y="62"/>
                  <a:pt x="6" y="61"/>
                </a:cubicBezTo>
                <a:cubicBezTo>
                  <a:pt x="6" y="60"/>
                  <a:pt x="6" y="59"/>
                  <a:pt x="6" y="58"/>
                </a:cubicBezTo>
                <a:cubicBezTo>
                  <a:pt x="7" y="57"/>
                  <a:pt x="7" y="56"/>
                  <a:pt x="8" y="55"/>
                </a:cubicBezTo>
                <a:cubicBezTo>
                  <a:pt x="14" y="50"/>
                  <a:pt x="14" y="50"/>
                  <a:pt x="14" y="50"/>
                </a:cubicBezTo>
                <a:cubicBezTo>
                  <a:pt x="20" y="44"/>
                  <a:pt x="20" y="44"/>
                  <a:pt x="20" y="44"/>
                </a:cubicBezTo>
                <a:cubicBezTo>
                  <a:pt x="20" y="44"/>
                  <a:pt x="20" y="44"/>
                  <a:pt x="20" y="44"/>
                </a:cubicBezTo>
                <a:cubicBezTo>
                  <a:pt x="21" y="43"/>
                  <a:pt x="21" y="43"/>
                  <a:pt x="22" y="42"/>
                </a:cubicBezTo>
                <a:cubicBezTo>
                  <a:pt x="23" y="42"/>
                  <a:pt x="24" y="42"/>
                  <a:pt x="25" y="42"/>
                </a:cubicBezTo>
                <a:cubicBezTo>
                  <a:pt x="27" y="42"/>
                  <a:pt x="29" y="40"/>
                  <a:pt x="29" y="39"/>
                </a:cubicBezTo>
                <a:cubicBezTo>
                  <a:pt x="29" y="37"/>
                  <a:pt x="27" y="35"/>
                  <a:pt x="25" y="35"/>
                </a:cubicBezTo>
                <a:cubicBezTo>
                  <a:pt x="24" y="35"/>
                  <a:pt x="22" y="36"/>
                  <a:pt x="20" y="37"/>
                </a:cubicBezTo>
                <a:cubicBezTo>
                  <a:pt x="18" y="37"/>
                  <a:pt x="17" y="38"/>
                  <a:pt x="15" y="39"/>
                </a:cubicBezTo>
                <a:cubicBezTo>
                  <a:pt x="15" y="40"/>
                  <a:pt x="15" y="40"/>
                  <a:pt x="15" y="40"/>
                </a:cubicBezTo>
                <a:cubicBezTo>
                  <a:pt x="10" y="45"/>
                  <a:pt x="10" y="45"/>
                  <a:pt x="10" y="45"/>
                </a:cubicBezTo>
                <a:cubicBezTo>
                  <a:pt x="4" y="51"/>
                  <a:pt x="4" y="51"/>
                  <a:pt x="4" y="51"/>
                </a:cubicBezTo>
                <a:cubicBezTo>
                  <a:pt x="2" y="52"/>
                  <a:pt x="1" y="54"/>
                  <a:pt x="1" y="56"/>
                </a:cubicBezTo>
                <a:cubicBezTo>
                  <a:pt x="0" y="57"/>
                  <a:pt x="0" y="59"/>
                  <a:pt x="0" y="61"/>
                </a:cubicBezTo>
                <a:cubicBezTo>
                  <a:pt x="0" y="63"/>
                  <a:pt x="0" y="65"/>
                  <a:pt x="1" y="67"/>
                </a:cubicBezTo>
                <a:cubicBezTo>
                  <a:pt x="1" y="68"/>
                  <a:pt x="2" y="70"/>
                  <a:pt x="4" y="71"/>
                </a:cubicBezTo>
                <a:cubicBezTo>
                  <a:pt x="4" y="71"/>
                  <a:pt x="4" y="71"/>
                  <a:pt x="4" y="71"/>
                </a:cubicBezTo>
                <a:cubicBezTo>
                  <a:pt x="7" y="74"/>
                  <a:pt x="7" y="74"/>
                  <a:pt x="7" y="74"/>
                </a:cubicBezTo>
                <a:cubicBezTo>
                  <a:pt x="9" y="77"/>
                  <a:pt x="9" y="77"/>
                  <a:pt x="9" y="77"/>
                </a:cubicBezTo>
                <a:cubicBezTo>
                  <a:pt x="9" y="77"/>
                  <a:pt x="9" y="77"/>
                  <a:pt x="9" y="77"/>
                </a:cubicBezTo>
                <a:cubicBezTo>
                  <a:pt x="11" y="78"/>
                  <a:pt x="12" y="79"/>
                  <a:pt x="14" y="80"/>
                </a:cubicBezTo>
                <a:cubicBezTo>
                  <a:pt x="16" y="81"/>
                  <a:pt x="17" y="81"/>
                  <a:pt x="19" y="81"/>
                </a:cubicBezTo>
                <a:cubicBezTo>
                  <a:pt x="21" y="81"/>
                  <a:pt x="23" y="81"/>
                  <a:pt x="25" y="80"/>
                </a:cubicBezTo>
                <a:cubicBezTo>
                  <a:pt x="27" y="79"/>
                  <a:pt x="28" y="78"/>
                  <a:pt x="29" y="77"/>
                </a:cubicBezTo>
                <a:cubicBezTo>
                  <a:pt x="29" y="77"/>
                  <a:pt x="29" y="77"/>
                  <a:pt x="29" y="77"/>
                </a:cubicBezTo>
                <a:cubicBezTo>
                  <a:pt x="35" y="71"/>
                  <a:pt x="35" y="71"/>
                  <a:pt x="35" y="71"/>
                </a:cubicBezTo>
                <a:cubicBezTo>
                  <a:pt x="35" y="71"/>
                  <a:pt x="35" y="71"/>
                  <a:pt x="35" y="71"/>
                </a:cubicBezTo>
                <a:cubicBezTo>
                  <a:pt x="41" y="65"/>
                  <a:pt x="41" y="65"/>
                  <a:pt x="41" y="65"/>
                </a:cubicBezTo>
                <a:cubicBezTo>
                  <a:pt x="42" y="64"/>
                  <a:pt x="43" y="62"/>
                  <a:pt x="44" y="61"/>
                </a:cubicBezTo>
                <a:cubicBezTo>
                  <a:pt x="45" y="59"/>
                  <a:pt x="45" y="57"/>
                  <a:pt x="45" y="55"/>
                </a:cubicBezTo>
                <a:cubicBezTo>
                  <a:pt x="45" y="53"/>
                  <a:pt x="44" y="52"/>
                  <a:pt x="42" y="52"/>
                </a:cubicBezTo>
                <a:cubicBezTo>
                  <a:pt x="40" y="52"/>
                  <a:pt x="39" y="53"/>
                  <a:pt x="39" y="5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798" name="Freeform 30"/>
          <p:cNvSpPr>
            <a:spLocks noEditPoints="1"/>
          </p:cNvSpPr>
          <p:nvPr/>
        </p:nvSpPr>
        <p:spPr bwMode="auto">
          <a:xfrm>
            <a:off x="6544733" y="4833841"/>
            <a:ext cx="406400" cy="404408"/>
          </a:xfrm>
          <a:custGeom>
            <a:avLst/>
            <a:gdLst>
              <a:gd name="T0" fmla="*/ 9 w 81"/>
              <a:gd name="T1" fmla="*/ 72 h 81"/>
              <a:gd name="T2" fmla="*/ 0 w 81"/>
              <a:gd name="T3" fmla="*/ 48 h 81"/>
              <a:gd name="T4" fmla="*/ 9 w 81"/>
              <a:gd name="T5" fmla="*/ 25 h 81"/>
              <a:gd name="T6" fmla="*/ 9 w 81"/>
              <a:gd name="T7" fmla="*/ 25 h 81"/>
              <a:gd name="T8" fmla="*/ 9 w 81"/>
              <a:gd name="T9" fmla="*/ 25 h 81"/>
              <a:gd name="T10" fmla="*/ 34 w 81"/>
              <a:gd name="T11" fmla="*/ 1 h 81"/>
              <a:gd name="T12" fmla="*/ 38 w 81"/>
              <a:gd name="T13" fmla="*/ 1 h 81"/>
              <a:gd name="T14" fmla="*/ 50 w 81"/>
              <a:gd name="T15" fmla="*/ 13 h 81"/>
              <a:gd name="T16" fmla="*/ 50 w 81"/>
              <a:gd name="T17" fmla="*/ 17 h 81"/>
              <a:gd name="T18" fmla="*/ 50 w 81"/>
              <a:gd name="T19" fmla="*/ 17 h 81"/>
              <a:gd name="T20" fmla="*/ 26 w 81"/>
              <a:gd name="T21" fmla="*/ 42 h 81"/>
              <a:gd name="T22" fmla="*/ 26 w 81"/>
              <a:gd name="T23" fmla="*/ 42 h 81"/>
              <a:gd name="T24" fmla="*/ 23 w 81"/>
              <a:gd name="T25" fmla="*/ 48 h 81"/>
              <a:gd name="T26" fmla="*/ 26 w 81"/>
              <a:gd name="T27" fmla="*/ 55 h 81"/>
              <a:gd name="T28" fmla="*/ 33 w 81"/>
              <a:gd name="T29" fmla="*/ 58 h 81"/>
              <a:gd name="T30" fmla="*/ 39 w 81"/>
              <a:gd name="T31" fmla="*/ 55 h 81"/>
              <a:gd name="T32" fmla="*/ 64 w 81"/>
              <a:gd name="T33" fmla="*/ 31 h 81"/>
              <a:gd name="T34" fmla="*/ 68 w 81"/>
              <a:gd name="T35" fmla="*/ 31 h 81"/>
              <a:gd name="T36" fmla="*/ 68 w 81"/>
              <a:gd name="T37" fmla="*/ 31 h 81"/>
              <a:gd name="T38" fmla="*/ 80 w 81"/>
              <a:gd name="T39" fmla="*/ 43 h 81"/>
              <a:gd name="T40" fmla="*/ 80 w 81"/>
              <a:gd name="T41" fmla="*/ 48 h 81"/>
              <a:gd name="T42" fmla="*/ 80 w 81"/>
              <a:gd name="T43" fmla="*/ 48 h 81"/>
              <a:gd name="T44" fmla="*/ 56 w 81"/>
              <a:gd name="T45" fmla="*/ 72 h 81"/>
              <a:gd name="T46" fmla="*/ 33 w 81"/>
              <a:gd name="T47" fmla="*/ 81 h 81"/>
              <a:gd name="T48" fmla="*/ 9 w 81"/>
              <a:gd name="T49" fmla="*/ 72 h 81"/>
              <a:gd name="T50" fmla="*/ 32 w 81"/>
              <a:gd name="T51" fmla="*/ 26 h 81"/>
              <a:gd name="T52" fmla="*/ 32 w 81"/>
              <a:gd name="T53" fmla="*/ 26 h 81"/>
              <a:gd name="T54" fmla="*/ 25 w 81"/>
              <a:gd name="T55" fmla="*/ 19 h 81"/>
              <a:gd name="T56" fmla="*/ 14 w 81"/>
              <a:gd name="T57" fmla="*/ 30 h 81"/>
              <a:gd name="T58" fmla="*/ 14 w 81"/>
              <a:gd name="T59" fmla="*/ 30 h 81"/>
              <a:gd name="T60" fmla="*/ 6 w 81"/>
              <a:gd name="T61" fmla="*/ 48 h 81"/>
              <a:gd name="T62" fmla="*/ 14 w 81"/>
              <a:gd name="T63" fmla="*/ 67 h 81"/>
              <a:gd name="T64" fmla="*/ 33 w 81"/>
              <a:gd name="T65" fmla="*/ 75 h 81"/>
              <a:gd name="T66" fmla="*/ 51 w 81"/>
              <a:gd name="T67" fmla="*/ 67 h 81"/>
              <a:gd name="T68" fmla="*/ 62 w 81"/>
              <a:gd name="T69" fmla="*/ 56 h 81"/>
              <a:gd name="T70" fmla="*/ 55 w 81"/>
              <a:gd name="T71" fmla="*/ 49 h 81"/>
              <a:gd name="T72" fmla="*/ 44 w 81"/>
              <a:gd name="T73" fmla="*/ 60 h 81"/>
              <a:gd name="T74" fmla="*/ 33 w 81"/>
              <a:gd name="T75" fmla="*/ 64 h 81"/>
              <a:gd name="T76" fmla="*/ 21 w 81"/>
              <a:gd name="T77" fmla="*/ 60 h 81"/>
              <a:gd name="T78" fmla="*/ 17 w 81"/>
              <a:gd name="T79" fmla="*/ 48 h 81"/>
              <a:gd name="T80" fmla="*/ 21 w 81"/>
              <a:gd name="T81" fmla="*/ 37 h 81"/>
              <a:gd name="T82" fmla="*/ 21 w 81"/>
              <a:gd name="T83" fmla="*/ 37 h 81"/>
              <a:gd name="T84" fmla="*/ 32 w 81"/>
              <a:gd name="T85" fmla="*/ 26 h 81"/>
              <a:gd name="T86" fmla="*/ 27 w 81"/>
              <a:gd name="T87" fmla="*/ 16 h 81"/>
              <a:gd name="T88" fmla="*/ 27 w 81"/>
              <a:gd name="T89" fmla="*/ 16 h 81"/>
              <a:gd name="T90" fmla="*/ 35 w 81"/>
              <a:gd name="T91" fmla="*/ 23 h 81"/>
              <a:gd name="T92" fmla="*/ 43 w 81"/>
              <a:gd name="T93" fmla="*/ 15 h 81"/>
              <a:gd name="T94" fmla="*/ 36 w 81"/>
              <a:gd name="T95" fmla="*/ 8 h 81"/>
              <a:gd name="T96" fmla="*/ 27 w 81"/>
              <a:gd name="T97" fmla="*/ 16 h 81"/>
              <a:gd name="T98" fmla="*/ 65 w 81"/>
              <a:gd name="T99" fmla="*/ 54 h 81"/>
              <a:gd name="T100" fmla="*/ 65 w 81"/>
              <a:gd name="T101" fmla="*/ 54 h 81"/>
              <a:gd name="T102" fmla="*/ 73 w 81"/>
              <a:gd name="T103" fmla="*/ 45 h 81"/>
              <a:gd name="T104" fmla="*/ 66 w 81"/>
              <a:gd name="T105" fmla="*/ 38 h 81"/>
              <a:gd name="T106" fmla="*/ 58 w 81"/>
              <a:gd name="T107" fmla="*/ 46 h 81"/>
              <a:gd name="T108" fmla="*/ 65 w 81"/>
              <a:gd name="T109" fmla="*/ 54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81" h="81">
                <a:moveTo>
                  <a:pt x="9" y="72"/>
                </a:moveTo>
                <a:cubicBezTo>
                  <a:pt x="3" y="65"/>
                  <a:pt x="0" y="57"/>
                  <a:pt x="0" y="48"/>
                </a:cubicBezTo>
                <a:cubicBezTo>
                  <a:pt x="0" y="40"/>
                  <a:pt x="3" y="32"/>
                  <a:pt x="9" y="25"/>
                </a:cubicBezTo>
                <a:cubicBezTo>
                  <a:pt x="9" y="25"/>
                  <a:pt x="9" y="25"/>
                  <a:pt x="9" y="25"/>
                </a:cubicBezTo>
                <a:cubicBezTo>
                  <a:pt x="9" y="25"/>
                  <a:pt x="9" y="25"/>
                  <a:pt x="9" y="25"/>
                </a:cubicBezTo>
                <a:cubicBezTo>
                  <a:pt x="34" y="1"/>
                  <a:pt x="34" y="1"/>
                  <a:pt x="34" y="1"/>
                </a:cubicBezTo>
                <a:cubicBezTo>
                  <a:pt x="35" y="0"/>
                  <a:pt x="37" y="0"/>
                  <a:pt x="38" y="1"/>
                </a:cubicBezTo>
                <a:cubicBezTo>
                  <a:pt x="50" y="13"/>
                  <a:pt x="50" y="13"/>
                  <a:pt x="50" y="13"/>
                </a:cubicBezTo>
                <a:cubicBezTo>
                  <a:pt x="51" y="14"/>
                  <a:pt x="51" y="16"/>
                  <a:pt x="50" y="17"/>
                </a:cubicBezTo>
                <a:cubicBezTo>
                  <a:pt x="50" y="17"/>
                  <a:pt x="50" y="17"/>
                  <a:pt x="50" y="17"/>
                </a:cubicBezTo>
                <a:cubicBezTo>
                  <a:pt x="26" y="42"/>
                  <a:pt x="26" y="42"/>
                  <a:pt x="26" y="42"/>
                </a:cubicBezTo>
                <a:cubicBezTo>
                  <a:pt x="26" y="42"/>
                  <a:pt x="26" y="42"/>
                  <a:pt x="26" y="42"/>
                </a:cubicBezTo>
                <a:cubicBezTo>
                  <a:pt x="24" y="44"/>
                  <a:pt x="23" y="46"/>
                  <a:pt x="23" y="48"/>
                </a:cubicBezTo>
                <a:cubicBezTo>
                  <a:pt x="23" y="51"/>
                  <a:pt x="24" y="53"/>
                  <a:pt x="26" y="55"/>
                </a:cubicBezTo>
                <a:cubicBezTo>
                  <a:pt x="28" y="57"/>
                  <a:pt x="30" y="58"/>
                  <a:pt x="33" y="58"/>
                </a:cubicBezTo>
                <a:cubicBezTo>
                  <a:pt x="35" y="58"/>
                  <a:pt x="38" y="57"/>
                  <a:pt x="39" y="55"/>
                </a:cubicBezTo>
                <a:cubicBezTo>
                  <a:pt x="64" y="31"/>
                  <a:pt x="64" y="31"/>
                  <a:pt x="64" y="31"/>
                </a:cubicBezTo>
                <a:cubicBezTo>
                  <a:pt x="65" y="30"/>
                  <a:pt x="67" y="30"/>
                  <a:pt x="68" y="31"/>
                </a:cubicBezTo>
                <a:cubicBezTo>
                  <a:pt x="68" y="31"/>
                  <a:pt x="68" y="31"/>
                  <a:pt x="68" y="31"/>
                </a:cubicBezTo>
                <a:cubicBezTo>
                  <a:pt x="80" y="43"/>
                  <a:pt x="80" y="43"/>
                  <a:pt x="80" y="43"/>
                </a:cubicBezTo>
                <a:cubicBezTo>
                  <a:pt x="81" y="44"/>
                  <a:pt x="81" y="46"/>
                  <a:pt x="80" y="48"/>
                </a:cubicBezTo>
                <a:cubicBezTo>
                  <a:pt x="80" y="48"/>
                  <a:pt x="80" y="48"/>
                  <a:pt x="80" y="48"/>
                </a:cubicBezTo>
                <a:cubicBezTo>
                  <a:pt x="56" y="72"/>
                  <a:pt x="56" y="72"/>
                  <a:pt x="56" y="72"/>
                </a:cubicBezTo>
                <a:cubicBezTo>
                  <a:pt x="49" y="78"/>
                  <a:pt x="41" y="81"/>
                  <a:pt x="33" y="81"/>
                </a:cubicBezTo>
                <a:cubicBezTo>
                  <a:pt x="24" y="81"/>
                  <a:pt x="16" y="78"/>
                  <a:pt x="9" y="72"/>
                </a:cubicBezTo>
                <a:close/>
                <a:moveTo>
                  <a:pt x="32" y="26"/>
                </a:moveTo>
                <a:cubicBezTo>
                  <a:pt x="32" y="26"/>
                  <a:pt x="32" y="26"/>
                  <a:pt x="32" y="26"/>
                </a:cubicBezTo>
                <a:cubicBezTo>
                  <a:pt x="25" y="19"/>
                  <a:pt x="25" y="19"/>
                  <a:pt x="25" y="19"/>
                </a:cubicBezTo>
                <a:cubicBezTo>
                  <a:pt x="14" y="30"/>
                  <a:pt x="14" y="30"/>
                  <a:pt x="14" y="30"/>
                </a:cubicBezTo>
                <a:cubicBezTo>
                  <a:pt x="14" y="30"/>
                  <a:pt x="14" y="30"/>
                  <a:pt x="14" y="30"/>
                </a:cubicBezTo>
                <a:cubicBezTo>
                  <a:pt x="9" y="35"/>
                  <a:pt x="6" y="42"/>
                  <a:pt x="6" y="48"/>
                </a:cubicBezTo>
                <a:cubicBezTo>
                  <a:pt x="6" y="55"/>
                  <a:pt x="9" y="62"/>
                  <a:pt x="14" y="67"/>
                </a:cubicBezTo>
                <a:cubicBezTo>
                  <a:pt x="19" y="72"/>
                  <a:pt x="26" y="75"/>
                  <a:pt x="33" y="75"/>
                </a:cubicBezTo>
                <a:cubicBezTo>
                  <a:pt x="39" y="75"/>
                  <a:pt x="46" y="72"/>
                  <a:pt x="51" y="67"/>
                </a:cubicBezTo>
                <a:cubicBezTo>
                  <a:pt x="62" y="56"/>
                  <a:pt x="62" y="56"/>
                  <a:pt x="62" y="56"/>
                </a:cubicBezTo>
                <a:cubicBezTo>
                  <a:pt x="55" y="49"/>
                  <a:pt x="55" y="49"/>
                  <a:pt x="55" y="49"/>
                </a:cubicBezTo>
                <a:cubicBezTo>
                  <a:pt x="44" y="60"/>
                  <a:pt x="44" y="60"/>
                  <a:pt x="44" y="60"/>
                </a:cubicBezTo>
                <a:cubicBezTo>
                  <a:pt x="41" y="63"/>
                  <a:pt x="37" y="64"/>
                  <a:pt x="33" y="64"/>
                </a:cubicBezTo>
                <a:cubicBezTo>
                  <a:pt x="29" y="64"/>
                  <a:pt x="24" y="63"/>
                  <a:pt x="21" y="60"/>
                </a:cubicBezTo>
                <a:cubicBezTo>
                  <a:pt x="18" y="57"/>
                  <a:pt x="17" y="52"/>
                  <a:pt x="17" y="48"/>
                </a:cubicBezTo>
                <a:cubicBezTo>
                  <a:pt x="17" y="44"/>
                  <a:pt x="18" y="40"/>
                  <a:pt x="21" y="37"/>
                </a:cubicBezTo>
                <a:cubicBezTo>
                  <a:pt x="21" y="37"/>
                  <a:pt x="21" y="37"/>
                  <a:pt x="21" y="37"/>
                </a:cubicBezTo>
                <a:cubicBezTo>
                  <a:pt x="32" y="26"/>
                  <a:pt x="32" y="26"/>
                  <a:pt x="32" y="26"/>
                </a:cubicBezTo>
                <a:close/>
                <a:moveTo>
                  <a:pt x="27" y="16"/>
                </a:moveTo>
                <a:cubicBezTo>
                  <a:pt x="27" y="16"/>
                  <a:pt x="27" y="16"/>
                  <a:pt x="27" y="16"/>
                </a:cubicBezTo>
                <a:cubicBezTo>
                  <a:pt x="35" y="23"/>
                  <a:pt x="35" y="23"/>
                  <a:pt x="35" y="23"/>
                </a:cubicBezTo>
                <a:cubicBezTo>
                  <a:pt x="43" y="15"/>
                  <a:pt x="43" y="15"/>
                  <a:pt x="43" y="15"/>
                </a:cubicBezTo>
                <a:cubicBezTo>
                  <a:pt x="36" y="8"/>
                  <a:pt x="36" y="8"/>
                  <a:pt x="36" y="8"/>
                </a:cubicBezTo>
                <a:cubicBezTo>
                  <a:pt x="27" y="16"/>
                  <a:pt x="27" y="16"/>
                  <a:pt x="27" y="16"/>
                </a:cubicBezTo>
                <a:close/>
                <a:moveTo>
                  <a:pt x="65" y="54"/>
                </a:moveTo>
                <a:cubicBezTo>
                  <a:pt x="65" y="54"/>
                  <a:pt x="65" y="54"/>
                  <a:pt x="65" y="54"/>
                </a:cubicBezTo>
                <a:cubicBezTo>
                  <a:pt x="73" y="45"/>
                  <a:pt x="73" y="45"/>
                  <a:pt x="73" y="45"/>
                </a:cubicBezTo>
                <a:cubicBezTo>
                  <a:pt x="66" y="38"/>
                  <a:pt x="66" y="38"/>
                  <a:pt x="66" y="38"/>
                </a:cubicBezTo>
                <a:cubicBezTo>
                  <a:pt x="58" y="46"/>
                  <a:pt x="58" y="46"/>
                  <a:pt x="58" y="46"/>
                </a:cubicBezTo>
                <a:cubicBezTo>
                  <a:pt x="65" y="54"/>
                  <a:pt x="65" y="54"/>
                  <a:pt x="65" y="5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799" name="Freeform 31"/>
          <p:cNvSpPr>
            <a:spLocks noEditPoints="1"/>
          </p:cNvSpPr>
          <p:nvPr/>
        </p:nvSpPr>
        <p:spPr bwMode="auto">
          <a:xfrm>
            <a:off x="5262034" y="4787261"/>
            <a:ext cx="433917" cy="436168"/>
          </a:xfrm>
          <a:custGeom>
            <a:avLst/>
            <a:gdLst>
              <a:gd name="T0" fmla="*/ 21 w 87"/>
              <a:gd name="T1" fmla="*/ 19 h 87"/>
              <a:gd name="T2" fmla="*/ 27 w 87"/>
              <a:gd name="T3" fmla="*/ 11 h 87"/>
              <a:gd name="T4" fmla="*/ 8 w 87"/>
              <a:gd name="T5" fmla="*/ 24 h 87"/>
              <a:gd name="T6" fmla="*/ 39 w 87"/>
              <a:gd name="T7" fmla="*/ 24 h 87"/>
              <a:gd name="T8" fmla="*/ 34 w 87"/>
              <a:gd name="T9" fmla="*/ 24 h 87"/>
              <a:gd name="T10" fmla="*/ 31 w 87"/>
              <a:gd name="T11" fmla="*/ 21 h 87"/>
              <a:gd name="T12" fmla="*/ 29 w 87"/>
              <a:gd name="T13" fmla="*/ 14 h 87"/>
              <a:gd name="T14" fmla="*/ 68 w 87"/>
              <a:gd name="T15" fmla="*/ 44 h 87"/>
              <a:gd name="T16" fmla="*/ 86 w 87"/>
              <a:gd name="T17" fmla="*/ 62 h 87"/>
              <a:gd name="T18" fmla="*/ 66 w 87"/>
              <a:gd name="T19" fmla="*/ 86 h 87"/>
              <a:gd name="T20" fmla="*/ 62 w 87"/>
              <a:gd name="T21" fmla="*/ 86 h 87"/>
              <a:gd name="T22" fmla="*/ 27 w 87"/>
              <a:gd name="T23" fmla="*/ 86 h 87"/>
              <a:gd name="T24" fmla="*/ 4 w 87"/>
              <a:gd name="T25" fmla="*/ 87 h 87"/>
              <a:gd name="T26" fmla="*/ 1 w 87"/>
              <a:gd name="T27" fmla="*/ 63 h 87"/>
              <a:gd name="T28" fmla="*/ 19 w 87"/>
              <a:gd name="T29" fmla="*/ 43 h 87"/>
              <a:gd name="T30" fmla="*/ 2 w 87"/>
              <a:gd name="T31" fmla="*/ 21 h 87"/>
              <a:gd name="T32" fmla="*/ 26 w 87"/>
              <a:gd name="T33" fmla="*/ 2 h 87"/>
              <a:gd name="T34" fmla="*/ 59 w 87"/>
              <a:gd name="T35" fmla="*/ 3 h 87"/>
              <a:gd name="T36" fmla="*/ 86 w 87"/>
              <a:gd name="T37" fmla="*/ 18 h 87"/>
              <a:gd name="T38" fmla="*/ 68 w 87"/>
              <a:gd name="T39" fmla="*/ 44 h 87"/>
              <a:gd name="T40" fmla="*/ 48 w 87"/>
              <a:gd name="T41" fmla="*/ 64 h 87"/>
              <a:gd name="T42" fmla="*/ 79 w 87"/>
              <a:gd name="T43" fmla="*/ 64 h 87"/>
              <a:gd name="T44" fmla="*/ 71 w 87"/>
              <a:gd name="T45" fmla="*/ 67 h 87"/>
              <a:gd name="T46" fmla="*/ 68 w 87"/>
              <a:gd name="T47" fmla="*/ 64 h 87"/>
              <a:gd name="T48" fmla="*/ 69 w 87"/>
              <a:gd name="T49" fmla="*/ 54 h 87"/>
              <a:gd name="T50" fmla="*/ 64 w 87"/>
              <a:gd name="T51" fmla="*/ 57 h 87"/>
              <a:gd name="T52" fmla="*/ 67 w 87"/>
              <a:gd name="T53" fmla="*/ 51 h 87"/>
              <a:gd name="T54" fmla="*/ 48 w 87"/>
              <a:gd name="T55" fmla="*/ 64 h 87"/>
              <a:gd name="T56" fmla="*/ 18 w 87"/>
              <a:gd name="T57" fmla="*/ 75 h 87"/>
              <a:gd name="T58" fmla="*/ 60 w 87"/>
              <a:gd name="T59" fmla="*/ 21 h 87"/>
              <a:gd name="T60" fmla="*/ 18 w 87"/>
              <a:gd name="T61" fmla="*/ 75 h 87"/>
              <a:gd name="T62" fmla="*/ 70 w 87"/>
              <a:gd name="T63" fmla="*/ 26 h 87"/>
              <a:gd name="T64" fmla="*/ 71 w 87"/>
              <a:gd name="T65" fmla="*/ 26 h 87"/>
              <a:gd name="T66" fmla="*/ 71 w 87"/>
              <a:gd name="T67" fmla="*/ 26 h 87"/>
              <a:gd name="T68" fmla="*/ 80 w 87"/>
              <a:gd name="T69" fmla="*/ 24 h 87"/>
              <a:gd name="T70" fmla="*/ 67 w 87"/>
              <a:gd name="T71" fmla="*/ 8 h 87"/>
              <a:gd name="T72" fmla="*/ 58 w 87"/>
              <a:gd name="T73" fmla="*/ 13 h 87"/>
              <a:gd name="T74" fmla="*/ 62 w 87"/>
              <a:gd name="T75" fmla="*/ 17 h 87"/>
              <a:gd name="T76" fmla="*/ 62 w 87"/>
              <a:gd name="T77" fmla="*/ 17 h 87"/>
              <a:gd name="T78" fmla="*/ 62 w 87"/>
              <a:gd name="T79" fmla="*/ 17 h 87"/>
              <a:gd name="T80" fmla="*/ 70 w 87"/>
              <a:gd name="T81" fmla="*/ 26 h 87"/>
              <a:gd name="T82" fmla="*/ 70 w 87"/>
              <a:gd name="T83" fmla="*/ 26 h 87"/>
              <a:gd name="T84" fmla="*/ 69 w 87"/>
              <a:gd name="T85" fmla="*/ 30 h 87"/>
              <a:gd name="T86" fmla="*/ 23 w 87"/>
              <a:gd name="T87" fmla="*/ 80 h 87"/>
              <a:gd name="T88" fmla="*/ 69 w 87"/>
              <a:gd name="T89" fmla="*/ 30 h 87"/>
              <a:gd name="T90" fmla="*/ 10 w 87"/>
              <a:gd name="T91" fmla="*/ 66 h 87"/>
              <a:gd name="T92" fmla="*/ 55 w 87"/>
              <a:gd name="T93" fmla="*/ 16 h 87"/>
              <a:gd name="T94" fmla="*/ 10 w 87"/>
              <a:gd name="T95" fmla="*/ 66 h 87"/>
              <a:gd name="T96" fmla="*/ 7 w 87"/>
              <a:gd name="T97" fmla="*/ 69 h 87"/>
              <a:gd name="T98" fmla="*/ 19 w 87"/>
              <a:gd name="T99" fmla="*/ 80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87" h="87">
                <a:moveTo>
                  <a:pt x="24" y="19"/>
                </a:moveTo>
                <a:cubicBezTo>
                  <a:pt x="23" y="20"/>
                  <a:pt x="22" y="20"/>
                  <a:pt x="21" y="19"/>
                </a:cubicBezTo>
                <a:cubicBezTo>
                  <a:pt x="20" y="19"/>
                  <a:pt x="20" y="17"/>
                  <a:pt x="21" y="17"/>
                </a:cubicBezTo>
                <a:cubicBezTo>
                  <a:pt x="27" y="11"/>
                  <a:pt x="27" y="11"/>
                  <a:pt x="27" y="11"/>
                </a:cubicBezTo>
                <a:cubicBezTo>
                  <a:pt x="24" y="8"/>
                  <a:pt x="24" y="8"/>
                  <a:pt x="24" y="8"/>
                </a:cubicBezTo>
                <a:cubicBezTo>
                  <a:pt x="8" y="24"/>
                  <a:pt x="8" y="24"/>
                  <a:pt x="8" y="24"/>
                </a:cubicBezTo>
                <a:cubicBezTo>
                  <a:pt x="24" y="39"/>
                  <a:pt x="24" y="39"/>
                  <a:pt x="24" y="39"/>
                </a:cubicBezTo>
                <a:cubicBezTo>
                  <a:pt x="39" y="24"/>
                  <a:pt x="39" y="24"/>
                  <a:pt x="39" y="24"/>
                </a:cubicBezTo>
                <a:cubicBezTo>
                  <a:pt x="36" y="21"/>
                  <a:pt x="36" y="21"/>
                  <a:pt x="36" y="21"/>
                </a:cubicBezTo>
                <a:cubicBezTo>
                  <a:pt x="34" y="24"/>
                  <a:pt x="34" y="24"/>
                  <a:pt x="34" y="24"/>
                </a:cubicBezTo>
                <a:cubicBezTo>
                  <a:pt x="33" y="24"/>
                  <a:pt x="32" y="24"/>
                  <a:pt x="31" y="24"/>
                </a:cubicBezTo>
                <a:cubicBezTo>
                  <a:pt x="30" y="23"/>
                  <a:pt x="30" y="22"/>
                  <a:pt x="31" y="21"/>
                </a:cubicBezTo>
                <a:cubicBezTo>
                  <a:pt x="34" y="18"/>
                  <a:pt x="34" y="18"/>
                  <a:pt x="34" y="18"/>
                </a:cubicBezTo>
                <a:cubicBezTo>
                  <a:pt x="29" y="14"/>
                  <a:pt x="29" y="14"/>
                  <a:pt x="29" y="14"/>
                </a:cubicBezTo>
                <a:cubicBezTo>
                  <a:pt x="24" y="19"/>
                  <a:pt x="24" y="19"/>
                  <a:pt x="24" y="19"/>
                </a:cubicBezTo>
                <a:close/>
                <a:moveTo>
                  <a:pt x="68" y="44"/>
                </a:moveTo>
                <a:cubicBezTo>
                  <a:pt x="68" y="44"/>
                  <a:pt x="68" y="44"/>
                  <a:pt x="68" y="44"/>
                </a:cubicBezTo>
                <a:cubicBezTo>
                  <a:pt x="86" y="62"/>
                  <a:pt x="86" y="62"/>
                  <a:pt x="86" y="62"/>
                </a:cubicBezTo>
                <a:cubicBezTo>
                  <a:pt x="87" y="63"/>
                  <a:pt x="87" y="65"/>
                  <a:pt x="86" y="66"/>
                </a:cubicBezTo>
                <a:cubicBezTo>
                  <a:pt x="66" y="86"/>
                  <a:pt x="66" y="86"/>
                  <a:pt x="66" y="86"/>
                </a:cubicBezTo>
                <a:cubicBezTo>
                  <a:pt x="65" y="87"/>
                  <a:pt x="63" y="87"/>
                  <a:pt x="62" y="86"/>
                </a:cubicBezTo>
                <a:cubicBezTo>
                  <a:pt x="62" y="86"/>
                  <a:pt x="62" y="86"/>
                  <a:pt x="62" y="86"/>
                </a:cubicBezTo>
                <a:cubicBezTo>
                  <a:pt x="44" y="68"/>
                  <a:pt x="44" y="68"/>
                  <a:pt x="44" y="68"/>
                </a:cubicBezTo>
                <a:cubicBezTo>
                  <a:pt x="27" y="86"/>
                  <a:pt x="27" y="86"/>
                  <a:pt x="27" y="86"/>
                </a:cubicBezTo>
                <a:cubicBezTo>
                  <a:pt x="26" y="86"/>
                  <a:pt x="25" y="87"/>
                  <a:pt x="24" y="87"/>
                </a:cubicBezTo>
                <a:cubicBezTo>
                  <a:pt x="4" y="87"/>
                  <a:pt x="4" y="87"/>
                  <a:pt x="4" y="87"/>
                </a:cubicBezTo>
                <a:cubicBezTo>
                  <a:pt x="2" y="87"/>
                  <a:pt x="1" y="85"/>
                  <a:pt x="1" y="83"/>
                </a:cubicBezTo>
                <a:cubicBezTo>
                  <a:pt x="1" y="77"/>
                  <a:pt x="1" y="70"/>
                  <a:pt x="1" y="63"/>
                </a:cubicBezTo>
                <a:cubicBezTo>
                  <a:pt x="1" y="62"/>
                  <a:pt x="1" y="61"/>
                  <a:pt x="2" y="61"/>
                </a:cubicBezTo>
                <a:cubicBezTo>
                  <a:pt x="19" y="43"/>
                  <a:pt x="19" y="43"/>
                  <a:pt x="19" y="43"/>
                </a:cubicBezTo>
                <a:cubicBezTo>
                  <a:pt x="2" y="26"/>
                  <a:pt x="2" y="26"/>
                  <a:pt x="2" y="26"/>
                </a:cubicBezTo>
                <a:cubicBezTo>
                  <a:pt x="0" y="25"/>
                  <a:pt x="0" y="23"/>
                  <a:pt x="2" y="21"/>
                </a:cubicBezTo>
                <a:cubicBezTo>
                  <a:pt x="21" y="2"/>
                  <a:pt x="21" y="2"/>
                  <a:pt x="21" y="2"/>
                </a:cubicBezTo>
                <a:cubicBezTo>
                  <a:pt x="23" y="0"/>
                  <a:pt x="25" y="0"/>
                  <a:pt x="26" y="2"/>
                </a:cubicBezTo>
                <a:cubicBezTo>
                  <a:pt x="43" y="19"/>
                  <a:pt x="43" y="19"/>
                  <a:pt x="43" y="19"/>
                </a:cubicBezTo>
                <a:cubicBezTo>
                  <a:pt x="59" y="3"/>
                  <a:pt x="59" y="3"/>
                  <a:pt x="59" y="3"/>
                </a:cubicBezTo>
                <a:cubicBezTo>
                  <a:pt x="63" y="0"/>
                  <a:pt x="68" y="0"/>
                  <a:pt x="72" y="3"/>
                </a:cubicBezTo>
                <a:cubicBezTo>
                  <a:pt x="76" y="7"/>
                  <a:pt x="84" y="14"/>
                  <a:pt x="86" y="18"/>
                </a:cubicBezTo>
                <a:cubicBezTo>
                  <a:pt x="87" y="22"/>
                  <a:pt x="87" y="25"/>
                  <a:pt x="84" y="28"/>
                </a:cubicBezTo>
                <a:cubicBezTo>
                  <a:pt x="68" y="44"/>
                  <a:pt x="68" y="44"/>
                  <a:pt x="68" y="44"/>
                </a:cubicBezTo>
                <a:close/>
                <a:moveTo>
                  <a:pt x="48" y="64"/>
                </a:moveTo>
                <a:cubicBezTo>
                  <a:pt x="48" y="64"/>
                  <a:pt x="48" y="64"/>
                  <a:pt x="48" y="64"/>
                </a:cubicBezTo>
                <a:cubicBezTo>
                  <a:pt x="64" y="79"/>
                  <a:pt x="64" y="79"/>
                  <a:pt x="64" y="79"/>
                </a:cubicBezTo>
                <a:cubicBezTo>
                  <a:pt x="79" y="64"/>
                  <a:pt x="79" y="64"/>
                  <a:pt x="79" y="64"/>
                </a:cubicBezTo>
                <a:cubicBezTo>
                  <a:pt x="76" y="61"/>
                  <a:pt x="76" y="61"/>
                  <a:pt x="76" y="61"/>
                </a:cubicBezTo>
                <a:cubicBezTo>
                  <a:pt x="71" y="67"/>
                  <a:pt x="71" y="67"/>
                  <a:pt x="71" y="67"/>
                </a:cubicBezTo>
                <a:cubicBezTo>
                  <a:pt x="70" y="67"/>
                  <a:pt x="69" y="67"/>
                  <a:pt x="68" y="67"/>
                </a:cubicBezTo>
                <a:cubicBezTo>
                  <a:pt x="68" y="66"/>
                  <a:pt x="68" y="65"/>
                  <a:pt x="68" y="64"/>
                </a:cubicBezTo>
                <a:cubicBezTo>
                  <a:pt x="74" y="58"/>
                  <a:pt x="74" y="58"/>
                  <a:pt x="74" y="58"/>
                </a:cubicBezTo>
                <a:cubicBezTo>
                  <a:pt x="69" y="54"/>
                  <a:pt x="69" y="54"/>
                  <a:pt x="69" y="54"/>
                </a:cubicBezTo>
                <a:cubicBezTo>
                  <a:pt x="67" y="57"/>
                  <a:pt x="67" y="57"/>
                  <a:pt x="67" y="57"/>
                </a:cubicBezTo>
                <a:cubicBezTo>
                  <a:pt x="66" y="57"/>
                  <a:pt x="65" y="57"/>
                  <a:pt x="64" y="57"/>
                </a:cubicBezTo>
                <a:cubicBezTo>
                  <a:pt x="63" y="56"/>
                  <a:pt x="63" y="55"/>
                  <a:pt x="64" y="54"/>
                </a:cubicBezTo>
                <a:cubicBezTo>
                  <a:pt x="67" y="51"/>
                  <a:pt x="67" y="51"/>
                  <a:pt x="67" y="51"/>
                </a:cubicBezTo>
                <a:cubicBezTo>
                  <a:pt x="64" y="48"/>
                  <a:pt x="64" y="48"/>
                  <a:pt x="64" y="48"/>
                </a:cubicBezTo>
                <a:cubicBezTo>
                  <a:pt x="48" y="64"/>
                  <a:pt x="48" y="64"/>
                  <a:pt x="48" y="64"/>
                </a:cubicBezTo>
                <a:close/>
                <a:moveTo>
                  <a:pt x="18" y="75"/>
                </a:moveTo>
                <a:cubicBezTo>
                  <a:pt x="18" y="75"/>
                  <a:pt x="18" y="75"/>
                  <a:pt x="18" y="75"/>
                </a:cubicBezTo>
                <a:cubicBezTo>
                  <a:pt x="34" y="59"/>
                  <a:pt x="50" y="43"/>
                  <a:pt x="67" y="27"/>
                </a:cubicBezTo>
                <a:cubicBezTo>
                  <a:pt x="64" y="25"/>
                  <a:pt x="62" y="23"/>
                  <a:pt x="60" y="21"/>
                </a:cubicBezTo>
                <a:cubicBezTo>
                  <a:pt x="12" y="69"/>
                  <a:pt x="12" y="69"/>
                  <a:pt x="12" y="69"/>
                </a:cubicBezTo>
                <a:cubicBezTo>
                  <a:pt x="18" y="75"/>
                  <a:pt x="18" y="75"/>
                  <a:pt x="18" y="75"/>
                </a:cubicBezTo>
                <a:close/>
                <a:moveTo>
                  <a:pt x="70" y="26"/>
                </a:moveTo>
                <a:cubicBezTo>
                  <a:pt x="70" y="26"/>
                  <a:pt x="70" y="26"/>
                  <a:pt x="70" y="26"/>
                </a:cubicBezTo>
                <a:cubicBezTo>
                  <a:pt x="70" y="26"/>
                  <a:pt x="70" y="26"/>
                  <a:pt x="70" y="26"/>
                </a:cubicBezTo>
                <a:cubicBezTo>
                  <a:pt x="71" y="26"/>
                  <a:pt x="71" y="26"/>
                  <a:pt x="71" y="26"/>
                </a:cubicBezTo>
                <a:cubicBezTo>
                  <a:pt x="71" y="26"/>
                  <a:pt x="71" y="26"/>
                  <a:pt x="71" y="26"/>
                </a:cubicBezTo>
                <a:cubicBezTo>
                  <a:pt x="71" y="26"/>
                  <a:pt x="71" y="26"/>
                  <a:pt x="71" y="26"/>
                </a:cubicBezTo>
                <a:cubicBezTo>
                  <a:pt x="74" y="29"/>
                  <a:pt x="74" y="29"/>
                  <a:pt x="74" y="29"/>
                </a:cubicBezTo>
                <a:cubicBezTo>
                  <a:pt x="80" y="24"/>
                  <a:pt x="80" y="24"/>
                  <a:pt x="80" y="24"/>
                </a:cubicBezTo>
                <a:cubicBezTo>
                  <a:pt x="81" y="23"/>
                  <a:pt x="81" y="21"/>
                  <a:pt x="80" y="20"/>
                </a:cubicBezTo>
                <a:cubicBezTo>
                  <a:pt x="76" y="16"/>
                  <a:pt x="72" y="12"/>
                  <a:pt x="67" y="8"/>
                </a:cubicBezTo>
                <a:cubicBezTo>
                  <a:pt x="66" y="7"/>
                  <a:pt x="65" y="7"/>
                  <a:pt x="64" y="8"/>
                </a:cubicBezTo>
                <a:cubicBezTo>
                  <a:pt x="58" y="13"/>
                  <a:pt x="58" y="13"/>
                  <a:pt x="58" y="13"/>
                </a:cubicBezTo>
                <a:cubicBezTo>
                  <a:pt x="62" y="17"/>
                  <a:pt x="62" y="17"/>
                  <a:pt x="62" y="17"/>
                </a:cubicBezTo>
                <a:cubicBezTo>
                  <a:pt x="62" y="17"/>
                  <a:pt x="62" y="17"/>
                  <a:pt x="62" y="17"/>
                </a:cubicBezTo>
                <a:cubicBezTo>
                  <a:pt x="62" y="17"/>
                  <a:pt x="62" y="17"/>
                  <a:pt x="62" y="17"/>
                </a:cubicBezTo>
                <a:cubicBezTo>
                  <a:pt x="62" y="17"/>
                  <a:pt x="62" y="17"/>
                  <a:pt x="62" y="17"/>
                </a:cubicBezTo>
                <a:cubicBezTo>
                  <a:pt x="62" y="17"/>
                  <a:pt x="62" y="17"/>
                  <a:pt x="62" y="17"/>
                </a:cubicBezTo>
                <a:cubicBezTo>
                  <a:pt x="62" y="17"/>
                  <a:pt x="62" y="17"/>
                  <a:pt x="62" y="17"/>
                </a:cubicBezTo>
                <a:cubicBezTo>
                  <a:pt x="62" y="17"/>
                  <a:pt x="62" y="17"/>
                  <a:pt x="62" y="17"/>
                </a:cubicBezTo>
                <a:cubicBezTo>
                  <a:pt x="70" y="26"/>
                  <a:pt x="70" y="26"/>
                  <a:pt x="70" y="26"/>
                </a:cubicBezTo>
                <a:cubicBezTo>
                  <a:pt x="70" y="26"/>
                  <a:pt x="70" y="26"/>
                  <a:pt x="70" y="26"/>
                </a:cubicBezTo>
                <a:cubicBezTo>
                  <a:pt x="70" y="26"/>
                  <a:pt x="70" y="26"/>
                  <a:pt x="70" y="26"/>
                </a:cubicBezTo>
                <a:close/>
                <a:moveTo>
                  <a:pt x="69" y="30"/>
                </a:moveTo>
                <a:cubicBezTo>
                  <a:pt x="69" y="30"/>
                  <a:pt x="69" y="30"/>
                  <a:pt x="69" y="30"/>
                </a:cubicBezTo>
                <a:cubicBezTo>
                  <a:pt x="53" y="46"/>
                  <a:pt x="37" y="62"/>
                  <a:pt x="21" y="78"/>
                </a:cubicBezTo>
                <a:cubicBezTo>
                  <a:pt x="23" y="80"/>
                  <a:pt x="23" y="80"/>
                  <a:pt x="23" y="80"/>
                </a:cubicBezTo>
                <a:cubicBezTo>
                  <a:pt x="71" y="32"/>
                  <a:pt x="71" y="32"/>
                  <a:pt x="71" y="32"/>
                </a:cubicBezTo>
                <a:cubicBezTo>
                  <a:pt x="69" y="30"/>
                  <a:pt x="69" y="30"/>
                  <a:pt x="69" y="30"/>
                </a:cubicBezTo>
                <a:close/>
                <a:moveTo>
                  <a:pt x="10" y="66"/>
                </a:moveTo>
                <a:cubicBezTo>
                  <a:pt x="10" y="66"/>
                  <a:pt x="10" y="66"/>
                  <a:pt x="10" y="66"/>
                </a:cubicBezTo>
                <a:cubicBezTo>
                  <a:pt x="58" y="18"/>
                  <a:pt x="58" y="18"/>
                  <a:pt x="58" y="18"/>
                </a:cubicBezTo>
                <a:cubicBezTo>
                  <a:pt x="55" y="16"/>
                  <a:pt x="55" y="16"/>
                  <a:pt x="55" y="16"/>
                </a:cubicBezTo>
                <a:cubicBezTo>
                  <a:pt x="7" y="64"/>
                  <a:pt x="7" y="64"/>
                  <a:pt x="7" y="64"/>
                </a:cubicBezTo>
                <a:cubicBezTo>
                  <a:pt x="10" y="66"/>
                  <a:pt x="10" y="66"/>
                  <a:pt x="10" y="66"/>
                </a:cubicBezTo>
                <a:close/>
                <a:moveTo>
                  <a:pt x="7" y="69"/>
                </a:moveTo>
                <a:cubicBezTo>
                  <a:pt x="7" y="69"/>
                  <a:pt x="7" y="69"/>
                  <a:pt x="7" y="69"/>
                </a:cubicBezTo>
                <a:cubicBezTo>
                  <a:pt x="7" y="73"/>
                  <a:pt x="7" y="77"/>
                  <a:pt x="7" y="80"/>
                </a:cubicBezTo>
                <a:cubicBezTo>
                  <a:pt x="19" y="80"/>
                  <a:pt x="19" y="80"/>
                  <a:pt x="19" y="80"/>
                </a:cubicBezTo>
                <a:cubicBezTo>
                  <a:pt x="7" y="69"/>
                  <a:pt x="7" y="69"/>
                  <a:pt x="7" y="6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800" name="Freeform 32"/>
          <p:cNvSpPr>
            <a:spLocks noEditPoints="1"/>
          </p:cNvSpPr>
          <p:nvPr/>
        </p:nvSpPr>
        <p:spPr bwMode="auto">
          <a:xfrm>
            <a:off x="6540502" y="2627596"/>
            <a:ext cx="410633" cy="315480"/>
          </a:xfrm>
          <a:custGeom>
            <a:avLst/>
            <a:gdLst>
              <a:gd name="T0" fmla="*/ 1 w 82"/>
              <a:gd name="T1" fmla="*/ 21 h 63"/>
              <a:gd name="T2" fmla="*/ 13 w 82"/>
              <a:gd name="T3" fmla="*/ 1 h 63"/>
              <a:gd name="T4" fmla="*/ 16 w 82"/>
              <a:gd name="T5" fmla="*/ 0 h 63"/>
              <a:gd name="T6" fmla="*/ 67 w 82"/>
              <a:gd name="T7" fmla="*/ 0 h 63"/>
              <a:gd name="T8" fmla="*/ 70 w 82"/>
              <a:gd name="T9" fmla="*/ 1 h 63"/>
              <a:gd name="T10" fmla="*/ 81 w 82"/>
              <a:gd name="T11" fmla="*/ 21 h 63"/>
              <a:gd name="T12" fmla="*/ 81 w 82"/>
              <a:gd name="T13" fmla="*/ 25 h 63"/>
              <a:gd name="T14" fmla="*/ 81 w 82"/>
              <a:gd name="T15" fmla="*/ 25 h 63"/>
              <a:gd name="T16" fmla="*/ 44 w 82"/>
              <a:gd name="T17" fmla="*/ 62 h 63"/>
              <a:gd name="T18" fmla="*/ 39 w 82"/>
              <a:gd name="T19" fmla="*/ 62 h 63"/>
              <a:gd name="T20" fmla="*/ 39 w 82"/>
              <a:gd name="T21" fmla="*/ 62 h 63"/>
              <a:gd name="T22" fmla="*/ 2 w 82"/>
              <a:gd name="T23" fmla="*/ 25 h 63"/>
              <a:gd name="T24" fmla="*/ 1 w 82"/>
              <a:gd name="T25" fmla="*/ 21 h 63"/>
              <a:gd name="T26" fmla="*/ 9 w 82"/>
              <a:gd name="T27" fmla="*/ 21 h 63"/>
              <a:gd name="T28" fmla="*/ 9 w 82"/>
              <a:gd name="T29" fmla="*/ 21 h 63"/>
              <a:gd name="T30" fmla="*/ 24 w 82"/>
              <a:gd name="T31" fmla="*/ 21 h 63"/>
              <a:gd name="T32" fmla="*/ 16 w 82"/>
              <a:gd name="T33" fmla="*/ 8 h 63"/>
              <a:gd name="T34" fmla="*/ 9 w 82"/>
              <a:gd name="T35" fmla="*/ 21 h 63"/>
              <a:gd name="T36" fmla="*/ 66 w 82"/>
              <a:gd name="T37" fmla="*/ 8 h 63"/>
              <a:gd name="T38" fmla="*/ 66 w 82"/>
              <a:gd name="T39" fmla="*/ 8 h 63"/>
              <a:gd name="T40" fmla="*/ 58 w 82"/>
              <a:gd name="T41" fmla="*/ 21 h 63"/>
              <a:gd name="T42" fmla="*/ 74 w 82"/>
              <a:gd name="T43" fmla="*/ 21 h 63"/>
              <a:gd name="T44" fmla="*/ 66 w 82"/>
              <a:gd name="T45" fmla="*/ 8 h 63"/>
              <a:gd name="T46" fmla="*/ 73 w 82"/>
              <a:gd name="T47" fmla="*/ 24 h 63"/>
              <a:gd name="T48" fmla="*/ 73 w 82"/>
              <a:gd name="T49" fmla="*/ 24 h 63"/>
              <a:gd name="T50" fmla="*/ 56 w 82"/>
              <a:gd name="T51" fmla="*/ 24 h 63"/>
              <a:gd name="T52" fmla="*/ 47 w 82"/>
              <a:gd name="T53" fmla="*/ 50 h 63"/>
              <a:gd name="T54" fmla="*/ 73 w 82"/>
              <a:gd name="T55" fmla="*/ 24 h 63"/>
              <a:gd name="T56" fmla="*/ 36 w 82"/>
              <a:gd name="T57" fmla="*/ 50 h 63"/>
              <a:gd name="T58" fmla="*/ 36 w 82"/>
              <a:gd name="T59" fmla="*/ 50 h 63"/>
              <a:gd name="T60" fmla="*/ 26 w 82"/>
              <a:gd name="T61" fmla="*/ 24 h 63"/>
              <a:gd name="T62" fmla="*/ 10 w 82"/>
              <a:gd name="T63" fmla="*/ 24 h 63"/>
              <a:gd name="T64" fmla="*/ 36 w 82"/>
              <a:gd name="T65" fmla="*/ 50 h 63"/>
              <a:gd name="T66" fmla="*/ 63 w 82"/>
              <a:gd name="T67" fmla="*/ 6 h 63"/>
              <a:gd name="T68" fmla="*/ 63 w 82"/>
              <a:gd name="T69" fmla="*/ 6 h 63"/>
              <a:gd name="T70" fmla="*/ 46 w 82"/>
              <a:gd name="T71" fmla="*/ 6 h 63"/>
              <a:gd name="T72" fmla="*/ 55 w 82"/>
              <a:gd name="T73" fmla="*/ 19 h 63"/>
              <a:gd name="T74" fmla="*/ 63 w 82"/>
              <a:gd name="T75" fmla="*/ 6 h 63"/>
              <a:gd name="T76" fmla="*/ 37 w 82"/>
              <a:gd name="T77" fmla="*/ 6 h 63"/>
              <a:gd name="T78" fmla="*/ 37 w 82"/>
              <a:gd name="T79" fmla="*/ 6 h 63"/>
              <a:gd name="T80" fmla="*/ 20 w 82"/>
              <a:gd name="T81" fmla="*/ 6 h 63"/>
              <a:gd name="T82" fmla="*/ 28 w 82"/>
              <a:gd name="T83" fmla="*/ 19 h 63"/>
              <a:gd name="T84" fmla="*/ 37 w 82"/>
              <a:gd name="T85" fmla="*/ 6 h 63"/>
              <a:gd name="T86" fmla="*/ 31 w 82"/>
              <a:gd name="T87" fmla="*/ 21 h 63"/>
              <a:gd name="T88" fmla="*/ 31 w 82"/>
              <a:gd name="T89" fmla="*/ 21 h 63"/>
              <a:gd name="T90" fmla="*/ 52 w 82"/>
              <a:gd name="T91" fmla="*/ 21 h 63"/>
              <a:gd name="T92" fmla="*/ 41 w 82"/>
              <a:gd name="T93" fmla="*/ 6 h 63"/>
              <a:gd name="T94" fmla="*/ 31 w 82"/>
              <a:gd name="T95" fmla="*/ 21 h 63"/>
              <a:gd name="T96" fmla="*/ 52 w 82"/>
              <a:gd name="T97" fmla="*/ 24 h 63"/>
              <a:gd name="T98" fmla="*/ 52 w 82"/>
              <a:gd name="T99" fmla="*/ 24 h 63"/>
              <a:gd name="T100" fmla="*/ 30 w 82"/>
              <a:gd name="T101" fmla="*/ 24 h 63"/>
              <a:gd name="T102" fmla="*/ 41 w 82"/>
              <a:gd name="T103" fmla="*/ 55 h 63"/>
              <a:gd name="T104" fmla="*/ 52 w 82"/>
              <a:gd name="T105" fmla="*/ 24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82" h="63">
                <a:moveTo>
                  <a:pt x="1" y="21"/>
                </a:moveTo>
                <a:cubicBezTo>
                  <a:pt x="13" y="1"/>
                  <a:pt x="13" y="1"/>
                  <a:pt x="13" y="1"/>
                </a:cubicBezTo>
                <a:cubicBezTo>
                  <a:pt x="14" y="0"/>
                  <a:pt x="15" y="0"/>
                  <a:pt x="16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68" y="0"/>
                  <a:pt x="69" y="0"/>
                  <a:pt x="70" y="1"/>
                </a:cubicBezTo>
                <a:cubicBezTo>
                  <a:pt x="81" y="21"/>
                  <a:pt x="81" y="21"/>
                  <a:pt x="81" y="21"/>
                </a:cubicBezTo>
                <a:cubicBezTo>
                  <a:pt x="82" y="22"/>
                  <a:pt x="82" y="24"/>
                  <a:pt x="81" y="25"/>
                </a:cubicBezTo>
                <a:cubicBezTo>
                  <a:pt x="81" y="25"/>
                  <a:pt x="81" y="25"/>
                  <a:pt x="81" y="25"/>
                </a:cubicBezTo>
                <a:cubicBezTo>
                  <a:pt x="44" y="62"/>
                  <a:pt x="44" y="62"/>
                  <a:pt x="44" y="62"/>
                </a:cubicBezTo>
                <a:cubicBezTo>
                  <a:pt x="42" y="63"/>
                  <a:pt x="40" y="63"/>
                  <a:pt x="39" y="62"/>
                </a:cubicBezTo>
                <a:cubicBezTo>
                  <a:pt x="39" y="62"/>
                  <a:pt x="39" y="62"/>
                  <a:pt x="39" y="62"/>
                </a:cubicBezTo>
                <a:cubicBezTo>
                  <a:pt x="2" y="25"/>
                  <a:pt x="2" y="25"/>
                  <a:pt x="2" y="25"/>
                </a:cubicBezTo>
                <a:cubicBezTo>
                  <a:pt x="1" y="24"/>
                  <a:pt x="0" y="22"/>
                  <a:pt x="1" y="21"/>
                </a:cubicBezTo>
                <a:close/>
                <a:moveTo>
                  <a:pt x="9" y="21"/>
                </a:moveTo>
                <a:cubicBezTo>
                  <a:pt x="9" y="21"/>
                  <a:pt x="9" y="21"/>
                  <a:pt x="9" y="21"/>
                </a:cubicBezTo>
                <a:cubicBezTo>
                  <a:pt x="24" y="21"/>
                  <a:pt x="24" y="21"/>
                  <a:pt x="24" y="21"/>
                </a:cubicBezTo>
                <a:cubicBezTo>
                  <a:pt x="16" y="8"/>
                  <a:pt x="16" y="8"/>
                  <a:pt x="16" y="8"/>
                </a:cubicBezTo>
                <a:cubicBezTo>
                  <a:pt x="9" y="21"/>
                  <a:pt x="9" y="21"/>
                  <a:pt x="9" y="21"/>
                </a:cubicBezTo>
                <a:close/>
                <a:moveTo>
                  <a:pt x="66" y="8"/>
                </a:moveTo>
                <a:cubicBezTo>
                  <a:pt x="66" y="8"/>
                  <a:pt x="66" y="8"/>
                  <a:pt x="66" y="8"/>
                </a:cubicBezTo>
                <a:cubicBezTo>
                  <a:pt x="58" y="21"/>
                  <a:pt x="58" y="21"/>
                  <a:pt x="58" y="21"/>
                </a:cubicBezTo>
                <a:cubicBezTo>
                  <a:pt x="74" y="21"/>
                  <a:pt x="74" y="21"/>
                  <a:pt x="74" y="21"/>
                </a:cubicBezTo>
                <a:cubicBezTo>
                  <a:pt x="66" y="8"/>
                  <a:pt x="66" y="8"/>
                  <a:pt x="66" y="8"/>
                </a:cubicBezTo>
                <a:close/>
                <a:moveTo>
                  <a:pt x="73" y="24"/>
                </a:moveTo>
                <a:cubicBezTo>
                  <a:pt x="73" y="24"/>
                  <a:pt x="73" y="24"/>
                  <a:pt x="73" y="24"/>
                </a:cubicBezTo>
                <a:cubicBezTo>
                  <a:pt x="56" y="24"/>
                  <a:pt x="56" y="24"/>
                  <a:pt x="56" y="24"/>
                </a:cubicBezTo>
                <a:cubicBezTo>
                  <a:pt x="47" y="50"/>
                  <a:pt x="47" y="50"/>
                  <a:pt x="47" y="50"/>
                </a:cubicBezTo>
                <a:cubicBezTo>
                  <a:pt x="73" y="24"/>
                  <a:pt x="73" y="24"/>
                  <a:pt x="73" y="24"/>
                </a:cubicBezTo>
                <a:close/>
                <a:moveTo>
                  <a:pt x="36" y="50"/>
                </a:moveTo>
                <a:cubicBezTo>
                  <a:pt x="36" y="50"/>
                  <a:pt x="36" y="50"/>
                  <a:pt x="36" y="50"/>
                </a:cubicBezTo>
                <a:cubicBezTo>
                  <a:pt x="26" y="24"/>
                  <a:pt x="26" y="24"/>
                  <a:pt x="26" y="24"/>
                </a:cubicBezTo>
                <a:cubicBezTo>
                  <a:pt x="10" y="24"/>
                  <a:pt x="10" y="24"/>
                  <a:pt x="10" y="24"/>
                </a:cubicBezTo>
                <a:cubicBezTo>
                  <a:pt x="36" y="50"/>
                  <a:pt x="36" y="50"/>
                  <a:pt x="36" y="50"/>
                </a:cubicBezTo>
                <a:close/>
                <a:moveTo>
                  <a:pt x="63" y="6"/>
                </a:moveTo>
                <a:cubicBezTo>
                  <a:pt x="63" y="6"/>
                  <a:pt x="63" y="6"/>
                  <a:pt x="63" y="6"/>
                </a:cubicBezTo>
                <a:cubicBezTo>
                  <a:pt x="46" y="6"/>
                  <a:pt x="46" y="6"/>
                  <a:pt x="46" y="6"/>
                </a:cubicBezTo>
                <a:cubicBezTo>
                  <a:pt x="55" y="19"/>
                  <a:pt x="55" y="19"/>
                  <a:pt x="55" y="19"/>
                </a:cubicBezTo>
                <a:cubicBezTo>
                  <a:pt x="63" y="6"/>
                  <a:pt x="63" y="6"/>
                  <a:pt x="63" y="6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8" y="19"/>
                  <a:pt x="28" y="19"/>
                  <a:pt x="28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31" y="21"/>
                </a:moveTo>
                <a:cubicBezTo>
                  <a:pt x="31" y="21"/>
                  <a:pt x="31" y="21"/>
                  <a:pt x="31" y="21"/>
                </a:cubicBezTo>
                <a:cubicBezTo>
                  <a:pt x="52" y="21"/>
                  <a:pt x="52" y="21"/>
                  <a:pt x="52" y="21"/>
                </a:cubicBezTo>
                <a:cubicBezTo>
                  <a:pt x="41" y="6"/>
                  <a:pt x="41" y="6"/>
                  <a:pt x="41" y="6"/>
                </a:cubicBezTo>
                <a:cubicBezTo>
                  <a:pt x="31" y="21"/>
                  <a:pt x="31" y="21"/>
                  <a:pt x="31" y="21"/>
                </a:cubicBezTo>
                <a:close/>
                <a:moveTo>
                  <a:pt x="52" y="24"/>
                </a:moveTo>
                <a:cubicBezTo>
                  <a:pt x="52" y="24"/>
                  <a:pt x="52" y="24"/>
                  <a:pt x="52" y="24"/>
                </a:cubicBezTo>
                <a:cubicBezTo>
                  <a:pt x="30" y="24"/>
                  <a:pt x="30" y="24"/>
                  <a:pt x="30" y="24"/>
                </a:cubicBezTo>
                <a:cubicBezTo>
                  <a:pt x="41" y="55"/>
                  <a:pt x="41" y="55"/>
                  <a:pt x="41" y="55"/>
                </a:cubicBezTo>
                <a:cubicBezTo>
                  <a:pt x="52" y="24"/>
                  <a:pt x="52" y="24"/>
                  <a:pt x="52" y="2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801" name="Rectangle 33"/>
          <p:cNvSpPr>
            <a:spLocks noChangeArrowheads="1"/>
          </p:cNvSpPr>
          <p:nvPr/>
        </p:nvSpPr>
        <p:spPr bwMode="auto">
          <a:xfrm>
            <a:off x="5599424" y="3487227"/>
            <a:ext cx="991041" cy="29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1333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CIRCULAR</a:t>
            </a:r>
          </a:p>
        </p:txBody>
      </p:sp>
      <p:sp>
        <p:nvSpPr>
          <p:cNvPr id="32802" name="Rectangle 34"/>
          <p:cNvSpPr>
            <a:spLocks noChangeArrowheads="1"/>
          </p:cNvSpPr>
          <p:nvPr/>
        </p:nvSpPr>
        <p:spPr bwMode="auto">
          <a:xfrm>
            <a:off x="5422902" y="3775184"/>
            <a:ext cx="1344084" cy="584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templates.</a:t>
            </a:r>
          </a:p>
        </p:txBody>
      </p:sp>
      <p:sp>
        <p:nvSpPr>
          <p:cNvPr id="32803" name="Rectangle 35"/>
          <p:cNvSpPr>
            <a:spLocks noChangeArrowheads="1"/>
          </p:cNvSpPr>
          <p:nvPr/>
        </p:nvSpPr>
        <p:spPr bwMode="auto">
          <a:xfrm>
            <a:off x="1199126" y="5214961"/>
            <a:ext cx="3168649" cy="1149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1067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BUSINESS SECTION</a:t>
            </a:r>
            <a:r>
              <a:rPr lang="zh-CN" altLang="en-US" sz="1333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CN" altLang="en-US" sz="32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03</a:t>
            </a:r>
          </a:p>
          <a:p>
            <a:pPr algn="r"/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1067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2804" name="Rectangle 36"/>
          <p:cNvSpPr>
            <a:spLocks noChangeArrowheads="1"/>
          </p:cNvSpPr>
          <p:nvPr/>
        </p:nvSpPr>
        <p:spPr bwMode="auto">
          <a:xfrm>
            <a:off x="623393" y="3389831"/>
            <a:ext cx="3168649" cy="1149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1067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BUSINESS SECTION</a:t>
            </a:r>
            <a:r>
              <a:rPr lang="zh-CN" altLang="en-US" sz="1333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CN" altLang="en-US" sz="32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02</a:t>
            </a:r>
          </a:p>
          <a:p>
            <a:pPr algn="r"/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1067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2805" name="Rectangle 37"/>
          <p:cNvSpPr>
            <a:spLocks noChangeArrowheads="1"/>
          </p:cNvSpPr>
          <p:nvPr/>
        </p:nvSpPr>
        <p:spPr bwMode="auto">
          <a:xfrm>
            <a:off x="1294375" y="1621867"/>
            <a:ext cx="3168651" cy="1149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1067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BUSINESS SECTION</a:t>
            </a:r>
            <a:r>
              <a:rPr lang="zh-CN" altLang="en-US" sz="1333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CN" altLang="en-US" sz="32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01</a:t>
            </a:r>
          </a:p>
          <a:p>
            <a:pPr algn="r"/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1067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2806" name="Rectangle 38"/>
          <p:cNvSpPr>
            <a:spLocks noChangeArrowheads="1"/>
          </p:cNvSpPr>
          <p:nvPr/>
        </p:nvSpPr>
        <p:spPr bwMode="auto">
          <a:xfrm>
            <a:off x="7699637" y="1621867"/>
            <a:ext cx="3168651" cy="1149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32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04</a:t>
            </a:r>
            <a:r>
              <a:rPr lang="zh-CN" altLang="en-US" sz="1067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BUSINESS SECTION</a:t>
            </a:r>
            <a:endParaRPr lang="zh-CN" altLang="en-US" sz="3200" b="1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1067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2807" name="Rectangle 39"/>
          <p:cNvSpPr>
            <a:spLocks noChangeArrowheads="1"/>
          </p:cNvSpPr>
          <p:nvPr/>
        </p:nvSpPr>
        <p:spPr bwMode="auto">
          <a:xfrm>
            <a:off x="8400257" y="3389831"/>
            <a:ext cx="3168649" cy="1149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32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</a:t>
            </a:r>
            <a:r>
              <a:rPr lang="en-US" altLang="zh-CN" sz="32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5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CN" altLang="en-US" sz="1067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BUSINESS SECTION</a:t>
            </a:r>
            <a:endParaRPr lang="zh-CN" altLang="en-US" sz="3200" b="1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1067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2808" name="Rectangle 40"/>
          <p:cNvSpPr>
            <a:spLocks noChangeArrowheads="1"/>
          </p:cNvSpPr>
          <p:nvPr/>
        </p:nvSpPr>
        <p:spPr bwMode="auto">
          <a:xfrm>
            <a:off x="7765257" y="5214961"/>
            <a:ext cx="3168649" cy="1149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32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</a:t>
            </a:r>
            <a:r>
              <a:rPr lang="en-US" altLang="zh-CN" sz="32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6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CN" altLang="en-US" sz="1067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BUSINESS SECTION</a:t>
            </a:r>
            <a:endParaRPr lang="zh-CN" altLang="en-US" sz="3200" b="1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1067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5" name="Rectangle 39"/>
          <p:cNvSpPr>
            <a:spLocks noChangeArrowheads="1"/>
          </p:cNvSpPr>
          <p:nvPr/>
        </p:nvSpPr>
        <p:spPr bwMode="auto">
          <a:xfrm>
            <a:off x="1064769" y="369457"/>
            <a:ext cx="3704079" cy="410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2667" dirty="0"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此处添加</a:t>
            </a:r>
            <a:r>
              <a:rPr lang="zh-CN" altLang="en-US" sz="26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标题文本</a:t>
            </a:r>
            <a:endParaRPr lang="en-US" altLang="zh-CN" sz="2667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6" name="Text Box 5"/>
          <p:cNvSpPr txBox="1">
            <a:spLocks noChangeArrowheads="1"/>
          </p:cNvSpPr>
          <p:nvPr/>
        </p:nvSpPr>
        <p:spPr bwMode="auto">
          <a:xfrm>
            <a:off x="1063252" y="779952"/>
            <a:ext cx="3130088" cy="29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en-US" altLang="zh-CN" sz="1333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This is a good space for a short subtitle</a:t>
            </a:r>
          </a:p>
        </p:txBody>
      </p:sp>
      <p:pic>
        <p:nvPicPr>
          <p:cNvPr id="28" name="Picture 2">
            <a:extLst>
              <a:ext uri="{FF2B5EF4-FFF2-40B4-BE49-F238E27FC236}">
                <a16:creationId xmlns:a16="http://schemas.microsoft.com/office/drawing/2014/main" xmlns="" id="{38BA8872-B2AC-4A8E-AD1C-93B7925C67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9371" y="131891"/>
            <a:ext cx="576074" cy="1026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7078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switch dir="r"/>
      </p:transition>
    </mc:Choice>
    <mc:Fallback xmlns="">
      <p:transition spd="slow" advTm="300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6" name="Freeform 32"/>
          <p:cNvSpPr/>
          <p:nvPr/>
        </p:nvSpPr>
        <p:spPr bwMode="auto">
          <a:xfrm>
            <a:off x="5224061" y="4740869"/>
            <a:ext cx="1671116" cy="2117131"/>
          </a:xfrm>
          <a:custGeom>
            <a:avLst/>
            <a:gdLst>
              <a:gd name="T0" fmla="*/ 369 w 889"/>
              <a:gd name="T1" fmla="*/ 1124 h 1124"/>
              <a:gd name="T2" fmla="*/ 713 w 889"/>
              <a:gd name="T3" fmla="*/ 1124 h 1124"/>
              <a:gd name="T4" fmla="*/ 676 w 889"/>
              <a:gd name="T5" fmla="*/ 705 h 1124"/>
              <a:gd name="T6" fmla="*/ 862 w 889"/>
              <a:gd name="T7" fmla="*/ 273 h 1124"/>
              <a:gd name="T8" fmla="*/ 853 w 889"/>
              <a:gd name="T9" fmla="*/ 202 h 1124"/>
              <a:gd name="T10" fmla="*/ 775 w 889"/>
              <a:gd name="T11" fmla="*/ 257 h 1124"/>
              <a:gd name="T12" fmla="*/ 612 w 889"/>
              <a:gd name="T13" fmla="*/ 387 h 1124"/>
              <a:gd name="T14" fmla="*/ 489 w 889"/>
              <a:gd name="T15" fmla="*/ 141 h 1124"/>
              <a:gd name="T16" fmla="*/ 417 w 889"/>
              <a:gd name="T17" fmla="*/ 5 h 1124"/>
              <a:gd name="T18" fmla="*/ 404 w 889"/>
              <a:gd name="T19" fmla="*/ 155 h 1124"/>
              <a:gd name="T20" fmla="*/ 405 w 889"/>
              <a:gd name="T21" fmla="*/ 327 h 1124"/>
              <a:gd name="T22" fmla="*/ 275 w 889"/>
              <a:gd name="T23" fmla="*/ 196 h 1124"/>
              <a:gd name="T24" fmla="*/ 154 w 889"/>
              <a:gd name="T25" fmla="*/ 49 h 1124"/>
              <a:gd name="T26" fmla="*/ 207 w 889"/>
              <a:gd name="T27" fmla="*/ 218 h 1124"/>
              <a:gd name="T28" fmla="*/ 281 w 889"/>
              <a:gd name="T29" fmla="*/ 387 h 1124"/>
              <a:gd name="T30" fmla="*/ 155 w 889"/>
              <a:gd name="T31" fmla="*/ 273 h 1124"/>
              <a:gd name="T32" fmla="*/ 28 w 889"/>
              <a:gd name="T33" fmla="*/ 187 h 1124"/>
              <a:gd name="T34" fmla="*/ 113 w 889"/>
              <a:gd name="T35" fmla="*/ 350 h 1124"/>
              <a:gd name="T36" fmla="*/ 234 w 889"/>
              <a:gd name="T37" fmla="*/ 489 h 1124"/>
              <a:gd name="T38" fmla="*/ 107 w 889"/>
              <a:gd name="T39" fmla="*/ 421 h 1124"/>
              <a:gd name="T40" fmla="*/ 29 w 889"/>
              <a:gd name="T41" fmla="*/ 413 h 1124"/>
              <a:gd name="T42" fmla="*/ 173 w 889"/>
              <a:gd name="T43" fmla="*/ 550 h 1124"/>
              <a:gd name="T44" fmla="*/ 397 w 889"/>
              <a:gd name="T45" fmla="*/ 850 h 1124"/>
              <a:gd name="T46" fmla="*/ 369 w 889"/>
              <a:gd name="T47" fmla="*/ 1124 h 1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889" h="1124">
                <a:moveTo>
                  <a:pt x="369" y="1124"/>
                </a:moveTo>
                <a:cubicBezTo>
                  <a:pt x="713" y="1124"/>
                  <a:pt x="713" y="1124"/>
                  <a:pt x="713" y="1124"/>
                </a:cubicBezTo>
                <a:cubicBezTo>
                  <a:pt x="713" y="1124"/>
                  <a:pt x="608" y="991"/>
                  <a:pt x="676" y="705"/>
                </a:cubicBezTo>
                <a:cubicBezTo>
                  <a:pt x="744" y="420"/>
                  <a:pt x="845" y="300"/>
                  <a:pt x="862" y="273"/>
                </a:cubicBezTo>
                <a:cubicBezTo>
                  <a:pt x="880" y="247"/>
                  <a:pt x="889" y="215"/>
                  <a:pt x="853" y="202"/>
                </a:cubicBezTo>
                <a:cubicBezTo>
                  <a:pt x="824" y="191"/>
                  <a:pt x="784" y="242"/>
                  <a:pt x="775" y="257"/>
                </a:cubicBezTo>
                <a:cubicBezTo>
                  <a:pt x="766" y="272"/>
                  <a:pt x="693" y="394"/>
                  <a:pt x="612" y="387"/>
                </a:cubicBezTo>
                <a:cubicBezTo>
                  <a:pt x="531" y="380"/>
                  <a:pt x="510" y="225"/>
                  <a:pt x="489" y="141"/>
                </a:cubicBezTo>
                <a:cubicBezTo>
                  <a:pt x="468" y="57"/>
                  <a:pt x="454" y="0"/>
                  <a:pt x="417" y="5"/>
                </a:cubicBezTo>
                <a:cubicBezTo>
                  <a:pt x="383" y="10"/>
                  <a:pt x="401" y="127"/>
                  <a:pt x="404" y="155"/>
                </a:cubicBezTo>
                <a:cubicBezTo>
                  <a:pt x="407" y="183"/>
                  <a:pt x="438" y="315"/>
                  <a:pt x="405" y="327"/>
                </a:cubicBezTo>
                <a:cubicBezTo>
                  <a:pt x="372" y="339"/>
                  <a:pt x="306" y="258"/>
                  <a:pt x="275" y="196"/>
                </a:cubicBezTo>
                <a:cubicBezTo>
                  <a:pt x="244" y="134"/>
                  <a:pt x="204" y="27"/>
                  <a:pt x="154" y="49"/>
                </a:cubicBezTo>
                <a:cubicBezTo>
                  <a:pt x="113" y="68"/>
                  <a:pt x="193" y="189"/>
                  <a:pt x="207" y="218"/>
                </a:cubicBezTo>
                <a:cubicBezTo>
                  <a:pt x="221" y="247"/>
                  <a:pt x="293" y="374"/>
                  <a:pt x="281" y="387"/>
                </a:cubicBezTo>
                <a:cubicBezTo>
                  <a:pt x="269" y="400"/>
                  <a:pt x="178" y="299"/>
                  <a:pt x="155" y="273"/>
                </a:cubicBezTo>
                <a:cubicBezTo>
                  <a:pt x="132" y="247"/>
                  <a:pt x="56" y="155"/>
                  <a:pt x="28" y="187"/>
                </a:cubicBezTo>
                <a:cubicBezTo>
                  <a:pt x="0" y="219"/>
                  <a:pt x="67" y="306"/>
                  <a:pt x="113" y="350"/>
                </a:cubicBezTo>
                <a:cubicBezTo>
                  <a:pt x="159" y="394"/>
                  <a:pt x="243" y="472"/>
                  <a:pt x="234" y="489"/>
                </a:cubicBezTo>
                <a:cubicBezTo>
                  <a:pt x="225" y="506"/>
                  <a:pt x="133" y="437"/>
                  <a:pt x="107" y="421"/>
                </a:cubicBezTo>
                <a:cubicBezTo>
                  <a:pt x="81" y="405"/>
                  <a:pt x="39" y="384"/>
                  <a:pt x="29" y="413"/>
                </a:cubicBezTo>
                <a:cubicBezTo>
                  <a:pt x="20" y="441"/>
                  <a:pt x="79" y="497"/>
                  <a:pt x="173" y="550"/>
                </a:cubicBezTo>
                <a:cubicBezTo>
                  <a:pt x="267" y="603"/>
                  <a:pt x="394" y="692"/>
                  <a:pt x="397" y="850"/>
                </a:cubicBezTo>
                <a:cubicBezTo>
                  <a:pt x="400" y="1008"/>
                  <a:pt x="375" y="1107"/>
                  <a:pt x="369" y="112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6177" name="Freeform 33"/>
          <p:cNvSpPr/>
          <p:nvPr/>
        </p:nvSpPr>
        <p:spPr bwMode="auto">
          <a:xfrm>
            <a:off x="6788848" y="3851877"/>
            <a:ext cx="1879755" cy="1635508"/>
          </a:xfrm>
          <a:custGeom>
            <a:avLst/>
            <a:gdLst>
              <a:gd name="T0" fmla="*/ 70 w 1000"/>
              <a:gd name="T1" fmla="*/ 712 h 868"/>
              <a:gd name="T2" fmla="*/ 788 w 1000"/>
              <a:gd name="T3" fmla="*/ 534 h 868"/>
              <a:gd name="T4" fmla="*/ 1000 w 1000"/>
              <a:gd name="T5" fmla="*/ 38 h 868"/>
              <a:gd name="T6" fmla="*/ 316 w 1000"/>
              <a:gd name="T7" fmla="*/ 198 h 868"/>
              <a:gd name="T8" fmla="*/ 0 w 1000"/>
              <a:gd name="T9" fmla="*/ 630 h 868"/>
              <a:gd name="T10" fmla="*/ 566 w 1000"/>
              <a:gd name="T11" fmla="*/ 360 h 868"/>
              <a:gd name="T12" fmla="*/ 70 w 1000"/>
              <a:gd name="T13" fmla="*/ 712 h 8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00" h="868">
                <a:moveTo>
                  <a:pt x="70" y="712"/>
                </a:moveTo>
                <a:cubicBezTo>
                  <a:pt x="70" y="712"/>
                  <a:pt x="485" y="868"/>
                  <a:pt x="788" y="534"/>
                </a:cubicBezTo>
                <a:cubicBezTo>
                  <a:pt x="980" y="322"/>
                  <a:pt x="1000" y="38"/>
                  <a:pt x="1000" y="38"/>
                </a:cubicBezTo>
                <a:cubicBezTo>
                  <a:pt x="1000" y="38"/>
                  <a:pt x="586" y="0"/>
                  <a:pt x="316" y="198"/>
                </a:cubicBezTo>
                <a:cubicBezTo>
                  <a:pt x="46" y="396"/>
                  <a:pt x="0" y="630"/>
                  <a:pt x="0" y="630"/>
                </a:cubicBezTo>
                <a:cubicBezTo>
                  <a:pt x="0" y="630"/>
                  <a:pt x="208" y="440"/>
                  <a:pt x="566" y="360"/>
                </a:cubicBezTo>
                <a:cubicBezTo>
                  <a:pt x="566" y="360"/>
                  <a:pt x="262" y="522"/>
                  <a:pt x="70" y="71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6178" name="Freeform 34"/>
          <p:cNvSpPr/>
          <p:nvPr/>
        </p:nvSpPr>
        <p:spPr bwMode="auto">
          <a:xfrm>
            <a:off x="5878060" y="2015689"/>
            <a:ext cx="1594883" cy="2859632"/>
          </a:xfrm>
          <a:custGeom>
            <a:avLst/>
            <a:gdLst>
              <a:gd name="T0" fmla="*/ 325 w 849"/>
              <a:gd name="T1" fmla="*/ 1518 h 1518"/>
              <a:gd name="T2" fmla="*/ 817 w 849"/>
              <a:gd name="T3" fmla="*/ 816 h 1518"/>
              <a:gd name="T4" fmla="*/ 539 w 849"/>
              <a:gd name="T5" fmla="*/ 0 h 1518"/>
              <a:gd name="T6" fmla="*/ 98 w 849"/>
              <a:gd name="T7" fmla="*/ 644 h 1518"/>
              <a:gd name="T8" fmla="*/ 189 w 849"/>
              <a:gd name="T9" fmla="*/ 1506 h 1518"/>
              <a:gd name="T10" fmla="*/ 455 w 849"/>
              <a:gd name="T11" fmla="*/ 706 h 1518"/>
              <a:gd name="T12" fmla="*/ 325 w 849"/>
              <a:gd name="T13" fmla="*/ 1518 h 15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49" h="1518">
                <a:moveTo>
                  <a:pt x="325" y="1518"/>
                </a:moveTo>
                <a:cubicBezTo>
                  <a:pt x="325" y="1518"/>
                  <a:pt x="785" y="1276"/>
                  <a:pt x="817" y="816"/>
                </a:cubicBezTo>
                <a:cubicBezTo>
                  <a:pt x="849" y="356"/>
                  <a:pt x="539" y="0"/>
                  <a:pt x="539" y="0"/>
                </a:cubicBezTo>
                <a:cubicBezTo>
                  <a:pt x="539" y="0"/>
                  <a:pt x="209" y="294"/>
                  <a:pt x="98" y="644"/>
                </a:cubicBezTo>
                <a:cubicBezTo>
                  <a:pt x="0" y="951"/>
                  <a:pt x="59" y="1290"/>
                  <a:pt x="189" y="1506"/>
                </a:cubicBezTo>
                <a:cubicBezTo>
                  <a:pt x="189" y="1506"/>
                  <a:pt x="167" y="1158"/>
                  <a:pt x="455" y="706"/>
                </a:cubicBezTo>
                <a:cubicBezTo>
                  <a:pt x="455" y="706"/>
                  <a:pt x="345" y="970"/>
                  <a:pt x="325" y="151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6179" name="Freeform 35"/>
          <p:cNvSpPr/>
          <p:nvPr/>
        </p:nvSpPr>
        <p:spPr bwMode="auto">
          <a:xfrm>
            <a:off x="4341356" y="2162184"/>
            <a:ext cx="1789477" cy="2612801"/>
          </a:xfrm>
          <a:custGeom>
            <a:avLst/>
            <a:gdLst>
              <a:gd name="T0" fmla="*/ 700 w 952"/>
              <a:gd name="T1" fmla="*/ 1330 h 1386"/>
              <a:gd name="T2" fmla="*/ 760 w 952"/>
              <a:gd name="T3" fmla="*/ 522 h 1386"/>
              <a:gd name="T4" fmla="*/ 138 w 952"/>
              <a:gd name="T5" fmla="*/ 0 h 1386"/>
              <a:gd name="T6" fmla="*/ 122 w 952"/>
              <a:gd name="T7" fmla="*/ 820 h 1386"/>
              <a:gd name="T8" fmla="*/ 590 w 952"/>
              <a:gd name="T9" fmla="*/ 1386 h 1386"/>
              <a:gd name="T10" fmla="*/ 412 w 952"/>
              <a:gd name="T11" fmla="*/ 618 h 1386"/>
              <a:gd name="T12" fmla="*/ 700 w 952"/>
              <a:gd name="T13" fmla="*/ 1330 h 13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52" h="1386">
                <a:moveTo>
                  <a:pt x="700" y="1330"/>
                </a:moveTo>
                <a:cubicBezTo>
                  <a:pt x="700" y="1330"/>
                  <a:pt x="952" y="916"/>
                  <a:pt x="760" y="522"/>
                </a:cubicBezTo>
                <a:cubicBezTo>
                  <a:pt x="571" y="134"/>
                  <a:pt x="138" y="0"/>
                  <a:pt x="138" y="0"/>
                </a:cubicBezTo>
                <a:cubicBezTo>
                  <a:pt x="138" y="0"/>
                  <a:pt x="0" y="476"/>
                  <a:pt x="122" y="820"/>
                </a:cubicBezTo>
                <a:cubicBezTo>
                  <a:pt x="241" y="1156"/>
                  <a:pt x="462" y="1316"/>
                  <a:pt x="590" y="1386"/>
                </a:cubicBezTo>
                <a:cubicBezTo>
                  <a:pt x="590" y="1386"/>
                  <a:pt x="422" y="1170"/>
                  <a:pt x="412" y="618"/>
                </a:cubicBezTo>
                <a:cubicBezTo>
                  <a:pt x="412" y="618"/>
                  <a:pt x="548" y="1094"/>
                  <a:pt x="700" y="133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6180" name="Freeform 36"/>
          <p:cNvSpPr/>
          <p:nvPr/>
        </p:nvSpPr>
        <p:spPr bwMode="auto">
          <a:xfrm>
            <a:off x="3244000" y="3942181"/>
            <a:ext cx="1984073" cy="1356569"/>
          </a:xfrm>
          <a:custGeom>
            <a:avLst/>
            <a:gdLst>
              <a:gd name="T0" fmla="*/ 1056 w 1056"/>
              <a:gd name="T1" fmla="*/ 528 h 720"/>
              <a:gd name="T2" fmla="*/ 616 w 1056"/>
              <a:gd name="T3" fmla="*/ 80 h 720"/>
              <a:gd name="T4" fmla="*/ 0 w 1056"/>
              <a:gd name="T5" fmla="*/ 178 h 720"/>
              <a:gd name="T6" fmla="*/ 446 w 1056"/>
              <a:gd name="T7" fmla="*/ 596 h 720"/>
              <a:gd name="T8" fmla="*/ 1036 w 1056"/>
              <a:gd name="T9" fmla="*/ 622 h 720"/>
              <a:gd name="T10" fmla="*/ 504 w 1056"/>
              <a:gd name="T11" fmla="*/ 334 h 720"/>
              <a:gd name="T12" fmla="*/ 1056 w 1056"/>
              <a:gd name="T13" fmla="*/ 528 h 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56" h="720">
                <a:moveTo>
                  <a:pt x="1056" y="528"/>
                </a:moveTo>
                <a:cubicBezTo>
                  <a:pt x="1056" y="528"/>
                  <a:pt x="950" y="160"/>
                  <a:pt x="616" y="80"/>
                </a:cubicBezTo>
                <a:cubicBezTo>
                  <a:pt x="282" y="0"/>
                  <a:pt x="0" y="178"/>
                  <a:pt x="0" y="178"/>
                </a:cubicBezTo>
                <a:cubicBezTo>
                  <a:pt x="0" y="178"/>
                  <a:pt x="190" y="477"/>
                  <a:pt x="446" y="596"/>
                </a:cubicBezTo>
                <a:cubicBezTo>
                  <a:pt x="712" y="720"/>
                  <a:pt x="952" y="660"/>
                  <a:pt x="1036" y="622"/>
                </a:cubicBezTo>
                <a:cubicBezTo>
                  <a:pt x="1036" y="622"/>
                  <a:pt x="786" y="594"/>
                  <a:pt x="504" y="334"/>
                </a:cubicBezTo>
                <a:cubicBezTo>
                  <a:pt x="504" y="334"/>
                  <a:pt x="824" y="508"/>
                  <a:pt x="1056" y="5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6182" name="Rectangle 38"/>
          <p:cNvSpPr>
            <a:spLocks noChangeArrowheads="1"/>
          </p:cNvSpPr>
          <p:nvPr/>
        </p:nvSpPr>
        <p:spPr bwMode="auto">
          <a:xfrm>
            <a:off x="7721602" y="1892356"/>
            <a:ext cx="2688167" cy="1034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333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TOPIC HEADER </a:t>
            </a:r>
            <a:r>
              <a:rPr lang="en-US" altLang="zh-CN" sz="1333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THREE</a:t>
            </a:r>
            <a:endParaRPr lang="zh-CN" altLang="en-US" sz="1333" b="1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20000"/>
              </a:lnSpc>
              <a:buFont typeface="Arial" pitchFamily="34" charset="0"/>
              <a:buNone/>
            </a:pP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1067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183" name="Rectangle 39"/>
          <p:cNvSpPr>
            <a:spLocks noChangeArrowheads="1"/>
          </p:cNvSpPr>
          <p:nvPr/>
        </p:nvSpPr>
        <p:spPr bwMode="auto">
          <a:xfrm>
            <a:off x="9046635" y="4196529"/>
            <a:ext cx="2688167" cy="1034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333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TOPIC HEADER </a:t>
            </a:r>
            <a:r>
              <a:rPr lang="en-US" altLang="zh-CN" sz="1333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FOUR</a:t>
            </a:r>
            <a:endParaRPr lang="zh-CN" altLang="en-US" sz="1333" b="1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20000"/>
              </a:lnSpc>
              <a:buFont typeface="Arial" pitchFamily="34" charset="0"/>
              <a:buNone/>
            </a:pP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1067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184" name="Rectangle 40"/>
          <p:cNvSpPr>
            <a:spLocks noChangeArrowheads="1"/>
          </p:cNvSpPr>
          <p:nvPr/>
        </p:nvSpPr>
        <p:spPr bwMode="auto">
          <a:xfrm>
            <a:off x="1348319" y="2083444"/>
            <a:ext cx="2688167" cy="1034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120000"/>
              </a:lnSpc>
              <a:buFont typeface="Arial" pitchFamily="34" charset="0"/>
              <a:buNone/>
            </a:pPr>
            <a:r>
              <a:rPr lang="zh-CN" altLang="en-US" sz="1333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TOPIC HEADER </a:t>
            </a:r>
            <a:r>
              <a:rPr lang="en-US" altLang="zh-CN" sz="1333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TWO</a:t>
            </a:r>
            <a:endParaRPr lang="zh-CN" altLang="en-US" sz="1333" b="1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r">
              <a:lnSpc>
                <a:spcPct val="120000"/>
              </a:lnSpc>
              <a:buFont typeface="Arial" pitchFamily="34" charset="0"/>
              <a:buNone/>
            </a:pP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1067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6185" name="Rectangle 41"/>
          <p:cNvSpPr>
            <a:spLocks noChangeArrowheads="1"/>
          </p:cNvSpPr>
          <p:nvPr/>
        </p:nvSpPr>
        <p:spPr bwMode="auto">
          <a:xfrm>
            <a:off x="387351" y="4581881"/>
            <a:ext cx="2688167" cy="1034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333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TOPIC HEADER ONE</a:t>
            </a:r>
          </a:p>
          <a:p>
            <a:pPr algn="r">
              <a:lnSpc>
                <a:spcPct val="120000"/>
              </a:lnSpc>
              <a:buFont typeface="Arial" pitchFamily="34" charset="0"/>
              <a:buNone/>
            </a:pP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1067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4" name="Rectangle 39"/>
          <p:cNvSpPr>
            <a:spLocks noChangeArrowheads="1"/>
          </p:cNvSpPr>
          <p:nvPr/>
        </p:nvSpPr>
        <p:spPr bwMode="auto">
          <a:xfrm>
            <a:off x="1064769" y="369457"/>
            <a:ext cx="3704079" cy="410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2667" dirty="0">
                <a:solidFill>
                  <a:schemeClr val="accent6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此处添加</a:t>
            </a:r>
            <a:r>
              <a:rPr lang="zh-CN" altLang="en-US" sz="26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标题文本</a:t>
            </a:r>
            <a:endParaRPr lang="en-US" altLang="zh-CN" sz="2667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1063252" y="779952"/>
            <a:ext cx="3130088" cy="29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en-US" altLang="zh-CN" sz="1333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This is a good space for a short subtitle</a:t>
            </a:r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xmlns="" id="{D76C9083-255A-4AEC-AA3A-92F834A8A4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9371" y="131891"/>
            <a:ext cx="576074" cy="1026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0709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switch dir="r"/>
      </p:transition>
    </mc:Choice>
    <mc:Fallback xmlns="">
      <p:transition spd="slow" advTm="300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9" name="Freeform 9"/>
          <p:cNvSpPr/>
          <p:nvPr/>
        </p:nvSpPr>
        <p:spPr bwMode="auto">
          <a:xfrm>
            <a:off x="3331634" y="4025027"/>
            <a:ext cx="2110317" cy="1056541"/>
          </a:xfrm>
          <a:custGeom>
            <a:avLst/>
            <a:gdLst>
              <a:gd name="T0" fmla="*/ 228 w 457"/>
              <a:gd name="T1" fmla="*/ 142 h 229"/>
              <a:gd name="T2" fmla="*/ 87 w 457"/>
              <a:gd name="T3" fmla="*/ 0 h 229"/>
              <a:gd name="T4" fmla="*/ 0 w 457"/>
              <a:gd name="T5" fmla="*/ 0 h 229"/>
              <a:gd name="T6" fmla="*/ 228 w 457"/>
              <a:gd name="T7" fmla="*/ 229 h 229"/>
              <a:gd name="T8" fmla="*/ 457 w 457"/>
              <a:gd name="T9" fmla="*/ 0 h 229"/>
              <a:gd name="T10" fmla="*/ 370 w 457"/>
              <a:gd name="T11" fmla="*/ 0 h 229"/>
              <a:gd name="T12" fmla="*/ 228 w 457"/>
              <a:gd name="T13" fmla="*/ 142 h 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57" h="229">
                <a:moveTo>
                  <a:pt x="228" y="142"/>
                </a:moveTo>
                <a:cubicBezTo>
                  <a:pt x="150" y="142"/>
                  <a:pt x="87" y="78"/>
                  <a:pt x="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26"/>
                  <a:pt x="102" y="229"/>
                  <a:pt x="228" y="229"/>
                </a:cubicBezTo>
                <a:cubicBezTo>
                  <a:pt x="355" y="229"/>
                  <a:pt x="457" y="126"/>
                  <a:pt x="457" y="0"/>
                </a:cubicBezTo>
                <a:cubicBezTo>
                  <a:pt x="370" y="0"/>
                  <a:pt x="370" y="0"/>
                  <a:pt x="370" y="0"/>
                </a:cubicBezTo>
                <a:cubicBezTo>
                  <a:pt x="370" y="78"/>
                  <a:pt x="307" y="142"/>
                  <a:pt x="228" y="142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25610" name="Freeform 10"/>
          <p:cNvSpPr/>
          <p:nvPr/>
        </p:nvSpPr>
        <p:spPr bwMode="auto">
          <a:xfrm>
            <a:off x="5039786" y="2968485"/>
            <a:ext cx="2112433" cy="1056543"/>
          </a:xfrm>
          <a:custGeom>
            <a:avLst/>
            <a:gdLst>
              <a:gd name="T0" fmla="*/ 229 w 458"/>
              <a:gd name="T1" fmla="*/ 87 h 229"/>
              <a:gd name="T2" fmla="*/ 371 w 458"/>
              <a:gd name="T3" fmla="*/ 229 h 229"/>
              <a:gd name="T4" fmla="*/ 458 w 458"/>
              <a:gd name="T5" fmla="*/ 229 h 229"/>
              <a:gd name="T6" fmla="*/ 229 w 458"/>
              <a:gd name="T7" fmla="*/ 0 h 229"/>
              <a:gd name="T8" fmla="*/ 0 w 458"/>
              <a:gd name="T9" fmla="*/ 229 h 229"/>
              <a:gd name="T10" fmla="*/ 87 w 458"/>
              <a:gd name="T11" fmla="*/ 229 h 229"/>
              <a:gd name="T12" fmla="*/ 229 w 458"/>
              <a:gd name="T13" fmla="*/ 87 h 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58" h="229">
                <a:moveTo>
                  <a:pt x="229" y="87"/>
                </a:moveTo>
                <a:cubicBezTo>
                  <a:pt x="307" y="87"/>
                  <a:pt x="371" y="151"/>
                  <a:pt x="371" y="229"/>
                </a:cubicBezTo>
                <a:cubicBezTo>
                  <a:pt x="458" y="229"/>
                  <a:pt x="458" y="229"/>
                  <a:pt x="458" y="229"/>
                </a:cubicBezTo>
                <a:cubicBezTo>
                  <a:pt x="458" y="103"/>
                  <a:pt x="355" y="0"/>
                  <a:pt x="229" y="0"/>
                </a:cubicBezTo>
                <a:cubicBezTo>
                  <a:pt x="103" y="0"/>
                  <a:pt x="0" y="103"/>
                  <a:pt x="0" y="229"/>
                </a:cubicBezTo>
                <a:cubicBezTo>
                  <a:pt x="87" y="229"/>
                  <a:pt x="87" y="229"/>
                  <a:pt x="87" y="229"/>
                </a:cubicBezTo>
                <a:cubicBezTo>
                  <a:pt x="87" y="151"/>
                  <a:pt x="151" y="87"/>
                  <a:pt x="229" y="87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25611" name="Freeform 11"/>
          <p:cNvSpPr/>
          <p:nvPr/>
        </p:nvSpPr>
        <p:spPr bwMode="auto">
          <a:xfrm>
            <a:off x="6750053" y="4025027"/>
            <a:ext cx="2110316" cy="1056541"/>
          </a:xfrm>
          <a:custGeom>
            <a:avLst/>
            <a:gdLst>
              <a:gd name="T0" fmla="*/ 228 w 457"/>
              <a:gd name="T1" fmla="*/ 142 h 229"/>
              <a:gd name="T2" fmla="*/ 86 w 457"/>
              <a:gd name="T3" fmla="*/ 0 h 229"/>
              <a:gd name="T4" fmla="*/ 0 w 457"/>
              <a:gd name="T5" fmla="*/ 0 h 229"/>
              <a:gd name="T6" fmla="*/ 228 w 457"/>
              <a:gd name="T7" fmla="*/ 229 h 229"/>
              <a:gd name="T8" fmla="*/ 457 w 457"/>
              <a:gd name="T9" fmla="*/ 0 h 229"/>
              <a:gd name="T10" fmla="*/ 370 w 457"/>
              <a:gd name="T11" fmla="*/ 0 h 229"/>
              <a:gd name="T12" fmla="*/ 228 w 457"/>
              <a:gd name="T13" fmla="*/ 142 h 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57" h="229">
                <a:moveTo>
                  <a:pt x="228" y="142"/>
                </a:moveTo>
                <a:cubicBezTo>
                  <a:pt x="150" y="142"/>
                  <a:pt x="86" y="78"/>
                  <a:pt x="8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26"/>
                  <a:pt x="102" y="229"/>
                  <a:pt x="228" y="229"/>
                </a:cubicBezTo>
                <a:cubicBezTo>
                  <a:pt x="355" y="229"/>
                  <a:pt x="457" y="126"/>
                  <a:pt x="457" y="0"/>
                </a:cubicBezTo>
                <a:cubicBezTo>
                  <a:pt x="370" y="0"/>
                  <a:pt x="370" y="0"/>
                  <a:pt x="370" y="0"/>
                </a:cubicBezTo>
                <a:cubicBezTo>
                  <a:pt x="370" y="78"/>
                  <a:pt x="307" y="142"/>
                  <a:pt x="228" y="142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25612" name="Freeform 12"/>
          <p:cNvSpPr/>
          <p:nvPr/>
        </p:nvSpPr>
        <p:spPr bwMode="auto">
          <a:xfrm>
            <a:off x="1621369" y="2968483"/>
            <a:ext cx="2112433" cy="1255572"/>
          </a:xfrm>
          <a:custGeom>
            <a:avLst/>
            <a:gdLst>
              <a:gd name="T0" fmla="*/ 229 w 458"/>
              <a:gd name="T1" fmla="*/ 0 h 272"/>
              <a:gd name="T2" fmla="*/ 0 w 458"/>
              <a:gd name="T3" fmla="*/ 229 h 272"/>
              <a:gd name="T4" fmla="*/ 44 w 458"/>
              <a:gd name="T5" fmla="*/ 272 h 272"/>
              <a:gd name="T6" fmla="*/ 87 w 458"/>
              <a:gd name="T7" fmla="*/ 229 h 272"/>
              <a:gd name="T8" fmla="*/ 229 w 458"/>
              <a:gd name="T9" fmla="*/ 87 h 272"/>
              <a:gd name="T10" fmla="*/ 371 w 458"/>
              <a:gd name="T11" fmla="*/ 229 h 272"/>
              <a:gd name="T12" fmla="*/ 458 w 458"/>
              <a:gd name="T13" fmla="*/ 229 h 272"/>
              <a:gd name="T14" fmla="*/ 229 w 458"/>
              <a:gd name="T15" fmla="*/ 0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58" h="272">
                <a:moveTo>
                  <a:pt x="229" y="0"/>
                </a:moveTo>
                <a:cubicBezTo>
                  <a:pt x="103" y="0"/>
                  <a:pt x="0" y="103"/>
                  <a:pt x="0" y="229"/>
                </a:cubicBezTo>
                <a:cubicBezTo>
                  <a:pt x="0" y="253"/>
                  <a:pt x="20" y="272"/>
                  <a:pt x="44" y="272"/>
                </a:cubicBezTo>
                <a:cubicBezTo>
                  <a:pt x="68" y="272"/>
                  <a:pt x="87" y="253"/>
                  <a:pt x="87" y="229"/>
                </a:cubicBezTo>
                <a:cubicBezTo>
                  <a:pt x="87" y="151"/>
                  <a:pt x="151" y="87"/>
                  <a:pt x="229" y="87"/>
                </a:cubicBezTo>
                <a:cubicBezTo>
                  <a:pt x="307" y="87"/>
                  <a:pt x="371" y="151"/>
                  <a:pt x="371" y="229"/>
                </a:cubicBezTo>
                <a:cubicBezTo>
                  <a:pt x="458" y="229"/>
                  <a:pt x="458" y="229"/>
                  <a:pt x="458" y="229"/>
                </a:cubicBezTo>
                <a:cubicBezTo>
                  <a:pt x="458" y="103"/>
                  <a:pt x="355" y="0"/>
                  <a:pt x="22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25613" name="Freeform 13"/>
          <p:cNvSpPr/>
          <p:nvPr/>
        </p:nvSpPr>
        <p:spPr bwMode="auto">
          <a:xfrm>
            <a:off x="8458202" y="2968483"/>
            <a:ext cx="2112433" cy="1255572"/>
          </a:xfrm>
          <a:custGeom>
            <a:avLst/>
            <a:gdLst>
              <a:gd name="T0" fmla="*/ 229 w 458"/>
              <a:gd name="T1" fmla="*/ 0 h 272"/>
              <a:gd name="T2" fmla="*/ 0 w 458"/>
              <a:gd name="T3" fmla="*/ 229 h 272"/>
              <a:gd name="T4" fmla="*/ 87 w 458"/>
              <a:gd name="T5" fmla="*/ 229 h 272"/>
              <a:gd name="T6" fmla="*/ 229 w 458"/>
              <a:gd name="T7" fmla="*/ 87 h 272"/>
              <a:gd name="T8" fmla="*/ 371 w 458"/>
              <a:gd name="T9" fmla="*/ 229 h 272"/>
              <a:gd name="T10" fmla="*/ 414 w 458"/>
              <a:gd name="T11" fmla="*/ 272 h 272"/>
              <a:gd name="T12" fmla="*/ 458 w 458"/>
              <a:gd name="T13" fmla="*/ 229 h 272"/>
              <a:gd name="T14" fmla="*/ 229 w 458"/>
              <a:gd name="T15" fmla="*/ 0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58" h="272">
                <a:moveTo>
                  <a:pt x="229" y="0"/>
                </a:moveTo>
                <a:cubicBezTo>
                  <a:pt x="103" y="0"/>
                  <a:pt x="0" y="103"/>
                  <a:pt x="0" y="229"/>
                </a:cubicBezTo>
                <a:cubicBezTo>
                  <a:pt x="87" y="229"/>
                  <a:pt x="87" y="229"/>
                  <a:pt x="87" y="229"/>
                </a:cubicBezTo>
                <a:cubicBezTo>
                  <a:pt x="87" y="151"/>
                  <a:pt x="151" y="87"/>
                  <a:pt x="229" y="87"/>
                </a:cubicBezTo>
                <a:cubicBezTo>
                  <a:pt x="307" y="87"/>
                  <a:pt x="371" y="151"/>
                  <a:pt x="371" y="229"/>
                </a:cubicBezTo>
                <a:cubicBezTo>
                  <a:pt x="371" y="253"/>
                  <a:pt x="390" y="272"/>
                  <a:pt x="414" y="272"/>
                </a:cubicBezTo>
                <a:cubicBezTo>
                  <a:pt x="438" y="272"/>
                  <a:pt x="458" y="253"/>
                  <a:pt x="458" y="229"/>
                </a:cubicBezTo>
                <a:cubicBezTo>
                  <a:pt x="458" y="103"/>
                  <a:pt x="355" y="0"/>
                  <a:pt x="229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grpSp>
        <p:nvGrpSpPr>
          <p:cNvPr id="25614" name="Group 14"/>
          <p:cNvGrpSpPr/>
          <p:nvPr/>
        </p:nvGrpSpPr>
        <p:grpSpPr bwMode="auto">
          <a:xfrm>
            <a:off x="2482851" y="3775181"/>
            <a:ext cx="389467" cy="499688"/>
            <a:chOff x="0" y="0"/>
            <a:chExt cx="184" cy="236"/>
          </a:xfrm>
          <a:solidFill>
            <a:schemeClr val="accent1"/>
          </a:solidFill>
        </p:grpSpPr>
        <p:sp>
          <p:nvSpPr>
            <p:cNvPr id="25615" name="Freeform 15"/>
            <p:cNvSpPr/>
            <p:nvPr/>
          </p:nvSpPr>
          <p:spPr bwMode="auto">
            <a:xfrm>
              <a:off x="0" y="0"/>
              <a:ext cx="184" cy="236"/>
            </a:xfrm>
            <a:custGeom>
              <a:avLst/>
              <a:gdLst>
                <a:gd name="T0" fmla="*/ 19 w 84"/>
                <a:gd name="T1" fmla="*/ 98 h 108"/>
                <a:gd name="T2" fmla="*/ 10 w 84"/>
                <a:gd name="T3" fmla="*/ 98 h 108"/>
                <a:gd name="T4" fmla="*/ 10 w 84"/>
                <a:gd name="T5" fmla="*/ 9 h 108"/>
                <a:gd name="T6" fmla="*/ 79 w 84"/>
                <a:gd name="T7" fmla="*/ 9 h 108"/>
                <a:gd name="T8" fmla="*/ 84 w 84"/>
                <a:gd name="T9" fmla="*/ 5 h 108"/>
                <a:gd name="T10" fmla="*/ 79 w 84"/>
                <a:gd name="T11" fmla="*/ 0 h 108"/>
                <a:gd name="T12" fmla="*/ 5 w 84"/>
                <a:gd name="T13" fmla="*/ 0 h 108"/>
                <a:gd name="T14" fmla="*/ 0 w 84"/>
                <a:gd name="T15" fmla="*/ 5 h 108"/>
                <a:gd name="T16" fmla="*/ 0 w 84"/>
                <a:gd name="T17" fmla="*/ 103 h 108"/>
                <a:gd name="T18" fmla="*/ 5 w 84"/>
                <a:gd name="T19" fmla="*/ 108 h 108"/>
                <a:gd name="T20" fmla="*/ 19 w 84"/>
                <a:gd name="T21" fmla="*/ 108 h 108"/>
                <a:gd name="T22" fmla="*/ 23 w 84"/>
                <a:gd name="T23" fmla="*/ 103 h 108"/>
                <a:gd name="T24" fmla="*/ 19 w 84"/>
                <a:gd name="T25" fmla="*/ 9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4" h="108">
                  <a:moveTo>
                    <a:pt x="19" y="98"/>
                  </a:moveTo>
                  <a:cubicBezTo>
                    <a:pt x="10" y="98"/>
                    <a:pt x="10" y="98"/>
                    <a:pt x="10" y="9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79" y="9"/>
                    <a:pt x="79" y="9"/>
                    <a:pt x="79" y="9"/>
                  </a:cubicBezTo>
                  <a:cubicBezTo>
                    <a:pt x="82" y="9"/>
                    <a:pt x="84" y="7"/>
                    <a:pt x="84" y="5"/>
                  </a:cubicBezTo>
                  <a:cubicBezTo>
                    <a:pt x="84" y="2"/>
                    <a:pt x="82" y="0"/>
                    <a:pt x="79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106"/>
                    <a:pt x="3" y="108"/>
                    <a:pt x="5" y="108"/>
                  </a:cubicBezTo>
                  <a:cubicBezTo>
                    <a:pt x="19" y="108"/>
                    <a:pt x="19" y="108"/>
                    <a:pt x="19" y="108"/>
                  </a:cubicBezTo>
                  <a:cubicBezTo>
                    <a:pt x="21" y="108"/>
                    <a:pt x="23" y="106"/>
                    <a:pt x="23" y="103"/>
                  </a:cubicBezTo>
                  <a:cubicBezTo>
                    <a:pt x="23" y="100"/>
                    <a:pt x="21" y="98"/>
                    <a:pt x="19" y="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25616" name="Freeform 16"/>
            <p:cNvSpPr/>
            <p:nvPr/>
          </p:nvSpPr>
          <p:spPr bwMode="auto">
            <a:xfrm>
              <a:off x="116" y="138"/>
              <a:ext cx="68" cy="98"/>
            </a:xfrm>
            <a:custGeom>
              <a:avLst/>
              <a:gdLst>
                <a:gd name="T0" fmla="*/ 26 w 31"/>
                <a:gd name="T1" fmla="*/ 0 h 45"/>
                <a:gd name="T2" fmla="*/ 21 w 31"/>
                <a:gd name="T3" fmla="*/ 5 h 45"/>
                <a:gd name="T4" fmla="*/ 21 w 31"/>
                <a:gd name="T5" fmla="*/ 35 h 45"/>
                <a:gd name="T6" fmla="*/ 4 w 31"/>
                <a:gd name="T7" fmla="*/ 35 h 45"/>
                <a:gd name="T8" fmla="*/ 0 w 31"/>
                <a:gd name="T9" fmla="*/ 40 h 45"/>
                <a:gd name="T10" fmla="*/ 4 w 31"/>
                <a:gd name="T11" fmla="*/ 45 h 45"/>
                <a:gd name="T12" fmla="*/ 26 w 31"/>
                <a:gd name="T13" fmla="*/ 45 h 45"/>
                <a:gd name="T14" fmla="*/ 29 w 31"/>
                <a:gd name="T15" fmla="*/ 43 h 45"/>
                <a:gd name="T16" fmla="*/ 31 w 31"/>
                <a:gd name="T17" fmla="*/ 40 h 45"/>
                <a:gd name="T18" fmla="*/ 31 w 31"/>
                <a:gd name="T19" fmla="*/ 5 h 45"/>
                <a:gd name="T20" fmla="*/ 26 w 31"/>
                <a:gd name="T2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" h="45">
                  <a:moveTo>
                    <a:pt x="26" y="0"/>
                  </a:moveTo>
                  <a:cubicBezTo>
                    <a:pt x="23" y="0"/>
                    <a:pt x="21" y="2"/>
                    <a:pt x="21" y="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2" y="35"/>
                    <a:pt x="0" y="37"/>
                    <a:pt x="0" y="40"/>
                  </a:cubicBezTo>
                  <a:cubicBezTo>
                    <a:pt x="0" y="43"/>
                    <a:pt x="2" y="45"/>
                    <a:pt x="4" y="45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27" y="45"/>
                    <a:pt x="28" y="44"/>
                    <a:pt x="29" y="43"/>
                  </a:cubicBezTo>
                  <a:cubicBezTo>
                    <a:pt x="30" y="42"/>
                    <a:pt x="31" y="41"/>
                    <a:pt x="31" y="40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1" y="2"/>
                    <a:pt x="29" y="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25617" name="Freeform 17"/>
            <p:cNvSpPr>
              <a:spLocks noEditPoints="1"/>
            </p:cNvSpPr>
            <p:nvPr/>
          </p:nvSpPr>
          <p:spPr bwMode="auto">
            <a:xfrm>
              <a:off x="66" y="51"/>
              <a:ext cx="113" cy="163"/>
            </a:xfrm>
            <a:custGeom>
              <a:avLst/>
              <a:gdLst>
                <a:gd name="T0" fmla="*/ 45 w 52"/>
                <a:gd name="T1" fmla="*/ 1 h 75"/>
                <a:gd name="T2" fmla="*/ 40 w 52"/>
                <a:gd name="T3" fmla="*/ 0 h 75"/>
                <a:gd name="T4" fmla="*/ 30 w 52"/>
                <a:gd name="T5" fmla="*/ 5 h 75"/>
                <a:gd name="T6" fmla="*/ 1 w 52"/>
                <a:gd name="T7" fmla="*/ 57 h 75"/>
                <a:gd name="T8" fmla="*/ 0 w 52"/>
                <a:gd name="T9" fmla="*/ 59 h 75"/>
                <a:gd name="T10" fmla="*/ 0 w 52"/>
                <a:gd name="T11" fmla="*/ 71 h 75"/>
                <a:gd name="T12" fmla="*/ 3 w 52"/>
                <a:gd name="T13" fmla="*/ 75 h 75"/>
                <a:gd name="T14" fmla="*/ 5 w 52"/>
                <a:gd name="T15" fmla="*/ 75 h 75"/>
                <a:gd name="T16" fmla="*/ 7 w 52"/>
                <a:gd name="T17" fmla="*/ 75 h 75"/>
                <a:gd name="T18" fmla="*/ 18 w 52"/>
                <a:gd name="T19" fmla="*/ 69 h 75"/>
                <a:gd name="T20" fmla="*/ 19 w 52"/>
                <a:gd name="T21" fmla="*/ 67 h 75"/>
                <a:gd name="T22" fmla="*/ 49 w 52"/>
                <a:gd name="T23" fmla="*/ 16 h 75"/>
                <a:gd name="T24" fmla="*/ 45 w 52"/>
                <a:gd name="T25" fmla="*/ 1 h 75"/>
                <a:gd name="T26" fmla="*/ 41 w 52"/>
                <a:gd name="T27" fmla="*/ 11 h 75"/>
                <a:gd name="T28" fmla="*/ 12 w 52"/>
                <a:gd name="T29" fmla="*/ 62 h 75"/>
                <a:gd name="T30" fmla="*/ 9 w 52"/>
                <a:gd name="T31" fmla="*/ 63 h 75"/>
                <a:gd name="T32" fmla="*/ 9 w 52"/>
                <a:gd name="T33" fmla="*/ 60 h 75"/>
                <a:gd name="T34" fmla="*/ 38 w 52"/>
                <a:gd name="T35" fmla="*/ 10 h 75"/>
                <a:gd name="T36" fmla="*/ 41 w 52"/>
                <a:gd name="T37" fmla="*/ 9 h 75"/>
                <a:gd name="T38" fmla="*/ 41 w 52"/>
                <a:gd name="T39" fmla="*/ 1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2" h="75">
                  <a:moveTo>
                    <a:pt x="45" y="1"/>
                  </a:moveTo>
                  <a:cubicBezTo>
                    <a:pt x="44" y="0"/>
                    <a:pt x="42" y="0"/>
                    <a:pt x="40" y="0"/>
                  </a:cubicBezTo>
                  <a:cubicBezTo>
                    <a:pt x="36" y="0"/>
                    <a:pt x="32" y="2"/>
                    <a:pt x="30" y="5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0" y="57"/>
                    <a:pt x="0" y="58"/>
                    <a:pt x="0" y="59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1" y="72"/>
                    <a:pt x="1" y="74"/>
                    <a:pt x="3" y="75"/>
                  </a:cubicBezTo>
                  <a:cubicBezTo>
                    <a:pt x="3" y="75"/>
                    <a:pt x="4" y="75"/>
                    <a:pt x="5" y="75"/>
                  </a:cubicBezTo>
                  <a:cubicBezTo>
                    <a:pt x="6" y="75"/>
                    <a:pt x="7" y="75"/>
                    <a:pt x="7" y="75"/>
                  </a:cubicBezTo>
                  <a:cubicBezTo>
                    <a:pt x="18" y="69"/>
                    <a:pt x="18" y="69"/>
                    <a:pt x="18" y="69"/>
                  </a:cubicBezTo>
                  <a:cubicBezTo>
                    <a:pt x="18" y="69"/>
                    <a:pt x="19" y="68"/>
                    <a:pt x="19" y="67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52" y="11"/>
                    <a:pt x="50" y="4"/>
                    <a:pt x="45" y="1"/>
                  </a:cubicBezTo>
                  <a:close/>
                  <a:moveTo>
                    <a:pt x="41" y="11"/>
                  </a:moveTo>
                  <a:cubicBezTo>
                    <a:pt x="12" y="62"/>
                    <a:pt x="12" y="62"/>
                    <a:pt x="12" y="62"/>
                  </a:cubicBezTo>
                  <a:cubicBezTo>
                    <a:pt x="9" y="63"/>
                    <a:pt x="9" y="63"/>
                    <a:pt x="9" y="63"/>
                  </a:cubicBezTo>
                  <a:cubicBezTo>
                    <a:pt x="9" y="60"/>
                    <a:pt x="9" y="60"/>
                    <a:pt x="9" y="60"/>
                  </a:cubicBezTo>
                  <a:cubicBezTo>
                    <a:pt x="38" y="10"/>
                    <a:pt x="38" y="10"/>
                    <a:pt x="38" y="10"/>
                  </a:cubicBezTo>
                  <a:cubicBezTo>
                    <a:pt x="39" y="9"/>
                    <a:pt x="40" y="9"/>
                    <a:pt x="41" y="9"/>
                  </a:cubicBezTo>
                  <a:cubicBezTo>
                    <a:pt x="41" y="10"/>
                    <a:pt x="42" y="11"/>
                    <a:pt x="4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25618" name="Freeform 18"/>
            <p:cNvSpPr/>
            <p:nvPr/>
          </p:nvSpPr>
          <p:spPr bwMode="auto">
            <a:xfrm>
              <a:off x="35" y="68"/>
              <a:ext cx="70" cy="20"/>
            </a:xfrm>
            <a:custGeom>
              <a:avLst/>
              <a:gdLst>
                <a:gd name="T0" fmla="*/ 32 w 32"/>
                <a:gd name="T1" fmla="*/ 4 h 9"/>
                <a:gd name="T2" fmla="*/ 28 w 32"/>
                <a:gd name="T3" fmla="*/ 0 h 9"/>
                <a:gd name="T4" fmla="*/ 4 w 32"/>
                <a:gd name="T5" fmla="*/ 0 h 9"/>
                <a:gd name="T6" fmla="*/ 0 w 32"/>
                <a:gd name="T7" fmla="*/ 4 h 9"/>
                <a:gd name="T8" fmla="*/ 4 w 32"/>
                <a:gd name="T9" fmla="*/ 9 h 9"/>
                <a:gd name="T10" fmla="*/ 28 w 32"/>
                <a:gd name="T11" fmla="*/ 9 h 9"/>
                <a:gd name="T12" fmla="*/ 32 w 32"/>
                <a:gd name="T13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9">
                  <a:moveTo>
                    <a:pt x="32" y="4"/>
                  </a:moveTo>
                  <a:cubicBezTo>
                    <a:pt x="32" y="2"/>
                    <a:pt x="30" y="0"/>
                    <a:pt x="28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"/>
                    <a:pt x="2" y="9"/>
                    <a:pt x="4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30" y="9"/>
                    <a:pt x="32" y="7"/>
                    <a:pt x="3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25619" name="Freeform 19"/>
            <p:cNvSpPr/>
            <p:nvPr/>
          </p:nvSpPr>
          <p:spPr bwMode="auto">
            <a:xfrm>
              <a:off x="35" y="107"/>
              <a:ext cx="46" cy="20"/>
            </a:xfrm>
            <a:custGeom>
              <a:avLst/>
              <a:gdLst>
                <a:gd name="T0" fmla="*/ 4 w 21"/>
                <a:gd name="T1" fmla="*/ 0 h 9"/>
                <a:gd name="T2" fmla="*/ 0 w 21"/>
                <a:gd name="T3" fmla="*/ 4 h 9"/>
                <a:gd name="T4" fmla="*/ 4 w 21"/>
                <a:gd name="T5" fmla="*/ 9 h 9"/>
                <a:gd name="T6" fmla="*/ 16 w 21"/>
                <a:gd name="T7" fmla="*/ 9 h 9"/>
                <a:gd name="T8" fmla="*/ 21 w 21"/>
                <a:gd name="T9" fmla="*/ 4 h 9"/>
                <a:gd name="T10" fmla="*/ 16 w 21"/>
                <a:gd name="T11" fmla="*/ 0 h 9"/>
                <a:gd name="T12" fmla="*/ 4 w 21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9">
                  <a:moveTo>
                    <a:pt x="4" y="0"/>
                  </a:moveTo>
                  <a:cubicBezTo>
                    <a:pt x="2" y="0"/>
                    <a:pt x="0" y="2"/>
                    <a:pt x="0" y="4"/>
                  </a:cubicBezTo>
                  <a:cubicBezTo>
                    <a:pt x="0" y="7"/>
                    <a:pt x="2" y="9"/>
                    <a:pt x="4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9" y="9"/>
                    <a:pt x="21" y="7"/>
                    <a:pt x="21" y="4"/>
                  </a:cubicBezTo>
                  <a:cubicBezTo>
                    <a:pt x="21" y="2"/>
                    <a:pt x="19" y="0"/>
                    <a:pt x="16" y="0"/>
                  </a:cubicBez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black"/>
                </a:solidFill>
              </a:endParaRPr>
            </a:p>
          </p:txBody>
        </p:sp>
      </p:grpSp>
      <p:grpSp>
        <p:nvGrpSpPr>
          <p:cNvPr id="25620" name="Group 20"/>
          <p:cNvGrpSpPr/>
          <p:nvPr/>
        </p:nvGrpSpPr>
        <p:grpSpPr bwMode="auto">
          <a:xfrm>
            <a:off x="7558619" y="3775181"/>
            <a:ext cx="493183" cy="499688"/>
            <a:chOff x="0" y="0"/>
            <a:chExt cx="233" cy="236"/>
          </a:xfrm>
          <a:solidFill>
            <a:schemeClr val="accent4"/>
          </a:solidFill>
        </p:grpSpPr>
        <p:sp>
          <p:nvSpPr>
            <p:cNvPr id="25621" name="Freeform 21"/>
            <p:cNvSpPr>
              <a:spLocks noEditPoints="1"/>
            </p:cNvSpPr>
            <p:nvPr/>
          </p:nvSpPr>
          <p:spPr bwMode="auto">
            <a:xfrm>
              <a:off x="0" y="0"/>
              <a:ext cx="233" cy="236"/>
            </a:xfrm>
            <a:custGeom>
              <a:avLst/>
              <a:gdLst>
                <a:gd name="T0" fmla="*/ 103 w 107"/>
                <a:gd name="T1" fmla="*/ 42 h 108"/>
                <a:gd name="T2" fmla="*/ 93 w 107"/>
                <a:gd name="T3" fmla="*/ 35 h 108"/>
                <a:gd name="T4" fmla="*/ 97 w 107"/>
                <a:gd name="T5" fmla="*/ 22 h 108"/>
                <a:gd name="T6" fmla="*/ 80 w 107"/>
                <a:gd name="T7" fmla="*/ 10 h 108"/>
                <a:gd name="T8" fmla="*/ 68 w 107"/>
                <a:gd name="T9" fmla="*/ 12 h 108"/>
                <a:gd name="T10" fmla="*/ 62 w 107"/>
                <a:gd name="T11" fmla="*/ 1 h 108"/>
                <a:gd name="T12" fmla="*/ 42 w 107"/>
                <a:gd name="T13" fmla="*/ 4 h 108"/>
                <a:gd name="T14" fmla="*/ 34 w 107"/>
                <a:gd name="T15" fmla="*/ 14 h 108"/>
                <a:gd name="T16" fmla="*/ 22 w 107"/>
                <a:gd name="T17" fmla="*/ 11 h 108"/>
                <a:gd name="T18" fmla="*/ 10 w 107"/>
                <a:gd name="T19" fmla="*/ 27 h 108"/>
                <a:gd name="T20" fmla="*/ 12 w 107"/>
                <a:gd name="T21" fmla="*/ 39 h 108"/>
                <a:gd name="T22" fmla="*/ 0 w 107"/>
                <a:gd name="T23" fmla="*/ 46 h 108"/>
                <a:gd name="T24" fmla="*/ 0 w 107"/>
                <a:gd name="T25" fmla="*/ 62 h 108"/>
                <a:gd name="T26" fmla="*/ 12 w 107"/>
                <a:gd name="T27" fmla="*/ 69 h 108"/>
                <a:gd name="T28" fmla="*/ 10 w 107"/>
                <a:gd name="T29" fmla="*/ 81 h 108"/>
                <a:gd name="T30" fmla="*/ 22 w 107"/>
                <a:gd name="T31" fmla="*/ 97 h 108"/>
                <a:gd name="T32" fmla="*/ 34 w 107"/>
                <a:gd name="T33" fmla="*/ 94 h 108"/>
                <a:gd name="T34" fmla="*/ 42 w 107"/>
                <a:gd name="T35" fmla="*/ 104 h 108"/>
                <a:gd name="T36" fmla="*/ 53 w 107"/>
                <a:gd name="T37" fmla="*/ 108 h 108"/>
                <a:gd name="T38" fmla="*/ 65 w 107"/>
                <a:gd name="T39" fmla="*/ 104 h 108"/>
                <a:gd name="T40" fmla="*/ 72 w 107"/>
                <a:gd name="T41" fmla="*/ 94 h 108"/>
                <a:gd name="T42" fmla="*/ 85 w 107"/>
                <a:gd name="T43" fmla="*/ 97 h 108"/>
                <a:gd name="T44" fmla="*/ 97 w 107"/>
                <a:gd name="T45" fmla="*/ 81 h 108"/>
                <a:gd name="T46" fmla="*/ 95 w 107"/>
                <a:gd name="T47" fmla="*/ 69 h 108"/>
                <a:gd name="T48" fmla="*/ 106 w 107"/>
                <a:gd name="T49" fmla="*/ 62 h 108"/>
                <a:gd name="T50" fmla="*/ 106 w 107"/>
                <a:gd name="T51" fmla="*/ 46 h 108"/>
                <a:gd name="T52" fmla="*/ 90 w 107"/>
                <a:gd name="T53" fmla="*/ 61 h 108"/>
                <a:gd name="T54" fmla="*/ 84 w 107"/>
                <a:gd name="T55" fmla="*/ 71 h 108"/>
                <a:gd name="T56" fmla="*/ 88 w 107"/>
                <a:gd name="T57" fmla="*/ 82 h 108"/>
                <a:gd name="T58" fmla="*/ 74 w 107"/>
                <a:gd name="T59" fmla="*/ 84 h 108"/>
                <a:gd name="T60" fmla="*/ 63 w 107"/>
                <a:gd name="T61" fmla="*/ 87 h 108"/>
                <a:gd name="T62" fmla="*/ 57 w 107"/>
                <a:gd name="T63" fmla="*/ 98 h 108"/>
                <a:gd name="T64" fmla="*/ 47 w 107"/>
                <a:gd name="T65" fmla="*/ 90 h 108"/>
                <a:gd name="T66" fmla="*/ 37 w 107"/>
                <a:gd name="T67" fmla="*/ 85 h 108"/>
                <a:gd name="T68" fmla="*/ 25 w 107"/>
                <a:gd name="T69" fmla="*/ 88 h 108"/>
                <a:gd name="T70" fmla="*/ 23 w 107"/>
                <a:gd name="T71" fmla="*/ 75 h 108"/>
                <a:gd name="T72" fmla="*/ 20 w 107"/>
                <a:gd name="T73" fmla="*/ 64 h 108"/>
                <a:gd name="T74" fmla="*/ 9 w 107"/>
                <a:gd name="T75" fmla="*/ 58 h 108"/>
                <a:gd name="T76" fmla="*/ 9 w 107"/>
                <a:gd name="T77" fmla="*/ 50 h 108"/>
                <a:gd name="T78" fmla="*/ 20 w 107"/>
                <a:gd name="T79" fmla="*/ 44 h 108"/>
                <a:gd name="T80" fmla="*/ 23 w 107"/>
                <a:gd name="T81" fmla="*/ 33 h 108"/>
                <a:gd name="T82" fmla="*/ 25 w 107"/>
                <a:gd name="T83" fmla="*/ 20 h 108"/>
                <a:gd name="T84" fmla="*/ 37 w 107"/>
                <a:gd name="T85" fmla="*/ 23 h 108"/>
                <a:gd name="T86" fmla="*/ 47 w 107"/>
                <a:gd name="T87" fmla="*/ 18 h 108"/>
                <a:gd name="T88" fmla="*/ 57 w 107"/>
                <a:gd name="T89" fmla="*/ 10 h 108"/>
                <a:gd name="T90" fmla="*/ 63 w 107"/>
                <a:gd name="T91" fmla="*/ 21 h 108"/>
                <a:gd name="T92" fmla="*/ 74 w 107"/>
                <a:gd name="T93" fmla="*/ 23 h 108"/>
                <a:gd name="T94" fmla="*/ 88 w 107"/>
                <a:gd name="T95" fmla="*/ 26 h 108"/>
                <a:gd name="T96" fmla="*/ 84 w 107"/>
                <a:gd name="T97" fmla="*/ 37 h 108"/>
                <a:gd name="T98" fmla="*/ 90 w 107"/>
                <a:gd name="T99" fmla="*/ 47 h 108"/>
                <a:gd name="T100" fmla="*/ 98 w 107"/>
                <a:gd name="T101" fmla="*/ 5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7" h="108">
                  <a:moveTo>
                    <a:pt x="106" y="46"/>
                  </a:moveTo>
                  <a:cubicBezTo>
                    <a:pt x="106" y="44"/>
                    <a:pt x="105" y="43"/>
                    <a:pt x="103" y="42"/>
                  </a:cubicBezTo>
                  <a:cubicBezTo>
                    <a:pt x="95" y="39"/>
                    <a:pt x="95" y="39"/>
                    <a:pt x="95" y="39"/>
                  </a:cubicBezTo>
                  <a:cubicBezTo>
                    <a:pt x="94" y="38"/>
                    <a:pt x="94" y="36"/>
                    <a:pt x="93" y="35"/>
                  </a:cubicBezTo>
                  <a:cubicBezTo>
                    <a:pt x="97" y="27"/>
                    <a:pt x="97" y="27"/>
                    <a:pt x="97" y="27"/>
                  </a:cubicBezTo>
                  <a:cubicBezTo>
                    <a:pt x="98" y="25"/>
                    <a:pt x="98" y="24"/>
                    <a:pt x="97" y="22"/>
                  </a:cubicBezTo>
                  <a:cubicBezTo>
                    <a:pt x="93" y="18"/>
                    <a:pt x="89" y="14"/>
                    <a:pt x="85" y="11"/>
                  </a:cubicBezTo>
                  <a:cubicBezTo>
                    <a:pt x="84" y="10"/>
                    <a:pt x="82" y="10"/>
                    <a:pt x="80" y="10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71" y="14"/>
                    <a:pt x="70" y="13"/>
                    <a:pt x="68" y="12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65" y="2"/>
                    <a:pt x="63" y="1"/>
                    <a:pt x="62" y="1"/>
                  </a:cubicBezTo>
                  <a:cubicBezTo>
                    <a:pt x="56" y="0"/>
                    <a:pt x="51" y="0"/>
                    <a:pt x="45" y="1"/>
                  </a:cubicBezTo>
                  <a:cubicBezTo>
                    <a:pt x="44" y="1"/>
                    <a:pt x="42" y="2"/>
                    <a:pt x="42" y="4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7" y="13"/>
                    <a:pt x="36" y="14"/>
                    <a:pt x="34" y="14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5" y="10"/>
                    <a:pt x="23" y="10"/>
                    <a:pt x="22" y="11"/>
                  </a:cubicBezTo>
                  <a:cubicBezTo>
                    <a:pt x="17" y="14"/>
                    <a:pt x="13" y="18"/>
                    <a:pt x="10" y="22"/>
                  </a:cubicBezTo>
                  <a:cubicBezTo>
                    <a:pt x="9" y="24"/>
                    <a:pt x="9" y="25"/>
                    <a:pt x="10" y="27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3" y="36"/>
                    <a:pt x="12" y="38"/>
                    <a:pt x="12" y="39"/>
                  </a:cubicBezTo>
                  <a:cubicBezTo>
                    <a:pt x="3" y="42"/>
                    <a:pt x="3" y="42"/>
                    <a:pt x="3" y="42"/>
                  </a:cubicBezTo>
                  <a:cubicBezTo>
                    <a:pt x="2" y="43"/>
                    <a:pt x="1" y="44"/>
                    <a:pt x="0" y="46"/>
                  </a:cubicBezTo>
                  <a:cubicBezTo>
                    <a:pt x="0" y="49"/>
                    <a:pt x="0" y="51"/>
                    <a:pt x="0" y="54"/>
                  </a:cubicBezTo>
                  <a:cubicBezTo>
                    <a:pt x="0" y="56"/>
                    <a:pt x="0" y="59"/>
                    <a:pt x="0" y="62"/>
                  </a:cubicBezTo>
                  <a:cubicBezTo>
                    <a:pt x="1" y="64"/>
                    <a:pt x="2" y="65"/>
                    <a:pt x="3" y="66"/>
                  </a:cubicBezTo>
                  <a:cubicBezTo>
                    <a:pt x="12" y="69"/>
                    <a:pt x="12" y="69"/>
                    <a:pt x="12" y="69"/>
                  </a:cubicBezTo>
                  <a:cubicBezTo>
                    <a:pt x="12" y="70"/>
                    <a:pt x="13" y="72"/>
                    <a:pt x="14" y="73"/>
                  </a:cubicBezTo>
                  <a:cubicBezTo>
                    <a:pt x="10" y="81"/>
                    <a:pt x="10" y="81"/>
                    <a:pt x="10" y="81"/>
                  </a:cubicBezTo>
                  <a:cubicBezTo>
                    <a:pt x="9" y="82"/>
                    <a:pt x="9" y="84"/>
                    <a:pt x="10" y="86"/>
                  </a:cubicBezTo>
                  <a:cubicBezTo>
                    <a:pt x="13" y="90"/>
                    <a:pt x="17" y="94"/>
                    <a:pt x="22" y="97"/>
                  </a:cubicBezTo>
                  <a:cubicBezTo>
                    <a:pt x="23" y="98"/>
                    <a:pt x="25" y="98"/>
                    <a:pt x="26" y="98"/>
                  </a:cubicBezTo>
                  <a:cubicBezTo>
                    <a:pt x="34" y="94"/>
                    <a:pt x="34" y="94"/>
                    <a:pt x="34" y="94"/>
                  </a:cubicBezTo>
                  <a:cubicBezTo>
                    <a:pt x="36" y="94"/>
                    <a:pt x="37" y="95"/>
                    <a:pt x="39" y="95"/>
                  </a:cubicBezTo>
                  <a:cubicBezTo>
                    <a:pt x="42" y="104"/>
                    <a:pt x="42" y="104"/>
                    <a:pt x="42" y="104"/>
                  </a:cubicBezTo>
                  <a:cubicBezTo>
                    <a:pt x="42" y="106"/>
                    <a:pt x="44" y="107"/>
                    <a:pt x="45" y="107"/>
                  </a:cubicBezTo>
                  <a:cubicBezTo>
                    <a:pt x="48" y="107"/>
                    <a:pt x="51" y="108"/>
                    <a:pt x="53" y="108"/>
                  </a:cubicBezTo>
                  <a:cubicBezTo>
                    <a:pt x="56" y="108"/>
                    <a:pt x="59" y="107"/>
                    <a:pt x="62" y="107"/>
                  </a:cubicBezTo>
                  <a:cubicBezTo>
                    <a:pt x="63" y="107"/>
                    <a:pt x="65" y="106"/>
                    <a:pt x="65" y="104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70" y="95"/>
                    <a:pt x="71" y="94"/>
                    <a:pt x="72" y="94"/>
                  </a:cubicBezTo>
                  <a:cubicBezTo>
                    <a:pt x="80" y="98"/>
                    <a:pt x="80" y="98"/>
                    <a:pt x="80" y="98"/>
                  </a:cubicBezTo>
                  <a:cubicBezTo>
                    <a:pt x="82" y="98"/>
                    <a:pt x="84" y="98"/>
                    <a:pt x="85" y="97"/>
                  </a:cubicBezTo>
                  <a:cubicBezTo>
                    <a:pt x="89" y="94"/>
                    <a:pt x="93" y="90"/>
                    <a:pt x="97" y="86"/>
                  </a:cubicBezTo>
                  <a:cubicBezTo>
                    <a:pt x="98" y="84"/>
                    <a:pt x="98" y="82"/>
                    <a:pt x="97" y="81"/>
                  </a:cubicBezTo>
                  <a:cubicBezTo>
                    <a:pt x="93" y="73"/>
                    <a:pt x="93" y="73"/>
                    <a:pt x="93" y="73"/>
                  </a:cubicBezTo>
                  <a:cubicBezTo>
                    <a:pt x="94" y="72"/>
                    <a:pt x="94" y="70"/>
                    <a:pt x="95" y="69"/>
                  </a:cubicBezTo>
                  <a:cubicBezTo>
                    <a:pt x="103" y="66"/>
                    <a:pt x="103" y="66"/>
                    <a:pt x="103" y="66"/>
                  </a:cubicBezTo>
                  <a:cubicBezTo>
                    <a:pt x="105" y="65"/>
                    <a:pt x="106" y="64"/>
                    <a:pt x="106" y="62"/>
                  </a:cubicBezTo>
                  <a:cubicBezTo>
                    <a:pt x="107" y="59"/>
                    <a:pt x="107" y="56"/>
                    <a:pt x="107" y="54"/>
                  </a:cubicBezTo>
                  <a:cubicBezTo>
                    <a:pt x="107" y="51"/>
                    <a:pt x="107" y="49"/>
                    <a:pt x="106" y="46"/>
                  </a:cubicBezTo>
                  <a:close/>
                  <a:moveTo>
                    <a:pt x="98" y="58"/>
                  </a:moveTo>
                  <a:cubicBezTo>
                    <a:pt x="90" y="61"/>
                    <a:pt x="90" y="61"/>
                    <a:pt x="90" y="61"/>
                  </a:cubicBezTo>
                  <a:cubicBezTo>
                    <a:pt x="88" y="61"/>
                    <a:pt x="87" y="62"/>
                    <a:pt x="87" y="64"/>
                  </a:cubicBezTo>
                  <a:cubicBezTo>
                    <a:pt x="86" y="66"/>
                    <a:pt x="85" y="69"/>
                    <a:pt x="84" y="71"/>
                  </a:cubicBezTo>
                  <a:cubicBezTo>
                    <a:pt x="83" y="72"/>
                    <a:pt x="83" y="73"/>
                    <a:pt x="84" y="75"/>
                  </a:cubicBezTo>
                  <a:cubicBezTo>
                    <a:pt x="88" y="82"/>
                    <a:pt x="88" y="82"/>
                    <a:pt x="88" y="82"/>
                  </a:cubicBezTo>
                  <a:cubicBezTo>
                    <a:pt x="86" y="84"/>
                    <a:pt x="84" y="86"/>
                    <a:pt x="82" y="88"/>
                  </a:cubicBezTo>
                  <a:cubicBezTo>
                    <a:pt x="74" y="84"/>
                    <a:pt x="74" y="84"/>
                    <a:pt x="74" y="84"/>
                  </a:cubicBezTo>
                  <a:cubicBezTo>
                    <a:pt x="73" y="84"/>
                    <a:pt x="71" y="84"/>
                    <a:pt x="70" y="85"/>
                  </a:cubicBezTo>
                  <a:cubicBezTo>
                    <a:pt x="68" y="86"/>
                    <a:pt x="66" y="87"/>
                    <a:pt x="63" y="87"/>
                  </a:cubicBezTo>
                  <a:cubicBezTo>
                    <a:pt x="62" y="88"/>
                    <a:pt x="61" y="89"/>
                    <a:pt x="60" y="90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5" y="98"/>
                    <a:pt x="52" y="98"/>
                    <a:pt x="49" y="98"/>
                  </a:cubicBezTo>
                  <a:cubicBezTo>
                    <a:pt x="47" y="90"/>
                    <a:pt x="47" y="90"/>
                    <a:pt x="47" y="90"/>
                  </a:cubicBezTo>
                  <a:cubicBezTo>
                    <a:pt x="46" y="89"/>
                    <a:pt x="45" y="88"/>
                    <a:pt x="43" y="87"/>
                  </a:cubicBezTo>
                  <a:cubicBezTo>
                    <a:pt x="41" y="87"/>
                    <a:pt x="39" y="86"/>
                    <a:pt x="37" y="85"/>
                  </a:cubicBezTo>
                  <a:cubicBezTo>
                    <a:pt x="35" y="84"/>
                    <a:pt x="34" y="84"/>
                    <a:pt x="33" y="84"/>
                  </a:cubicBezTo>
                  <a:cubicBezTo>
                    <a:pt x="25" y="88"/>
                    <a:pt x="25" y="88"/>
                    <a:pt x="25" y="88"/>
                  </a:cubicBezTo>
                  <a:cubicBezTo>
                    <a:pt x="23" y="86"/>
                    <a:pt x="21" y="84"/>
                    <a:pt x="19" y="82"/>
                  </a:cubicBezTo>
                  <a:cubicBezTo>
                    <a:pt x="23" y="75"/>
                    <a:pt x="23" y="75"/>
                    <a:pt x="23" y="75"/>
                  </a:cubicBezTo>
                  <a:cubicBezTo>
                    <a:pt x="23" y="73"/>
                    <a:pt x="23" y="72"/>
                    <a:pt x="23" y="71"/>
                  </a:cubicBezTo>
                  <a:cubicBezTo>
                    <a:pt x="22" y="69"/>
                    <a:pt x="21" y="66"/>
                    <a:pt x="20" y="64"/>
                  </a:cubicBezTo>
                  <a:cubicBezTo>
                    <a:pt x="20" y="62"/>
                    <a:pt x="18" y="61"/>
                    <a:pt x="17" y="61"/>
                  </a:cubicBezTo>
                  <a:cubicBezTo>
                    <a:pt x="9" y="58"/>
                    <a:pt x="9" y="58"/>
                    <a:pt x="9" y="58"/>
                  </a:cubicBezTo>
                  <a:cubicBezTo>
                    <a:pt x="9" y="57"/>
                    <a:pt x="9" y="55"/>
                    <a:pt x="9" y="54"/>
                  </a:cubicBezTo>
                  <a:cubicBezTo>
                    <a:pt x="9" y="53"/>
                    <a:pt x="9" y="51"/>
                    <a:pt x="9" y="50"/>
                  </a:cubicBezTo>
                  <a:cubicBezTo>
                    <a:pt x="17" y="47"/>
                    <a:pt x="17" y="47"/>
                    <a:pt x="17" y="47"/>
                  </a:cubicBezTo>
                  <a:cubicBezTo>
                    <a:pt x="18" y="47"/>
                    <a:pt x="20" y="45"/>
                    <a:pt x="20" y="44"/>
                  </a:cubicBezTo>
                  <a:cubicBezTo>
                    <a:pt x="21" y="42"/>
                    <a:pt x="22" y="39"/>
                    <a:pt x="23" y="37"/>
                  </a:cubicBezTo>
                  <a:cubicBezTo>
                    <a:pt x="23" y="36"/>
                    <a:pt x="23" y="34"/>
                    <a:pt x="23" y="33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1" y="23"/>
                    <a:pt x="23" y="22"/>
                    <a:pt x="25" y="20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4" y="24"/>
                    <a:pt x="35" y="24"/>
                    <a:pt x="37" y="23"/>
                  </a:cubicBezTo>
                  <a:cubicBezTo>
                    <a:pt x="39" y="22"/>
                    <a:pt x="41" y="21"/>
                    <a:pt x="43" y="21"/>
                  </a:cubicBezTo>
                  <a:cubicBezTo>
                    <a:pt x="45" y="20"/>
                    <a:pt x="46" y="19"/>
                    <a:pt x="47" y="18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52" y="9"/>
                    <a:pt x="55" y="9"/>
                    <a:pt x="57" y="10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1" y="19"/>
                    <a:pt x="62" y="20"/>
                    <a:pt x="63" y="21"/>
                  </a:cubicBezTo>
                  <a:cubicBezTo>
                    <a:pt x="66" y="21"/>
                    <a:pt x="68" y="22"/>
                    <a:pt x="70" y="23"/>
                  </a:cubicBezTo>
                  <a:cubicBezTo>
                    <a:pt x="71" y="24"/>
                    <a:pt x="73" y="24"/>
                    <a:pt x="74" y="23"/>
                  </a:cubicBezTo>
                  <a:cubicBezTo>
                    <a:pt x="82" y="20"/>
                    <a:pt x="82" y="20"/>
                    <a:pt x="82" y="20"/>
                  </a:cubicBezTo>
                  <a:cubicBezTo>
                    <a:pt x="84" y="22"/>
                    <a:pt x="86" y="23"/>
                    <a:pt x="88" y="26"/>
                  </a:cubicBezTo>
                  <a:cubicBezTo>
                    <a:pt x="84" y="33"/>
                    <a:pt x="84" y="33"/>
                    <a:pt x="84" y="33"/>
                  </a:cubicBezTo>
                  <a:cubicBezTo>
                    <a:pt x="83" y="34"/>
                    <a:pt x="83" y="36"/>
                    <a:pt x="84" y="37"/>
                  </a:cubicBezTo>
                  <a:cubicBezTo>
                    <a:pt x="85" y="39"/>
                    <a:pt x="86" y="42"/>
                    <a:pt x="87" y="44"/>
                  </a:cubicBezTo>
                  <a:cubicBezTo>
                    <a:pt x="87" y="45"/>
                    <a:pt x="88" y="47"/>
                    <a:pt x="90" y="47"/>
                  </a:cubicBezTo>
                  <a:cubicBezTo>
                    <a:pt x="98" y="50"/>
                    <a:pt x="98" y="50"/>
                    <a:pt x="98" y="50"/>
                  </a:cubicBezTo>
                  <a:cubicBezTo>
                    <a:pt x="98" y="51"/>
                    <a:pt x="98" y="53"/>
                    <a:pt x="98" y="54"/>
                  </a:cubicBezTo>
                  <a:cubicBezTo>
                    <a:pt x="98" y="55"/>
                    <a:pt x="98" y="57"/>
                    <a:pt x="98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25622" name="Freeform 22"/>
            <p:cNvSpPr>
              <a:spLocks noEditPoints="1"/>
            </p:cNvSpPr>
            <p:nvPr/>
          </p:nvSpPr>
          <p:spPr bwMode="auto">
            <a:xfrm>
              <a:off x="70" y="70"/>
              <a:ext cx="93" cy="92"/>
            </a:xfrm>
            <a:custGeom>
              <a:avLst/>
              <a:gdLst>
                <a:gd name="T0" fmla="*/ 21 w 43"/>
                <a:gd name="T1" fmla="*/ 0 h 42"/>
                <a:gd name="T2" fmla="*/ 0 w 43"/>
                <a:gd name="T3" fmla="*/ 21 h 42"/>
                <a:gd name="T4" fmla="*/ 21 w 43"/>
                <a:gd name="T5" fmla="*/ 42 h 42"/>
                <a:gd name="T6" fmla="*/ 43 w 43"/>
                <a:gd name="T7" fmla="*/ 21 h 42"/>
                <a:gd name="T8" fmla="*/ 21 w 43"/>
                <a:gd name="T9" fmla="*/ 0 h 42"/>
                <a:gd name="T10" fmla="*/ 21 w 43"/>
                <a:gd name="T11" fmla="*/ 33 h 42"/>
                <a:gd name="T12" fmla="*/ 9 w 43"/>
                <a:gd name="T13" fmla="*/ 21 h 42"/>
                <a:gd name="T14" fmla="*/ 21 w 43"/>
                <a:gd name="T15" fmla="*/ 9 h 42"/>
                <a:gd name="T16" fmla="*/ 33 w 43"/>
                <a:gd name="T17" fmla="*/ 21 h 42"/>
                <a:gd name="T18" fmla="*/ 21 w 43"/>
                <a:gd name="T19" fmla="*/ 3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42">
                  <a:moveTo>
                    <a:pt x="21" y="0"/>
                  </a:moveTo>
                  <a:cubicBezTo>
                    <a:pt x="10" y="0"/>
                    <a:pt x="0" y="9"/>
                    <a:pt x="0" y="21"/>
                  </a:cubicBezTo>
                  <a:cubicBezTo>
                    <a:pt x="0" y="33"/>
                    <a:pt x="10" y="42"/>
                    <a:pt x="21" y="42"/>
                  </a:cubicBezTo>
                  <a:cubicBezTo>
                    <a:pt x="33" y="42"/>
                    <a:pt x="43" y="33"/>
                    <a:pt x="43" y="21"/>
                  </a:cubicBezTo>
                  <a:cubicBezTo>
                    <a:pt x="43" y="9"/>
                    <a:pt x="33" y="0"/>
                    <a:pt x="21" y="0"/>
                  </a:cubicBezTo>
                  <a:close/>
                  <a:moveTo>
                    <a:pt x="21" y="33"/>
                  </a:moveTo>
                  <a:cubicBezTo>
                    <a:pt x="15" y="33"/>
                    <a:pt x="9" y="28"/>
                    <a:pt x="9" y="21"/>
                  </a:cubicBezTo>
                  <a:cubicBezTo>
                    <a:pt x="9" y="14"/>
                    <a:pt x="15" y="9"/>
                    <a:pt x="21" y="9"/>
                  </a:cubicBezTo>
                  <a:cubicBezTo>
                    <a:pt x="28" y="9"/>
                    <a:pt x="33" y="14"/>
                    <a:pt x="33" y="21"/>
                  </a:cubicBezTo>
                  <a:cubicBezTo>
                    <a:pt x="33" y="28"/>
                    <a:pt x="28" y="33"/>
                    <a:pt x="21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black"/>
                </a:solidFill>
              </a:endParaRPr>
            </a:p>
          </p:txBody>
        </p:sp>
      </p:grpSp>
      <p:grpSp>
        <p:nvGrpSpPr>
          <p:cNvPr id="25623" name="Group 23"/>
          <p:cNvGrpSpPr/>
          <p:nvPr/>
        </p:nvGrpSpPr>
        <p:grpSpPr bwMode="auto">
          <a:xfrm>
            <a:off x="5850467" y="3775181"/>
            <a:ext cx="491067" cy="499688"/>
            <a:chOff x="0" y="0"/>
            <a:chExt cx="232" cy="236"/>
          </a:xfrm>
          <a:solidFill>
            <a:schemeClr val="accent3"/>
          </a:solidFill>
        </p:grpSpPr>
        <p:sp>
          <p:nvSpPr>
            <p:cNvPr id="25624" name="Freeform 24"/>
            <p:cNvSpPr/>
            <p:nvPr/>
          </p:nvSpPr>
          <p:spPr bwMode="auto">
            <a:xfrm>
              <a:off x="0" y="0"/>
              <a:ext cx="232" cy="168"/>
            </a:xfrm>
            <a:custGeom>
              <a:avLst/>
              <a:gdLst>
                <a:gd name="T0" fmla="*/ 82 w 106"/>
                <a:gd name="T1" fmla="*/ 28 h 77"/>
                <a:gd name="T2" fmla="*/ 77 w 106"/>
                <a:gd name="T3" fmla="*/ 29 h 77"/>
                <a:gd name="T4" fmla="*/ 77 w 106"/>
                <a:gd name="T5" fmla="*/ 27 h 77"/>
                <a:gd name="T6" fmla="*/ 50 w 106"/>
                <a:gd name="T7" fmla="*/ 0 h 77"/>
                <a:gd name="T8" fmla="*/ 25 w 106"/>
                <a:gd name="T9" fmla="*/ 22 h 77"/>
                <a:gd name="T10" fmla="*/ 17 w 106"/>
                <a:gd name="T11" fmla="*/ 23 h 77"/>
                <a:gd name="T12" fmla="*/ 17 w 106"/>
                <a:gd name="T13" fmla="*/ 23 h 77"/>
                <a:gd name="T14" fmla="*/ 6 w 106"/>
                <a:gd name="T15" fmla="*/ 39 h 77"/>
                <a:gd name="T16" fmla="*/ 8 w 106"/>
                <a:gd name="T17" fmla="*/ 46 h 77"/>
                <a:gd name="T18" fmla="*/ 0 w 106"/>
                <a:gd name="T19" fmla="*/ 60 h 77"/>
                <a:gd name="T20" fmla="*/ 17 w 106"/>
                <a:gd name="T21" fmla="*/ 77 h 77"/>
                <a:gd name="T22" fmla="*/ 35 w 106"/>
                <a:gd name="T23" fmla="*/ 77 h 77"/>
                <a:gd name="T24" fmla="*/ 39 w 106"/>
                <a:gd name="T25" fmla="*/ 73 h 77"/>
                <a:gd name="T26" fmla="*/ 35 w 106"/>
                <a:gd name="T27" fmla="*/ 68 h 77"/>
                <a:gd name="T28" fmla="*/ 17 w 106"/>
                <a:gd name="T29" fmla="*/ 68 h 77"/>
                <a:gd name="T30" fmla="*/ 9 w 106"/>
                <a:gd name="T31" fmla="*/ 60 h 77"/>
                <a:gd name="T32" fmla="*/ 16 w 106"/>
                <a:gd name="T33" fmla="*/ 53 h 77"/>
                <a:gd name="T34" fmla="*/ 20 w 106"/>
                <a:gd name="T35" fmla="*/ 50 h 77"/>
                <a:gd name="T36" fmla="*/ 18 w 106"/>
                <a:gd name="T37" fmla="*/ 45 h 77"/>
                <a:gd name="T38" fmla="*/ 15 w 106"/>
                <a:gd name="T39" fmla="*/ 39 h 77"/>
                <a:gd name="T40" fmla="*/ 20 w 106"/>
                <a:gd name="T41" fmla="*/ 32 h 77"/>
                <a:gd name="T42" fmla="*/ 20 w 106"/>
                <a:gd name="T43" fmla="*/ 32 h 77"/>
                <a:gd name="T44" fmla="*/ 27 w 106"/>
                <a:gd name="T45" fmla="*/ 32 h 77"/>
                <a:gd name="T46" fmla="*/ 31 w 106"/>
                <a:gd name="T47" fmla="*/ 32 h 77"/>
                <a:gd name="T48" fmla="*/ 34 w 106"/>
                <a:gd name="T49" fmla="*/ 28 h 77"/>
                <a:gd name="T50" fmla="*/ 33 w 106"/>
                <a:gd name="T51" fmla="*/ 27 h 77"/>
                <a:gd name="T52" fmla="*/ 33 w 106"/>
                <a:gd name="T53" fmla="*/ 27 h 77"/>
                <a:gd name="T54" fmla="*/ 50 w 106"/>
                <a:gd name="T55" fmla="*/ 9 h 77"/>
                <a:gd name="T56" fmla="*/ 67 w 106"/>
                <a:gd name="T57" fmla="*/ 27 h 77"/>
                <a:gd name="T58" fmla="*/ 65 w 106"/>
                <a:gd name="T59" fmla="*/ 35 h 77"/>
                <a:gd name="T60" fmla="*/ 66 w 106"/>
                <a:gd name="T61" fmla="*/ 41 h 77"/>
                <a:gd name="T62" fmla="*/ 72 w 106"/>
                <a:gd name="T63" fmla="*/ 41 h 77"/>
                <a:gd name="T64" fmla="*/ 82 w 106"/>
                <a:gd name="T65" fmla="*/ 38 h 77"/>
                <a:gd name="T66" fmla="*/ 97 w 106"/>
                <a:gd name="T67" fmla="*/ 53 h 77"/>
                <a:gd name="T68" fmla="*/ 82 w 106"/>
                <a:gd name="T69" fmla="*/ 68 h 77"/>
                <a:gd name="T70" fmla="*/ 71 w 106"/>
                <a:gd name="T71" fmla="*/ 68 h 77"/>
                <a:gd name="T72" fmla="*/ 67 w 106"/>
                <a:gd name="T73" fmla="*/ 73 h 77"/>
                <a:gd name="T74" fmla="*/ 71 w 106"/>
                <a:gd name="T75" fmla="*/ 77 h 77"/>
                <a:gd name="T76" fmla="*/ 82 w 106"/>
                <a:gd name="T77" fmla="*/ 77 h 77"/>
                <a:gd name="T78" fmla="*/ 106 w 106"/>
                <a:gd name="T79" fmla="*/ 53 h 77"/>
                <a:gd name="T80" fmla="*/ 82 w 106"/>
                <a:gd name="T81" fmla="*/ 28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6" h="77">
                  <a:moveTo>
                    <a:pt x="82" y="28"/>
                  </a:moveTo>
                  <a:cubicBezTo>
                    <a:pt x="80" y="28"/>
                    <a:pt x="78" y="29"/>
                    <a:pt x="77" y="29"/>
                  </a:cubicBezTo>
                  <a:cubicBezTo>
                    <a:pt x="77" y="28"/>
                    <a:pt x="77" y="27"/>
                    <a:pt x="77" y="27"/>
                  </a:cubicBezTo>
                  <a:cubicBezTo>
                    <a:pt x="77" y="12"/>
                    <a:pt x="65" y="0"/>
                    <a:pt x="50" y="0"/>
                  </a:cubicBezTo>
                  <a:cubicBezTo>
                    <a:pt x="37" y="0"/>
                    <a:pt x="27" y="10"/>
                    <a:pt x="25" y="22"/>
                  </a:cubicBezTo>
                  <a:cubicBezTo>
                    <a:pt x="22" y="22"/>
                    <a:pt x="19" y="22"/>
                    <a:pt x="17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0" y="26"/>
                    <a:pt x="6" y="32"/>
                    <a:pt x="6" y="39"/>
                  </a:cubicBezTo>
                  <a:cubicBezTo>
                    <a:pt x="6" y="41"/>
                    <a:pt x="7" y="44"/>
                    <a:pt x="8" y="46"/>
                  </a:cubicBezTo>
                  <a:cubicBezTo>
                    <a:pt x="3" y="49"/>
                    <a:pt x="0" y="55"/>
                    <a:pt x="0" y="60"/>
                  </a:cubicBezTo>
                  <a:cubicBezTo>
                    <a:pt x="0" y="70"/>
                    <a:pt x="8" y="77"/>
                    <a:pt x="17" y="77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7" y="77"/>
                    <a:pt x="39" y="75"/>
                    <a:pt x="39" y="73"/>
                  </a:cubicBezTo>
                  <a:cubicBezTo>
                    <a:pt x="39" y="70"/>
                    <a:pt x="37" y="68"/>
                    <a:pt x="35" y="68"/>
                  </a:cubicBezTo>
                  <a:cubicBezTo>
                    <a:pt x="17" y="68"/>
                    <a:pt x="17" y="68"/>
                    <a:pt x="17" y="68"/>
                  </a:cubicBezTo>
                  <a:cubicBezTo>
                    <a:pt x="13" y="68"/>
                    <a:pt x="9" y="65"/>
                    <a:pt x="9" y="60"/>
                  </a:cubicBezTo>
                  <a:cubicBezTo>
                    <a:pt x="9" y="57"/>
                    <a:pt x="12" y="53"/>
                    <a:pt x="16" y="53"/>
                  </a:cubicBezTo>
                  <a:cubicBezTo>
                    <a:pt x="18" y="53"/>
                    <a:pt x="19" y="51"/>
                    <a:pt x="20" y="50"/>
                  </a:cubicBezTo>
                  <a:cubicBezTo>
                    <a:pt x="20" y="48"/>
                    <a:pt x="20" y="46"/>
                    <a:pt x="18" y="45"/>
                  </a:cubicBezTo>
                  <a:cubicBezTo>
                    <a:pt x="16" y="43"/>
                    <a:pt x="15" y="41"/>
                    <a:pt x="15" y="39"/>
                  </a:cubicBezTo>
                  <a:cubicBezTo>
                    <a:pt x="15" y="36"/>
                    <a:pt x="17" y="33"/>
                    <a:pt x="20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1"/>
                    <a:pt x="25" y="31"/>
                    <a:pt x="27" y="32"/>
                  </a:cubicBezTo>
                  <a:cubicBezTo>
                    <a:pt x="28" y="33"/>
                    <a:pt x="30" y="33"/>
                    <a:pt x="31" y="32"/>
                  </a:cubicBezTo>
                  <a:cubicBezTo>
                    <a:pt x="33" y="31"/>
                    <a:pt x="34" y="30"/>
                    <a:pt x="34" y="28"/>
                  </a:cubicBezTo>
                  <a:cubicBezTo>
                    <a:pt x="33" y="28"/>
                    <a:pt x="33" y="27"/>
                    <a:pt x="33" y="27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3" y="17"/>
                    <a:pt x="41" y="9"/>
                    <a:pt x="50" y="9"/>
                  </a:cubicBezTo>
                  <a:cubicBezTo>
                    <a:pt x="60" y="9"/>
                    <a:pt x="67" y="17"/>
                    <a:pt x="67" y="27"/>
                  </a:cubicBezTo>
                  <a:cubicBezTo>
                    <a:pt x="67" y="30"/>
                    <a:pt x="67" y="33"/>
                    <a:pt x="65" y="35"/>
                  </a:cubicBezTo>
                  <a:cubicBezTo>
                    <a:pt x="64" y="37"/>
                    <a:pt x="64" y="40"/>
                    <a:pt x="66" y="41"/>
                  </a:cubicBezTo>
                  <a:cubicBezTo>
                    <a:pt x="68" y="43"/>
                    <a:pt x="70" y="43"/>
                    <a:pt x="72" y="41"/>
                  </a:cubicBezTo>
                  <a:cubicBezTo>
                    <a:pt x="74" y="40"/>
                    <a:pt x="77" y="38"/>
                    <a:pt x="82" y="38"/>
                  </a:cubicBezTo>
                  <a:cubicBezTo>
                    <a:pt x="90" y="38"/>
                    <a:pt x="97" y="44"/>
                    <a:pt x="97" y="53"/>
                  </a:cubicBezTo>
                  <a:cubicBezTo>
                    <a:pt x="97" y="61"/>
                    <a:pt x="90" y="68"/>
                    <a:pt x="82" y="68"/>
                  </a:cubicBezTo>
                  <a:cubicBezTo>
                    <a:pt x="71" y="68"/>
                    <a:pt x="71" y="68"/>
                    <a:pt x="71" y="68"/>
                  </a:cubicBezTo>
                  <a:cubicBezTo>
                    <a:pt x="69" y="68"/>
                    <a:pt x="67" y="70"/>
                    <a:pt x="67" y="73"/>
                  </a:cubicBezTo>
                  <a:cubicBezTo>
                    <a:pt x="67" y="75"/>
                    <a:pt x="69" y="77"/>
                    <a:pt x="71" y="77"/>
                  </a:cubicBezTo>
                  <a:cubicBezTo>
                    <a:pt x="82" y="77"/>
                    <a:pt x="82" y="77"/>
                    <a:pt x="82" y="77"/>
                  </a:cubicBezTo>
                  <a:cubicBezTo>
                    <a:pt x="95" y="77"/>
                    <a:pt x="106" y="66"/>
                    <a:pt x="106" y="53"/>
                  </a:cubicBezTo>
                  <a:cubicBezTo>
                    <a:pt x="106" y="39"/>
                    <a:pt x="95" y="28"/>
                    <a:pt x="82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25625" name="Freeform 25"/>
            <p:cNvSpPr/>
            <p:nvPr/>
          </p:nvSpPr>
          <p:spPr bwMode="auto">
            <a:xfrm>
              <a:off x="70" y="94"/>
              <a:ext cx="92" cy="142"/>
            </a:xfrm>
            <a:custGeom>
              <a:avLst/>
              <a:gdLst>
                <a:gd name="T0" fmla="*/ 33 w 42"/>
                <a:gd name="T1" fmla="*/ 41 h 65"/>
                <a:gd name="T2" fmla="*/ 26 w 42"/>
                <a:gd name="T3" fmla="*/ 49 h 65"/>
                <a:gd name="T4" fmla="*/ 26 w 42"/>
                <a:gd name="T5" fmla="*/ 5 h 65"/>
                <a:gd name="T6" fmla="*/ 21 w 42"/>
                <a:gd name="T7" fmla="*/ 0 h 65"/>
                <a:gd name="T8" fmla="*/ 16 w 42"/>
                <a:gd name="T9" fmla="*/ 5 h 65"/>
                <a:gd name="T10" fmla="*/ 16 w 42"/>
                <a:gd name="T11" fmla="*/ 49 h 65"/>
                <a:gd name="T12" fmla="*/ 9 w 42"/>
                <a:gd name="T13" fmla="*/ 41 h 65"/>
                <a:gd name="T14" fmla="*/ 2 w 42"/>
                <a:gd name="T15" fmla="*/ 41 h 65"/>
                <a:gd name="T16" fmla="*/ 2 w 42"/>
                <a:gd name="T17" fmla="*/ 48 h 65"/>
                <a:gd name="T18" fmla="*/ 18 w 42"/>
                <a:gd name="T19" fmla="*/ 63 h 65"/>
                <a:gd name="T20" fmla="*/ 21 w 42"/>
                <a:gd name="T21" fmla="*/ 65 h 65"/>
                <a:gd name="T22" fmla="*/ 24 w 42"/>
                <a:gd name="T23" fmla="*/ 63 h 65"/>
                <a:gd name="T24" fmla="*/ 40 w 42"/>
                <a:gd name="T25" fmla="*/ 48 h 65"/>
                <a:gd name="T26" fmla="*/ 40 w 42"/>
                <a:gd name="T27" fmla="*/ 41 h 65"/>
                <a:gd name="T28" fmla="*/ 33 w 42"/>
                <a:gd name="T29" fmla="*/ 4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2" h="65">
                  <a:moveTo>
                    <a:pt x="33" y="41"/>
                  </a:moveTo>
                  <a:cubicBezTo>
                    <a:pt x="26" y="49"/>
                    <a:pt x="26" y="49"/>
                    <a:pt x="26" y="49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3"/>
                    <a:pt x="24" y="0"/>
                    <a:pt x="21" y="0"/>
                  </a:cubicBezTo>
                  <a:cubicBezTo>
                    <a:pt x="18" y="0"/>
                    <a:pt x="16" y="3"/>
                    <a:pt x="16" y="5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7" y="39"/>
                    <a:pt x="4" y="39"/>
                    <a:pt x="2" y="41"/>
                  </a:cubicBezTo>
                  <a:cubicBezTo>
                    <a:pt x="0" y="43"/>
                    <a:pt x="0" y="46"/>
                    <a:pt x="2" y="48"/>
                  </a:cubicBezTo>
                  <a:cubicBezTo>
                    <a:pt x="18" y="63"/>
                    <a:pt x="18" y="63"/>
                    <a:pt x="18" y="63"/>
                  </a:cubicBezTo>
                  <a:cubicBezTo>
                    <a:pt x="19" y="64"/>
                    <a:pt x="20" y="65"/>
                    <a:pt x="21" y="65"/>
                  </a:cubicBezTo>
                  <a:cubicBezTo>
                    <a:pt x="22" y="65"/>
                    <a:pt x="23" y="64"/>
                    <a:pt x="24" y="63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42" y="46"/>
                    <a:pt x="42" y="43"/>
                    <a:pt x="40" y="41"/>
                  </a:cubicBezTo>
                  <a:cubicBezTo>
                    <a:pt x="38" y="39"/>
                    <a:pt x="35" y="39"/>
                    <a:pt x="33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black"/>
                </a:solidFill>
              </a:endParaRPr>
            </a:p>
          </p:txBody>
        </p:sp>
      </p:grpSp>
      <p:grpSp>
        <p:nvGrpSpPr>
          <p:cNvPr id="25626" name="Group 26"/>
          <p:cNvGrpSpPr/>
          <p:nvPr/>
        </p:nvGrpSpPr>
        <p:grpSpPr bwMode="auto">
          <a:xfrm>
            <a:off x="4159251" y="3813293"/>
            <a:ext cx="497416" cy="423464"/>
            <a:chOff x="0" y="0"/>
            <a:chExt cx="235" cy="200"/>
          </a:xfrm>
          <a:solidFill>
            <a:schemeClr val="accent2"/>
          </a:solidFill>
        </p:grpSpPr>
        <p:sp>
          <p:nvSpPr>
            <p:cNvPr id="25627" name="Freeform 27"/>
            <p:cNvSpPr>
              <a:spLocks noEditPoints="1"/>
            </p:cNvSpPr>
            <p:nvPr/>
          </p:nvSpPr>
          <p:spPr bwMode="auto">
            <a:xfrm>
              <a:off x="0" y="0"/>
              <a:ext cx="235" cy="200"/>
            </a:xfrm>
            <a:custGeom>
              <a:avLst/>
              <a:gdLst>
                <a:gd name="T0" fmla="*/ 94 w 108"/>
                <a:gd name="T1" fmla="*/ 15 h 92"/>
                <a:gd name="T2" fmla="*/ 77 w 108"/>
                <a:gd name="T3" fmla="*/ 15 h 92"/>
                <a:gd name="T4" fmla="*/ 77 w 108"/>
                <a:gd name="T5" fmla="*/ 14 h 92"/>
                <a:gd name="T6" fmla="*/ 77 w 108"/>
                <a:gd name="T7" fmla="*/ 11 h 92"/>
                <a:gd name="T8" fmla="*/ 66 w 108"/>
                <a:gd name="T9" fmla="*/ 0 h 92"/>
                <a:gd name="T10" fmla="*/ 54 w 108"/>
                <a:gd name="T11" fmla="*/ 0 h 92"/>
                <a:gd name="T12" fmla="*/ 43 w 108"/>
                <a:gd name="T13" fmla="*/ 11 h 92"/>
                <a:gd name="T14" fmla="*/ 43 w 108"/>
                <a:gd name="T15" fmla="*/ 15 h 92"/>
                <a:gd name="T16" fmla="*/ 14 w 108"/>
                <a:gd name="T17" fmla="*/ 15 h 92"/>
                <a:gd name="T18" fmla="*/ 0 w 108"/>
                <a:gd name="T19" fmla="*/ 29 h 92"/>
                <a:gd name="T20" fmla="*/ 0 w 108"/>
                <a:gd name="T21" fmla="*/ 78 h 92"/>
                <a:gd name="T22" fmla="*/ 14 w 108"/>
                <a:gd name="T23" fmla="*/ 92 h 92"/>
                <a:gd name="T24" fmla="*/ 94 w 108"/>
                <a:gd name="T25" fmla="*/ 92 h 92"/>
                <a:gd name="T26" fmla="*/ 108 w 108"/>
                <a:gd name="T27" fmla="*/ 78 h 92"/>
                <a:gd name="T28" fmla="*/ 108 w 108"/>
                <a:gd name="T29" fmla="*/ 29 h 92"/>
                <a:gd name="T30" fmla="*/ 94 w 108"/>
                <a:gd name="T31" fmla="*/ 15 h 92"/>
                <a:gd name="T32" fmla="*/ 10 w 108"/>
                <a:gd name="T33" fmla="*/ 78 h 92"/>
                <a:gd name="T34" fmla="*/ 10 w 108"/>
                <a:gd name="T35" fmla="*/ 29 h 92"/>
                <a:gd name="T36" fmla="*/ 14 w 108"/>
                <a:gd name="T37" fmla="*/ 24 h 92"/>
                <a:gd name="T38" fmla="*/ 26 w 108"/>
                <a:gd name="T39" fmla="*/ 24 h 92"/>
                <a:gd name="T40" fmla="*/ 26 w 108"/>
                <a:gd name="T41" fmla="*/ 83 h 92"/>
                <a:gd name="T42" fmla="*/ 14 w 108"/>
                <a:gd name="T43" fmla="*/ 83 h 92"/>
                <a:gd name="T44" fmla="*/ 10 w 108"/>
                <a:gd name="T45" fmla="*/ 78 h 92"/>
                <a:gd name="T46" fmla="*/ 99 w 108"/>
                <a:gd name="T47" fmla="*/ 78 h 92"/>
                <a:gd name="T48" fmla="*/ 94 w 108"/>
                <a:gd name="T49" fmla="*/ 83 h 92"/>
                <a:gd name="T50" fmla="*/ 35 w 108"/>
                <a:gd name="T51" fmla="*/ 83 h 92"/>
                <a:gd name="T52" fmla="*/ 35 w 108"/>
                <a:gd name="T53" fmla="*/ 24 h 92"/>
                <a:gd name="T54" fmla="*/ 43 w 108"/>
                <a:gd name="T55" fmla="*/ 24 h 92"/>
                <a:gd name="T56" fmla="*/ 77 w 108"/>
                <a:gd name="T57" fmla="*/ 24 h 92"/>
                <a:gd name="T58" fmla="*/ 94 w 108"/>
                <a:gd name="T59" fmla="*/ 24 h 92"/>
                <a:gd name="T60" fmla="*/ 99 w 108"/>
                <a:gd name="T61" fmla="*/ 29 h 92"/>
                <a:gd name="T62" fmla="*/ 99 w 108"/>
                <a:gd name="T63" fmla="*/ 78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8" h="92">
                  <a:moveTo>
                    <a:pt x="94" y="15"/>
                  </a:moveTo>
                  <a:cubicBezTo>
                    <a:pt x="77" y="15"/>
                    <a:pt x="77" y="15"/>
                    <a:pt x="77" y="15"/>
                  </a:cubicBezTo>
                  <a:cubicBezTo>
                    <a:pt x="77" y="14"/>
                    <a:pt x="77" y="14"/>
                    <a:pt x="77" y="14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77" y="5"/>
                    <a:pt x="72" y="0"/>
                    <a:pt x="66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48" y="0"/>
                    <a:pt x="43" y="5"/>
                    <a:pt x="43" y="11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7" y="15"/>
                    <a:pt x="0" y="21"/>
                    <a:pt x="0" y="29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86"/>
                    <a:pt x="6" y="92"/>
                    <a:pt x="14" y="92"/>
                  </a:cubicBezTo>
                  <a:cubicBezTo>
                    <a:pt x="94" y="92"/>
                    <a:pt x="94" y="92"/>
                    <a:pt x="94" y="92"/>
                  </a:cubicBezTo>
                  <a:cubicBezTo>
                    <a:pt x="101" y="92"/>
                    <a:pt x="108" y="86"/>
                    <a:pt x="108" y="78"/>
                  </a:cubicBezTo>
                  <a:cubicBezTo>
                    <a:pt x="108" y="29"/>
                    <a:pt x="108" y="29"/>
                    <a:pt x="108" y="29"/>
                  </a:cubicBezTo>
                  <a:cubicBezTo>
                    <a:pt x="108" y="21"/>
                    <a:pt x="101" y="15"/>
                    <a:pt x="94" y="15"/>
                  </a:cubicBezTo>
                  <a:close/>
                  <a:moveTo>
                    <a:pt x="10" y="78"/>
                  </a:moveTo>
                  <a:cubicBezTo>
                    <a:pt x="10" y="29"/>
                    <a:pt x="10" y="29"/>
                    <a:pt x="10" y="29"/>
                  </a:cubicBezTo>
                  <a:cubicBezTo>
                    <a:pt x="10" y="27"/>
                    <a:pt x="12" y="24"/>
                    <a:pt x="14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83"/>
                    <a:pt x="26" y="83"/>
                    <a:pt x="26" y="83"/>
                  </a:cubicBezTo>
                  <a:cubicBezTo>
                    <a:pt x="14" y="83"/>
                    <a:pt x="14" y="83"/>
                    <a:pt x="14" y="83"/>
                  </a:cubicBezTo>
                  <a:cubicBezTo>
                    <a:pt x="11" y="83"/>
                    <a:pt x="10" y="80"/>
                    <a:pt x="10" y="78"/>
                  </a:cubicBezTo>
                  <a:close/>
                  <a:moveTo>
                    <a:pt x="99" y="78"/>
                  </a:moveTo>
                  <a:cubicBezTo>
                    <a:pt x="99" y="80"/>
                    <a:pt x="96" y="83"/>
                    <a:pt x="94" y="83"/>
                  </a:cubicBezTo>
                  <a:cubicBezTo>
                    <a:pt x="35" y="83"/>
                    <a:pt x="35" y="83"/>
                    <a:pt x="35" y="83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43" y="24"/>
                    <a:pt x="43" y="24"/>
                    <a:pt x="43" y="24"/>
                  </a:cubicBezTo>
                  <a:cubicBezTo>
                    <a:pt x="77" y="24"/>
                    <a:pt x="77" y="24"/>
                    <a:pt x="77" y="24"/>
                  </a:cubicBezTo>
                  <a:cubicBezTo>
                    <a:pt x="94" y="24"/>
                    <a:pt x="94" y="24"/>
                    <a:pt x="94" y="24"/>
                  </a:cubicBezTo>
                  <a:cubicBezTo>
                    <a:pt x="96" y="24"/>
                    <a:pt x="99" y="27"/>
                    <a:pt x="99" y="29"/>
                  </a:cubicBezTo>
                  <a:lnTo>
                    <a:pt x="99" y="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25628" name="Freeform 28"/>
            <p:cNvSpPr>
              <a:spLocks noEditPoints="1"/>
            </p:cNvSpPr>
            <p:nvPr/>
          </p:nvSpPr>
          <p:spPr bwMode="auto">
            <a:xfrm>
              <a:off x="93" y="83"/>
              <a:ext cx="74" cy="74"/>
            </a:xfrm>
            <a:custGeom>
              <a:avLst/>
              <a:gdLst>
                <a:gd name="T0" fmla="*/ 17 w 34"/>
                <a:gd name="T1" fmla="*/ 0 h 34"/>
                <a:gd name="T2" fmla="*/ 0 w 34"/>
                <a:gd name="T3" fmla="*/ 17 h 34"/>
                <a:gd name="T4" fmla="*/ 17 w 34"/>
                <a:gd name="T5" fmla="*/ 34 h 34"/>
                <a:gd name="T6" fmla="*/ 34 w 34"/>
                <a:gd name="T7" fmla="*/ 17 h 34"/>
                <a:gd name="T8" fmla="*/ 17 w 34"/>
                <a:gd name="T9" fmla="*/ 0 h 34"/>
                <a:gd name="T10" fmla="*/ 17 w 34"/>
                <a:gd name="T11" fmla="*/ 25 h 34"/>
                <a:gd name="T12" fmla="*/ 9 w 34"/>
                <a:gd name="T13" fmla="*/ 17 h 34"/>
                <a:gd name="T14" fmla="*/ 17 w 34"/>
                <a:gd name="T15" fmla="*/ 10 h 34"/>
                <a:gd name="T16" fmla="*/ 25 w 34"/>
                <a:gd name="T17" fmla="*/ 17 h 34"/>
                <a:gd name="T18" fmla="*/ 17 w 34"/>
                <a:gd name="T19" fmla="*/ 2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" h="34">
                  <a:moveTo>
                    <a:pt x="17" y="0"/>
                  </a:moveTo>
                  <a:cubicBezTo>
                    <a:pt x="8" y="0"/>
                    <a:pt x="0" y="8"/>
                    <a:pt x="0" y="17"/>
                  </a:cubicBezTo>
                  <a:cubicBezTo>
                    <a:pt x="0" y="27"/>
                    <a:pt x="8" y="34"/>
                    <a:pt x="17" y="34"/>
                  </a:cubicBezTo>
                  <a:cubicBezTo>
                    <a:pt x="26" y="34"/>
                    <a:pt x="34" y="27"/>
                    <a:pt x="34" y="17"/>
                  </a:cubicBezTo>
                  <a:cubicBezTo>
                    <a:pt x="34" y="8"/>
                    <a:pt x="26" y="0"/>
                    <a:pt x="17" y="0"/>
                  </a:cubicBezTo>
                  <a:close/>
                  <a:moveTo>
                    <a:pt x="17" y="25"/>
                  </a:moveTo>
                  <a:cubicBezTo>
                    <a:pt x="13" y="25"/>
                    <a:pt x="9" y="21"/>
                    <a:pt x="9" y="17"/>
                  </a:cubicBezTo>
                  <a:cubicBezTo>
                    <a:pt x="9" y="13"/>
                    <a:pt x="13" y="10"/>
                    <a:pt x="17" y="10"/>
                  </a:cubicBezTo>
                  <a:cubicBezTo>
                    <a:pt x="21" y="10"/>
                    <a:pt x="25" y="13"/>
                    <a:pt x="25" y="17"/>
                  </a:cubicBezTo>
                  <a:cubicBezTo>
                    <a:pt x="25" y="21"/>
                    <a:pt x="21" y="25"/>
                    <a:pt x="17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black"/>
                </a:solidFill>
              </a:endParaRPr>
            </a:p>
          </p:txBody>
        </p:sp>
      </p:grpSp>
      <p:grpSp>
        <p:nvGrpSpPr>
          <p:cNvPr id="25629" name="Group 29"/>
          <p:cNvGrpSpPr/>
          <p:nvPr/>
        </p:nvGrpSpPr>
        <p:grpSpPr bwMode="auto">
          <a:xfrm>
            <a:off x="9271002" y="3781533"/>
            <a:ext cx="488951" cy="486984"/>
            <a:chOff x="0" y="0"/>
            <a:chExt cx="231" cy="230"/>
          </a:xfrm>
          <a:solidFill>
            <a:schemeClr val="accent5"/>
          </a:solidFill>
        </p:grpSpPr>
        <p:sp>
          <p:nvSpPr>
            <p:cNvPr id="25630" name="Freeform 30"/>
            <p:cNvSpPr>
              <a:spLocks noEditPoints="1"/>
            </p:cNvSpPr>
            <p:nvPr/>
          </p:nvSpPr>
          <p:spPr bwMode="auto">
            <a:xfrm>
              <a:off x="0" y="0"/>
              <a:ext cx="231" cy="230"/>
            </a:xfrm>
            <a:custGeom>
              <a:avLst/>
              <a:gdLst>
                <a:gd name="T0" fmla="*/ 53 w 106"/>
                <a:gd name="T1" fmla="*/ 106 h 106"/>
                <a:gd name="T2" fmla="*/ 0 w 106"/>
                <a:gd name="T3" fmla="*/ 53 h 106"/>
                <a:gd name="T4" fmla="*/ 53 w 106"/>
                <a:gd name="T5" fmla="*/ 0 h 106"/>
                <a:gd name="T6" fmla="*/ 106 w 106"/>
                <a:gd name="T7" fmla="*/ 53 h 106"/>
                <a:gd name="T8" fmla="*/ 53 w 106"/>
                <a:gd name="T9" fmla="*/ 106 h 106"/>
                <a:gd name="T10" fmla="*/ 53 w 106"/>
                <a:gd name="T11" fmla="*/ 9 h 106"/>
                <a:gd name="T12" fmla="*/ 9 w 106"/>
                <a:gd name="T13" fmla="*/ 53 h 106"/>
                <a:gd name="T14" fmla="*/ 53 w 106"/>
                <a:gd name="T15" fmla="*/ 97 h 106"/>
                <a:gd name="T16" fmla="*/ 97 w 106"/>
                <a:gd name="T17" fmla="*/ 53 h 106"/>
                <a:gd name="T18" fmla="*/ 53 w 106"/>
                <a:gd name="T19" fmla="*/ 9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6" h="106">
                  <a:moveTo>
                    <a:pt x="53" y="106"/>
                  </a:moveTo>
                  <a:cubicBezTo>
                    <a:pt x="24" y="106"/>
                    <a:pt x="0" y="82"/>
                    <a:pt x="0" y="53"/>
                  </a:cubicBezTo>
                  <a:cubicBezTo>
                    <a:pt x="0" y="24"/>
                    <a:pt x="24" y="0"/>
                    <a:pt x="53" y="0"/>
                  </a:cubicBezTo>
                  <a:cubicBezTo>
                    <a:pt x="82" y="0"/>
                    <a:pt x="106" y="24"/>
                    <a:pt x="106" y="53"/>
                  </a:cubicBezTo>
                  <a:cubicBezTo>
                    <a:pt x="106" y="82"/>
                    <a:pt x="82" y="106"/>
                    <a:pt x="53" y="106"/>
                  </a:cubicBezTo>
                  <a:close/>
                  <a:moveTo>
                    <a:pt x="53" y="9"/>
                  </a:moveTo>
                  <a:cubicBezTo>
                    <a:pt x="29" y="9"/>
                    <a:pt x="9" y="29"/>
                    <a:pt x="9" y="53"/>
                  </a:cubicBezTo>
                  <a:cubicBezTo>
                    <a:pt x="9" y="77"/>
                    <a:pt x="29" y="97"/>
                    <a:pt x="53" y="97"/>
                  </a:cubicBezTo>
                  <a:cubicBezTo>
                    <a:pt x="77" y="97"/>
                    <a:pt x="97" y="77"/>
                    <a:pt x="97" y="53"/>
                  </a:cubicBezTo>
                  <a:cubicBezTo>
                    <a:pt x="97" y="29"/>
                    <a:pt x="77" y="9"/>
                    <a:pt x="53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25631" name="Freeform 31"/>
            <p:cNvSpPr/>
            <p:nvPr/>
          </p:nvSpPr>
          <p:spPr bwMode="auto">
            <a:xfrm>
              <a:off x="104" y="43"/>
              <a:ext cx="72" cy="81"/>
            </a:xfrm>
            <a:custGeom>
              <a:avLst/>
              <a:gdLst>
                <a:gd name="T0" fmla="*/ 28 w 33"/>
                <a:gd name="T1" fmla="*/ 37 h 37"/>
                <a:gd name="T2" fmla="*/ 5 w 33"/>
                <a:gd name="T3" fmla="*/ 37 h 37"/>
                <a:gd name="T4" fmla="*/ 0 w 33"/>
                <a:gd name="T5" fmla="*/ 33 h 37"/>
                <a:gd name="T6" fmla="*/ 0 w 33"/>
                <a:gd name="T7" fmla="*/ 5 h 37"/>
                <a:gd name="T8" fmla="*/ 5 w 33"/>
                <a:gd name="T9" fmla="*/ 0 h 37"/>
                <a:gd name="T10" fmla="*/ 9 w 33"/>
                <a:gd name="T11" fmla="*/ 5 h 37"/>
                <a:gd name="T12" fmla="*/ 9 w 33"/>
                <a:gd name="T13" fmla="*/ 28 h 37"/>
                <a:gd name="T14" fmla="*/ 28 w 33"/>
                <a:gd name="T15" fmla="*/ 28 h 37"/>
                <a:gd name="T16" fmla="*/ 33 w 33"/>
                <a:gd name="T17" fmla="*/ 33 h 37"/>
                <a:gd name="T18" fmla="*/ 28 w 33"/>
                <a:gd name="T19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" h="37">
                  <a:moveTo>
                    <a:pt x="28" y="37"/>
                  </a:moveTo>
                  <a:cubicBezTo>
                    <a:pt x="5" y="37"/>
                    <a:pt x="5" y="37"/>
                    <a:pt x="5" y="37"/>
                  </a:cubicBezTo>
                  <a:cubicBezTo>
                    <a:pt x="2" y="37"/>
                    <a:pt x="0" y="35"/>
                    <a:pt x="0" y="3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7" y="0"/>
                    <a:pt x="9" y="2"/>
                    <a:pt x="9" y="5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31" y="28"/>
                    <a:pt x="33" y="30"/>
                    <a:pt x="33" y="33"/>
                  </a:cubicBezTo>
                  <a:cubicBezTo>
                    <a:pt x="33" y="35"/>
                    <a:pt x="31" y="37"/>
                    <a:pt x="28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black"/>
                </a:solidFill>
              </a:endParaRPr>
            </a:p>
          </p:txBody>
        </p:sp>
      </p:grpSp>
      <p:sp>
        <p:nvSpPr>
          <p:cNvPr id="25632" name="Line 32"/>
          <p:cNvSpPr>
            <a:spLocks noChangeShapeType="1"/>
          </p:cNvSpPr>
          <p:nvPr/>
        </p:nvSpPr>
        <p:spPr bwMode="auto">
          <a:xfrm>
            <a:off x="2677584" y="4408260"/>
            <a:ext cx="0" cy="899861"/>
          </a:xfrm>
          <a:prstGeom prst="line">
            <a:avLst/>
          </a:prstGeom>
          <a:noFill/>
          <a:ln w="6350" cmpd="sng">
            <a:solidFill>
              <a:schemeClr val="bg1">
                <a:lumMod val="50000"/>
              </a:schemeClr>
            </a:solidFill>
            <a:prstDash val="solid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25633" name="Line 33"/>
          <p:cNvSpPr>
            <a:spLocks noChangeShapeType="1"/>
          </p:cNvSpPr>
          <p:nvPr/>
        </p:nvSpPr>
        <p:spPr bwMode="auto">
          <a:xfrm>
            <a:off x="6096000" y="4408260"/>
            <a:ext cx="0" cy="899861"/>
          </a:xfrm>
          <a:prstGeom prst="line">
            <a:avLst/>
          </a:prstGeom>
          <a:noFill/>
          <a:ln w="6350" cmpd="sng">
            <a:solidFill>
              <a:schemeClr val="bg1">
                <a:lumMod val="50000"/>
              </a:schemeClr>
            </a:solidFill>
            <a:prstDash val="solid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25634" name="Line 34"/>
          <p:cNvSpPr>
            <a:spLocks noChangeShapeType="1"/>
          </p:cNvSpPr>
          <p:nvPr/>
        </p:nvSpPr>
        <p:spPr bwMode="auto">
          <a:xfrm>
            <a:off x="9514417" y="4408260"/>
            <a:ext cx="0" cy="899861"/>
          </a:xfrm>
          <a:prstGeom prst="line">
            <a:avLst/>
          </a:prstGeom>
          <a:noFill/>
          <a:ln w="6350" cmpd="sng">
            <a:solidFill>
              <a:schemeClr val="bg1">
                <a:lumMod val="50000"/>
              </a:schemeClr>
            </a:solidFill>
            <a:prstDash val="solid"/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25635" name="Line 35"/>
          <p:cNvSpPr>
            <a:spLocks noChangeShapeType="1"/>
          </p:cNvSpPr>
          <p:nvPr/>
        </p:nvSpPr>
        <p:spPr bwMode="auto">
          <a:xfrm>
            <a:off x="4406900" y="2739812"/>
            <a:ext cx="0" cy="899861"/>
          </a:xfrm>
          <a:prstGeom prst="line">
            <a:avLst/>
          </a:prstGeom>
          <a:noFill/>
          <a:ln w="6350" cmpd="sng">
            <a:solidFill>
              <a:schemeClr val="bg1">
                <a:lumMod val="50000"/>
              </a:schemeClr>
            </a:solidFill>
            <a:prstDash val="solid"/>
            <a:round/>
            <a:head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25636" name="Line 36"/>
          <p:cNvSpPr>
            <a:spLocks noChangeShapeType="1"/>
          </p:cNvSpPr>
          <p:nvPr/>
        </p:nvSpPr>
        <p:spPr bwMode="auto">
          <a:xfrm>
            <a:off x="7802033" y="2739812"/>
            <a:ext cx="0" cy="899861"/>
          </a:xfrm>
          <a:prstGeom prst="line">
            <a:avLst/>
          </a:prstGeom>
          <a:noFill/>
          <a:ln w="6350" cmpd="sng">
            <a:solidFill>
              <a:schemeClr val="bg1">
                <a:lumMod val="50000"/>
              </a:schemeClr>
            </a:solidFill>
            <a:prstDash val="solid"/>
            <a:round/>
            <a:head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25637" name="Rectangle 37"/>
          <p:cNvSpPr>
            <a:spLocks noChangeArrowheads="1"/>
          </p:cNvSpPr>
          <p:nvPr/>
        </p:nvSpPr>
        <p:spPr bwMode="auto">
          <a:xfrm>
            <a:off x="1382184" y="5528323"/>
            <a:ext cx="2590800" cy="985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67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TOPIC HEADER ONE</a:t>
            </a:r>
            <a:endParaRPr lang="zh-CN" altLang="en-US" sz="1067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1067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5638" name="Rectangle 38"/>
          <p:cNvSpPr>
            <a:spLocks noChangeArrowheads="1"/>
          </p:cNvSpPr>
          <p:nvPr/>
        </p:nvSpPr>
        <p:spPr bwMode="auto">
          <a:xfrm>
            <a:off x="4794251" y="5528323"/>
            <a:ext cx="2590800" cy="985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67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TOPIC HEADER ONE</a:t>
            </a:r>
            <a:endParaRPr lang="zh-CN" altLang="en-US" sz="1067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1067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5639" name="Rectangle 39"/>
          <p:cNvSpPr>
            <a:spLocks noChangeArrowheads="1"/>
          </p:cNvSpPr>
          <p:nvPr/>
        </p:nvSpPr>
        <p:spPr bwMode="auto">
          <a:xfrm>
            <a:off x="8221133" y="5528323"/>
            <a:ext cx="2590800" cy="985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67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TOPIC HEADER ONE</a:t>
            </a:r>
            <a:endParaRPr lang="zh-CN" altLang="en-US" sz="1067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1067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5640" name="Rectangle 40"/>
          <p:cNvSpPr>
            <a:spLocks noChangeArrowheads="1"/>
          </p:cNvSpPr>
          <p:nvPr/>
        </p:nvSpPr>
        <p:spPr bwMode="auto">
          <a:xfrm>
            <a:off x="3094567" y="1554113"/>
            <a:ext cx="2590800" cy="985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67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TOPIC HEADER ONE</a:t>
            </a:r>
            <a:endParaRPr lang="zh-CN" altLang="en-US" sz="1067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1067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5641" name="Rectangle 41"/>
          <p:cNvSpPr>
            <a:spLocks noChangeArrowheads="1"/>
          </p:cNvSpPr>
          <p:nvPr/>
        </p:nvSpPr>
        <p:spPr bwMode="auto">
          <a:xfrm>
            <a:off x="6506633" y="1554113"/>
            <a:ext cx="2590800" cy="985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67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TOPIC HEADER ONE</a:t>
            </a:r>
            <a:endParaRPr lang="zh-CN" altLang="en-US" sz="1067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1067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8" name="Rectangle 39"/>
          <p:cNvSpPr>
            <a:spLocks noChangeArrowheads="1"/>
          </p:cNvSpPr>
          <p:nvPr/>
        </p:nvSpPr>
        <p:spPr bwMode="auto">
          <a:xfrm>
            <a:off x="1064769" y="369457"/>
            <a:ext cx="3704079" cy="410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2667" dirty="0">
                <a:solidFill>
                  <a:schemeClr val="accent6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此处添加</a:t>
            </a:r>
            <a:r>
              <a:rPr lang="zh-CN" altLang="en-US" sz="26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标题文本</a:t>
            </a:r>
            <a:endParaRPr lang="en-US" altLang="zh-CN" sz="2667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9" name="Text Box 5"/>
          <p:cNvSpPr txBox="1">
            <a:spLocks noChangeArrowheads="1"/>
          </p:cNvSpPr>
          <p:nvPr/>
        </p:nvSpPr>
        <p:spPr bwMode="auto">
          <a:xfrm>
            <a:off x="1063252" y="779952"/>
            <a:ext cx="3130088" cy="29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en-US" altLang="zh-CN" sz="1333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This is a good space for a short subtitle</a:t>
            </a:r>
          </a:p>
        </p:txBody>
      </p:sp>
      <p:pic>
        <p:nvPicPr>
          <p:cNvPr id="41" name="Picture 2">
            <a:extLst>
              <a:ext uri="{FF2B5EF4-FFF2-40B4-BE49-F238E27FC236}">
                <a16:creationId xmlns:a16="http://schemas.microsoft.com/office/drawing/2014/main" xmlns="" id="{70E24A30-700E-4706-B7DE-51099D5555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9371" y="131891"/>
            <a:ext cx="576074" cy="1026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2384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switch dir="r"/>
      </p:transition>
    </mc:Choice>
    <mc:Fallback xmlns="">
      <p:transition spd="slow" advTm="300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98" name="Freeform 22"/>
          <p:cNvSpPr/>
          <p:nvPr/>
        </p:nvSpPr>
        <p:spPr bwMode="auto">
          <a:xfrm>
            <a:off x="6093884" y="2536550"/>
            <a:ext cx="1405467" cy="2803332"/>
          </a:xfrm>
          <a:custGeom>
            <a:avLst/>
            <a:gdLst>
              <a:gd name="T0" fmla="*/ 0 w 347"/>
              <a:gd name="T1" fmla="*/ 0 h 693"/>
              <a:gd name="T2" fmla="*/ 0 w 347"/>
              <a:gd name="T3" fmla="*/ 122 h 693"/>
              <a:gd name="T4" fmla="*/ 225 w 347"/>
              <a:gd name="T5" fmla="*/ 347 h 693"/>
              <a:gd name="T6" fmla="*/ 0 w 347"/>
              <a:gd name="T7" fmla="*/ 572 h 693"/>
              <a:gd name="T8" fmla="*/ 0 w 347"/>
              <a:gd name="T9" fmla="*/ 693 h 693"/>
              <a:gd name="T10" fmla="*/ 347 w 347"/>
              <a:gd name="T11" fmla="*/ 347 h 693"/>
              <a:gd name="T12" fmla="*/ 0 w 347"/>
              <a:gd name="T13" fmla="*/ 0 h 6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47" h="693">
                <a:moveTo>
                  <a:pt x="0" y="0"/>
                </a:moveTo>
                <a:cubicBezTo>
                  <a:pt x="0" y="122"/>
                  <a:pt x="0" y="122"/>
                  <a:pt x="0" y="122"/>
                </a:cubicBezTo>
                <a:cubicBezTo>
                  <a:pt x="125" y="122"/>
                  <a:pt x="225" y="222"/>
                  <a:pt x="225" y="347"/>
                </a:cubicBezTo>
                <a:cubicBezTo>
                  <a:pt x="225" y="471"/>
                  <a:pt x="125" y="572"/>
                  <a:pt x="0" y="572"/>
                </a:cubicBezTo>
                <a:cubicBezTo>
                  <a:pt x="0" y="693"/>
                  <a:pt x="0" y="693"/>
                  <a:pt x="0" y="693"/>
                </a:cubicBezTo>
                <a:cubicBezTo>
                  <a:pt x="192" y="693"/>
                  <a:pt x="347" y="538"/>
                  <a:pt x="347" y="347"/>
                </a:cubicBezTo>
                <a:cubicBezTo>
                  <a:pt x="347" y="155"/>
                  <a:pt x="192" y="0"/>
                  <a:pt x="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24599" name="Freeform 23"/>
          <p:cNvSpPr/>
          <p:nvPr/>
        </p:nvSpPr>
        <p:spPr bwMode="auto">
          <a:xfrm>
            <a:off x="4692649" y="2536550"/>
            <a:ext cx="3566584" cy="2803332"/>
          </a:xfrm>
          <a:custGeom>
            <a:avLst/>
            <a:gdLst/>
            <a:ahLst/>
            <a:cxnLst/>
            <a:rect l="l" t="t" r="r" b="b"/>
            <a:pathLst>
              <a:path w="2674938" h="2101850">
                <a:moveTo>
                  <a:pt x="1050925" y="0"/>
                </a:moveTo>
                <a:cubicBezTo>
                  <a:pt x="1050925" y="0"/>
                  <a:pt x="1050925" y="0"/>
                  <a:pt x="1050925" y="3175"/>
                </a:cubicBezTo>
                <a:cubicBezTo>
                  <a:pt x="1169554" y="3175"/>
                  <a:pt x="1509800" y="3175"/>
                  <a:pt x="2485684" y="3175"/>
                </a:cubicBezTo>
                <a:cubicBezTo>
                  <a:pt x="2589774" y="3175"/>
                  <a:pt x="2674938" y="85004"/>
                  <a:pt x="2674938" y="185016"/>
                </a:cubicBezTo>
                <a:cubicBezTo>
                  <a:pt x="2674938" y="285029"/>
                  <a:pt x="2589774" y="369888"/>
                  <a:pt x="2485684" y="369888"/>
                </a:cubicBezTo>
                <a:cubicBezTo>
                  <a:pt x="2485684" y="369888"/>
                  <a:pt x="2485684" y="369888"/>
                  <a:pt x="1050925" y="369888"/>
                </a:cubicBezTo>
                <a:lnTo>
                  <a:pt x="1050925" y="370023"/>
                </a:lnTo>
                <a:cubicBezTo>
                  <a:pt x="674293" y="370023"/>
                  <a:pt x="367520" y="673320"/>
                  <a:pt x="367520" y="1052442"/>
                </a:cubicBezTo>
                <a:cubicBezTo>
                  <a:pt x="367520" y="1428530"/>
                  <a:pt x="674293" y="1734861"/>
                  <a:pt x="1050925" y="1734861"/>
                </a:cubicBezTo>
                <a:cubicBezTo>
                  <a:pt x="1050925" y="1734861"/>
                  <a:pt x="1050925" y="1734861"/>
                  <a:pt x="1050925" y="2101850"/>
                </a:cubicBezTo>
                <a:cubicBezTo>
                  <a:pt x="470790" y="2101850"/>
                  <a:pt x="0" y="1631739"/>
                  <a:pt x="0" y="1052442"/>
                </a:cubicBezTo>
                <a:cubicBezTo>
                  <a:pt x="0" y="491539"/>
                  <a:pt x="436781" y="34749"/>
                  <a:pt x="987425" y="3205"/>
                </a:cubicBezTo>
                <a:lnTo>
                  <a:pt x="987425" y="317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24600" name="Freeform 24"/>
          <p:cNvSpPr/>
          <p:nvPr/>
        </p:nvSpPr>
        <p:spPr bwMode="auto">
          <a:xfrm>
            <a:off x="5183719" y="3029886"/>
            <a:ext cx="910167" cy="1820895"/>
          </a:xfrm>
          <a:custGeom>
            <a:avLst/>
            <a:gdLst>
              <a:gd name="T0" fmla="*/ 0 w 225"/>
              <a:gd name="T1" fmla="*/ 225 h 450"/>
              <a:gd name="T2" fmla="*/ 225 w 225"/>
              <a:gd name="T3" fmla="*/ 450 h 450"/>
              <a:gd name="T4" fmla="*/ 225 w 225"/>
              <a:gd name="T5" fmla="*/ 0 h 450"/>
              <a:gd name="T6" fmla="*/ 0 w 225"/>
              <a:gd name="T7" fmla="*/ 225 h 4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25" h="450">
                <a:moveTo>
                  <a:pt x="0" y="225"/>
                </a:moveTo>
                <a:cubicBezTo>
                  <a:pt x="0" y="349"/>
                  <a:pt x="101" y="450"/>
                  <a:pt x="225" y="450"/>
                </a:cubicBezTo>
                <a:cubicBezTo>
                  <a:pt x="225" y="0"/>
                  <a:pt x="225" y="0"/>
                  <a:pt x="225" y="0"/>
                </a:cubicBezTo>
                <a:cubicBezTo>
                  <a:pt x="101" y="0"/>
                  <a:pt x="0" y="100"/>
                  <a:pt x="0" y="22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24601" name="Freeform 25"/>
          <p:cNvSpPr/>
          <p:nvPr/>
        </p:nvSpPr>
        <p:spPr bwMode="auto">
          <a:xfrm>
            <a:off x="6093886" y="3029886"/>
            <a:ext cx="910167" cy="1820895"/>
          </a:xfrm>
          <a:custGeom>
            <a:avLst/>
            <a:gdLst>
              <a:gd name="T0" fmla="*/ 225 w 225"/>
              <a:gd name="T1" fmla="*/ 225 h 450"/>
              <a:gd name="T2" fmla="*/ 0 w 225"/>
              <a:gd name="T3" fmla="*/ 0 h 450"/>
              <a:gd name="T4" fmla="*/ 0 w 225"/>
              <a:gd name="T5" fmla="*/ 450 h 450"/>
              <a:gd name="T6" fmla="*/ 225 w 225"/>
              <a:gd name="T7" fmla="*/ 225 h 4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25" h="450">
                <a:moveTo>
                  <a:pt x="225" y="225"/>
                </a:moveTo>
                <a:cubicBezTo>
                  <a:pt x="225" y="100"/>
                  <a:pt x="125" y="0"/>
                  <a:pt x="0" y="0"/>
                </a:cubicBezTo>
                <a:cubicBezTo>
                  <a:pt x="0" y="450"/>
                  <a:pt x="0" y="450"/>
                  <a:pt x="0" y="450"/>
                </a:cubicBezTo>
                <a:cubicBezTo>
                  <a:pt x="125" y="450"/>
                  <a:pt x="225" y="349"/>
                  <a:pt x="225" y="22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24602" name="Oval 26"/>
          <p:cNvSpPr>
            <a:spLocks noChangeArrowheads="1"/>
          </p:cNvSpPr>
          <p:nvPr/>
        </p:nvSpPr>
        <p:spPr bwMode="auto">
          <a:xfrm>
            <a:off x="5672669" y="3518986"/>
            <a:ext cx="842433" cy="840577"/>
          </a:xfrm>
          <a:prstGeom prst="ellipse">
            <a:avLst/>
          </a:prstGeom>
          <a:solidFill>
            <a:srgbClr val="FAFAF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24603" name="Freeform 27"/>
          <p:cNvSpPr>
            <a:spLocks noEditPoints="1"/>
          </p:cNvSpPr>
          <p:nvPr/>
        </p:nvSpPr>
        <p:spPr bwMode="auto">
          <a:xfrm>
            <a:off x="5884333" y="3724367"/>
            <a:ext cx="425451" cy="425581"/>
          </a:xfrm>
          <a:custGeom>
            <a:avLst/>
            <a:gdLst>
              <a:gd name="T0" fmla="*/ 87 w 105"/>
              <a:gd name="T1" fmla="*/ 1 h 105"/>
              <a:gd name="T2" fmla="*/ 91 w 105"/>
              <a:gd name="T3" fmla="*/ 2 h 105"/>
              <a:gd name="T4" fmla="*/ 91 w 105"/>
              <a:gd name="T5" fmla="*/ 2 h 105"/>
              <a:gd name="T6" fmla="*/ 103 w 105"/>
              <a:gd name="T7" fmla="*/ 14 h 105"/>
              <a:gd name="T8" fmla="*/ 103 w 105"/>
              <a:gd name="T9" fmla="*/ 14 h 105"/>
              <a:gd name="T10" fmla="*/ 104 w 105"/>
              <a:gd name="T11" fmla="*/ 18 h 105"/>
              <a:gd name="T12" fmla="*/ 88 w 105"/>
              <a:gd name="T13" fmla="*/ 32 h 105"/>
              <a:gd name="T14" fmla="*/ 77 w 105"/>
              <a:gd name="T15" fmla="*/ 34 h 105"/>
              <a:gd name="T16" fmla="*/ 74 w 105"/>
              <a:gd name="T17" fmla="*/ 76 h 105"/>
              <a:gd name="T18" fmla="*/ 51 w 105"/>
              <a:gd name="T19" fmla="*/ 85 h 105"/>
              <a:gd name="T20" fmla="*/ 19 w 105"/>
              <a:gd name="T21" fmla="*/ 53 h 105"/>
              <a:gd name="T22" fmla="*/ 51 w 105"/>
              <a:gd name="T23" fmla="*/ 21 h 105"/>
              <a:gd name="T24" fmla="*/ 75 w 105"/>
              <a:gd name="T25" fmla="*/ 24 h 105"/>
              <a:gd name="T26" fmla="*/ 73 w 105"/>
              <a:gd name="T27" fmla="*/ 14 h 105"/>
              <a:gd name="T28" fmla="*/ 93 w 105"/>
              <a:gd name="T29" fmla="*/ 41 h 105"/>
              <a:gd name="T30" fmla="*/ 101 w 105"/>
              <a:gd name="T31" fmla="*/ 38 h 105"/>
              <a:gd name="T32" fmla="*/ 103 w 105"/>
              <a:gd name="T33" fmla="*/ 53 h 105"/>
              <a:gd name="T34" fmla="*/ 51 w 105"/>
              <a:gd name="T35" fmla="*/ 105 h 105"/>
              <a:gd name="T36" fmla="*/ 0 w 105"/>
              <a:gd name="T37" fmla="*/ 53 h 105"/>
              <a:gd name="T38" fmla="*/ 51 w 105"/>
              <a:gd name="T39" fmla="*/ 2 h 105"/>
              <a:gd name="T40" fmla="*/ 66 w 105"/>
              <a:gd name="T41" fmla="*/ 4 h 105"/>
              <a:gd name="T42" fmla="*/ 64 w 105"/>
              <a:gd name="T43" fmla="*/ 12 h 105"/>
              <a:gd name="T44" fmla="*/ 51 w 105"/>
              <a:gd name="T45" fmla="*/ 10 h 105"/>
              <a:gd name="T46" fmla="*/ 8 w 105"/>
              <a:gd name="T47" fmla="*/ 53 h 105"/>
              <a:gd name="T48" fmla="*/ 51 w 105"/>
              <a:gd name="T49" fmla="*/ 97 h 105"/>
              <a:gd name="T50" fmla="*/ 95 w 105"/>
              <a:gd name="T51" fmla="*/ 53 h 105"/>
              <a:gd name="T52" fmla="*/ 93 w 105"/>
              <a:gd name="T53" fmla="*/ 41 h 105"/>
              <a:gd name="T54" fmla="*/ 51 w 105"/>
              <a:gd name="T55" fmla="*/ 39 h 105"/>
              <a:gd name="T56" fmla="*/ 67 w 105"/>
              <a:gd name="T57" fmla="*/ 32 h 105"/>
              <a:gd name="T58" fmla="*/ 32 w 105"/>
              <a:gd name="T59" fmla="*/ 34 h 105"/>
              <a:gd name="T60" fmla="*/ 32 w 105"/>
              <a:gd name="T61" fmla="*/ 34 h 105"/>
              <a:gd name="T62" fmla="*/ 32 w 105"/>
              <a:gd name="T63" fmla="*/ 73 h 105"/>
              <a:gd name="T64" fmla="*/ 71 w 105"/>
              <a:gd name="T65" fmla="*/ 73 h 105"/>
              <a:gd name="T66" fmla="*/ 79 w 105"/>
              <a:gd name="T67" fmla="*/ 53 h 105"/>
              <a:gd name="T68" fmla="*/ 64 w 105"/>
              <a:gd name="T69" fmla="*/ 46 h 105"/>
              <a:gd name="T70" fmla="*/ 62 w 105"/>
              <a:gd name="T71" fmla="*/ 64 h 105"/>
              <a:gd name="T72" fmla="*/ 51 w 105"/>
              <a:gd name="T73" fmla="*/ 68 h 105"/>
              <a:gd name="T74" fmla="*/ 37 w 105"/>
              <a:gd name="T75" fmla="*/ 53 h 105"/>
              <a:gd name="T76" fmla="*/ 41 w 105"/>
              <a:gd name="T77" fmla="*/ 43 h 105"/>
              <a:gd name="T78" fmla="*/ 55 w 105"/>
              <a:gd name="T79" fmla="*/ 44 h 105"/>
              <a:gd name="T80" fmla="*/ 51 w 105"/>
              <a:gd name="T81" fmla="*/ 44 h 105"/>
              <a:gd name="T82" fmla="*/ 42 w 105"/>
              <a:gd name="T83" fmla="*/ 53 h 105"/>
              <a:gd name="T84" fmla="*/ 51 w 105"/>
              <a:gd name="T85" fmla="*/ 63 h 105"/>
              <a:gd name="T86" fmla="*/ 58 w 105"/>
              <a:gd name="T87" fmla="*/ 60 h 105"/>
              <a:gd name="T88" fmla="*/ 61 w 105"/>
              <a:gd name="T89" fmla="*/ 50 h 105"/>
              <a:gd name="T90" fmla="*/ 49 w 105"/>
              <a:gd name="T91" fmla="*/ 56 h 105"/>
              <a:gd name="T92" fmla="*/ 55 w 105"/>
              <a:gd name="T93" fmla="*/ 44 h 105"/>
              <a:gd name="T94" fmla="*/ 87 w 105"/>
              <a:gd name="T95" fmla="*/ 7 h 105"/>
              <a:gd name="T96" fmla="*/ 79 w 105"/>
              <a:gd name="T97" fmla="*/ 22 h 105"/>
              <a:gd name="T98" fmla="*/ 87 w 105"/>
              <a:gd name="T99" fmla="*/ 7 h 105"/>
              <a:gd name="T100" fmla="*/ 92 w 105"/>
              <a:gd name="T101" fmla="*/ 16 h 105"/>
              <a:gd name="T102" fmla="*/ 88 w 105"/>
              <a:gd name="T103" fmla="*/ 27 h 105"/>
              <a:gd name="T104" fmla="*/ 92 w 105"/>
              <a:gd name="T105" fmla="*/ 16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05" h="105">
                <a:moveTo>
                  <a:pt x="73" y="14"/>
                </a:moveTo>
                <a:cubicBezTo>
                  <a:pt x="87" y="1"/>
                  <a:pt x="87" y="1"/>
                  <a:pt x="87" y="1"/>
                </a:cubicBezTo>
                <a:cubicBezTo>
                  <a:pt x="88" y="0"/>
                  <a:pt x="89" y="0"/>
                  <a:pt x="90" y="1"/>
                </a:cubicBezTo>
                <a:cubicBezTo>
                  <a:pt x="91" y="1"/>
                  <a:pt x="91" y="2"/>
                  <a:pt x="91" y="2"/>
                </a:cubicBezTo>
                <a:cubicBezTo>
                  <a:pt x="91" y="2"/>
                  <a:pt x="91" y="2"/>
                  <a:pt x="91" y="2"/>
                </a:cubicBezTo>
                <a:cubicBezTo>
                  <a:pt x="91" y="2"/>
                  <a:pt x="91" y="2"/>
                  <a:pt x="91" y="2"/>
                </a:cubicBezTo>
                <a:cubicBezTo>
                  <a:pt x="94" y="11"/>
                  <a:pt x="94" y="11"/>
                  <a:pt x="94" y="11"/>
                </a:cubicBezTo>
                <a:cubicBezTo>
                  <a:pt x="103" y="14"/>
                  <a:pt x="103" y="14"/>
                  <a:pt x="103" y="14"/>
                </a:cubicBezTo>
                <a:cubicBezTo>
                  <a:pt x="103" y="14"/>
                  <a:pt x="103" y="14"/>
                  <a:pt x="103" y="14"/>
                </a:cubicBezTo>
                <a:cubicBezTo>
                  <a:pt x="103" y="14"/>
                  <a:pt x="103" y="14"/>
                  <a:pt x="103" y="14"/>
                </a:cubicBezTo>
                <a:cubicBezTo>
                  <a:pt x="103" y="14"/>
                  <a:pt x="104" y="14"/>
                  <a:pt x="104" y="14"/>
                </a:cubicBezTo>
                <a:cubicBezTo>
                  <a:pt x="105" y="15"/>
                  <a:pt x="105" y="17"/>
                  <a:pt x="104" y="18"/>
                </a:cubicBezTo>
                <a:cubicBezTo>
                  <a:pt x="91" y="31"/>
                  <a:pt x="91" y="31"/>
                  <a:pt x="91" y="31"/>
                </a:cubicBezTo>
                <a:cubicBezTo>
                  <a:pt x="90" y="32"/>
                  <a:pt x="89" y="32"/>
                  <a:pt x="88" y="32"/>
                </a:cubicBezTo>
                <a:cubicBezTo>
                  <a:pt x="81" y="30"/>
                  <a:pt x="81" y="30"/>
                  <a:pt x="81" y="30"/>
                </a:cubicBezTo>
                <a:cubicBezTo>
                  <a:pt x="77" y="34"/>
                  <a:pt x="77" y="34"/>
                  <a:pt x="77" y="34"/>
                </a:cubicBezTo>
                <a:cubicBezTo>
                  <a:pt x="81" y="39"/>
                  <a:pt x="83" y="46"/>
                  <a:pt x="83" y="53"/>
                </a:cubicBezTo>
                <a:cubicBezTo>
                  <a:pt x="83" y="62"/>
                  <a:pt x="80" y="70"/>
                  <a:pt x="74" y="76"/>
                </a:cubicBezTo>
                <a:cubicBezTo>
                  <a:pt x="74" y="76"/>
                  <a:pt x="74" y="76"/>
                  <a:pt x="74" y="76"/>
                </a:cubicBezTo>
                <a:cubicBezTo>
                  <a:pt x="68" y="82"/>
                  <a:pt x="60" y="85"/>
                  <a:pt x="51" y="85"/>
                </a:cubicBezTo>
                <a:cubicBezTo>
                  <a:pt x="43" y="85"/>
                  <a:pt x="35" y="82"/>
                  <a:pt x="29" y="76"/>
                </a:cubicBezTo>
                <a:cubicBezTo>
                  <a:pt x="23" y="70"/>
                  <a:pt x="19" y="62"/>
                  <a:pt x="19" y="53"/>
                </a:cubicBezTo>
                <a:cubicBezTo>
                  <a:pt x="19" y="45"/>
                  <a:pt x="23" y="37"/>
                  <a:pt x="29" y="31"/>
                </a:cubicBezTo>
                <a:cubicBezTo>
                  <a:pt x="35" y="25"/>
                  <a:pt x="43" y="21"/>
                  <a:pt x="51" y="21"/>
                </a:cubicBezTo>
                <a:cubicBezTo>
                  <a:pt x="59" y="21"/>
                  <a:pt x="66" y="24"/>
                  <a:pt x="71" y="28"/>
                </a:cubicBezTo>
                <a:cubicBezTo>
                  <a:pt x="75" y="24"/>
                  <a:pt x="75" y="24"/>
                  <a:pt x="75" y="24"/>
                </a:cubicBezTo>
                <a:cubicBezTo>
                  <a:pt x="73" y="17"/>
                  <a:pt x="73" y="17"/>
                  <a:pt x="73" y="17"/>
                </a:cubicBezTo>
                <a:cubicBezTo>
                  <a:pt x="73" y="16"/>
                  <a:pt x="73" y="15"/>
                  <a:pt x="73" y="14"/>
                </a:cubicBezTo>
                <a:close/>
                <a:moveTo>
                  <a:pt x="93" y="41"/>
                </a:moveTo>
                <a:cubicBezTo>
                  <a:pt x="93" y="41"/>
                  <a:pt x="93" y="41"/>
                  <a:pt x="93" y="41"/>
                </a:cubicBezTo>
                <a:cubicBezTo>
                  <a:pt x="92" y="39"/>
                  <a:pt x="94" y="36"/>
                  <a:pt x="96" y="36"/>
                </a:cubicBezTo>
                <a:cubicBezTo>
                  <a:pt x="98" y="35"/>
                  <a:pt x="100" y="36"/>
                  <a:pt x="101" y="38"/>
                </a:cubicBezTo>
                <a:cubicBezTo>
                  <a:pt x="102" y="41"/>
                  <a:pt x="102" y="43"/>
                  <a:pt x="102" y="46"/>
                </a:cubicBezTo>
                <a:cubicBezTo>
                  <a:pt x="103" y="48"/>
                  <a:pt x="103" y="51"/>
                  <a:pt x="103" y="53"/>
                </a:cubicBezTo>
                <a:cubicBezTo>
                  <a:pt x="103" y="68"/>
                  <a:pt x="97" y="81"/>
                  <a:pt x="88" y="90"/>
                </a:cubicBezTo>
                <a:cubicBezTo>
                  <a:pt x="79" y="99"/>
                  <a:pt x="66" y="105"/>
                  <a:pt x="51" y="105"/>
                </a:cubicBezTo>
                <a:cubicBezTo>
                  <a:pt x="37" y="105"/>
                  <a:pt x="24" y="99"/>
                  <a:pt x="15" y="90"/>
                </a:cubicBezTo>
                <a:cubicBezTo>
                  <a:pt x="6" y="81"/>
                  <a:pt x="0" y="68"/>
                  <a:pt x="0" y="53"/>
                </a:cubicBezTo>
                <a:cubicBezTo>
                  <a:pt x="0" y="39"/>
                  <a:pt x="6" y="26"/>
                  <a:pt x="15" y="17"/>
                </a:cubicBezTo>
                <a:cubicBezTo>
                  <a:pt x="24" y="8"/>
                  <a:pt x="37" y="2"/>
                  <a:pt x="51" y="2"/>
                </a:cubicBezTo>
                <a:cubicBezTo>
                  <a:pt x="54" y="2"/>
                  <a:pt x="57" y="2"/>
                  <a:pt x="59" y="2"/>
                </a:cubicBezTo>
                <a:cubicBezTo>
                  <a:pt x="62" y="3"/>
                  <a:pt x="64" y="3"/>
                  <a:pt x="66" y="4"/>
                </a:cubicBezTo>
                <a:cubicBezTo>
                  <a:pt x="69" y="5"/>
                  <a:pt x="70" y="7"/>
                  <a:pt x="69" y="9"/>
                </a:cubicBezTo>
                <a:cubicBezTo>
                  <a:pt x="69" y="11"/>
                  <a:pt x="66" y="13"/>
                  <a:pt x="64" y="12"/>
                </a:cubicBezTo>
                <a:cubicBezTo>
                  <a:pt x="62" y="11"/>
                  <a:pt x="60" y="11"/>
                  <a:pt x="58" y="11"/>
                </a:cubicBezTo>
                <a:cubicBezTo>
                  <a:pt x="56" y="10"/>
                  <a:pt x="54" y="10"/>
                  <a:pt x="51" y="10"/>
                </a:cubicBezTo>
                <a:cubicBezTo>
                  <a:pt x="39" y="10"/>
                  <a:pt x="29" y="15"/>
                  <a:pt x="21" y="23"/>
                </a:cubicBezTo>
                <a:cubicBezTo>
                  <a:pt x="13" y="31"/>
                  <a:pt x="8" y="41"/>
                  <a:pt x="8" y="53"/>
                </a:cubicBezTo>
                <a:cubicBezTo>
                  <a:pt x="8" y="65"/>
                  <a:pt x="13" y="76"/>
                  <a:pt x="21" y="84"/>
                </a:cubicBezTo>
                <a:cubicBezTo>
                  <a:pt x="29" y="92"/>
                  <a:pt x="39" y="97"/>
                  <a:pt x="51" y="97"/>
                </a:cubicBezTo>
                <a:cubicBezTo>
                  <a:pt x="63" y="97"/>
                  <a:pt x="74" y="92"/>
                  <a:pt x="82" y="84"/>
                </a:cubicBezTo>
                <a:cubicBezTo>
                  <a:pt x="90" y="76"/>
                  <a:pt x="95" y="65"/>
                  <a:pt x="95" y="53"/>
                </a:cubicBezTo>
                <a:cubicBezTo>
                  <a:pt x="95" y="51"/>
                  <a:pt x="95" y="49"/>
                  <a:pt x="94" y="47"/>
                </a:cubicBezTo>
                <a:cubicBezTo>
                  <a:pt x="94" y="45"/>
                  <a:pt x="94" y="43"/>
                  <a:pt x="93" y="41"/>
                </a:cubicBezTo>
                <a:close/>
                <a:moveTo>
                  <a:pt x="51" y="39"/>
                </a:moveTo>
                <a:cubicBezTo>
                  <a:pt x="51" y="39"/>
                  <a:pt x="51" y="39"/>
                  <a:pt x="51" y="39"/>
                </a:cubicBezTo>
                <a:cubicBezTo>
                  <a:pt x="54" y="39"/>
                  <a:pt x="56" y="39"/>
                  <a:pt x="59" y="41"/>
                </a:cubicBezTo>
                <a:cubicBezTo>
                  <a:pt x="67" y="32"/>
                  <a:pt x="67" y="32"/>
                  <a:pt x="67" y="32"/>
                </a:cubicBezTo>
                <a:cubicBezTo>
                  <a:pt x="63" y="28"/>
                  <a:pt x="57" y="26"/>
                  <a:pt x="51" y="26"/>
                </a:cubicBezTo>
                <a:cubicBezTo>
                  <a:pt x="44" y="26"/>
                  <a:pt x="37" y="29"/>
                  <a:pt x="32" y="34"/>
                </a:cubicBezTo>
                <a:cubicBezTo>
                  <a:pt x="32" y="34"/>
                  <a:pt x="32" y="34"/>
                  <a:pt x="32" y="34"/>
                </a:cubicBezTo>
                <a:cubicBezTo>
                  <a:pt x="32" y="34"/>
                  <a:pt x="32" y="34"/>
                  <a:pt x="32" y="34"/>
                </a:cubicBezTo>
                <a:cubicBezTo>
                  <a:pt x="27" y="39"/>
                  <a:pt x="24" y="46"/>
                  <a:pt x="24" y="53"/>
                </a:cubicBezTo>
                <a:cubicBezTo>
                  <a:pt x="24" y="61"/>
                  <a:pt x="27" y="68"/>
                  <a:pt x="32" y="73"/>
                </a:cubicBezTo>
                <a:cubicBezTo>
                  <a:pt x="37" y="78"/>
                  <a:pt x="44" y="81"/>
                  <a:pt x="51" y="81"/>
                </a:cubicBezTo>
                <a:cubicBezTo>
                  <a:pt x="59" y="81"/>
                  <a:pt x="66" y="78"/>
                  <a:pt x="71" y="73"/>
                </a:cubicBezTo>
                <a:cubicBezTo>
                  <a:pt x="71" y="73"/>
                  <a:pt x="71" y="73"/>
                  <a:pt x="71" y="73"/>
                </a:cubicBezTo>
                <a:cubicBezTo>
                  <a:pt x="76" y="68"/>
                  <a:pt x="79" y="61"/>
                  <a:pt x="79" y="53"/>
                </a:cubicBezTo>
                <a:cubicBezTo>
                  <a:pt x="79" y="47"/>
                  <a:pt x="77" y="42"/>
                  <a:pt x="73" y="37"/>
                </a:cubicBezTo>
                <a:cubicBezTo>
                  <a:pt x="64" y="46"/>
                  <a:pt x="64" y="46"/>
                  <a:pt x="64" y="46"/>
                </a:cubicBezTo>
                <a:cubicBezTo>
                  <a:pt x="65" y="48"/>
                  <a:pt x="66" y="51"/>
                  <a:pt x="66" y="53"/>
                </a:cubicBezTo>
                <a:cubicBezTo>
                  <a:pt x="66" y="57"/>
                  <a:pt x="64" y="61"/>
                  <a:pt x="62" y="64"/>
                </a:cubicBezTo>
                <a:cubicBezTo>
                  <a:pt x="62" y="64"/>
                  <a:pt x="62" y="64"/>
                  <a:pt x="62" y="64"/>
                </a:cubicBezTo>
                <a:cubicBezTo>
                  <a:pt x="59" y="66"/>
                  <a:pt x="55" y="68"/>
                  <a:pt x="51" y="68"/>
                </a:cubicBezTo>
                <a:cubicBezTo>
                  <a:pt x="47" y="68"/>
                  <a:pt x="44" y="66"/>
                  <a:pt x="41" y="64"/>
                </a:cubicBezTo>
                <a:cubicBezTo>
                  <a:pt x="38" y="61"/>
                  <a:pt x="37" y="57"/>
                  <a:pt x="37" y="53"/>
                </a:cubicBezTo>
                <a:cubicBezTo>
                  <a:pt x="37" y="49"/>
                  <a:pt x="38" y="46"/>
                  <a:pt x="41" y="43"/>
                </a:cubicBezTo>
                <a:cubicBezTo>
                  <a:pt x="41" y="43"/>
                  <a:pt x="41" y="43"/>
                  <a:pt x="41" y="43"/>
                </a:cubicBezTo>
                <a:cubicBezTo>
                  <a:pt x="44" y="40"/>
                  <a:pt x="47" y="39"/>
                  <a:pt x="51" y="39"/>
                </a:cubicBezTo>
                <a:close/>
                <a:moveTo>
                  <a:pt x="55" y="44"/>
                </a:moveTo>
                <a:cubicBezTo>
                  <a:pt x="55" y="44"/>
                  <a:pt x="55" y="44"/>
                  <a:pt x="55" y="44"/>
                </a:cubicBezTo>
                <a:cubicBezTo>
                  <a:pt x="54" y="44"/>
                  <a:pt x="53" y="44"/>
                  <a:pt x="51" y="44"/>
                </a:cubicBezTo>
                <a:cubicBezTo>
                  <a:pt x="49" y="44"/>
                  <a:pt x="46" y="45"/>
                  <a:pt x="45" y="46"/>
                </a:cubicBezTo>
                <a:cubicBezTo>
                  <a:pt x="43" y="48"/>
                  <a:pt x="42" y="51"/>
                  <a:pt x="42" y="53"/>
                </a:cubicBezTo>
                <a:cubicBezTo>
                  <a:pt x="42" y="56"/>
                  <a:pt x="43" y="59"/>
                  <a:pt x="45" y="60"/>
                </a:cubicBezTo>
                <a:cubicBezTo>
                  <a:pt x="46" y="62"/>
                  <a:pt x="49" y="63"/>
                  <a:pt x="51" y="63"/>
                </a:cubicBezTo>
                <a:cubicBezTo>
                  <a:pt x="54" y="63"/>
                  <a:pt x="57" y="62"/>
                  <a:pt x="58" y="60"/>
                </a:cubicBezTo>
                <a:cubicBezTo>
                  <a:pt x="58" y="60"/>
                  <a:pt x="58" y="60"/>
                  <a:pt x="58" y="60"/>
                </a:cubicBezTo>
                <a:cubicBezTo>
                  <a:pt x="60" y="59"/>
                  <a:pt x="61" y="56"/>
                  <a:pt x="61" y="53"/>
                </a:cubicBezTo>
                <a:cubicBezTo>
                  <a:pt x="61" y="52"/>
                  <a:pt x="61" y="51"/>
                  <a:pt x="61" y="50"/>
                </a:cubicBezTo>
                <a:cubicBezTo>
                  <a:pt x="54" y="56"/>
                  <a:pt x="54" y="56"/>
                  <a:pt x="54" y="56"/>
                </a:cubicBezTo>
                <a:cubicBezTo>
                  <a:pt x="53" y="58"/>
                  <a:pt x="50" y="58"/>
                  <a:pt x="49" y="56"/>
                </a:cubicBezTo>
                <a:cubicBezTo>
                  <a:pt x="47" y="55"/>
                  <a:pt x="47" y="52"/>
                  <a:pt x="49" y="51"/>
                </a:cubicBezTo>
                <a:cubicBezTo>
                  <a:pt x="55" y="44"/>
                  <a:pt x="55" y="44"/>
                  <a:pt x="55" y="44"/>
                </a:cubicBezTo>
                <a:close/>
                <a:moveTo>
                  <a:pt x="87" y="7"/>
                </a:moveTo>
                <a:cubicBezTo>
                  <a:pt x="87" y="7"/>
                  <a:pt x="87" y="7"/>
                  <a:pt x="87" y="7"/>
                </a:cubicBezTo>
                <a:cubicBezTo>
                  <a:pt x="78" y="17"/>
                  <a:pt x="78" y="17"/>
                  <a:pt x="78" y="17"/>
                </a:cubicBezTo>
                <a:cubicBezTo>
                  <a:pt x="79" y="22"/>
                  <a:pt x="79" y="22"/>
                  <a:pt x="79" y="22"/>
                </a:cubicBezTo>
                <a:cubicBezTo>
                  <a:pt x="89" y="13"/>
                  <a:pt x="89" y="13"/>
                  <a:pt x="89" y="13"/>
                </a:cubicBezTo>
                <a:cubicBezTo>
                  <a:pt x="87" y="7"/>
                  <a:pt x="87" y="7"/>
                  <a:pt x="87" y="7"/>
                </a:cubicBezTo>
                <a:close/>
                <a:moveTo>
                  <a:pt x="92" y="16"/>
                </a:moveTo>
                <a:cubicBezTo>
                  <a:pt x="92" y="16"/>
                  <a:pt x="92" y="16"/>
                  <a:pt x="92" y="16"/>
                </a:cubicBezTo>
                <a:cubicBezTo>
                  <a:pt x="83" y="25"/>
                  <a:pt x="83" y="25"/>
                  <a:pt x="83" y="25"/>
                </a:cubicBezTo>
                <a:cubicBezTo>
                  <a:pt x="88" y="27"/>
                  <a:pt x="88" y="27"/>
                  <a:pt x="88" y="27"/>
                </a:cubicBezTo>
                <a:cubicBezTo>
                  <a:pt x="97" y="18"/>
                  <a:pt x="97" y="18"/>
                  <a:pt x="97" y="18"/>
                </a:cubicBezTo>
                <a:cubicBezTo>
                  <a:pt x="92" y="16"/>
                  <a:pt x="92" y="16"/>
                  <a:pt x="92" y="16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24604" name="Freeform 28"/>
          <p:cNvSpPr/>
          <p:nvPr/>
        </p:nvSpPr>
        <p:spPr bwMode="auto">
          <a:xfrm>
            <a:off x="3928536" y="4359563"/>
            <a:ext cx="2224617" cy="491219"/>
          </a:xfrm>
          <a:custGeom>
            <a:avLst/>
            <a:gdLst>
              <a:gd name="T0" fmla="*/ 61 w 535"/>
              <a:gd name="T1" fmla="*/ 0 h 121"/>
              <a:gd name="T2" fmla="*/ 0 w 535"/>
              <a:gd name="T3" fmla="*/ 60 h 121"/>
              <a:gd name="T4" fmla="*/ 61 w 535"/>
              <a:gd name="T5" fmla="*/ 121 h 121"/>
              <a:gd name="T6" fmla="*/ 535 w 535"/>
              <a:gd name="T7" fmla="*/ 121 h 121"/>
              <a:gd name="T8" fmla="*/ 535 w 535"/>
              <a:gd name="T9" fmla="*/ 0 h 121"/>
              <a:gd name="T10" fmla="*/ 61 w 535"/>
              <a:gd name="T11" fmla="*/ 0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35" h="121">
                <a:moveTo>
                  <a:pt x="61" y="0"/>
                </a:moveTo>
                <a:cubicBezTo>
                  <a:pt x="27" y="0"/>
                  <a:pt x="0" y="27"/>
                  <a:pt x="0" y="60"/>
                </a:cubicBezTo>
                <a:cubicBezTo>
                  <a:pt x="0" y="93"/>
                  <a:pt x="27" y="121"/>
                  <a:pt x="61" y="121"/>
                </a:cubicBezTo>
                <a:cubicBezTo>
                  <a:pt x="535" y="121"/>
                  <a:pt x="535" y="121"/>
                  <a:pt x="535" y="121"/>
                </a:cubicBezTo>
                <a:cubicBezTo>
                  <a:pt x="535" y="0"/>
                  <a:pt x="535" y="0"/>
                  <a:pt x="535" y="0"/>
                </a:cubicBezTo>
                <a:lnTo>
                  <a:pt x="61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24605" name="Freeform 29"/>
          <p:cNvSpPr/>
          <p:nvPr/>
        </p:nvSpPr>
        <p:spPr bwMode="auto">
          <a:xfrm>
            <a:off x="3928536" y="4850782"/>
            <a:ext cx="2224617" cy="489101"/>
          </a:xfrm>
          <a:custGeom>
            <a:avLst/>
            <a:gdLst>
              <a:gd name="T0" fmla="*/ 61 w 535"/>
              <a:gd name="T1" fmla="*/ 0 h 121"/>
              <a:gd name="T2" fmla="*/ 0 w 535"/>
              <a:gd name="T3" fmla="*/ 60 h 121"/>
              <a:gd name="T4" fmla="*/ 61 w 535"/>
              <a:gd name="T5" fmla="*/ 121 h 121"/>
              <a:gd name="T6" fmla="*/ 535 w 535"/>
              <a:gd name="T7" fmla="*/ 121 h 121"/>
              <a:gd name="T8" fmla="*/ 535 w 535"/>
              <a:gd name="T9" fmla="*/ 0 h 121"/>
              <a:gd name="T10" fmla="*/ 61 w 535"/>
              <a:gd name="T11" fmla="*/ 0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35" h="121">
                <a:moveTo>
                  <a:pt x="61" y="0"/>
                </a:moveTo>
                <a:cubicBezTo>
                  <a:pt x="27" y="0"/>
                  <a:pt x="0" y="27"/>
                  <a:pt x="0" y="60"/>
                </a:cubicBezTo>
                <a:cubicBezTo>
                  <a:pt x="0" y="93"/>
                  <a:pt x="27" y="121"/>
                  <a:pt x="61" y="121"/>
                </a:cubicBezTo>
                <a:cubicBezTo>
                  <a:pt x="535" y="121"/>
                  <a:pt x="535" y="121"/>
                  <a:pt x="535" y="121"/>
                </a:cubicBezTo>
                <a:cubicBezTo>
                  <a:pt x="535" y="0"/>
                  <a:pt x="535" y="0"/>
                  <a:pt x="535" y="0"/>
                </a:cubicBezTo>
                <a:lnTo>
                  <a:pt x="61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24607" name="Freeform 31"/>
          <p:cNvSpPr/>
          <p:nvPr/>
        </p:nvSpPr>
        <p:spPr bwMode="auto">
          <a:xfrm>
            <a:off x="6009220" y="3029887"/>
            <a:ext cx="2250017" cy="489101"/>
          </a:xfrm>
          <a:custGeom>
            <a:avLst/>
            <a:gdLst>
              <a:gd name="T0" fmla="*/ 475 w 535"/>
              <a:gd name="T1" fmla="*/ 0 h 121"/>
              <a:gd name="T2" fmla="*/ 0 w 535"/>
              <a:gd name="T3" fmla="*/ 0 h 121"/>
              <a:gd name="T4" fmla="*/ 0 w 535"/>
              <a:gd name="T5" fmla="*/ 121 h 121"/>
              <a:gd name="T6" fmla="*/ 475 w 535"/>
              <a:gd name="T7" fmla="*/ 121 h 121"/>
              <a:gd name="T8" fmla="*/ 535 w 535"/>
              <a:gd name="T9" fmla="*/ 60 h 121"/>
              <a:gd name="T10" fmla="*/ 475 w 535"/>
              <a:gd name="T11" fmla="*/ 0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35" h="121">
                <a:moveTo>
                  <a:pt x="475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21"/>
                  <a:pt x="0" y="121"/>
                  <a:pt x="0" y="121"/>
                </a:cubicBezTo>
                <a:cubicBezTo>
                  <a:pt x="475" y="121"/>
                  <a:pt x="475" y="121"/>
                  <a:pt x="475" y="121"/>
                </a:cubicBezTo>
                <a:cubicBezTo>
                  <a:pt x="508" y="121"/>
                  <a:pt x="535" y="93"/>
                  <a:pt x="535" y="60"/>
                </a:cubicBezTo>
                <a:cubicBezTo>
                  <a:pt x="535" y="27"/>
                  <a:pt x="508" y="0"/>
                  <a:pt x="47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white">
                  <a:lumMod val="50000"/>
                </a:prstClr>
              </a:solidFill>
            </a:endParaRPr>
          </a:p>
        </p:txBody>
      </p:sp>
      <p:grpSp>
        <p:nvGrpSpPr>
          <p:cNvPr id="24608" name="Group 32"/>
          <p:cNvGrpSpPr/>
          <p:nvPr/>
        </p:nvGrpSpPr>
        <p:grpSpPr bwMode="auto">
          <a:xfrm flipH="1">
            <a:off x="9290051" y="4321451"/>
            <a:ext cx="262467" cy="330301"/>
            <a:chOff x="0" y="0"/>
            <a:chExt cx="127" cy="163"/>
          </a:xfrm>
          <a:solidFill>
            <a:schemeClr val="accent2"/>
          </a:solidFill>
        </p:grpSpPr>
        <p:sp>
          <p:nvSpPr>
            <p:cNvPr id="24609" name="Freeform 33"/>
            <p:cNvSpPr/>
            <p:nvPr/>
          </p:nvSpPr>
          <p:spPr bwMode="auto">
            <a:xfrm>
              <a:off x="0" y="0"/>
              <a:ext cx="127" cy="163"/>
            </a:xfrm>
            <a:custGeom>
              <a:avLst/>
              <a:gdLst>
                <a:gd name="T0" fmla="*/ 28 w 124"/>
                <a:gd name="T1" fmla="*/ 146 h 159"/>
                <a:gd name="T2" fmla="*/ 14 w 124"/>
                <a:gd name="T3" fmla="*/ 146 h 159"/>
                <a:gd name="T4" fmla="*/ 14 w 124"/>
                <a:gd name="T5" fmla="*/ 13 h 159"/>
                <a:gd name="T6" fmla="*/ 117 w 124"/>
                <a:gd name="T7" fmla="*/ 13 h 159"/>
                <a:gd name="T8" fmla="*/ 124 w 124"/>
                <a:gd name="T9" fmla="*/ 7 h 159"/>
                <a:gd name="T10" fmla="*/ 117 w 124"/>
                <a:gd name="T11" fmla="*/ 0 h 159"/>
                <a:gd name="T12" fmla="*/ 7 w 124"/>
                <a:gd name="T13" fmla="*/ 0 h 159"/>
                <a:gd name="T14" fmla="*/ 0 w 124"/>
                <a:gd name="T15" fmla="*/ 7 h 159"/>
                <a:gd name="T16" fmla="*/ 0 w 124"/>
                <a:gd name="T17" fmla="*/ 152 h 159"/>
                <a:gd name="T18" fmla="*/ 7 w 124"/>
                <a:gd name="T19" fmla="*/ 159 h 159"/>
                <a:gd name="T20" fmla="*/ 28 w 124"/>
                <a:gd name="T21" fmla="*/ 159 h 159"/>
                <a:gd name="T22" fmla="*/ 35 w 124"/>
                <a:gd name="T23" fmla="*/ 152 h 159"/>
                <a:gd name="T24" fmla="*/ 28 w 124"/>
                <a:gd name="T25" fmla="*/ 146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" h="159">
                  <a:moveTo>
                    <a:pt x="28" y="146"/>
                  </a:moveTo>
                  <a:cubicBezTo>
                    <a:pt x="14" y="146"/>
                    <a:pt x="14" y="146"/>
                    <a:pt x="14" y="146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17" y="13"/>
                    <a:pt x="117" y="13"/>
                    <a:pt x="117" y="13"/>
                  </a:cubicBezTo>
                  <a:cubicBezTo>
                    <a:pt x="121" y="13"/>
                    <a:pt x="124" y="10"/>
                    <a:pt x="124" y="7"/>
                  </a:cubicBezTo>
                  <a:cubicBezTo>
                    <a:pt x="124" y="3"/>
                    <a:pt x="121" y="0"/>
                    <a:pt x="11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156"/>
                    <a:pt x="3" y="159"/>
                    <a:pt x="7" y="159"/>
                  </a:cubicBezTo>
                  <a:cubicBezTo>
                    <a:pt x="28" y="159"/>
                    <a:pt x="28" y="159"/>
                    <a:pt x="28" y="159"/>
                  </a:cubicBezTo>
                  <a:cubicBezTo>
                    <a:pt x="31" y="159"/>
                    <a:pt x="35" y="156"/>
                    <a:pt x="35" y="152"/>
                  </a:cubicBezTo>
                  <a:cubicBezTo>
                    <a:pt x="35" y="149"/>
                    <a:pt x="31" y="146"/>
                    <a:pt x="28" y="14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white">
                    <a:lumMod val="50000"/>
                  </a:prstClr>
                </a:solidFill>
              </a:endParaRPr>
            </a:p>
          </p:txBody>
        </p:sp>
        <p:sp>
          <p:nvSpPr>
            <p:cNvPr id="24610" name="Freeform 34"/>
            <p:cNvSpPr/>
            <p:nvPr/>
          </p:nvSpPr>
          <p:spPr bwMode="auto">
            <a:xfrm>
              <a:off x="80" y="95"/>
              <a:ext cx="47" cy="68"/>
            </a:xfrm>
            <a:custGeom>
              <a:avLst/>
              <a:gdLst>
                <a:gd name="T0" fmla="*/ 39 w 46"/>
                <a:gd name="T1" fmla="*/ 0 h 66"/>
                <a:gd name="T2" fmla="*/ 32 w 46"/>
                <a:gd name="T3" fmla="*/ 7 h 66"/>
                <a:gd name="T4" fmla="*/ 32 w 46"/>
                <a:gd name="T5" fmla="*/ 53 h 66"/>
                <a:gd name="T6" fmla="*/ 7 w 46"/>
                <a:gd name="T7" fmla="*/ 53 h 66"/>
                <a:gd name="T8" fmla="*/ 0 w 46"/>
                <a:gd name="T9" fmla="*/ 59 h 66"/>
                <a:gd name="T10" fmla="*/ 7 w 46"/>
                <a:gd name="T11" fmla="*/ 66 h 66"/>
                <a:gd name="T12" fmla="*/ 39 w 46"/>
                <a:gd name="T13" fmla="*/ 66 h 66"/>
                <a:gd name="T14" fmla="*/ 44 w 46"/>
                <a:gd name="T15" fmla="*/ 64 h 66"/>
                <a:gd name="T16" fmla="*/ 46 w 46"/>
                <a:gd name="T17" fmla="*/ 59 h 66"/>
                <a:gd name="T18" fmla="*/ 46 w 46"/>
                <a:gd name="T19" fmla="*/ 7 h 66"/>
                <a:gd name="T20" fmla="*/ 39 w 46"/>
                <a:gd name="T21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6" h="66">
                  <a:moveTo>
                    <a:pt x="39" y="0"/>
                  </a:moveTo>
                  <a:cubicBezTo>
                    <a:pt x="35" y="0"/>
                    <a:pt x="32" y="3"/>
                    <a:pt x="32" y="7"/>
                  </a:cubicBezTo>
                  <a:cubicBezTo>
                    <a:pt x="32" y="53"/>
                    <a:pt x="32" y="53"/>
                    <a:pt x="32" y="53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3" y="53"/>
                    <a:pt x="0" y="56"/>
                    <a:pt x="0" y="59"/>
                  </a:cubicBezTo>
                  <a:cubicBezTo>
                    <a:pt x="0" y="63"/>
                    <a:pt x="3" y="66"/>
                    <a:pt x="7" y="66"/>
                  </a:cubicBezTo>
                  <a:cubicBezTo>
                    <a:pt x="39" y="66"/>
                    <a:pt x="39" y="66"/>
                    <a:pt x="39" y="66"/>
                  </a:cubicBezTo>
                  <a:cubicBezTo>
                    <a:pt x="41" y="66"/>
                    <a:pt x="43" y="66"/>
                    <a:pt x="44" y="64"/>
                  </a:cubicBezTo>
                  <a:cubicBezTo>
                    <a:pt x="45" y="63"/>
                    <a:pt x="46" y="61"/>
                    <a:pt x="46" y="59"/>
                  </a:cubicBezTo>
                  <a:cubicBezTo>
                    <a:pt x="46" y="7"/>
                    <a:pt x="46" y="7"/>
                    <a:pt x="46" y="7"/>
                  </a:cubicBezTo>
                  <a:cubicBezTo>
                    <a:pt x="46" y="3"/>
                    <a:pt x="43" y="0"/>
                    <a:pt x="3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white">
                    <a:lumMod val="50000"/>
                  </a:prstClr>
                </a:solidFill>
              </a:endParaRPr>
            </a:p>
          </p:txBody>
        </p:sp>
        <p:sp>
          <p:nvSpPr>
            <p:cNvPr id="24611" name="Freeform 35"/>
            <p:cNvSpPr>
              <a:spLocks noEditPoints="1"/>
            </p:cNvSpPr>
            <p:nvPr/>
          </p:nvSpPr>
          <p:spPr bwMode="auto">
            <a:xfrm>
              <a:off x="46" y="34"/>
              <a:ext cx="79" cy="114"/>
            </a:xfrm>
            <a:custGeom>
              <a:avLst/>
              <a:gdLst>
                <a:gd name="T0" fmla="*/ 68 w 78"/>
                <a:gd name="T1" fmla="*/ 2 h 112"/>
                <a:gd name="T2" fmla="*/ 60 w 78"/>
                <a:gd name="T3" fmla="*/ 0 h 112"/>
                <a:gd name="T4" fmla="*/ 46 w 78"/>
                <a:gd name="T5" fmla="*/ 8 h 112"/>
                <a:gd name="T6" fmla="*/ 1 w 78"/>
                <a:gd name="T7" fmla="*/ 85 h 112"/>
                <a:gd name="T8" fmla="*/ 0 w 78"/>
                <a:gd name="T9" fmla="*/ 88 h 112"/>
                <a:gd name="T10" fmla="*/ 1 w 78"/>
                <a:gd name="T11" fmla="*/ 106 h 112"/>
                <a:gd name="T12" fmla="*/ 4 w 78"/>
                <a:gd name="T13" fmla="*/ 112 h 112"/>
                <a:gd name="T14" fmla="*/ 8 w 78"/>
                <a:gd name="T15" fmla="*/ 112 h 112"/>
                <a:gd name="T16" fmla="*/ 11 w 78"/>
                <a:gd name="T17" fmla="*/ 112 h 112"/>
                <a:gd name="T18" fmla="*/ 27 w 78"/>
                <a:gd name="T19" fmla="*/ 103 h 112"/>
                <a:gd name="T20" fmla="*/ 29 w 78"/>
                <a:gd name="T21" fmla="*/ 101 h 112"/>
                <a:gd name="T22" fmla="*/ 74 w 78"/>
                <a:gd name="T23" fmla="*/ 24 h 112"/>
                <a:gd name="T24" fmla="*/ 68 w 78"/>
                <a:gd name="T25" fmla="*/ 2 h 112"/>
                <a:gd name="T26" fmla="*/ 62 w 78"/>
                <a:gd name="T27" fmla="*/ 17 h 112"/>
                <a:gd name="T28" fmla="*/ 18 w 78"/>
                <a:gd name="T29" fmla="*/ 92 h 112"/>
                <a:gd name="T30" fmla="*/ 14 w 78"/>
                <a:gd name="T31" fmla="*/ 94 h 112"/>
                <a:gd name="T32" fmla="*/ 14 w 78"/>
                <a:gd name="T33" fmla="*/ 90 h 112"/>
                <a:gd name="T34" fmla="*/ 57 w 78"/>
                <a:gd name="T35" fmla="*/ 15 h 112"/>
                <a:gd name="T36" fmla="*/ 61 w 78"/>
                <a:gd name="T37" fmla="*/ 14 h 112"/>
                <a:gd name="T38" fmla="*/ 62 w 78"/>
                <a:gd name="T39" fmla="*/ 17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8" h="112">
                  <a:moveTo>
                    <a:pt x="68" y="2"/>
                  </a:moveTo>
                  <a:cubicBezTo>
                    <a:pt x="65" y="1"/>
                    <a:pt x="62" y="0"/>
                    <a:pt x="60" y="0"/>
                  </a:cubicBezTo>
                  <a:cubicBezTo>
                    <a:pt x="54" y="0"/>
                    <a:pt x="48" y="3"/>
                    <a:pt x="46" y="8"/>
                  </a:cubicBezTo>
                  <a:cubicBezTo>
                    <a:pt x="1" y="85"/>
                    <a:pt x="1" y="85"/>
                    <a:pt x="1" y="85"/>
                  </a:cubicBezTo>
                  <a:cubicBezTo>
                    <a:pt x="1" y="86"/>
                    <a:pt x="0" y="87"/>
                    <a:pt x="0" y="88"/>
                  </a:cubicBezTo>
                  <a:cubicBezTo>
                    <a:pt x="1" y="106"/>
                    <a:pt x="1" y="106"/>
                    <a:pt x="1" y="106"/>
                  </a:cubicBezTo>
                  <a:cubicBezTo>
                    <a:pt x="1" y="108"/>
                    <a:pt x="2" y="110"/>
                    <a:pt x="4" y="112"/>
                  </a:cubicBezTo>
                  <a:cubicBezTo>
                    <a:pt x="5" y="112"/>
                    <a:pt x="7" y="112"/>
                    <a:pt x="8" y="112"/>
                  </a:cubicBezTo>
                  <a:cubicBezTo>
                    <a:pt x="9" y="112"/>
                    <a:pt x="10" y="112"/>
                    <a:pt x="11" y="112"/>
                  </a:cubicBezTo>
                  <a:cubicBezTo>
                    <a:pt x="27" y="103"/>
                    <a:pt x="27" y="103"/>
                    <a:pt x="27" y="103"/>
                  </a:cubicBezTo>
                  <a:cubicBezTo>
                    <a:pt x="28" y="103"/>
                    <a:pt x="29" y="102"/>
                    <a:pt x="29" y="101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8" y="16"/>
                    <a:pt x="75" y="7"/>
                    <a:pt x="68" y="2"/>
                  </a:cubicBezTo>
                  <a:moveTo>
                    <a:pt x="62" y="17"/>
                  </a:moveTo>
                  <a:cubicBezTo>
                    <a:pt x="18" y="92"/>
                    <a:pt x="18" y="92"/>
                    <a:pt x="18" y="92"/>
                  </a:cubicBezTo>
                  <a:cubicBezTo>
                    <a:pt x="14" y="94"/>
                    <a:pt x="14" y="94"/>
                    <a:pt x="14" y="94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57" y="15"/>
                    <a:pt x="57" y="15"/>
                    <a:pt x="57" y="15"/>
                  </a:cubicBezTo>
                  <a:cubicBezTo>
                    <a:pt x="58" y="14"/>
                    <a:pt x="60" y="13"/>
                    <a:pt x="61" y="14"/>
                  </a:cubicBezTo>
                  <a:cubicBezTo>
                    <a:pt x="62" y="15"/>
                    <a:pt x="62" y="16"/>
                    <a:pt x="62" y="1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white">
                    <a:lumMod val="50000"/>
                  </a:prstClr>
                </a:solidFill>
              </a:endParaRPr>
            </a:p>
          </p:txBody>
        </p:sp>
        <p:sp>
          <p:nvSpPr>
            <p:cNvPr id="24612" name="Freeform 36"/>
            <p:cNvSpPr/>
            <p:nvPr/>
          </p:nvSpPr>
          <p:spPr bwMode="auto">
            <a:xfrm>
              <a:off x="24" y="46"/>
              <a:ext cx="49" cy="14"/>
            </a:xfrm>
            <a:custGeom>
              <a:avLst/>
              <a:gdLst>
                <a:gd name="T0" fmla="*/ 48 w 48"/>
                <a:gd name="T1" fmla="*/ 7 h 14"/>
                <a:gd name="T2" fmla="*/ 42 w 48"/>
                <a:gd name="T3" fmla="*/ 0 h 14"/>
                <a:gd name="T4" fmla="*/ 7 w 48"/>
                <a:gd name="T5" fmla="*/ 0 h 14"/>
                <a:gd name="T6" fmla="*/ 0 w 48"/>
                <a:gd name="T7" fmla="*/ 7 h 14"/>
                <a:gd name="T8" fmla="*/ 7 w 48"/>
                <a:gd name="T9" fmla="*/ 14 h 14"/>
                <a:gd name="T10" fmla="*/ 42 w 48"/>
                <a:gd name="T11" fmla="*/ 14 h 14"/>
                <a:gd name="T12" fmla="*/ 48 w 48"/>
                <a:gd name="T13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14">
                  <a:moveTo>
                    <a:pt x="48" y="7"/>
                  </a:moveTo>
                  <a:cubicBezTo>
                    <a:pt x="48" y="3"/>
                    <a:pt x="45" y="0"/>
                    <a:pt x="42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5" y="14"/>
                    <a:pt x="48" y="11"/>
                    <a:pt x="48" y="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white">
                    <a:lumMod val="50000"/>
                  </a:prstClr>
                </a:solidFill>
              </a:endParaRPr>
            </a:p>
          </p:txBody>
        </p:sp>
        <p:sp>
          <p:nvSpPr>
            <p:cNvPr id="24613" name="Freeform 37"/>
            <p:cNvSpPr/>
            <p:nvPr/>
          </p:nvSpPr>
          <p:spPr bwMode="auto">
            <a:xfrm>
              <a:off x="24" y="73"/>
              <a:ext cx="32" cy="15"/>
            </a:xfrm>
            <a:custGeom>
              <a:avLst/>
              <a:gdLst>
                <a:gd name="T0" fmla="*/ 7 w 31"/>
                <a:gd name="T1" fmla="*/ 0 h 14"/>
                <a:gd name="T2" fmla="*/ 0 w 31"/>
                <a:gd name="T3" fmla="*/ 7 h 14"/>
                <a:gd name="T4" fmla="*/ 7 w 31"/>
                <a:gd name="T5" fmla="*/ 14 h 14"/>
                <a:gd name="T6" fmla="*/ 24 w 31"/>
                <a:gd name="T7" fmla="*/ 14 h 14"/>
                <a:gd name="T8" fmla="*/ 31 w 31"/>
                <a:gd name="T9" fmla="*/ 7 h 14"/>
                <a:gd name="T10" fmla="*/ 24 w 31"/>
                <a:gd name="T11" fmla="*/ 0 h 14"/>
                <a:gd name="T12" fmla="*/ 7 w 31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14">
                  <a:moveTo>
                    <a:pt x="7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8" y="14"/>
                    <a:pt x="31" y="11"/>
                    <a:pt x="31" y="7"/>
                  </a:cubicBezTo>
                  <a:cubicBezTo>
                    <a:pt x="31" y="3"/>
                    <a:pt x="28" y="0"/>
                    <a:pt x="24" y="0"/>
                  </a:cubicBez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white">
                    <a:lumMod val="50000"/>
                  </a:prstClr>
                </a:solidFill>
              </a:endParaRPr>
            </a:p>
          </p:txBody>
        </p:sp>
      </p:grpSp>
      <p:sp>
        <p:nvSpPr>
          <p:cNvPr id="24614" name="Freeform 38"/>
          <p:cNvSpPr>
            <a:spLocks noEditPoints="1"/>
          </p:cNvSpPr>
          <p:nvPr/>
        </p:nvSpPr>
        <p:spPr bwMode="auto">
          <a:xfrm flipH="1">
            <a:off x="9169402" y="2595836"/>
            <a:ext cx="402167" cy="271017"/>
          </a:xfrm>
          <a:custGeom>
            <a:avLst/>
            <a:gdLst>
              <a:gd name="T0" fmla="*/ 154 w 160"/>
              <a:gd name="T1" fmla="*/ 12 h 109"/>
              <a:gd name="T2" fmla="*/ 139 w 160"/>
              <a:gd name="T3" fmla="*/ 6 h 109"/>
              <a:gd name="T4" fmla="*/ 123 w 160"/>
              <a:gd name="T5" fmla="*/ 12 h 109"/>
              <a:gd name="T6" fmla="*/ 117 w 160"/>
              <a:gd name="T7" fmla="*/ 27 h 109"/>
              <a:gd name="T8" fmla="*/ 119 w 160"/>
              <a:gd name="T9" fmla="*/ 36 h 109"/>
              <a:gd name="T10" fmla="*/ 93 w 160"/>
              <a:gd name="T11" fmla="*/ 60 h 109"/>
              <a:gd name="T12" fmla="*/ 79 w 160"/>
              <a:gd name="T13" fmla="*/ 56 h 109"/>
              <a:gd name="T14" fmla="*/ 66 w 160"/>
              <a:gd name="T15" fmla="*/ 59 h 109"/>
              <a:gd name="T16" fmla="*/ 47 w 160"/>
              <a:gd name="T17" fmla="*/ 37 h 109"/>
              <a:gd name="T18" fmla="*/ 43 w 160"/>
              <a:gd name="T19" fmla="*/ 7 h 109"/>
              <a:gd name="T20" fmla="*/ 25 w 160"/>
              <a:gd name="T21" fmla="*/ 0 h 109"/>
              <a:gd name="T22" fmla="*/ 8 w 160"/>
              <a:gd name="T23" fmla="*/ 7 h 109"/>
              <a:gd name="T24" fmla="*/ 0 w 160"/>
              <a:gd name="T25" fmla="*/ 24 h 109"/>
              <a:gd name="T26" fmla="*/ 8 w 160"/>
              <a:gd name="T27" fmla="*/ 42 h 109"/>
              <a:gd name="T28" fmla="*/ 25 w 160"/>
              <a:gd name="T29" fmla="*/ 49 h 109"/>
              <a:gd name="T30" fmla="*/ 37 w 160"/>
              <a:gd name="T31" fmla="*/ 46 h 109"/>
              <a:gd name="T32" fmla="*/ 56 w 160"/>
              <a:gd name="T33" fmla="*/ 69 h 109"/>
              <a:gd name="T34" fmla="*/ 60 w 160"/>
              <a:gd name="T35" fmla="*/ 102 h 109"/>
              <a:gd name="T36" fmla="*/ 79 w 160"/>
              <a:gd name="T37" fmla="*/ 109 h 109"/>
              <a:gd name="T38" fmla="*/ 98 w 160"/>
              <a:gd name="T39" fmla="*/ 102 h 109"/>
              <a:gd name="T40" fmla="*/ 102 w 160"/>
              <a:gd name="T41" fmla="*/ 69 h 109"/>
              <a:gd name="T42" fmla="*/ 129 w 160"/>
              <a:gd name="T43" fmla="*/ 46 h 109"/>
              <a:gd name="T44" fmla="*/ 139 w 160"/>
              <a:gd name="T45" fmla="*/ 49 h 109"/>
              <a:gd name="T46" fmla="*/ 154 w 160"/>
              <a:gd name="T47" fmla="*/ 43 h 109"/>
              <a:gd name="T48" fmla="*/ 160 w 160"/>
              <a:gd name="T49" fmla="*/ 27 h 109"/>
              <a:gd name="T50" fmla="*/ 154 w 160"/>
              <a:gd name="T51" fmla="*/ 12 h 109"/>
              <a:gd name="T52" fmla="*/ 17 w 160"/>
              <a:gd name="T53" fmla="*/ 32 h 109"/>
              <a:gd name="T54" fmla="*/ 14 w 160"/>
              <a:gd name="T55" fmla="*/ 24 h 109"/>
              <a:gd name="T56" fmla="*/ 17 w 160"/>
              <a:gd name="T57" fmla="*/ 17 h 109"/>
              <a:gd name="T58" fmla="*/ 25 w 160"/>
              <a:gd name="T59" fmla="*/ 13 h 109"/>
              <a:gd name="T60" fmla="*/ 33 w 160"/>
              <a:gd name="T61" fmla="*/ 17 h 109"/>
              <a:gd name="T62" fmla="*/ 33 w 160"/>
              <a:gd name="T63" fmla="*/ 32 h 109"/>
              <a:gd name="T64" fmla="*/ 17 w 160"/>
              <a:gd name="T65" fmla="*/ 32 h 109"/>
              <a:gd name="T66" fmla="*/ 144 w 160"/>
              <a:gd name="T67" fmla="*/ 33 h 109"/>
              <a:gd name="T68" fmla="*/ 133 w 160"/>
              <a:gd name="T69" fmla="*/ 33 h 109"/>
              <a:gd name="T70" fmla="*/ 131 w 160"/>
              <a:gd name="T71" fmla="*/ 27 h 109"/>
              <a:gd name="T72" fmla="*/ 133 w 160"/>
              <a:gd name="T73" fmla="*/ 22 h 109"/>
              <a:gd name="T74" fmla="*/ 139 w 160"/>
              <a:gd name="T75" fmla="*/ 20 h 109"/>
              <a:gd name="T76" fmla="*/ 144 w 160"/>
              <a:gd name="T77" fmla="*/ 22 h 109"/>
              <a:gd name="T78" fmla="*/ 146 w 160"/>
              <a:gd name="T79" fmla="*/ 27 h 109"/>
              <a:gd name="T80" fmla="*/ 144 w 160"/>
              <a:gd name="T81" fmla="*/ 33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60" h="109">
                <a:moveTo>
                  <a:pt x="154" y="12"/>
                </a:moveTo>
                <a:cubicBezTo>
                  <a:pt x="150" y="8"/>
                  <a:pt x="144" y="6"/>
                  <a:pt x="139" y="6"/>
                </a:cubicBezTo>
                <a:cubicBezTo>
                  <a:pt x="133" y="6"/>
                  <a:pt x="127" y="8"/>
                  <a:pt x="123" y="12"/>
                </a:cubicBezTo>
                <a:cubicBezTo>
                  <a:pt x="119" y="16"/>
                  <a:pt x="117" y="22"/>
                  <a:pt x="117" y="27"/>
                </a:cubicBezTo>
                <a:cubicBezTo>
                  <a:pt x="117" y="31"/>
                  <a:pt x="118" y="34"/>
                  <a:pt x="119" y="36"/>
                </a:cubicBezTo>
                <a:cubicBezTo>
                  <a:pt x="93" y="60"/>
                  <a:pt x="93" y="60"/>
                  <a:pt x="93" y="60"/>
                </a:cubicBezTo>
                <a:cubicBezTo>
                  <a:pt x="89" y="57"/>
                  <a:pt x="84" y="56"/>
                  <a:pt x="79" y="56"/>
                </a:cubicBezTo>
                <a:cubicBezTo>
                  <a:pt x="74" y="56"/>
                  <a:pt x="70" y="57"/>
                  <a:pt x="66" y="59"/>
                </a:cubicBezTo>
                <a:cubicBezTo>
                  <a:pt x="47" y="37"/>
                  <a:pt x="47" y="37"/>
                  <a:pt x="47" y="37"/>
                </a:cubicBezTo>
                <a:cubicBezTo>
                  <a:pt x="52" y="27"/>
                  <a:pt x="51" y="15"/>
                  <a:pt x="43" y="7"/>
                </a:cubicBezTo>
                <a:cubicBezTo>
                  <a:pt x="38" y="2"/>
                  <a:pt x="32" y="0"/>
                  <a:pt x="25" y="0"/>
                </a:cubicBezTo>
                <a:cubicBezTo>
                  <a:pt x="19" y="0"/>
                  <a:pt x="12" y="2"/>
                  <a:pt x="8" y="7"/>
                </a:cubicBezTo>
                <a:cubicBezTo>
                  <a:pt x="3" y="12"/>
                  <a:pt x="0" y="18"/>
                  <a:pt x="0" y="24"/>
                </a:cubicBezTo>
                <a:cubicBezTo>
                  <a:pt x="0" y="31"/>
                  <a:pt x="3" y="37"/>
                  <a:pt x="8" y="42"/>
                </a:cubicBezTo>
                <a:cubicBezTo>
                  <a:pt x="12" y="47"/>
                  <a:pt x="19" y="49"/>
                  <a:pt x="25" y="49"/>
                </a:cubicBezTo>
                <a:cubicBezTo>
                  <a:pt x="29" y="49"/>
                  <a:pt x="33" y="48"/>
                  <a:pt x="37" y="46"/>
                </a:cubicBezTo>
                <a:cubicBezTo>
                  <a:pt x="56" y="69"/>
                  <a:pt x="56" y="69"/>
                  <a:pt x="56" y="69"/>
                </a:cubicBezTo>
                <a:cubicBezTo>
                  <a:pt x="50" y="79"/>
                  <a:pt x="51" y="93"/>
                  <a:pt x="60" y="102"/>
                </a:cubicBezTo>
                <a:cubicBezTo>
                  <a:pt x="65" y="107"/>
                  <a:pt x="72" y="109"/>
                  <a:pt x="79" y="109"/>
                </a:cubicBezTo>
                <a:cubicBezTo>
                  <a:pt x="86" y="109"/>
                  <a:pt x="93" y="107"/>
                  <a:pt x="98" y="102"/>
                </a:cubicBezTo>
                <a:cubicBezTo>
                  <a:pt x="107" y="93"/>
                  <a:pt x="108" y="80"/>
                  <a:pt x="102" y="69"/>
                </a:cubicBezTo>
                <a:cubicBezTo>
                  <a:pt x="129" y="46"/>
                  <a:pt x="129" y="46"/>
                  <a:pt x="129" y="46"/>
                </a:cubicBezTo>
                <a:cubicBezTo>
                  <a:pt x="132" y="48"/>
                  <a:pt x="135" y="49"/>
                  <a:pt x="139" y="49"/>
                </a:cubicBezTo>
                <a:cubicBezTo>
                  <a:pt x="144" y="49"/>
                  <a:pt x="150" y="47"/>
                  <a:pt x="154" y="43"/>
                </a:cubicBezTo>
                <a:cubicBezTo>
                  <a:pt x="158" y="38"/>
                  <a:pt x="160" y="33"/>
                  <a:pt x="160" y="27"/>
                </a:cubicBezTo>
                <a:cubicBezTo>
                  <a:pt x="160" y="22"/>
                  <a:pt x="158" y="16"/>
                  <a:pt x="154" y="12"/>
                </a:cubicBezTo>
                <a:moveTo>
                  <a:pt x="17" y="32"/>
                </a:moveTo>
                <a:cubicBezTo>
                  <a:pt x="15" y="30"/>
                  <a:pt x="14" y="27"/>
                  <a:pt x="14" y="24"/>
                </a:cubicBezTo>
                <a:cubicBezTo>
                  <a:pt x="14" y="21"/>
                  <a:pt x="15" y="19"/>
                  <a:pt x="17" y="17"/>
                </a:cubicBezTo>
                <a:cubicBezTo>
                  <a:pt x="20" y="14"/>
                  <a:pt x="22" y="13"/>
                  <a:pt x="25" y="13"/>
                </a:cubicBezTo>
                <a:cubicBezTo>
                  <a:pt x="28" y="13"/>
                  <a:pt x="31" y="14"/>
                  <a:pt x="33" y="17"/>
                </a:cubicBezTo>
                <a:cubicBezTo>
                  <a:pt x="38" y="21"/>
                  <a:pt x="38" y="28"/>
                  <a:pt x="33" y="32"/>
                </a:cubicBezTo>
                <a:cubicBezTo>
                  <a:pt x="29" y="37"/>
                  <a:pt x="22" y="37"/>
                  <a:pt x="17" y="32"/>
                </a:cubicBezTo>
                <a:moveTo>
                  <a:pt x="144" y="33"/>
                </a:moveTo>
                <a:cubicBezTo>
                  <a:pt x="141" y="36"/>
                  <a:pt x="136" y="36"/>
                  <a:pt x="133" y="33"/>
                </a:cubicBezTo>
                <a:cubicBezTo>
                  <a:pt x="132" y="31"/>
                  <a:pt x="131" y="29"/>
                  <a:pt x="131" y="27"/>
                </a:cubicBezTo>
                <a:cubicBezTo>
                  <a:pt x="131" y="25"/>
                  <a:pt x="132" y="23"/>
                  <a:pt x="133" y="22"/>
                </a:cubicBezTo>
                <a:cubicBezTo>
                  <a:pt x="135" y="20"/>
                  <a:pt x="137" y="20"/>
                  <a:pt x="139" y="20"/>
                </a:cubicBezTo>
                <a:cubicBezTo>
                  <a:pt x="141" y="20"/>
                  <a:pt x="143" y="20"/>
                  <a:pt x="144" y="22"/>
                </a:cubicBezTo>
                <a:cubicBezTo>
                  <a:pt x="146" y="23"/>
                  <a:pt x="146" y="25"/>
                  <a:pt x="146" y="27"/>
                </a:cubicBezTo>
                <a:cubicBezTo>
                  <a:pt x="146" y="29"/>
                  <a:pt x="146" y="31"/>
                  <a:pt x="144" y="33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24615" name="Rectangle 39"/>
          <p:cNvSpPr>
            <a:spLocks noChangeArrowheads="1"/>
          </p:cNvSpPr>
          <p:nvPr/>
        </p:nvSpPr>
        <p:spPr bwMode="auto">
          <a:xfrm>
            <a:off x="8401053" y="2989656"/>
            <a:ext cx="3456516" cy="584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1067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1067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4616" name="Text Box 40"/>
          <p:cNvSpPr txBox="1">
            <a:spLocks noChangeArrowheads="1"/>
          </p:cNvSpPr>
          <p:nvPr/>
        </p:nvSpPr>
        <p:spPr bwMode="auto">
          <a:xfrm>
            <a:off x="8401052" y="2430685"/>
            <a:ext cx="63991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zh-CN" sz="32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03</a:t>
            </a:r>
          </a:p>
        </p:txBody>
      </p:sp>
      <p:sp>
        <p:nvSpPr>
          <p:cNvPr id="24617" name="Rectangle 41"/>
          <p:cNvSpPr>
            <a:spLocks noChangeArrowheads="1"/>
          </p:cNvSpPr>
          <p:nvPr/>
        </p:nvSpPr>
        <p:spPr bwMode="auto">
          <a:xfrm>
            <a:off x="8401053" y="4742796"/>
            <a:ext cx="3456516" cy="584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1067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1067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4618" name="Text Box 42"/>
          <p:cNvSpPr txBox="1">
            <a:spLocks noChangeArrowheads="1"/>
          </p:cNvSpPr>
          <p:nvPr/>
        </p:nvSpPr>
        <p:spPr bwMode="auto">
          <a:xfrm>
            <a:off x="8401051" y="4183826"/>
            <a:ext cx="64793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zh-CN" sz="32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04</a:t>
            </a:r>
          </a:p>
        </p:txBody>
      </p:sp>
      <p:sp>
        <p:nvSpPr>
          <p:cNvPr id="24619" name="Rectangle 43"/>
          <p:cNvSpPr>
            <a:spLocks noChangeArrowheads="1"/>
          </p:cNvSpPr>
          <p:nvPr/>
        </p:nvSpPr>
        <p:spPr bwMode="auto">
          <a:xfrm>
            <a:off x="334434" y="4742796"/>
            <a:ext cx="3456517" cy="584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/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1067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1067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4620" name="Text Box 44"/>
          <p:cNvSpPr txBox="1">
            <a:spLocks noChangeArrowheads="1"/>
          </p:cNvSpPr>
          <p:nvPr/>
        </p:nvSpPr>
        <p:spPr bwMode="auto">
          <a:xfrm>
            <a:off x="3182781" y="4183826"/>
            <a:ext cx="63991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zh-CN" altLang="zh-CN" sz="32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02</a:t>
            </a:r>
          </a:p>
        </p:txBody>
      </p:sp>
      <p:grpSp>
        <p:nvGrpSpPr>
          <p:cNvPr id="24621" name="Group 45"/>
          <p:cNvGrpSpPr/>
          <p:nvPr/>
        </p:nvGrpSpPr>
        <p:grpSpPr bwMode="auto">
          <a:xfrm flipH="1">
            <a:off x="2671233" y="2581015"/>
            <a:ext cx="279400" cy="343005"/>
            <a:chOff x="0" y="0"/>
            <a:chExt cx="134" cy="163"/>
          </a:xfrm>
          <a:solidFill>
            <a:schemeClr val="accent3"/>
          </a:solidFill>
        </p:grpSpPr>
        <p:sp>
          <p:nvSpPr>
            <p:cNvPr id="24622" name="Freeform 46"/>
            <p:cNvSpPr>
              <a:spLocks noEditPoints="1"/>
            </p:cNvSpPr>
            <p:nvPr/>
          </p:nvSpPr>
          <p:spPr bwMode="auto">
            <a:xfrm>
              <a:off x="0" y="0"/>
              <a:ext cx="134" cy="163"/>
            </a:xfrm>
            <a:custGeom>
              <a:avLst/>
              <a:gdLst>
                <a:gd name="T0" fmla="*/ 0 w 134"/>
                <a:gd name="T1" fmla="*/ 0 h 163"/>
                <a:gd name="T2" fmla="*/ 0 w 134"/>
                <a:gd name="T3" fmla="*/ 163 h 163"/>
                <a:gd name="T4" fmla="*/ 92 w 134"/>
                <a:gd name="T5" fmla="*/ 163 h 163"/>
                <a:gd name="T6" fmla="*/ 134 w 134"/>
                <a:gd name="T7" fmla="*/ 121 h 163"/>
                <a:gd name="T8" fmla="*/ 134 w 134"/>
                <a:gd name="T9" fmla="*/ 0 h 163"/>
                <a:gd name="T10" fmla="*/ 0 w 134"/>
                <a:gd name="T11" fmla="*/ 0 h 163"/>
                <a:gd name="T12" fmla="*/ 14 w 134"/>
                <a:gd name="T13" fmla="*/ 14 h 163"/>
                <a:gd name="T14" fmla="*/ 120 w 134"/>
                <a:gd name="T15" fmla="*/ 14 h 163"/>
                <a:gd name="T16" fmla="*/ 120 w 134"/>
                <a:gd name="T17" fmla="*/ 112 h 163"/>
                <a:gd name="T18" fmla="*/ 83 w 134"/>
                <a:gd name="T19" fmla="*/ 112 h 163"/>
                <a:gd name="T20" fmla="*/ 83 w 134"/>
                <a:gd name="T21" fmla="*/ 150 h 163"/>
                <a:gd name="T22" fmla="*/ 14 w 134"/>
                <a:gd name="T23" fmla="*/ 150 h 163"/>
                <a:gd name="T24" fmla="*/ 14 w 134"/>
                <a:gd name="T25" fmla="*/ 14 h 163"/>
                <a:gd name="T26" fmla="*/ 111 w 134"/>
                <a:gd name="T27" fmla="*/ 125 h 163"/>
                <a:gd name="T28" fmla="*/ 96 w 134"/>
                <a:gd name="T29" fmla="*/ 140 h 163"/>
                <a:gd name="T30" fmla="*/ 96 w 134"/>
                <a:gd name="T31" fmla="*/ 125 h 163"/>
                <a:gd name="T32" fmla="*/ 111 w 134"/>
                <a:gd name="T33" fmla="*/ 12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4" h="163">
                  <a:moveTo>
                    <a:pt x="0" y="0"/>
                  </a:moveTo>
                  <a:lnTo>
                    <a:pt x="0" y="163"/>
                  </a:lnTo>
                  <a:lnTo>
                    <a:pt x="92" y="163"/>
                  </a:lnTo>
                  <a:lnTo>
                    <a:pt x="134" y="121"/>
                  </a:lnTo>
                  <a:lnTo>
                    <a:pt x="134" y="0"/>
                  </a:lnTo>
                  <a:lnTo>
                    <a:pt x="0" y="0"/>
                  </a:lnTo>
                  <a:close/>
                  <a:moveTo>
                    <a:pt x="14" y="14"/>
                  </a:moveTo>
                  <a:lnTo>
                    <a:pt x="120" y="14"/>
                  </a:lnTo>
                  <a:lnTo>
                    <a:pt x="120" y="112"/>
                  </a:lnTo>
                  <a:lnTo>
                    <a:pt x="83" y="112"/>
                  </a:lnTo>
                  <a:lnTo>
                    <a:pt x="83" y="150"/>
                  </a:lnTo>
                  <a:lnTo>
                    <a:pt x="14" y="150"/>
                  </a:lnTo>
                  <a:lnTo>
                    <a:pt x="14" y="14"/>
                  </a:lnTo>
                  <a:close/>
                  <a:moveTo>
                    <a:pt x="111" y="125"/>
                  </a:moveTo>
                  <a:lnTo>
                    <a:pt x="96" y="140"/>
                  </a:lnTo>
                  <a:lnTo>
                    <a:pt x="96" y="125"/>
                  </a:lnTo>
                  <a:lnTo>
                    <a:pt x="111" y="1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white">
                    <a:lumMod val="50000"/>
                  </a:prstClr>
                </a:solidFill>
              </a:endParaRPr>
            </a:p>
          </p:txBody>
        </p:sp>
        <p:sp>
          <p:nvSpPr>
            <p:cNvPr id="24623" name="Rectangle 47"/>
            <p:cNvSpPr>
              <a:spLocks noChangeArrowheads="1"/>
            </p:cNvSpPr>
            <p:nvPr/>
          </p:nvSpPr>
          <p:spPr bwMode="auto">
            <a:xfrm>
              <a:off x="37" y="44"/>
              <a:ext cx="59" cy="1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white">
                    <a:lumMod val="50000"/>
                  </a:prstClr>
                </a:solidFill>
              </a:endParaRPr>
            </a:p>
          </p:txBody>
        </p:sp>
        <p:sp>
          <p:nvSpPr>
            <p:cNvPr id="24624" name="Rectangle 48"/>
            <p:cNvSpPr>
              <a:spLocks noChangeArrowheads="1"/>
            </p:cNvSpPr>
            <p:nvPr/>
          </p:nvSpPr>
          <p:spPr bwMode="auto">
            <a:xfrm>
              <a:off x="37" y="83"/>
              <a:ext cx="38" cy="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white">
                    <a:lumMod val="50000"/>
                  </a:prstClr>
                </a:solidFill>
              </a:endParaRPr>
            </a:p>
          </p:txBody>
        </p:sp>
      </p:grpSp>
      <p:sp>
        <p:nvSpPr>
          <p:cNvPr id="24625" name="Rectangle 49"/>
          <p:cNvSpPr>
            <a:spLocks noChangeArrowheads="1"/>
          </p:cNvSpPr>
          <p:nvPr/>
        </p:nvSpPr>
        <p:spPr bwMode="auto">
          <a:xfrm>
            <a:off x="334434" y="2998125"/>
            <a:ext cx="3456517" cy="584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/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1067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4626" name="Text Box 50"/>
          <p:cNvSpPr txBox="1">
            <a:spLocks noChangeArrowheads="1"/>
          </p:cNvSpPr>
          <p:nvPr/>
        </p:nvSpPr>
        <p:spPr bwMode="auto">
          <a:xfrm>
            <a:off x="3251711" y="2439154"/>
            <a:ext cx="57098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/>
            <a:r>
              <a:rPr lang="zh-CN" altLang="zh-CN" sz="32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01</a:t>
            </a:r>
          </a:p>
        </p:txBody>
      </p:sp>
      <p:sp>
        <p:nvSpPr>
          <p:cNvPr id="24627" name="Freeform 51"/>
          <p:cNvSpPr>
            <a:spLocks noEditPoints="1"/>
          </p:cNvSpPr>
          <p:nvPr/>
        </p:nvSpPr>
        <p:spPr bwMode="auto">
          <a:xfrm>
            <a:off x="2673351" y="4325686"/>
            <a:ext cx="311149" cy="323949"/>
          </a:xfrm>
          <a:custGeom>
            <a:avLst/>
            <a:gdLst>
              <a:gd name="T0" fmla="*/ 123 w 144"/>
              <a:gd name="T1" fmla="*/ 21 h 151"/>
              <a:gd name="T2" fmla="*/ 127 w 144"/>
              <a:gd name="T3" fmla="*/ 119 h 151"/>
              <a:gd name="T4" fmla="*/ 133 w 144"/>
              <a:gd name="T5" fmla="*/ 76 h 151"/>
              <a:gd name="T6" fmla="*/ 108 w 144"/>
              <a:gd name="T7" fmla="*/ 101 h 151"/>
              <a:gd name="T8" fmla="*/ 105 w 144"/>
              <a:gd name="T9" fmla="*/ 76 h 151"/>
              <a:gd name="T10" fmla="*/ 42 w 144"/>
              <a:gd name="T11" fmla="*/ 100 h 151"/>
              <a:gd name="T12" fmla="*/ 32 w 144"/>
              <a:gd name="T13" fmla="*/ 76 h 151"/>
              <a:gd name="T14" fmla="*/ 25 w 144"/>
              <a:gd name="T15" fmla="*/ 112 h 151"/>
              <a:gd name="T16" fmla="*/ 0 w 144"/>
              <a:gd name="T17" fmla="*/ 72 h 151"/>
              <a:gd name="T18" fmla="*/ 72 w 144"/>
              <a:gd name="T19" fmla="*/ 0 h 151"/>
              <a:gd name="T20" fmla="*/ 94 w 144"/>
              <a:gd name="T21" fmla="*/ 131 h 151"/>
              <a:gd name="T22" fmla="*/ 88 w 144"/>
              <a:gd name="T23" fmla="*/ 151 h 151"/>
              <a:gd name="T24" fmla="*/ 56 w 144"/>
              <a:gd name="T25" fmla="*/ 151 h 151"/>
              <a:gd name="T26" fmla="*/ 50 w 144"/>
              <a:gd name="T27" fmla="*/ 146 h 151"/>
              <a:gd name="T28" fmla="*/ 33 w 144"/>
              <a:gd name="T29" fmla="*/ 131 h 151"/>
              <a:gd name="T30" fmla="*/ 29 w 144"/>
              <a:gd name="T31" fmla="*/ 121 h 151"/>
              <a:gd name="T32" fmla="*/ 76 w 144"/>
              <a:gd name="T33" fmla="*/ 83 h 151"/>
              <a:gd name="T34" fmla="*/ 115 w 144"/>
              <a:gd name="T35" fmla="*/ 121 h 151"/>
              <a:gd name="T36" fmla="*/ 111 w 144"/>
              <a:gd name="T37" fmla="*/ 131 h 151"/>
              <a:gd name="T38" fmla="*/ 94 w 144"/>
              <a:gd name="T39" fmla="*/ 131 h 151"/>
              <a:gd name="T40" fmla="*/ 83 w 144"/>
              <a:gd name="T41" fmla="*/ 140 h 151"/>
              <a:gd name="T42" fmla="*/ 83 w 144"/>
              <a:gd name="T43" fmla="*/ 125 h 151"/>
              <a:gd name="T44" fmla="*/ 97 w 144"/>
              <a:gd name="T45" fmla="*/ 120 h 151"/>
              <a:gd name="T46" fmla="*/ 47 w 144"/>
              <a:gd name="T47" fmla="*/ 120 h 151"/>
              <a:gd name="T48" fmla="*/ 56 w 144"/>
              <a:gd name="T49" fmla="*/ 120 h 151"/>
              <a:gd name="T50" fmla="*/ 61 w 144"/>
              <a:gd name="T51" fmla="*/ 140 h 151"/>
              <a:gd name="T52" fmla="*/ 115 w 144"/>
              <a:gd name="T53" fmla="*/ 29 h 151"/>
              <a:gd name="T54" fmla="*/ 114 w 144"/>
              <a:gd name="T55" fmla="*/ 28 h 151"/>
              <a:gd name="T56" fmla="*/ 112 w 144"/>
              <a:gd name="T57" fmla="*/ 69 h 151"/>
              <a:gd name="T58" fmla="*/ 115 w 144"/>
              <a:gd name="T59" fmla="*/ 29 h 151"/>
              <a:gd name="T60" fmla="*/ 108 w 144"/>
              <a:gd name="T61" fmla="*/ 23 h 151"/>
              <a:gd name="T62" fmla="*/ 101 w 144"/>
              <a:gd name="T63" fmla="*/ 24 h 151"/>
              <a:gd name="T64" fmla="*/ 108 w 144"/>
              <a:gd name="T65" fmla="*/ 23 h 151"/>
              <a:gd name="T66" fmla="*/ 82 w 144"/>
              <a:gd name="T67" fmla="*/ 12 h 151"/>
              <a:gd name="T68" fmla="*/ 75 w 144"/>
              <a:gd name="T69" fmla="*/ 35 h 151"/>
              <a:gd name="T70" fmla="*/ 96 w 144"/>
              <a:gd name="T71" fmla="*/ 30 h 151"/>
              <a:gd name="T72" fmla="*/ 82 w 144"/>
              <a:gd name="T73" fmla="*/ 12 h 151"/>
              <a:gd name="T74" fmla="*/ 69 w 144"/>
              <a:gd name="T75" fmla="*/ 12 h 151"/>
              <a:gd name="T76" fmla="*/ 49 w 144"/>
              <a:gd name="T77" fmla="*/ 27 h 151"/>
              <a:gd name="T78" fmla="*/ 50 w 144"/>
              <a:gd name="T79" fmla="*/ 31 h 151"/>
              <a:gd name="T80" fmla="*/ 69 w 144"/>
              <a:gd name="T81" fmla="*/ 12 h 151"/>
              <a:gd name="T82" fmla="*/ 48 w 144"/>
              <a:gd name="T83" fmla="*/ 16 h 151"/>
              <a:gd name="T84" fmla="*/ 41 w 144"/>
              <a:gd name="T85" fmla="*/ 27 h 151"/>
              <a:gd name="T86" fmla="*/ 48 w 144"/>
              <a:gd name="T87" fmla="*/ 16 h 151"/>
              <a:gd name="T88" fmla="*/ 30 w 144"/>
              <a:gd name="T89" fmla="*/ 28 h 151"/>
              <a:gd name="T90" fmla="*/ 11 w 144"/>
              <a:gd name="T91" fmla="*/ 69 h 151"/>
              <a:gd name="T92" fmla="*/ 39 w 144"/>
              <a:gd name="T93" fmla="*/ 33 h 151"/>
              <a:gd name="T94" fmla="*/ 99 w 144"/>
              <a:gd name="T95" fmla="*/ 36 h 151"/>
              <a:gd name="T96" fmla="*/ 96 w 144"/>
              <a:gd name="T97" fmla="*/ 37 h 151"/>
              <a:gd name="T98" fmla="*/ 75 w 144"/>
              <a:gd name="T99" fmla="*/ 69 h 151"/>
              <a:gd name="T100" fmla="*/ 99 w 144"/>
              <a:gd name="T101" fmla="*/ 36 h 151"/>
              <a:gd name="T102" fmla="*/ 69 w 144"/>
              <a:gd name="T103" fmla="*/ 42 h 151"/>
              <a:gd name="T104" fmla="*/ 45 w 144"/>
              <a:gd name="T105" fmla="*/ 36 h 151"/>
              <a:gd name="T106" fmla="*/ 69 w 144"/>
              <a:gd name="T107" fmla="*/ 69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44" h="151">
                <a:moveTo>
                  <a:pt x="72" y="0"/>
                </a:moveTo>
                <a:cubicBezTo>
                  <a:pt x="92" y="0"/>
                  <a:pt x="110" y="8"/>
                  <a:pt x="123" y="21"/>
                </a:cubicBezTo>
                <a:cubicBezTo>
                  <a:pt x="136" y="34"/>
                  <a:pt x="144" y="53"/>
                  <a:pt x="144" y="72"/>
                </a:cubicBezTo>
                <a:cubicBezTo>
                  <a:pt x="144" y="90"/>
                  <a:pt x="138" y="106"/>
                  <a:pt x="127" y="119"/>
                </a:cubicBezTo>
                <a:cubicBezTo>
                  <a:pt x="122" y="124"/>
                  <a:pt x="114" y="118"/>
                  <a:pt x="119" y="112"/>
                </a:cubicBezTo>
                <a:cubicBezTo>
                  <a:pt x="127" y="102"/>
                  <a:pt x="132" y="89"/>
                  <a:pt x="133" y="76"/>
                </a:cubicBezTo>
                <a:cubicBezTo>
                  <a:pt x="112" y="76"/>
                  <a:pt x="112" y="76"/>
                  <a:pt x="112" y="76"/>
                </a:cubicBezTo>
                <a:cubicBezTo>
                  <a:pt x="112" y="85"/>
                  <a:pt x="110" y="94"/>
                  <a:pt x="108" y="101"/>
                </a:cubicBezTo>
                <a:cubicBezTo>
                  <a:pt x="107" y="106"/>
                  <a:pt x="101" y="105"/>
                  <a:pt x="102" y="100"/>
                </a:cubicBezTo>
                <a:cubicBezTo>
                  <a:pt x="104" y="93"/>
                  <a:pt x="105" y="85"/>
                  <a:pt x="105" y="76"/>
                </a:cubicBezTo>
                <a:cubicBezTo>
                  <a:pt x="78" y="76"/>
                  <a:pt x="66" y="76"/>
                  <a:pt x="39" y="76"/>
                </a:cubicBezTo>
                <a:cubicBezTo>
                  <a:pt x="39" y="85"/>
                  <a:pt x="40" y="93"/>
                  <a:pt x="42" y="100"/>
                </a:cubicBezTo>
                <a:cubicBezTo>
                  <a:pt x="43" y="105"/>
                  <a:pt x="37" y="106"/>
                  <a:pt x="35" y="101"/>
                </a:cubicBezTo>
                <a:cubicBezTo>
                  <a:pt x="33" y="93"/>
                  <a:pt x="32" y="85"/>
                  <a:pt x="32" y="76"/>
                </a:cubicBezTo>
                <a:cubicBezTo>
                  <a:pt x="11" y="76"/>
                  <a:pt x="11" y="76"/>
                  <a:pt x="11" y="76"/>
                </a:cubicBezTo>
                <a:cubicBezTo>
                  <a:pt x="12" y="89"/>
                  <a:pt x="17" y="102"/>
                  <a:pt x="25" y="112"/>
                </a:cubicBezTo>
                <a:cubicBezTo>
                  <a:pt x="30" y="118"/>
                  <a:pt x="21" y="124"/>
                  <a:pt x="17" y="119"/>
                </a:cubicBezTo>
                <a:cubicBezTo>
                  <a:pt x="6" y="106"/>
                  <a:pt x="0" y="90"/>
                  <a:pt x="0" y="72"/>
                </a:cubicBezTo>
                <a:cubicBezTo>
                  <a:pt x="0" y="53"/>
                  <a:pt x="8" y="34"/>
                  <a:pt x="21" y="21"/>
                </a:cubicBezTo>
                <a:cubicBezTo>
                  <a:pt x="34" y="8"/>
                  <a:pt x="52" y="0"/>
                  <a:pt x="72" y="0"/>
                </a:cubicBezTo>
                <a:close/>
                <a:moveTo>
                  <a:pt x="94" y="131"/>
                </a:moveTo>
                <a:cubicBezTo>
                  <a:pt x="94" y="131"/>
                  <a:pt x="94" y="131"/>
                  <a:pt x="94" y="131"/>
                </a:cubicBezTo>
                <a:cubicBezTo>
                  <a:pt x="94" y="146"/>
                  <a:pt x="94" y="146"/>
                  <a:pt x="94" y="146"/>
                </a:cubicBezTo>
                <a:cubicBezTo>
                  <a:pt x="94" y="149"/>
                  <a:pt x="91" y="151"/>
                  <a:pt x="88" y="151"/>
                </a:cubicBezTo>
                <a:cubicBezTo>
                  <a:pt x="88" y="151"/>
                  <a:pt x="88" y="151"/>
                  <a:pt x="88" y="151"/>
                </a:cubicBezTo>
                <a:cubicBezTo>
                  <a:pt x="56" y="151"/>
                  <a:pt x="56" y="151"/>
                  <a:pt x="56" y="151"/>
                </a:cubicBezTo>
                <a:cubicBezTo>
                  <a:pt x="52" y="151"/>
                  <a:pt x="50" y="149"/>
                  <a:pt x="50" y="146"/>
                </a:cubicBezTo>
                <a:cubicBezTo>
                  <a:pt x="50" y="146"/>
                  <a:pt x="50" y="146"/>
                  <a:pt x="50" y="146"/>
                </a:cubicBezTo>
                <a:cubicBezTo>
                  <a:pt x="50" y="131"/>
                  <a:pt x="50" y="131"/>
                  <a:pt x="50" y="131"/>
                </a:cubicBezTo>
                <a:cubicBezTo>
                  <a:pt x="33" y="131"/>
                  <a:pt x="33" y="131"/>
                  <a:pt x="33" y="131"/>
                </a:cubicBezTo>
                <a:cubicBezTo>
                  <a:pt x="30" y="131"/>
                  <a:pt x="28" y="128"/>
                  <a:pt x="28" y="125"/>
                </a:cubicBezTo>
                <a:cubicBezTo>
                  <a:pt x="28" y="124"/>
                  <a:pt x="28" y="122"/>
                  <a:pt x="29" y="121"/>
                </a:cubicBezTo>
                <a:cubicBezTo>
                  <a:pt x="68" y="83"/>
                  <a:pt x="68" y="83"/>
                  <a:pt x="68" y="83"/>
                </a:cubicBezTo>
                <a:cubicBezTo>
                  <a:pt x="70" y="81"/>
                  <a:pt x="74" y="81"/>
                  <a:pt x="76" y="83"/>
                </a:cubicBezTo>
                <a:cubicBezTo>
                  <a:pt x="76" y="83"/>
                  <a:pt x="76" y="83"/>
                  <a:pt x="76" y="83"/>
                </a:cubicBezTo>
                <a:cubicBezTo>
                  <a:pt x="115" y="121"/>
                  <a:pt x="115" y="121"/>
                  <a:pt x="115" y="121"/>
                </a:cubicBezTo>
                <a:cubicBezTo>
                  <a:pt x="117" y="124"/>
                  <a:pt x="117" y="127"/>
                  <a:pt x="115" y="129"/>
                </a:cubicBezTo>
                <a:cubicBezTo>
                  <a:pt x="113" y="130"/>
                  <a:pt x="112" y="131"/>
                  <a:pt x="111" y="131"/>
                </a:cubicBezTo>
                <a:cubicBezTo>
                  <a:pt x="110" y="131"/>
                  <a:pt x="110" y="131"/>
                  <a:pt x="110" y="131"/>
                </a:cubicBezTo>
                <a:cubicBezTo>
                  <a:pt x="94" y="131"/>
                  <a:pt x="94" y="131"/>
                  <a:pt x="94" y="131"/>
                </a:cubicBezTo>
                <a:close/>
                <a:moveTo>
                  <a:pt x="83" y="140"/>
                </a:moveTo>
                <a:cubicBezTo>
                  <a:pt x="83" y="140"/>
                  <a:pt x="83" y="140"/>
                  <a:pt x="83" y="140"/>
                </a:cubicBezTo>
                <a:cubicBezTo>
                  <a:pt x="83" y="125"/>
                  <a:pt x="83" y="125"/>
                  <a:pt x="83" y="125"/>
                </a:cubicBezTo>
                <a:cubicBezTo>
                  <a:pt x="83" y="125"/>
                  <a:pt x="83" y="125"/>
                  <a:pt x="83" y="125"/>
                </a:cubicBezTo>
                <a:cubicBezTo>
                  <a:pt x="83" y="122"/>
                  <a:pt x="85" y="120"/>
                  <a:pt x="88" y="120"/>
                </a:cubicBezTo>
                <a:cubicBezTo>
                  <a:pt x="97" y="120"/>
                  <a:pt x="97" y="120"/>
                  <a:pt x="97" y="120"/>
                </a:cubicBezTo>
                <a:cubicBezTo>
                  <a:pt x="72" y="95"/>
                  <a:pt x="72" y="95"/>
                  <a:pt x="72" y="95"/>
                </a:cubicBezTo>
                <a:cubicBezTo>
                  <a:pt x="47" y="120"/>
                  <a:pt x="47" y="120"/>
                  <a:pt x="47" y="120"/>
                </a:cubicBezTo>
                <a:cubicBezTo>
                  <a:pt x="55" y="120"/>
                  <a:pt x="55" y="120"/>
                  <a:pt x="55" y="120"/>
                </a:cubicBezTo>
                <a:cubicBezTo>
                  <a:pt x="56" y="120"/>
                  <a:pt x="56" y="120"/>
                  <a:pt x="56" y="120"/>
                </a:cubicBezTo>
                <a:cubicBezTo>
                  <a:pt x="59" y="120"/>
                  <a:pt x="61" y="122"/>
                  <a:pt x="61" y="125"/>
                </a:cubicBezTo>
                <a:cubicBezTo>
                  <a:pt x="61" y="140"/>
                  <a:pt x="61" y="140"/>
                  <a:pt x="61" y="140"/>
                </a:cubicBezTo>
                <a:cubicBezTo>
                  <a:pt x="83" y="140"/>
                  <a:pt x="83" y="140"/>
                  <a:pt x="83" y="140"/>
                </a:cubicBezTo>
                <a:close/>
                <a:moveTo>
                  <a:pt x="115" y="29"/>
                </a:moveTo>
                <a:cubicBezTo>
                  <a:pt x="115" y="29"/>
                  <a:pt x="115" y="29"/>
                  <a:pt x="115" y="29"/>
                </a:cubicBezTo>
                <a:cubicBezTo>
                  <a:pt x="115" y="29"/>
                  <a:pt x="114" y="28"/>
                  <a:pt x="114" y="28"/>
                </a:cubicBezTo>
                <a:cubicBezTo>
                  <a:pt x="111" y="30"/>
                  <a:pt x="108" y="32"/>
                  <a:pt x="105" y="33"/>
                </a:cubicBezTo>
                <a:cubicBezTo>
                  <a:pt x="109" y="44"/>
                  <a:pt x="111" y="56"/>
                  <a:pt x="112" y="69"/>
                </a:cubicBezTo>
                <a:cubicBezTo>
                  <a:pt x="133" y="69"/>
                  <a:pt x="133" y="69"/>
                  <a:pt x="133" y="69"/>
                </a:cubicBezTo>
                <a:cubicBezTo>
                  <a:pt x="132" y="54"/>
                  <a:pt x="125" y="40"/>
                  <a:pt x="115" y="29"/>
                </a:cubicBezTo>
                <a:close/>
                <a:moveTo>
                  <a:pt x="108" y="23"/>
                </a:moveTo>
                <a:cubicBezTo>
                  <a:pt x="108" y="23"/>
                  <a:pt x="108" y="23"/>
                  <a:pt x="108" y="23"/>
                </a:cubicBezTo>
                <a:cubicBezTo>
                  <a:pt x="104" y="21"/>
                  <a:pt x="100" y="18"/>
                  <a:pt x="96" y="16"/>
                </a:cubicBezTo>
                <a:cubicBezTo>
                  <a:pt x="98" y="19"/>
                  <a:pt x="99" y="21"/>
                  <a:pt x="101" y="24"/>
                </a:cubicBezTo>
                <a:cubicBezTo>
                  <a:pt x="101" y="25"/>
                  <a:pt x="102" y="26"/>
                  <a:pt x="102" y="27"/>
                </a:cubicBezTo>
                <a:cubicBezTo>
                  <a:pt x="104" y="26"/>
                  <a:pt x="106" y="25"/>
                  <a:pt x="108" y="23"/>
                </a:cubicBezTo>
                <a:close/>
                <a:moveTo>
                  <a:pt x="82" y="12"/>
                </a:moveTo>
                <a:cubicBezTo>
                  <a:pt x="82" y="12"/>
                  <a:pt x="82" y="12"/>
                  <a:pt x="82" y="12"/>
                </a:cubicBezTo>
                <a:cubicBezTo>
                  <a:pt x="80" y="12"/>
                  <a:pt x="78" y="12"/>
                  <a:pt x="75" y="12"/>
                </a:cubicBezTo>
                <a:cubicBezTo>
                  <a:pt x="75" y="35"/>
                  <a:pt x="75" y="35"/>
                  <a:pt x="75" y="35"/>
                </a:cubicBezTo>
                <a:cubicBezTo>
                  <a:pt x="82" y="35"/>
                  <a:pt x="88" y="33"/>
                  <a:pt x="94" y="31"/>
                </a:cubicBezTo>
                <a:cubicBezTo>
                  <a:pt x="95" y="31"/>
                  <a:pt x="96" y="30"/>
                  <a:pt x="96" y="30"/>
                </a:cubicBezTo>
                <a:cubicBezTo>
                  <a:pt x="96" y="29"/>
                  <a:pt x="95" y="28"/>
                  <a:pt x="95" y="27"/>
                </a:cubicBezTo>
                <a:cubicBezTo>
                  <a:pt x="91" y="20"/>
                  <a:pt x="87" y="15"/>
                  <a:pt x="82" y="12"/>
                </a:cubicBezTo>
                <a:close/>
                <a:moveTo>
                  <a:pt x="69" y="12"/>
                </a:moveTo>
                <a:cubicBezTo>
                  <a:pt x="69" y="12"/>
                  <a:pt x="69" y="12"/>
                  <a:pt x="69" y="12"/>
                </a:cubicBezTo>
                <a:cubicBezTo>
                  <a:pt x="66" y="12"/>
                  <a:pt x="64" y="12"/>
                  <a:pt x="62" y="12"/>
                </a:cubicBezTo>
                <a:cubicBezTo>
                  <a:pt x="57" y="15"/>
                  <a:pt x="53" y="20"/>
                  <a:pt x="49" y="27"/>
                </a:cubicBezTo>
                <a:cubicBezTo>
                  <a:pt x="48" y="28"/>
                  <a:pt x="48" y="29"/>
                  <a:pt x="47" y="30"/>
                </a:cubicBezTo>
                <a:cubicBezTo>
                  <a:pt x="48" y="30"/>
                  <a:pt x="49" y="31"/>
                  <a:pt x="50" y="31"/>
                </a:cubicBezTo>
                <a:cubicBezTo>
                  <a:pt x="56" y="33"/>
                  <a:pt x="62" y="35"/>
                  <a:pt x="69" y="35"/>
                </a:cubicBezTo>
                <a:cubicBezTo>
                  <a:pt x="69" y="12"/>
                  <a:pt x="69" y="12"/>
                  <a:pt x="69" y="12"/>
                </a:cubicBezTo>
                <a:close/>
                <a:moveTo>
                  <a:pt x="48" y="16"/>
                </a:moveTo>
                <a:cubicBezTo>
                  <a:pt x="48" y="16"/>
                  <a:pt x="48" y="16"/>
                  <a:pt x="48" y="16"/>
                </a:cubicBezTo>
                <a:cubicBezTo>
                  <a:pt x="44" y="18"/>
                  <a:pt x="39" y="21"/>
                  <a:pt x="36" y="23"/>
                </a:cubicBezTo>
                <a:cubicBezTo>
                  <a:pt x="37" y="25"/>
                  <a:pt x="39" y="26"/>
                  <a:pt x="41" y="27"/>
                </a:cubicBezTo>
                <a:cubicBezTo>
                  <a:pt x="42" y="26"/>
                  <a:pt x="43" y="25"/>
                  <a:pt x="43" y="24"/>
                </a:cubicBezTo>
                <a:cubicBezTo>
                  <a:pt x="45" y="21"/>
                  <a:pt x="46" y="19"/>
                  <a:pt x="48" y="16"/>
                </a:cubicBezTo>
                <a:close/>
                <a:moveTo>
                  <a:pt x="30" y="28"/>
                </a:moveTo>
                <a:cubicBezTo>
                  <a:pt x="30" y="28"/>
                  <a:pt x="30" y="28"/>
                  <a:pt x="30" y="28"/>
                </a:cubicBezTo>
                <a:cubicBezTo>
                  <a:pt x="30" y="28"/>
                  <a:pt x="29" y="29"/>
                  <a:pt x="29" y="29"/>
                </a:cubicBezTo>
                <a:cubicBezTo>
                  <a:pt x="18" y="40"/>
                  <a:pt x="12" y="54"/>
                  <a:pt x="11" y="69"/>
                </a:cubicBezTo>
                <a:cubicBezTo>
                  <a:pt x="32" y="69"/>
                  <a:pt x="32" y="69"/>
                  <a:pt x="32" y="69"/>
                </a:cubicBezTo>
                <a:cubicBezTo>
                  <a:pt x="32" y="56"/>
                  <a:pt x="35" y="44"/>
                  <a:pt x="39" y="33"/>
                </a:cubicBezTo>
                <a:cubicBezTo>
                  <a:pt x="36" y="32"/>
                  <a:pt x="33" y="30"/>
                  <a:pt x="30" y="28"/>
                </a:cubicBezTo>
                <a:close/>
                <a:moveTo>
                  <a:pt x="99" y="36"/>
                </a:moveTo>
                <a:cubicBezTo>
                  <a:pt x="99" y="36"/>
                  <a:pt x="99" y="36"/>
                  <a:pt x="99" y="36"/>
                </a:cubicBezTo>
                <a:cubicBezTo>
                  <a:pt x="98" y="37"/>
                  <a:pt x="97" y="37"/>
                  <a:pt x="96" y="37"/>
                </a:cubicBezTo>
                <a:cubicBezTo>
                  <a:pt x="90" y="40"/>
                  <a:pt x="83" y="41"/>
                  <a:pt x="75" y="42"/>
                </a:cubicBezTo>
                <a:cubicBezTo>
                  <a:pt x="75" y="69"/>
                  <a:pt x="75" y="69"/>
                  <a:pt x="75" y="69"/>
                </a:cubicBezTo>
                <a:cubicBezTo>
                  <a:pt x="105" y="69"/>
                  <a:pt x="105" y="69"/>
                  <a:pt x="105" y="69"/>
                </a:cubicBezTo>
                <a:cubicBezTo>
                  <a:pt x="105" y="57"/>
                  <a:pt x="103" y="46"/>
                  <a:pt x="99" y="36"/>
                </a:cubicBezTo>
                <a:close/>
                <a:moveTo>
                  <a:pt x="69" y="42"/>
                </a:moveTo>
                <a:cubicBezTo>
                  <a:pt x="69" y="42"/>
                  <a:pt x="69" y="42"/>
                  <a:pt x="69" y="42"/>
                </a:cubicBezTo>
                <a:cubicBezTo>
                  <a:pt x="61" y="41"/>
                  <a:pt x="54" y="40"/>
                  <a:pt x="48" y="37"/>
                </a:cubicBezTo>
                <a:cubicBezTo>
                  <a:pt x="47" y="37"/>
                  <a:pt x="46" y="37"/>
                  <a:pt x="45" y="36"/>
                </a:cubicBezTo>
                <a:cubicBezTo>
                  <a:pt x="41" y="46"/>
                  <a:pt x="39" y="57"/>
                  <a:pt x="39" y="69"/>
                </a:cubicBezTo>
                <a:cubicBezTo>
                  <a:pt x="69" y="69"/>
                  <a:pt x="69" y="69"/>
                  <a:pt x="69" y="69"/>
                </a:cubicBezTo>
                <a:cubicBezTo>
                  <a:pt x="69" y="42"/>
                  <a:pt x="69" y="42"/>
                  <a:pt x="69" y="4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schemeClr val="accent6"/>
              </a:solidFill>
            </a:endParaRPr>
          </a:p>
        </p:txBody>
      </p:sp>
      <p:sp>
        <p:nvSpPr>
          <p:cNvPr id="24628" name="Rectangle 52"/>
          <p:cNvSpPr>
            <a:spLocks noChangeArrowheads="1"/>
          </p:cNvSpPr>
          <p:nvPr/>
        </p:nvSpPr>
        <p:spPr bwMode="auto">
          <a:xfrm>
            <a:off x="4106059" y="4463311"/>
            <a:ext cx="845103" cy="256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1067">
                <a:solidFill>
                  <a:srgbClr val="F8F8F8"/>
                </a:solidFill>
                <a:latin typeface="微软雅黑" pitchFamily="34" charset="-122"/>
                <a:ea typeface="微软雅黑" pitchFamily="34" charset="-122"/>
              </a:rPr>
              <a:t>Option 01</a:t>
            </a:r>
          </a:p>
        </p:txBody>
      </p:sp>
      <p:sp>
        <p:nvSpPr>
          <p:cNvPr id="24629" name="Rectangle 53"/>
          <p:cNvSpPr>
            <a:spLocks noChangeArrowheads="1"/>
          </p:cNvSpPr>
          <p:nvPr/>
        </p:nvSpPr>
        <p:spPr bwMode="auto">
          <a:xfrm>
            <a:off x="4106059" y="4952413"/>
            <a:ext cx="845103" cy="256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1067">
                <a:solidFill>
                  <a:srgbClr val="F8F8F8"/>
                </a:solidFill>
                <a:latin typeface="微软雅黑" pitchFamily="34" charset="-122"/>
                <a:ea typeface="微软雅黑" pitchFamily="34" charset="-122"/>
              </a:rPr>
              <a:t>Option 02</a:t>
            </a:r>
          </a:p>
        </p:txBody>
      </p:sp>
      <p:sp>
        <p:nvSpPr>
          <p:cNvPr id="24630" name="Rectangle 54"/>
          <p:cNvSpPr>
            <a:spLocks noChangeArrowheads="1"/>
          </p:cNvSpPr>
          <p:nvPr/>
        </p:nvSpPr>
        <p:spPr bwMode="auto">
          <a:xfrm>
            <a:off x="7247193" y="2633947"/>
            <a:ext cx="845103" cy="256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1067">
                <a:solidFill>
                  <a:srgbClr val="F8F8F8"/>
                </a:solidFill>
                <a:latin typeface="微软雅黑" pitchFamily="34" charset="-122"/>
                <a:ea typeface="微软雅黑" pitchFamily="34" charset="-122"/>
              </a:rPr>
              <a:t>Option 03</a:t>
            </a:r>
          </a:p>
        </p:txBody>
      </p:sp>
      <p:sp>
        <p:nvSpPr>
          <p:cNvPr id="24631" name="Rectangle 55"/>
          <p:cNvSpPr>
            <a:spLocks noChangeArrowheads="1"/>
          </p:cNvSpPr>
          <p:nvPr/>
        </p:nvSpPr>
        <p:spPr bwMode="auto">
          <a:xfrm>
            <a:off x="7247193" y="3123049"/>
            <a:ext cx="845103" cy="256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1067">
                <a:solidFill>
                  <a:srgbClr val="F8F8F8"/>
                </a:solidFill>
                <a:latin typeface="微软雅黑" pitchFamily="34" charset="-122"/>
                <a:ea typeface="微软雅黑" pitchFamily="34" charset="-122"/>
              </a:rPr>
              <a:t>Option 04</a:t>
            </a:r>
          </a:p>
        </p:txBody>
      </p:sp>
      <p:sp>
        <p:nvSpPr>
          <p:cNvPr id="38" name="Rectangle 39"/>
          <p:cNvSpPr>
            <a:spLocks noChangeArrowheads="1"/>
          </p:cNvSpPr>
          <p:nvPr/>
        </p:nvSpPr>
        <p:spPr bwMode="auto">
          <a:xfrm>
            <a:off x="1064769" y="369457"/>
            <a:ext cx="3704079" cy="410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2667" dirty="0">
                <a:solidFill>
                  <a:schemeClr val="accent6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此处添加</a:t>
            </a:r>
            <a:r>
              <a:rPr lang="zh-CN" altLang="en-US" sz="26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标题文本</a:t>
            </a:r>
            <a:endParaRPr lang="en-US" altLang="zh-CN" sz="2667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9" name="Text Box 5"/>
          <p:cNvSpPr txBox="1">
            <a:spLocks noChangeArrowheads="1"/>
          </p:cNvSpPr>
          <p:nvPr/>
        </p:nvSpPr>
        <p:spPr bwMode="auto">
          <a:xfrm>
            <a:off x="1063252" y="779952"/>
            <a:ext cx="3130088" cy="29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en-US" altLang="zh-CN" sz="1333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This is a good space for a short subtitle</a:t>
            </a:r>
          </a:p>
        </p:txBody>
      </p:sp>
      <p:pic>
        <p:nvPicPr>
          <p:cNvPr id="41" name="Picture 2">
            <a:extLst>
              <a:ext uri="{FF2B5EF4-FFF2-40B4-BE49-F238E27FC236}">
                <a16:creationId xmlns:a16="http://schemas.microsoft.com/office/drawing/2014/main" xmlns="" id="{6F912671-6E24-4EE8-A3E8-893C88902C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9371" y="131891"/>
            <a:ext cx="576074" cy="1026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471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switch dir="r"/>
      </p:transition>
    </mc:Choice>
    <mc:Fallback xmlns="">
      <p:transition spd="slow" advTm="300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96000" y="2464049"/>
            <a:ext cx="30572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工作规划和展望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559841" y="2468893"/>
            <a:ext cx="2259011" cy="2171939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en-US" altLang="zh-CN" sz="11733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04</a:t>
            </a:r>
            <a:endParaRPr lang="zh-CN" altLang="en-US" sz="11733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96000" y="3079601"/>
            <a:ext cx="1236236" cy="15277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28594" indent="-228594">
              <a:lnSpc>
                <a:spcPct val="150000"/>
              </a:lnSpc>
              <a:buClr>
                <a:schemeClr val="bg1">
                  <a:lumMod val="50000"/>
                </a:schemeClr>
              </a:buClr>
              <a:buFont typeface="Wingdings" pitchFamily="2" charset="2"/>
              <a:buChar char="ü"/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小标题一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28594" indent="-228594">
              <a:lnSpc>
                <a:spcPct val="150000"/>
              </a:lnSpc>
              <a:buClr>
                <a:schemeClr val="bg1">
                  <a:lumMod val="50000"/>
                </a:schemeClr>
              </a:buClr>
              <a:buFont typeface="Wingdings" pitchFamily="2" charset="2"/>
              <a:buChar char="ü"/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小标题二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28594" indent="-228594">
              <a:lnSpc>
                <a:spcPct val="150000"/>
              </a:lnSpc>
              <a:buClr>
                <a:schemeClr val="bg1">
                  <a:lumMod val="50000"/>
                </a:schemeClr>
              </a:buClr>
              <a:buFont typeface="Wingdings" pitchFamily="2" charset="2"/>
              <a:buChar char="ü"/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小标题三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28594" indent="-228594">
              <a:lnSpc>
                <a:spcPct val="150000"/>
              </a:lnSpc>
              <a:buClr>
                <a:schemeClr val="bg1">
                  <a:lumMod val="50000"/>
                </a:schemeClr>
              </a:buClr>
              <a:buFont typeface="Wingdings" pitchFamily="2" charset="2"/>
              <a:buChar char="ü"/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小标题四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xmlns="" id="{10F94D8B-ED22-418D-8EA1-F37CFAA8DD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0" y="0"/>
            <a:ext cx="194758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xmlns="" id="{BE8B4F8F-96B6-42D4-A642-8DDCF0123C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244411" y="0"/>
            <a:ext cx="194758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6931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switch dir="r"/>
      </p:transition>
    </mc:Choice>
    <mc:Fallback xmlns="">
      <p:transition spd="slow" advTm="300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40" name="Freeform 8"/>
          <p:cNvSpPr/>
          <p:nvPr/>
        </p:nvSpPr>
        <p:spPr bwMode="auto">
          <a:xfrm>
            <a:off x="6963833" y="1800550"/>
            <a:ext cx="3270251" cy="1846303"/>
          </a:xfrm>
          <a:custGeom>
            <a:avLst/>
            <a:gdLst>
              <a:gd name="T0" fmla="*/ 840 w 840"/>
              <a:gd name="T1" fmla="*/ 474 h 474"/>
              <a:gd name="T2" fmla="*/ 819 w 840"/>
              <a:gd name="T3" fmla="*/ 357 h 474"/>
              <a:gd name="T4" fmla="*/ 803 w 840"/>
              <a:gd name="T5" fmla="*/ 386 h 474"/>
              <a:gd name="T6" fmla="*/ 486 w 840"/>
              <a:gd name="T7" fmla="*/ 181 h 474"/>
              <a:gd name="T8" fmla="*/ 417 w 840"/>
              <a:gd name="T9" fmla="*/ 188 h 474"/>
              <a:gd name="T10" fmla="*/ 209 w 840"/>
              <a:gd name="T11" fmla="*/ 0 h 474"/>
              <a:gd name="T12" fmla="*/ 0 w 840"/>
              <a:gd name="T13" fmla="*/ 209 h 474"/>
              <a:gd name="T14" fmla="*/ 160 w 840"/>
              <a:gd name="T15" fmla="*/ 412 h 474"/>
              <a:gd name="T16" fmla="*/ 174 w 840"/>
              <a:gd name="T17" fmla="*/ 415 h 474"/>
              <a:gd name="T18" fmla="*/ 179 w 840"/>
              <a:gd name="T19" fmla="*/ 405 h 474"/>
              <a:gd name="T20" fmla="*/ 183 w 840"/>
              <a:gd name="T21" fmla="*/ 398 h 474"/>
              <a:gd name="T22" fmla="*/ 186 w 840"/>
              <a:gd name="T23" fmla="*/ 393 h 474"/>
              <a:gd name="T24" fmla="*/ 192 w 840"/>
              <a:gd name="T25" fmla="*/ 383 h 474"/>
              <a:gd name="T26" fmla="*/ 195 w 840"/>
              <a:gd name="T27" fmla="*/ 378 h 474"/>
              <a:gd name="T28" fmla="*/ 199 w 840"/>
              <a:gd name="T29" fmla="*/ 371 h 474"/>
              <a:gd name="T30" fmla="*/ 205 w 840"/>
              <a:gd name="T31" fmla="*/ 363 h 474"/>
              <a:gd name="T32" fmla="*/ 209 w 840"/>
              <a:gd name="T33" fmla="*/ 357 h 474"/>
              <a:gd name="T34" fmla="*/ 213 w 840"/>
              <a:gd name="T35" fmla="*/ 352 h 474"/>
              <a:gd name="T36" fmla="*/ 221 w 840"/>
              <a:gd name="T37" fmla="*/ 343 h 474"/>
              <a:gd name="T38" fmla="*/ 224 w 840"/>
              <a:gd name="T39" fmla="*/ 338 h 474"/>
              <a:gd name="T40" fmla="*/ 229 w 840"/>
              <a:gd name="T41" fmla="*/ 332 h 474"/>
              <a:gd name="T42" fmla="*/ 233 w 840"/>
              <a:gd name="T43" fmla="*/ 328 h 474"/>
              <a:gd name="T44" fmla="*/ 242 w 840"/>
              <a:gd name="T45" fmla="*/ 319 h 474"/>
              <a:gd name="T46" fmla="*/ 245 w 840"/>
              <a:gd name="T47" fmla="*/ 316 h 474"/>
              <a:gd name="T48" fmla="*/ 255 w 840"/>
              <a:gd name="T49" fmla="*/ 306 h 474"/>
              <a:gd name="T50" fmla="*/ 258 w 840"/>
              <a:gd name="T51" fmla="*/ 303 h 474"/>
              <a:gd name="T52" fmla="*/ 265 w 840"/>
              <a:gd name="T53" fmla="*/ 298 h 474"/>
              <a:gd name="T54" fmla="*/ 268 w 840"/>
              <a:gd name="T55" fmla="*/ 296 h 474"/>
              <a:gd name="T56" fmla="*/ 279 w 840"/>
              <a:gd name="T57" fmla="*/ 286 h 474"/>
              <a:gd name="T58" fmla="*/ 282 w 840"/>
              <a:gd name="T59" fmla="*/ 284 h 474"/>
              <a:gd name="T60" fmla="*/ 305 w 840"/>
              <a:gd name="T61" fmla="*/ 268 h 474"/>
              <a:gd name="T62" fmla="*/ 307 w 840"/>
              <a:gd name="T63" fmla="*/ 267 h 474"/>
              <a:gd name="T64" fmla="*/ 322 w 840"/>
              <a:gd name="T65" fmla="*/ 259 h 474"/>
              <a:gd name="T66" fmla="*/ 324 w 840"/>
              <a:gd name="T67" fmla="*/ 258 h 474"/>
              <a:gd name="T68" fmla="*/ 350 w 840"/>
              <a:gd name="T69" fmla="*/ 245 h 474"/>
              <a:gd name="T70" fmla="*/ 351 w 840"/>
              <a:gd name="T71" fmla="*/ 244 h 474"/>
              <a:gd name="T72" fmla="*/ 368 w 840"/>
              <a:gd name="T73" fmla="*/ 237 h 474"/>
              <a:gd name="T74" fmla="*/ 369 w 840"/>
              <a:gd name="T75" fmla="*/ 237 h 474"/>
              <a:gd name="T76" fmla="*/ 397 w 840"/>
              <a:gd name="T77" fmla="*/ 228 h 474"/>
              <a:gd name="T78" fmla="*/ 399 w 840"/>
              <a:gd name="T79" fmla="*/ 227 h 474"/>
              <a:gd name="T80" fmla="*/ 418 w 840"/>
              <a:gd name="T81" fmla="*/ 223 h 474"/>
              <a:gd name="T82" fmla="*/ 492 w 840"/>
              <a:gd name="T83" fmla="*/ 215 h 474"/>
              <a:gd name="T84" fmla="*/ 796 w 840"/>
              <a:gd name="T85" fmla="*/ 389 h 474"/>
              <a:gd name="T86" fmla="*/ 757 w 840"/>
              <a:gd name="T87" fmla="*/ 389 h 474"/>
              <a:gd name="T88" fmla="*/ 840 w 840"/>
              <a:gd name="T89" fmla="*/ 474 h 4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840" h="474">
                <a:moveTo>
                  <a:pt x="840" y="474"/>
                </a:moveTo>
                <a:cubicBezTo>
                  <a:pt x="819" y="357"/>
                  <a:pt x="819" y="357"/>
                  <a:pt x="819" y="357"/>
                </a:cubicBezTo>
                <a:cubicBezTo>
                  <a:pt x="803" y="386"/>
                  <a:pt x="803" y="386"/>
                  <a:pt x="803" y="386"/>
                </a:cubicBezTo>
                <a:cubicBezTo>
                  <a:pt x="748" y="265"/>
                  <a:pt x="627" y="181"/>
                  <a:pt x="486" y="181"/>
                </a:cubicBezTo>
                <a:cubicBezTo>
                  <a:pt x="463" y="181"/>
                  <a:pt x="440" y="183"/>
                  <a:pt x="417" y="188"/>
                </a:cubicBezTo>
                <a:cubicBezTo>
                  <a:pt x="407" y="82"/>
                  <a:pt x="318" y="0"/>
                  <a:pt x="209" y="0"/>
                </a:cubicBezTo>
                <a:cubicBezTo>
                  <a:pt x="94" y="0"/>
                  <a:pt x="0" y="93"/>
                  <a:pt x="0" y="209"/>
                </a:cubicBezTo>
                <a:cubicBezTo>
                  <a:pt x="0" y="307"/>
                  <a:pt x="68" y="389"/>
                  <a:pt x="160" y="412"/>
                </a:cubicBezTo>
                <a:cubicBezTo>
                  <a:pt x="164" y="413"/>
                  <a:pt x="169" y="414"/>
                  <a:pt x="174" y="415"/>
                </a:cubicBezTo>
                <a:cubicBezTo>
                  <a:pt x="176" y="411"/>
                  <a:pt x="177" y="408"/>
                  <a:pt x="179" y="405"/>
                </a:cubicBezTo>
                <a:cubicBezTo>
                  <a:pt x="180" y="403"/>
                  <a:pt x="181" y="401"/>
                  <a:pt x="183" y="398"/>
                </a:cubicBezTo>
                <a:cubicBezTo>
                  <a:pt x="184" y="397"/>
                  <a:pt x="185" y="395"/>
                  <a:pt x="186" y="393"/>
                </a:cubicBezTo>
                <a:cubicBezTo>
                  <a:pt x="188" y="390"/>
                  <a:pt x="190" y="386"/>
                  <a:pt x="192" y="383"/>
                </a:cubicBezTo>
                <a:cubicBezTo>
                  <a:pt x="193" y="381"/>
                  <a:pt x="194" y="380"/>
                  <a:pt x="195" y="378"/>
                </a:cubicBezTo>
                <a:cubicBezTo>
                  <a:pt x="196" y="376"/>
                  <a:pt x="198" y="374"/>
                  <a:pt x="199" y="371"/>
                </a:cubicBezTo>
                <a:cubicBezTo>
                  <a:pt x="201" y="369"/>
                  <a:pt x="203" y="366"/>
                  <a:pt x="205" y="363"/>
                </a:cubicBezTo>
                <a:cubicBezTo>
                  <a:pt x="206" y="361"/>
                  <a:pt x="208" y="359"/>
                  <a:pt x="209" y="357"/>
                </a:cubicBezTo>
                <a:cubicBezTo>
                  <a:pt x="211" y="355"/>
                  <a:pt x="212" y="354"/>
                  <a:pt x="213" y="352"/>
                </a:cubicBezTo>
                <a:cubicBezTo>
                  <a:pt x="215" y="349"/>
                  <a:pt x="218" y="346"/>
                  <a:pt x="221" y="343"/>
                </a:cubicBezTo>
                <a:cubicBezTo>
                  <a:pt x="222" y="341"/>
                  <a:pt x="223" y="340"/>
                  <a:pt x="224" y="338"/>
                </a:cubicBezTo>
                <a:cubicBezTo>
                  <a:pt x="226" y="336"/>
                  <a:pt x="228" y="334"/>
                  <a:pt x="229" y="332"/>
                </a:cubicBezTo>
                <a:cubicBezTo>
                  <a:pt x="231" y="331"/>
                  <a:pt x="232" y="330"/>
                  <a:pt x="233" y="328"/>
                </a:cubicBezTo>
                <a:cubicBezTo>
                  <a:pt x="236" y="325"/>
                  <a:pt x="239" y="322"/>
                  <a:pt x="242" y="319"/>
                </a:cubicBezTo>
                <a:cubicBezTo>
                  <a:pt x="243" y="318"/>
                  <a:pt x="244" y="317"/>
                  <a:pt x="245" y="316"/>
                </a:cubicBezTo>
                <a:cubicBezTo>
                  <a:pt x="249" y="312"/>
                  <a:pt x="252" y="309"/>
                  <a:pt x="255" y="306"/>
                </a:cubicBezTo>
                <a:cubicBezTo>
                  <a:pt x="256" y="305"/>
                  <a:pt x="257" y="304"/>
                  <a:pt x="258" y="303"/>
                </a:cubicBezTo>
                <a:cubicBezTo>
                  <a:pt x="261" y="301"/>
                  <a:pt x="263" y="300"/>
                  <a:pt x="265" y="298"/>
                </a:cubicBezTo>
                <a:cubicBezTo>
                  <a:pt x="266" y="297"/>
                  <a:pt x="267" y="296"/>
                  <a:pt x="268" y="296"/>
                </a:cubicBezTo>
                <a:cubicBezTo>
                  <a:pt x="271" y="292"/>
                  <a:pt x="275" y="289"/>
                  <a:pt x="279" y="286"/>
                </a:cubicBezTo>
                <a:cubicBezTo>
                  <a:pt x="280" y="285"/>
                  <a:pt x="281" y="285"/>
                  <a:pt x="282" y="284"/>
                </a:cubicBezTo>
                <a:cubicBezTo>
                  <a:pt x="290" y="279"/>
                  <a:pt x="297" y="273"/>
                  <a:pt x="305" y="268"/>
                </a:cubicBezTo>
                <a:cubicBezTo>
                  <a:pt x="306" y="268"/>
                  <a:pt x="306" y="268"/>
                  <a:pt x="307" y="267"/>
                </a:cubicBezTo>
                <a:cubicBezTo>
                  <a:pt x="312" y="264"/>
                  <a:pt x="317" y="261"/>
                  <a:pt x="322" y="259"/>
                </a:cubicBezTo>
                <a:cubicBezTo>
                  <a:pt x="322" y="258"/>
                  <a:pt x="323" y="258"/>
                  <a:pt x="324" y="258"/>
                </a:cubicBezTo>
                <a:cubicBezTo>
                  <a:pt x="332" y="253"/>
                  <a:pt x="341" y="249"/>
                  <a:pt x="350" y="245"/>
                </a:cubicBezTo>
                <a:cubicBezTo>
                  <a:pt x="350" y="245"/>
                  <a:pt x="350" y="244"/>
                  <a:pt x="351" y="244"/>
                </a:cubicBezTo>
                <a:cubicBezTo>
                  <a:pt x="357" y="242"/>
                  <a:pt x="362" y="239"/>
                  <a:pt x="368" y="237"/>
                </a:cubicBezTo>
                <a:cubicBezTo>
                  <a:pt x="368" y="237"/>
                  <a:pt x="369" y="237"/>
                  <a:pt x="369" y="237"/>
                </a:cubicBezTo>
                <a:cubicBezTo>
                  <a:pt x="378" y="234"/>
                  <a:pt x="388" y="230"/>
                  <a:pt x="397" y="228"/>
                </a:cubicBezTo>
                <a:cubicBezTo>
                  <a:pt x="398" y="228"/>
                  <a:pt x="398" y="228"/>
                  <a:pt x="399" y="227"/>
                </a:cubicBezTo>
                <a:cubicBezTo>
                  <a:pt x="405" y="226"/>
                  <a:pt x="411" y="224"/>
                  <a:pt x="418" y="223"/>
                </a:cubicBezTo>
                <a:cubicBezTo>
                  <a:pt x="442" y="218"/>
                  <a:pt x="466" y="215"/>
                  <a:pt x="492" y="215"/>
                </a:cubicBezTo>
                <a:cubicBezTo>
                  <a:pt x="621" y="215"/>
                  <a:pt x="735" y="285"/>
                  <a:pt x="796" y="389"/>
                </a:cubicBezTo>
                <a:cubicBezTo>
                  <a:pt x="757" y="389"/>
                  <a:pt x="757" y="389"/>
                  <a:pt x="757" y="389"/>
                </a:cubicBezTo>
                <a:lnTo>
                  <a:pt x="840" y="47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18441" name="Freeform 9"/>
          <p:cNvSpPr/>
          <p:nvPr/>
        </p:nvSpPr>
        <p:spPr bwMode="auto">
          <a:xfrm>
            <a:off x="9478433" y="1796314"/>
            <a:ext cx="1862667" cy="3269143"/>
          </a:xfrm>
          <a:custGeom>
            <a:avLst/>
            <a:gdLst>
              <a:gd name="T0" fmla="*/ 0 w 478"/>
              <a:gd name="T1" fmla="*/ 839 h 839"/>
              <a:gd name="T2" fmla="*/ 117 w 478"/>
              <a:gd name="T3" fmla="*/ 818 h 839"/>
              <a:gd name="T4" fmla="*/ 88 w 478"/>
              <a:gd name="T5" fmla="*/ 802 h 839"/>
              <a:gd name="T6" fmla="*/ 295 w 478"/>
              <a:gd name="T7" fmla="*/ 487 h 839"/>
              <a:gd name="T8" fmla="*/ 288 w 478"/>
              <a:gd name="T9" fmla="*/ 418 h 839"/>
              <a:gd name="T10" fmla="*/ 477 w 478"/>
              <a:gd name="T11" fmla="*/ 211 h 839"/>
              <a:gd name="T12" fmla="*/ 269 w 478"/>
              <a:gd name="T13" fmla="*/ 1 h 839"/>
              <a:gd name="T14" fmla="*/ 66 w 478"/>
              <a:gd name="T15" fmla="*/ 159 h 839"/>
              <a:gd name="T16" fmla="*/ 62 w 478"/>
              <a:gd name="T17" fmla="*/ 174 h 839"/>
              <a:gd name="T18" fmla="*/ 72 w 478"/>
              <a:gd name="T19" fmla="*/ 178 h 839"/>
              <a:gd name="T20" fmla="*/ 79 w 478"/>
              <a:gd name="T21" fmla="*/ 182 h 839"/>
              <a:gd name="T22" fmla="*/ 84 w 478"/>
              <a:gd name="T23" fmla="*/ 185 h 839"/>
              <a:gd name="T24" fmla="*/ 94 w 478"/>
              <a:gd name="T25" fmla="*/ 191 h 839"/>
              <a:gd name="T26" fmla="*/ 99 w 478"/>
              <a:gd name="T27" fmla="*/ 194 h 839"/>
              <a:gd name="T28" fmla="*/ 106 w 478"/>
              <a:gd name="T29" fmla="*/ 198 h 839"/>
              <a:gd name="T30" fmla="*/ 114 w 478"/>
              <a:gd name="T31" fmla="*/ 204 h 839"/>
              <a:gd name="T32" fmla="*/ 120 w 478"/>
              <a:gd name="T33" fmla="*/ 209 h 839"/>
              <a:gd name="T34" fmla="*/ 125 w 478"/>
              <a:gd name="T35" fmla="*/ 212 h 839"/>
              <a:gd name="T36" fmla="*/ 134 w 478"/>
              <a:gd name="T37" fmla="*/ 220 h 839"/>
              <a:gd name="T38" fmla="*/ 139 w 478"/>
              <a:gd name="T39" fmla="*/ 224 h 839"/>
              <a:gd name="T40" fmla="*/ 145 w 478"/>
              <a:gd name="T41" fmla="*/ 229 h 839"/>
              <a:gd name="T42" fmla="*/ 148 w 478"/>
              <a:gd name="T43" fmla="*/ 233 h 839"/>
              <a:gd name="T44" fmla="*/ 158 w 478"/>
              <a:gd name="T45" fmla="*/ 242 h 839"/>
              <a:gd name="T46" fmla="*/ 161 w 478"/>
              <a:gd name="T47" fmla="*/ 245 h 839"/>
              <a:gd name="T48" fmla="*/ 171 w 478"/>
              <a:gd name="T49" fmla="*/ 255 h 839"/>
              <a:gd name="T50" fmla="*/ 173 w 478"/>
              <a:gd name="T51" fmla="*/ 258 h 839"/>
              <a:gd name="T52" fmla="*/ 179 w 478"/>
              <a:gd name="T53" fmla="*/ 265 h 839"/>
              <a:gd name="T54" fmla="*/ 181 w 478"/>
              <a:gd name="T55" fmla="*/ 267 h 839"/>
              <a:gd name="T56" fmla="*/ 190 w 478"/>
              <a:gd name="T57" fmla="*/ 279 h 839"/>
              <a:gd name="T58" fmla="*/ 193 w 478"/>
              <a:gd name="T59" fmla="*/ 282 h 839"/>
              <a:gd name="T60" fmla="*/ 208 w 478"/>
              <a:gd name="T61" fmla="*/ 305 h 839"/>
              <a:gd name="T62" fmla="*/ 209 w 478"/>
              <a:gd name="T63" fmla="*/ 307 h 839"/>
              <a:gd name="T64" fmla="*/ 218 w 478"/>
              <a:gd name="T65" fmla="*/ 322 h 839"/>
              <a:gd name="T66" fmla="*/ 219 w 478"/>
              <a:gd name="T67" fmla="*/ 324 h 839"/>
              <a:gd name="T68" fmla="*/ 231 w 478"/>
              <a:gd name="T69" fmla="*/ 350 h 839"/>
              <a:gd name="T70" fmla="*/ 232 w 478"/>
              <a:gd name="T71" fmla="*/ 351 h 839"/>
              <a:gd name="T72" fmla="*/ 239 w 478"/>
              <a:gd name="T73" fmla="*/ 368 h 839"/>
              <a:gd name="T74" fmla="*/ 239 w 478"/>
              <a:gd name="T75" fmla="*/ 369 h 839"/>
              <a:gd name="T76" fmla="*/ 248 w 478"/>
              <a:gd name="T77" fmla="*/ 397 h 839"/>
              <a:gd name="T78" fmla="*/ 249 w 478"/>
              <a:gd name="T79" fmla="*/ 399 h 839"/>
              <a:gd name="T80" fmla="*/ 253 w 478"/>
              <a:gd name="T81" fmla="*/ 418 h 839"/>
              <a:gd name="T82" fmla="*/ 261 w 478"/>
              <a:gd name="T83" fmla="*/ 492 h 839"/>
              <a:gd name="T84" fmla="*/ 85 w 478"/>
              <a:gd name="T85" fmla="*/ 795 h 839"/>
              <a:gd name="T86" fmla="*/ 85 w 478"/>
              <a:gd name="T87" fmla="*/ 757 h 839"/>
              <a:gd name="T88" fmla="*/ 0 w 478"/>
              <a:gd name="T89" fmla="*/ 839 h 8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478" h="839">
                <a:moveTo>
                  <a:pt x="0" y="839"/>
                </a:moveTo>
                <a:cubicBezTo>
                  <a:pt x="117" y="818"/>
                  <a:pt x="117" y="818"/>
                  <a:pt x="117" y="818"/>
                </a:cubicBezTo>
                <a:cubicBezTo>
                  <a:pt x="88" y="802"/>
                  <a:pt x="88" y="802"/>
                  <a:pt x="88" y="802"/>
                </a:cubicBezTo>
                <a:cubicBezTo>
                  <a:pt x="210" y="748"/>
                  <a:pt x="294" y="628"/>
                  <a:pt x="295" y="487"/>
                </a:cubicBezTo>
                <a:cubicBezTo>
                  <a:pt x="295" y="463"/>
                  <a:pt x="293" y="440"/>
                  <a:pt x="288" y="418"/>
                </a:cubicBezTo>
                <a:cubicBezTo>
                  <a:pt x="394" y="408"/>
                  <a:pt x="477" y="319"/>
                  <a:pt x="477" y="211"/>
                </a:cubicBezTo>
                <a:cubicBezTo>
                  <a:pt x="478" y="95"/>
                  <a:pt x="385" y="1"/>
                  <a:pt x="269" y="1"/>
                </a:cubicBezTo>
                <a:cubicBezTo>
                  <a:pt x="171" y="0"/>
                  <a:pt x="88" y="68"/>
                  <a:pt x="66" y="159"/>
                </a:cubicBezTo>
                <a:cubicBezTo>
                  <a:pt x="64" y="164"/>
                  <a:pt x="63" y="169"/>
                  <a:pt x="62" y="174"/>
                </a:cubicBezTo>
                <a:cubicBezTo>
                  <a:pt x="66" y="175"/>
                  <a:pt x="69" y="177"/>
                  <a:pt x="72" y="178"/>
                </a:cubicBezTo>
                <a:cubicBezTo>
                  <a:pt x="74" y="180"/>
                  <a:pt x="76" y="181"/>
                  <a:pt x="79" y="182"/>
                </a:cubicBezTo>
                <a:cubicBezTo>
                  <a:pt x="80" y="183"/>
                  <a:pt x="82" y="184"/>
                  <a:pt x="84" y="185"/>
                </a:cubicBezTo>
                <a:cubicBezTo>
                  <a:pt x="87" y="187"/>
                  <a:pt x="91" y="189"/>
                  <a:pt x="94" y="191"/>
                </a:cubicBezTo>
                <a:cubicBezTo>
                  <a:pt x="96" y="192"/>
                  <a:pt x="97" y="193"/>
                  <a:pt x="99" y="194"/>
                </a:cubicBezTo>
                <a:cubicBezTo>
                  <a:pt x="101" y="196"/>
                  <a:pt x="103" y="197"/>
                  <a:pt x="106" y="198"/>
                </a:cubicBezTo>
                <a:cubicBezTo>
                  <a:pt x="108" y="200"/>
                  <a:pt x="111" y="202"/>
                  <a:pt x="114" y="204"/>
                </a:cubicBezTo>
                <a:cubicBezTo>
                  <a:pt x="116" y="206"/>
                  <a:pt x="118" y="207"/>
                  <a:pt x="120" y="209"/>
                </a:cubicBezTo>
                <a:cubicBezTo>
                  <a:pt x="122" y="210"/>
                  <a:pt x="123" y="211"/>
                  <a:pt x="125" y="212"/>
                </a:cubicBezTo>
                <a:cubicBezTo>
                  <a:pt x="128" y="215"/>
                  <a:pt x="131" y="218"/>
                  <a:pt x="134" y="220"/>
                </a:cubicBezTo>
                <a:cubicBezTo>
                  <a:pt x="136" y="221"/>
                  <a:pt x="137" y="223"/>
                  <a:pt x="139" y="224"/>
                </a:cubicBezTo>
                <a:cubicBezTo>
                  <a:pt x="141" y="226"/>
                  <a:pt x="143" y="227"/>
                  <a:pt x="145" y="229"/>
                </a:cubicBezTo>
                <a:cubicBezTo>
                  <a:pt x="146" y="230"/>
                  <a:pt x="147" y="231"/>
                  <a:pt x="148" y="233"/>
                </a:cubicBezTo>
                <a:cubicBezTo>
                  <a:pt x="152" y="236"/>
                  <a:pt x="155" y="239"/>
                  <a:pt x="158" y="242"/>
                </a:cubicBezTo>
                <a:cubicBezTo>
                  <a:pt x="159" y="243"/>
                  <a:pt x="160" y="244"/>
                  <a:pt x="161" y="245"/>
                </a:cubicBezTo>
                <a:cubicBezTo>
                  <a:pt x="164" y="248"/>
                  <a:pt x="168" y="252"/>
                  <a:pt x="171" y="255"/>
                </a:cubicBezTo>
                <a:cubicBezTo>
                  <a:pt x="172" y="256"/>
                  <a:pt x="172" y="257"/>
                  <a:pt x="173" y="258"/>
                </a:cubicBezTo>
                <a:cubicBezTo>
                  <a:pt x="175" y="260"/>
                  <a:pt x="177" y="263"/>
                  <a:pt x="179" y="265"/>
                </a:cubicBezTo>
                <a:cubicBezTo>
                  <a:pt x="180" y="266"/>
                  <a:pt x="180" y="267"/>
                  <a:pt x="181" y="267"/>
                </a:cubicBezTo>
                <a:cubicBezTo>
                  <a:pt x="184" y="271"/>
                  <a:pt x="187" y="275"/>
                  <a:pt x="190" y="279"/>
                </a:cubicBezTo>
                <a:cubicBezTo>
                  <a:pt x="191" y="280"/>
                  <a:pt x="192" y="281"/>
                  <a:pt x="193" y="282"/>
                </a:cubicBezTo>
                <a:cubicBezTo>
                  <a:pt x="198" y="290"/>
                  <a:pt x="203" y="297"/>
                  <a:pt x="208" y="305"/>
                </a:cubicBezTo>
                <a:cubicBezTo>
                  <a:pt x="208" y="306"/>
                  <a:pt x="209" y="306"/>
                  <a:pt x="209" y="307"/>
                </a:cubicBezTo>
                <a:cubicBezTo>
                  <a:pt x="212" y="312"/>
                  <a:pt x="215" y="317"/>
                  <a:pt x="218" y="322"/>
                </a:cubicBezTo>
                <a:cubicBezTo>
                  <a:pt x="218" y="322"/>
                  <a:pt x="218" y="323"/>
                  <a:pt x="219" y="324"/>
                </a:cubicBezTo>
                <a:cubicBezTo>
                  <a:pt x="223" y="332"/>
                  <a:pt x="228" y="341"/>
                  <a:pt x="231" y="350"/>
                </a:cubicBezTo>
                <a:cubicBezTo>
                  <a:pt x="232" y="350"/>
                  <a:pt x="232" y="351"/>
                  <a:pt x="232" y="351"/>
                </a:cubicBezTo>
                <a:cubicBezTo>
                  <a:pt x="234" y="357"/>
                  <a:pt x="237" y="362"/>
                  <a:pt x="239" y="368"/>
                </a:cubicBezTo>
                <a:cubicBezTo>
                  <a:pt x="239" y="369"/>
                  <a:pt x="239" y="369"/>
                  <a:pt x="239" y="369"/>
                </a:cubicBezTo>
                <a:cubicBezTo>
                  <a:pt x="243" y="378"/>
                  <a:pt x="246" y="388"/>
                  <a:pt x="248" y="397"/>
                </a:cubicBezTo>
                <a:cubicBezTo>
                  <a:pt x="248" y="398"/>
                  <a:pt x="249" y="398"/>
                  <a:pt x="249" y="399"/>
                </a:cubicBezTo>
                <a:cubicBezTo>
                  <a:pt x="250" y="405"/>
                  <a:pt x="252" y="412"/>
                  <a:pt x="253" y="418"/>
                </a:cubicBezTo>
                <a:cubicBezTo>
                  <a:pt x="258" y="442"/>
                  <a:pt x="261" y="467"/>
                  <a:pt x="261" y="492"/>
                </a:cubicBezTo>
                <a:cubicBezTo>
                  <a:pt x="260" y="622"/>
                  <a:pt x="190" y="734"/>
                  <a:pt x="85" y="795"/>
                </a:cubicBezTo>
                <a:cubicBezTo>
                  <a:pt x="85" y="757"/>
                  <a:pt x="85" y="757"/>
                  <a:pt x="85" y="757"/>
                </a:cubicBezTo>
                <a:lnTo>
                  <a:pt x="0" y="83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18442" name="Freeform 10"/>
          <p:cNvSpPr/>
          <p:nvPr/>
        </p:nvSpPr>
        <p:spPr bwMode="auto">
          <a:xfrm>
            <a:off x="8034868" y="4472609"/>
            <a:ext cx="3316817" cy="1772196"/>
          </a:xfrm>
          <a:custGeom>
            <a:avLst/>
            <a:gdLst>
              <a:gd name="T0" fmla="*/ 0 w 852"/>
              <a:gd name="T1" fmla="*/ 0 h 455"/>
              <a:gd name="T2" fmla="*/ 25 w 852"/>
              <a:gd name="T3" fmla="*/ 115 h 455"/>
              <a:gd name="T4" fmla="*/ 40 w 852"/>
              <a:gd name="T5" fmla="*/ 87 h 455"/>
              <a:gd name="T6" fmla="*/ 364 w 852"/>
              <a:gd name="T7" fmla="*/ 280 h 455"/>
              <a:gd name="T8" fmla="*/ 432 w 852"/>
              <a:gd name="T9" fmla="*/ 271 h 455"/>
              <a:gd name="T10" fmla="*/ 647 w 852"/>
              <a:gd name="T11" fmla="*/ 451 h 455"/>
              <a:gd name="T12" fmla="*/ 848 w 852"/>
              <a:gd name="T13" fmla="*/ 235 h 455"/>
              <a:gd name="T14" fmla="*/ 682 w 852"/>
              <a:gd name="T15" fmla="*/ 38 h 455"/>
              <a:gd name="T16" fmla="*/ 667 w 852"/>
              <a:gd name="T17" fmla="*/ 35 h 455"/>
              <a:gd name="T18" fmla="*/ 662 w 852"/>
              <a:gd name="T19" fmla="*/ 45 h 455"/>
              <a:gd name="T20" fmla="*/ 659 w 852"/>
              <a:gd name="T21" fmla="*/ 52 h 455"/>
              <a:gd name="T22" fmla="*/ 656 w 852"/>
              <a:gd name="T23" fmla="*/ 57 h 455"/>
              <a:gd name="T24" fmla="*/ 651 w 852"/>
              <a:gd name="T25" fmla="*/ 67 h 455"/>
              <a:gd name="T26" fmla="*/ 648 w 852"/>
              <a:gd name="T27" fmla="*/ 73 h 455"/>
              <a:gd name="T28" fmla="*/ 644 w 852"/>
              <a:gd name="T29" fmla="*/ 79 h 455"/>
              <a:gd name="T30" fmla="*/ 638 w 852"/>
              <a:gd name="T31" fmla="*/ 88 h 455"/>
              <a:gd name="T32" fmla="*/ 634 w 852"/>
              <a:gd name="T33" fmla="*/ 94 h 455"/>
              <a:gd name="T34" fmla="*/ 631 w 852"/>
              <a:gd name="T35" fmla="*/ 99 h 455"/>
              <a:gd name="T36" fmla="*/ 623 w 852"/>
              <a:gd name="T37" fmla="*/ 109 h 455"/>
              <a:gd name="T38" fmla="*/ 620 w 852"/>
              <a:gd name="T39" fmla="*/ 113 h 455"/>
              <a:gd name="T40" fmla="*/ 615 w 852"/>
              <a:gd name="T41" fmla="*/ 119 h 455"/>
              <a:gd name="T42" fmla="*/ 611 w 852"/>
              <a:gd name="T43" fmla="*/ 123 h 455"/>
              <a:gd name="T44" fmla="*/ 603 w 852"/>
              <a:gd name="T45" fmla="*/ 133 h 455"/>
              <a:gd name="T46" fmla="*/ 600 w 852"/>
              <a:gd name="T47" fmla="*/ 137 h 455"/>
              <a:gd name="T48" fmla="*/ 590 w 852"/>
              <a:gd name="T49" fmla="*/ 147 h 455"/>
              <a:gd name="T50" fmla="*/ 587 w 852"/>
              <a:gd name="T51" fmla="*/ 149 h 455"/>
              <a:gd name="T52" fmla="*/ 581 w 852"/>
              <a:gd name="T53" fmla="*/ 155 h 455"/>
              <a:gd name="T54" fmla="*/ 578 w 852"/>
              <a:gd name="T55" fmla="*/ 157 h 455"/>
              <a:gd name="T56" fmla="*/ 566 w 852"/>
              <a:gd name="T57" fmla="*/ 167 h 455"/>
              <a:gd name="T58" fmla="*/ 564 w 852"/>
              <a:gd name="T59" fmla="*/ 170 h 455"/>
              <a:gd name="T60" fmla="*/ 541 w 852"/>
              <a:gd name="T61" fmla="*/ 186 h 455"/>
              <a:gd name="T62" fmla="*/ 540 w 852"/>
              <a:gd name="T63" fmla="*/ 187 h 455"/>
              <a:gd name="T64" fmla="*/ 525 w 852"/>
              <a:gd name="T65" fmla="*/ 196 h 455"/>
              <a:gd name="T66" fmla="*/ 523 w 852"/>
              <a:gd name="T67" fmla="*/ 197 h 455"/>
              <a:gd name="T68" fmla="*/ 498 w 852"/>
              <a:gd name="T69" fmla="*/ 211 h 455"/>
              <a:gd name="T70" fmla="*/ 497 w 852"/>
              <a:gd name="T71" fmla="*/ 212 h 455"/>
              <a:gd name="T72" fmla="*/ 480 w 852"/>
              <a:gd name="T73" fmla="*/ 219 h 455"/>
              <a:gd name="T74" fmla="*/ 479 w 852"/>
              <a:gd name="T75" fmla="*/ 220 h 455"/>
              <a:gd name="T76" fmla="*/ 451 w 852"/>
              <a:gd name="T77" fmla="*/ 230 h 455"/>
              <a:gd name="T78" fmla="*/ 449 w 852"/>
              <a:gd name="T79" fmla="*/ 230 h 455"/>
              <a:gd name="T80" fmla="*/ 430 w 852"/>
              <a:gd name="T81" fmla="*/ 236 h 455"/>
              <a:gd name="T82" fmla="*/ 357 w 852"/>
              <a:gd name="T83" fmla="*/ 246 h 455"/>
              <a:gd name="T84" fmla="*/ 47 w 852"/>
              <a:gd name="T85" fmla="*/ 83 h 455"/>
              <a:gd name="T86" fmla="*/ 85 w 852"/>
              <a:gd name="T87" fmla="*/ 82 h 455"/>
              <a:gd name="T88" fmla="*/ 0 w 852"/>
              <a:gd name="T89" fmla="*/ 0 h 4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852" h="455">
                <a:moveTo>
                  <a:pt x="0" y="0"/>
                </a:moveTo>
                <a:cubicBezTo>
                  <a:pt x="25" y="115"/>
                  <a:pt x="25" y="115"/>
                  <a:pt x="25" y="115"/>
                </a:cubicBezTo>
                <a:cubicBezTo>
                  <a:pt x="40" y="87"/>
                  <a:pt x="40" y="87"/>
                  <a:pt x="40" y="87"/>
                </a:cubicBezTo>
                <a:cubicBezTo>
                  <a:pt x="98" y="205"/>
                  <a:pt x="223" y="285"/>
                  <a:pt x="364" y="280"/>
                </a:cubicBezTo>
                <a:cubicBezTo>
                  <a:pt x="387" y="279"/>
                  <a:pt x="410" y="276"/>
                  <a:pt x="432" y="271"/>
                </a:cubicBezTo>
                <a:cubicBezTo>
                  <a:pt x="447" y="376"/>
                  <a:pt x="539" y="455"/>
                  <a:pt x="647" y="451"/>
                </a:cubicBezTo>
                <a:cubicBezTo>
                  <a:pt x="762" y="447"/>
                  <a:pt x="852" y="350"/>
                  <a:pt x="848" y="235"/>
                </a:cubicBezTo>
                <a:cubicBezTo>
                  <a:pt x="845" y="137"/>
                  <a:pt x="774" y="57"/>
                  <a:pt x="682" y="38"/>
                </a:cubicBezTo>
                <a:cubicBezTo>
                  <a:pt x="677" y="37"/>
                  <a:pt x="672" y="36"/>
                  <a:pt x="667" y="35"/>
                </a:cubicBezTo>
                <a:cubicBezTo>
                  <a:pt x="665" y="38"/>
                  <a:pt x="664" y="42"/>
                  <a:pt x="662" y="45"/>
                </a:cubicBezTo>
                <a:cubicBezTo>
                  <a:pt x="661" y="47"/>
                  <a:pt x="660" y="49"/>
                  <a:pt x="659" y="52"/>
                </a:cubicBezTo>
                <a:cubicBezTo>
                  <a:pt x="658" y="53"/>
                  <a:pt x="657" y="55"/>
                  <a:pt x="656" y="57"/>
                </a:cubicBezTo>
                <a:cubicBezTo>
                  <a:pt x="655" y="61"/>
                  <a:pt x="653" y="64"/>
                  <a:pt x="651" y="67"/>
                </a:cubicBezTo>
                <a:cubicBezTo>
                  <a:pt x="650" y="69"/>
                  <a:pt x="649" y="71"/>
                  <a:pt x="648" y="73"/>
                </a:cubicBezTo>
                <a:cubicBezTo>
                  <a:pt x="646" y="75"/>
                  <a:pt x="645" y="77"/>
                  <a:pt x="644" y="79"/>
                </a:cubicBezTo>
                <a:cubicBezTo>
                  <a:pt x="642" y="82"/>
                  <a:pt x="640" y="85"/>
                  <a:pt x="638" y="88"/>
                </a:cubicBezTo>
                <a:cubicBezTo>
                  <a:pt x="637" y="90"/>
                  <a:pt x="635" y="92"/>
                  <a:pt x="634" y="94"/>
                </a:cubicBezTo>
                <a:cubicBezTo>
                  <a:pt x="633" y="96"/>
                  <a:pt x="632" y="97"/>
                  <a:pt x="631" y="99"/>
                </a:cubicBezTo>
                <a:cubicBezTo>
                  <a:pt x="628" y="102"/>
                  <a:pt x="626" y="106"/>
                  <a:pt x="623" y="109"/>
                </a:cubicBezTo>
                <a:cubicBezTo>
                  <a:pt x="622" y="110"/>
                  <a:pt x="621" y="112"/>
                  <a:pt x="620" y="113"/>
                </a:cubicBezTo>
                <a:cubicBezTo>
                  <a:pt x="618" y="115"/>
                  <a:pt x="617" y="117"/>
                  <a:pt x="615" y="119"/>
                </a:cubicBezTo>
                <a:cubicBezTo>
                  <a:pt x="614" y="121"/>
                  <a:pt x="613" y="122"/>
                  <a:pt x="611" y="123"/>
                </a:cubicBezTo>
                <a:cubicBezTo>
                  <a:pt x="609" y="127"/>
                  <a:pt x="606" y="130"/>
                  <a:pt x="603" y="133"/>
                </a:cubicBezTo>
                <a:cubicBezTo>
                  <a:pt x="602" y="134"/>
                  <a:pt x="601" y="135"/>
                  <a:pt x="600" y="137"/>
                </a:cubicBezTo>
                <a:cubicBezTo>
                  <a:pt x="596" y="140"/>
                  <a:pt x="593" y="143"/>
                  <a:pt x="590" y="147"/>
                </a:cubicBezTo>
                <a:cubicBezTo>
                  <a:pt x="589" y="147"/>
                  <a:pt x="588" y="148"/>
                  <a:pt x="587" y="149"/>
                </a:cubicBezTo>
                <a:cubicBezTo>
                  <a:pt x="585" y="151"/>
                  <a:pt x="583" y="153"/>
                  <a:pt x="581" y="155"/>
                </a:cubicBezTo>
                <a:cubicBezTo>
                  <a:pt x="580" y="156"/>
                  <a:pt x="579" y="157"/>
                  <a:pt x="578" y="157"/>
                </a:cubicBezTo>
                <a:cubicBezTo>
                  <a:pt x="574" y="161"/>
                  <a:pt x="570" y="164"/>
                  <a:pt x="566" y="167"/>
                </a:cubicBezTo>
                <a:cubicBezTo>
                  <a:pt x="566" y="168"/>
                  <a:pt x="565" y="169"/>
                  <a:pt x="564" y="170"/>
                </a:cubicBezTo>
                <a:cubicBezTo>
                  <a:pt x="556" y="175"/>
                  <a:pt x="549" y="181"/>
                  <a:pt x="541" y="186"/>
                </a:cubicBezTo>
                <a:cubicBezTo>
                  <a:pt x="541" y="186"/>
                  <a:pt x="540" y="187"/>
                  <a:pt x="540" y="187"/>
                </a:cubicBezTo>
                <a:cubicBezTo>
                  <a:pt x="535" y="190"/>
                  <a:pt x="530" y="193"/>
                  <a:pt x="525" y="196"/>
                </a:cubicBezTo>
                <a:cubicBezTo>
                  <a:pt x="525" y="197"/>
                  <a:pt x="524" y="197"/>
                  <a:pt x="523" y="197"/>
                </a:cubicBezTo>
                <a:cubicBezTo>
                  <a:pt x="515" y="202"/>
                  <a:pt x="507" y="207"/>
                  <a:pt x="498" y="211"/>
                </a:cubicBezTo>
                <a:cubicBezTo>
                  <a:pt x="497" y="211"/>
                  <a:pt x="497" y="212"/>
                  <a:pt x="497" y="212"/>
                </a:cubicBezTo>
                <a:cubicBezTo>
                  <a:pt x="491" y="214"/>
                  <a:pt x="485" y="217"/>
                  <a:pt x="480" y="219"/>
                </a:cubicBezTo>
                <a:cubicBezTo>
                  <a:pt x="479" y="219"/>
                  <a:pt x="479" y="220"/>
                  <a:pt x="479" y="220"/>
                </a:cubicBezTo>
                <a:cubicBezTo>
                  <a:pt x="470" y="223"/>
                  <a:pt x="460" y="227"/>
                  <a:pt x="451" y="230"/>
                </a:cubicBezTo>
                <a:cubicBezTo>
                  <a:pt x="450" y="230"/>
                  <a:pt x="450" y="230"/>
                  <a:pt x="449" y="230"/>
                </a:cubicBezTo>
                <a:cubicBezTo>
                  <a:pt x="443" y="232"/>
                  <a:pt x="437" y="234"/>
                  <a:pt x="430" y="236"/>
                </a:cubicBezTo>
                <a:cubicBezTo>
                  <a:pt x="407" y="242"/>
                  <a:pt x="382" y="245"/>
                  <a:pt x="357" y="246"/>
                </a:cubicBezTo>
                <a:cubicBezTo>
                  <a:pt x="227" y="251"/>
                  <a:pt x="112" y="185"/>
                  <a:pt x="47" y="83"/>
                </a:cubicBezTo>
                <a:cubicBezTo>
                  <a:pt x="85" y="82"/>
                  <a:pt x="85" y="82"/>
                  <a:pt x="85" y="8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18443" name="Freeform 11"/>
          <p:cNvSpPr/>
          <p:nvPr/>
        </p:nvSpPr>
        <p:spPr bwMode="auto">
          <a:xfrm>
            <a:off x="6953253" y="2931199"/>
            <a:ext cx="1782233" cy="3313605"/>
          </a:xfrm>
          <a:custGeom>
            <a:avLst/>
            <a:gdLst>
              <a:gd name="T0" fmla="*/ 458 w 458"/>
              <a:gd name="T1" fmla="*/ 0 h 851"/>
              <a:gd name="T2" fmla="*/ 342 w 458"/>
              <a:gd name="T3" fmla="*/ 25 h 851"/>
              <a:gd name="T4" fmla="*/ 371 w 458"/>
              <a:gd name="T5" fmla="*/ 40 h 851"/>
              <a:gd name="T6" fmla="*/ 176 w 458"/>
              <a:gd name="T7" fmla="*/ 362 h 851"/>
              <a:gd name="T8" fmla="*/ 185 w 458"/>
              <a:gd name="T9" fmla="*/ 431 h 851"/>
              <a:gd name="T10" fmla="*/ 4 w 458"/>
              <a:gd name="T11" fmla="*/ 645 h 851"/>
              <a:gd name="T12" fmla="*/ 219 w 458"/>
              <a:gd name="T13" fmla="*/ 847 h 851"/>
              <a:gd name="T14" fmla="*/ 417 w 458"/>
              <a:gd name="T15" fmla="*/ 682 h 851"/>
              <a:gd name="T16" fmla="*/ 420 w 458"/>
              <a:gd name="T17" fmla="*/ 667 h 851"/>
              <a:gd name="T18" fmla="*/ 410 w 458"/>
              <a:gd name="T19" fmla="*/ 662 h 851"/>
              <a:gd name="T20" fmla="*/ 403 w 458"/>
              <a:gd name="T21" fmla="*/ 659 h 851"/>
              <a:gd name="T22" fmla="*/ 398 w 458"/>
              <a:gd name="T23" fmla="*/ 656 h 851"/>
              <a:gd name="T24" fmla="*/ 387 w 458"/>
              <a:gd name="T25" fmla="*/ 651 h 851"/>
              <a:gd name="T26" fmla="*/ 382 w 458"/>
              <a:gd name="T27" fmla="*/ 647 h 851"/>
              <a:gd name="T28" fmla="*/ 376 w 458"/>
              <a:gd name="T29" fmla="*/ 644 h 851"/>
              <a:gd name="T30" fmla="*/ 367 w 458"/>
              <a:gd name="T31" fmla="*/ 638 h 851"/>
              <a:gd name="T32" fmla="*/ 361 w 458"/>
              <a:gd name="T33" fmla="*/ 634 h 851"/>
              <a:gd name="T34" fmla="*/ 356 w 458"/>
              <a:gd name="T35" fmla="*/ 630 h 851"/>
              <a:gd name="T36" fmla="*/ 346 w 458"/>
              <a:gd name="T37" fmla="*/ 623 h 851"/>
              <a:gd name="T38" fmla="*/ 342 w 458"/>
              <a:gd name="T39" fmla="*/ 619 h 851"/>
              <a:gd name="T40" fmla="*/ 336 w 458"/>
              <a:gd name="T41" fmla="*/ 614 h 851"/>
              <a:gd name="T42" fmla="*/ 332 w 458"/>
              <a:gd name="T43" fmla="*/ 611 h 851"/>
              <a:gd name="T44" fmla="*/ 322 w 458"/>
              <a:gd name="T45" fmla="*/ 602 h 851"/>
              <a:gd name="T46" fmla="*/ 318 w 458"/>
              <a:gd name="T47" fmla="*/ 599 h 851"/>
              <a:gd name="T48" fmla="*/ 309 w 458"/>
              <a:gd name="T49" fmla="*/ 589 h 851"/>
              <a:gd name="T50" fmla="*/ 306 w 458"/>
              <a:gd name="T51" fmla="*/ 586 h 851"/>
              <a:gd name="T52" fmla="*/ 300 w 458"/>
              <a:gd name="T53" fmla="*/ 580 h 851"/>
              <a:gd name="T54" fmla="*/ 298 w 458"/>
              <a:gd name="T55" fmla="*/ 577 h 851"/>
              <a:gd name="T56" fmla="*/ 288 w 458"/>
              <a:gd name="T57" fmla="*/ 566 h 851"/>
              <a:gd name="T58" fmla="*/ 286 w 458"/>
              <a:gd name="T59" fmla="*/ 563 h 851"/>
              <a:gd name="T60" fmla="*/ 269 w 458"/>
              <a:gd name="T61" fmla="*/ 541 h 851"/>
              <a:gd name="T62" fmla="*/ 268 w 458"/>
              <a:gd name="T63" fmla="*/ 539 h 851"/>
              <a:gd name="T64" fmla="*/ 259 w 458"/>
              <a:gd name="T65" fmla="*/ 524 h 851"/>
              <a:gd name="T66" fmla="*/ 258 w 458"/>
              <a:gd name="T67" fmla="*/ 522 h 851"/>
              <a:gd name="T68" fmla="*/ 244 w 458"/>
              <a:gd name="T69" fmla="*/ 497 h 851"/>
              <a:gd name="T70" fmla="*/ 244 w 458"/>
              <a:gd name="T71" fmla="*/ 496 h 851"/>
              <a:gd name="T72" fmla="*/ 236 w 458"/>
              <a:gd name="T73" fmla="*/ 479 h 851"/>
              <a:gd name="T74" fmla="*/ 236 w 458"/>
              <a:gd name="T75" fmla="*/ 478 h 851"/>
              <a:gd name="T76" fmla="*/ 226 w 458"/>
              <a:gd name="T77" fmla="*/ 450 h 851"/>
              <a:gd name="T78" fmla="*/ 225 w 458"/>
              <a:gd name="T79" fmla="*/ 448 h 851"/>
              <a:gd name="T80" fmla="*/ 220 w 458"/>
              <a:gd name="T81" fmla="*/ 429 h 851"/>
              <a:gd name="T82" fmla="*/ 210 w 458"/>
              <a:gd name="T83" fmla="*/ 356 h 851"/>
              <a:gd name="T84" fmla="*/ 375 w 458"/>
              <a:gd name="T85" fmla="*/ 47 h 851"/>
              <a:gd name="T86" fmla="*/ 376 w 458"/>
              <a:gd name="T87" fmla="*/ 85 h 851"/>
              <a:gd name="T88" fmla="*/ 458 w 458"/>
              <a:gd name="T89" fmla="*/ 0 h 8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458" h="851">
                <a:moveTo>
                  <a:pt x="458" y="0"/>
                </a:moveTo>
                <a:cubicBezTo>
                  <a:pt x="342" y="25"/>
                  <a:pt x="342" y="25"/>
                  <a:pt x="342" y="25"/>
                </a:cubicBezTo>
                <a:cubicBezTo>
                  <a:pt x="371" y="40"/>
                  <a:pt x="371" y="40"/>
                  <a:pt x="371" y="40"/>
                </a:cubicBezTo>
                <a:cubicBezTo>
                  <a:pt x="252" y="98"/>
                  <a:pt x="172" y="221"/>
                  <a:pt x="176" y="362"/>
                </a:cubicBezTo>
                <a:cubicBezTo>
                  <a:pt x="177" y="386"/>
                  <a:pt x="180" y="409"/>
                  <a:pt x="185" y="431"/>
                </a:cubicBezTo>
                <a:cubicBezTo>
                  <a:pt x="80" y="445"/>
                  <a:pt x="0" y="537"/>
                  <a:pt x="4" y="645"/>
                </a:cubicBezTo>
                <a:cubicBezTo>
                  <a:pt x="7" y="760"/>
                  <a:pt x="104" y="851"/>
                  <a:pt x="219" y="847"/>
                </a:cubicBezTo>
                <a:cubicBezTo>
                  <a:pt x="317" y="844"/>
                  <a:pt x="397" y="774"/>
                  <a:pt x="417" y="682"/>
                </a:cubicBezTo>
                <a:cubicBezTo>
                  <a:pt x="418" y="677"/>
                  <a:pt x="419" y="672"/>
                  <a:pt x="420" y="667"/>
                </a:cubicBezTo>
                <a:cubicBezTo>
                  <a:pt x="416" y="665"/>
                  <a:pt x="413" y="664"/>
                  <a:pt x="410" y="662"/>
                </a:cubicBezTo>
                <a:cubicBezTo>
                  <a:pt x="408" y="661"/>
                  <a:pt x="405" y="660"/>
                  <a:pt x="403" y="659"/>
                </a:cubicBezTo>
                <a:cubicBezTo>
                  <a:pt x="401" y="658"/>
                  <a:pt x="399" y="657"/>
                  <a:pt x="398" y="656"/>
                </a:cubicBezTo>
                <a:cubicBezTo>
                  <a:pt x="394" y="654"/>
                  <a:pt x="391" y="652"/>
                  <a:pt x="387" y="651"/>
                </a:cubicBezTo>
                <a:cubicBezTo>
                  <a:pt x="386" y="650"/>
                  <a:pt x="384" y="649"/>
                  <a:pt x="382" y="647"/>
                </a:cubicBezTo>
                <a:cubicBezTo>
                  <a:pt x="380" y="646"/>
                  <a:pt x="378" y="645"/>
                  <a:pt x="376" y="644"/>
                </a:cubicBezTo>
                <a:cubicBezTo>
                  <a:pt x="373" y="642"/>
                  <a:pt x="370" y="640"/>
                  <a:pt x="367" y="638"/>
                </a:cubicBezTo>
                <a:cubicBezTo>
                  <a:pt x="365" y="636"/>
                  <a:pt x="363" y="635"/>
                  <a:pt x="361" y="634"/>
                </a:cubicBezTo>
                <a:cubicBezTo>
                  <a:pt x="359" y="632"/>
                  <a:pt x="357" y="631"/>
                  <a:pt x="356" y="630"/>
                </a:cubicBezTo>
                <a:cubicBezTo>
                  <a:pt x="353" y="628"/>
                  <a:pt x="349" y="625"/>
                  <a:pt x="346" y="623"/>
                </a:cubicBezTo>
                <a:cubicBezTo>
                  <a:pt x="345" y="622"/>
                  <a:pt x="343" y="621"/>
                  <a:pt x="342" y="619"/>
                </a:cubicBezTo>
                <a:cubicBezTo>
                  <a:pt x="340" y="618"/>
                  <a:pt x="338" y="616"/>
                  <a:pt x="336" y="614"/>
                </a:cubicBezTo>
                <a:cubicBezTo>
                  <a:pt x="334" y="613"/>
                  <a:pt x="333" y="612"/>
                  <a:pt x="332" y="611"/>
                </a:cubicBezTo>
                <a:cubicBezTo>
                  <a:pt x="328" y="608"/>
                  <a:pt x="325" y="605"/>
                  <a:pt x="322" y="602"/>
                </a:cubicBezTo>
                <a:cubicBezTo>
                  <a:pt x="321" y="601"/>
                  <a:pt x="320" y="600"/>
                  <a:pt x="318" y="599"/>
                </a:cubicBezTo>
                <a:cubicBezTo>
                  <a:pt x="315" y="596"/>
                  <a:pt x="312" y="593"/>
                  <a:pt x="309" y="589"/>
                </a:cubicBezTo>
                <a:cubicBezTo>
                  <a:pt x="308" y="588"/>
                  <a:pt x="307" y="587"/>
                  <a:pt x="306" y="586"/>
                </a:cubicBezTo>
                <a:cubicBezTo>
                  <a:pt x="304" y="584"/>
                  <a:pt x="302" y="582"/>
                  <a:pt x="300" y="580"/>
                </a:cubicBezTo>
                <a:cubicBezTo>
                  <a:pt x="299" y="579"/>
                  <a:pt x="298" y="578"/>
                  <a:pt x="298" y="577"/>
                </a:cubicBezTo>
                <a:cubicBezTo>
                  <a:pt x="294" y="574"/>
                  <a:pt x="291" y="570"/>
                  <a:pt x="288" y="566"/>
                </a:cubicBezTo>
                <a:cubicBezTo>
                  <a:pt x="287" y="565"/>
                  <a:pt x="286" y="564"/>
                  <a:pt x="286" y="563"/>
                </a:cubicBezTo>
                <a:cubicBezTo>
                  <a:pt x="280" y="556"/>
                  <a:pt x="274" y="548"/>
                  <a:pt x="269" y="541"/>
                </a:cubicBezTo>
                <a:cubicBezTo>
                  <a:pt x="269" y="540"/>
                  <a:pt x="268" y="539"/>
                  <a:pt x="268" y="539"/>
                </a:cubicBezTo>
                <a:cubicBezTo>
                  <a:pt x="265" y="534"/>
                  <a:pt x="262" y="529"/>
                  <a:pt x="259" y="524"/>
                </a:cubicBezTo>
                <a:cubicBezTo>
                  <a:pt x="259" y="524"/>
                  <a:pt x="258" y="523"/>
                  <a:pt x="258" y="522"/>
                </a:cubicBezTo>
                <a:cubicBezTo>
                  <a:pt x="253" y="514"/>
                  <a:pt x="249" y="506"/>
                  <a:pt x="244" y="497"/>
                </a:cubicBezTo>
                <a:cubicBezTo>
                  <a:pt x="244" y="497"/>
                  <a:pt x="244" y="496"/>
                  <a:pt x="244" y="496"/>
                </a:cubicBezTo>
                <a:cubicBezTo>
                  <a:pt x="241" y="490"/>
                  <a:pt x="239" y="484"/>
                  <a:pt x="236" y="479"/>
                </a:cubicBezTo>
                <a:cubicBezTo>
                  <a:pt x="236" y="478"/>
                  <a:pt x="236" y="478"/>
                  <a:pt x="236" y="478"/>
                </a:cubicBezTo>
                <a:cubicBezTo>
                  <a:pt x="232" y="469"/>
                  <a:pt x="229" y="459"/>
                  <a:pt x="226" y="450"/>
                </a:cubicBezTo>
                <a:cubicBezTo>
                  <a:pt x="226" y="449"/>
                  <a:pt x="226" y="449"/>
                  <a:pt x="225" y="448"/>
                </a:cubicBezTo>
                <a:cubicBezTo>
                  <a:pt x="223" y="442"/>
                  <a:pt x="222" y="436"/>
                  <a:pt x="220" y="429"/>
                </a:cubicBezTo>
                <a:cubicBezTo>
                  <a:pt x="214" y="406"/>
                  <a:pt x="211" y="381"/>
                  <a:pt x="210" y="356"/>
                </a:cubicBezTo>
                <a:cubicBezTo>
                  <a:pt x="206" y="226"/>
                  <a:pt x="272" y="111"/>
                  <a:pt x="375" y="47"/>
                </a:cubicBezTo>
                <a:cubicBezTo>
                  <a:pt x="376" y="85"/>
                  <a:pt x="376" y="85"/>
                  <a:pt x="376" y="85"/>
                </a:cubicBezTo>
                <a:lnTo>
                  <a:pt x="458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18444" name="Oval 12"/>
          <p:cNvSpPr>
            <a:spLocks noChangeArrowheads="1"/>
          </p:cNvSpPr>
          <p:nvPr/>
        </p:nvSpPr>
        <p:spPr bwMode="auto">
          <a:xfrm>
            <a:off x="8377767" y="3299613"/>
            <a:ext cx="1432984" cy="143342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18445" name="Freeform 13"/>
          <p:cNvSpPr>
            <a:spLocks noEditPoints="1"/>
          </p:cNvSpPr>
          <p:nvPr/>
        </p:nvSpPr>
        <p:spPr bwMode="auto">
          <a:xfrm>
            <a:off x="10401300" y="5160735"/>
            <a:ext cx="355600" cy="400175"/>
          </a:xfrm>
          <a:custGeom>
            <a:avLst/>
            <a:gdLst>
              <a:gd name="T0" fmla="*/ 85 w 91"/>
              <a:gd name="T1" fmla="*/ 0 h 103"/>
              <a:gd name="T2" fmla="*/ 7 w 91"/>
              <a:gd name="T3" fmla="*/ 0 h 103"/>
              <a:gd name="T4" fmla="*/ 0 w 91"/>
              <a:gd name="T5" fmla="*/ 6 h 103"/>
              <a:gd name="T6" fmla="*/ 0 w 91"/>
              <a:gd name="T7" fmla="*/ 97 h 103"/>
              <a:gd name="T8" fmla="*/ 7 w 91"/>
              <a:gd name="T9" fmla="*/ 103 h 103"/>
              <a:gd name="T10" fmla="*/ 85 w 91"/>
              <a:gd name="T11" fmla="*/ 103 h 103"/>
              <a:gd name="T12" fmla="*/ 91 w 91"/>
              <a:gd name="T13" fmla="*/ 97 h 103"/>
              <a:gd name="T14" fmla="*/ 91 w 91"/>
              <a:gd name="T15" fmla="*/ 6 h 103"/>
              <a:gd name="T16" fmla="*/ 85 w 91"/>
              <a:gd name="T17" fmla="*/ 0 h 103"/>
              <a:gd name="T18" fmla="*/ 13 w 91"/>
              <a:gd name="T19" fmla="*/ 6 h 103"/>
              <a:gd name="T20" fmla="*/ 20 w 91"/>
              <a:gd name="T21" fmla="*/ 13 h 103"/>
              <a:gd name="T22" fmla="*/ 13 w 91"/>
              <a:gd name="T23" fmla="*/ 19 h 103"/>
              <a:gd name="T24" fmla="*/ 7 w 91"/>
              <a:gd name="T25" fmla="*/ 13 h 103"/>
              <a:gd name="T26" fmla="*/ 13 w 91"/>
              <a:gd name="T27" fmla="*/ 6 h 103"/>
              <a:gd name="T28" fmla="*/ 85 w 91"/>
              <a:gd name="T29" fmla="*/ 97 h 103"/>
              <a:gd name="T30" fmla="*/ 7 w 91"/>
              <a:gd name="T31" fmla="*/ 97 h 103"/>
              <a:gd name="T32" fmla="*/ 7 w 91"/>
              <a:gd name="T33" fmla="*/ 26 h 103"/>
              <a:gd name="T34" fmla="*/ 85 w 91"/>
              <a:gd name="T35" fmla="*/ 26 h 103"/>
              <a:gd name="T36" fmla="*/ 85 w 91"/>
              <a:gd name="T37" fmla="*/ 97 h 103"/>
              <a:gd name="T38" fmla="*/ 78 w 91"/>
              <a:gd name="T39" fmla="*/ 19 h 103"/>
              <a:gd name="T40" fmla="*/ 72 w 91"/>
              <a:gd name="T41" fmla="*/ 13 h 103"/>
              <a:gd name="T42" fmla="*/ 78 w 91"/>
              <a:gd name="T43" fmla="*/ 6 h 103"/>
              <a:gd name="T44" fmla="*/ 85 w 91"/>
              <a:gd name="T45" fmla="*/ 13 h 103"/>
              <a:gd name="T46" fmla="*/ 78 w 91"/>
              <a:gd name="T47" fmla="*/ 19 h 103"/>
              <a:gd name="T48" fmla="*/ 13 w 91"/>
              <a:gd name="T49" fmla="*/ 42 h 103"/>
              <a:gd name="T50" fmla="*/ 17 w 91"/>
              <a:gd name="T51" fmla="*/ 39 h 103"/>
              <a:gd name="T52" fmla="*/ 75 w 91"/>
              <a:gd name="T53" fmla="*/ 39 h 103"/>
              <a:gd name="T54" fmla="*/ 78 w 91"/>
              <a:gd name="T55" fmla="*/ 42 h 103"/>
              <a:gd name="T56" fmla="*/ 75 w 91"/>
              <a:gd name="T57" fmla="*/ 45 h 103"/>
              <a:gd name="T58" fmla="*/ 17 w 91"/>
              <a:gd name="T59" fmla="*/ 45 h 103"/>
              <a:gd name="T60" fmla="*/ 13 w 91"/>
              <a:gd name="T61" fmla="*/ 42 h 103"/>
              <a:gd name="T62" fmla="*/ 13 w 91"/>
              <a:gd name="T63" fmla="*/ 61 h 103"/>
              <a:gd name="T64" fmla="*/ 17 w 91"/>
              <a:gd name="T65" fmla="*/ 58 h 103"/>
              <a:gd name="T66" fmla="*/ 75 w 91"/>
              <a:gd name="T67" fmla="*/ 58 h 103"/>
              <a:gd name="T68" fmla="*/ 78 w 91"/>
              <a:gd name="T69" fmla="*/ 61 h 103"/>
              <a:gd name="T70" fmla="*/ 75 w 91"/>
              <a:gd name="T71" fmla="*/ 65 h 103"/>
              <a:gd name="T72" fmla="*/ 17 w 91"/>
              <a:gd name="T73" fmla="*/ 65 h 103"/>
              <a:gd name="T74" fmla="*/ 13 w 91"/>
              <a:gd name="T75" fmla="*/ 61 h 103"/>
              <a:gd name="T76" fmla="*/ 13 w 91"/>
              <a:gd name="T77" fmla="*/ 81 h 103"/>
              <a:gd name="T78" fmla="*/ 17 w 91"/>
              <a:gd name="T79" fmla="*/ 77 h 103"/>
              <a:gd name="T80" fmla="*/ 75 w 91"/>
              <a:gd name="T81" fmla="*/ 77 h 103"/>
              <a:gd name="T82" fmla="*/ 78 w 91"/>
              <a:gd name="T83" fmla="*/ 81 h 103"/>
              <a:gd name="T84" fmla="*/ 75 w 91"/>
              <a:gd name="T85" fmla="*/ 84 h 103"/>
              <a:gd name="T86" fmla="*/ 17 w 91"/>
              <a:gd name="T87" fmla="*/ 84 h 103"/>
              <a:gd name="T88" fmla="*/ 13 w 91"/>
              <a:gd name="T89" fmla="*/ 81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91" h="103">
                <a:moveTo>
                  <a:pt x="85" y="0"/>
                </a:move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6"/>
                </a:cubicBezTo>
                <a:cubicBezTo>
                  <a:pt x="0" y="97"/>
                  <a:pt x="0" y="97"/>
                  <a:pt x="0" y="97"/>
                </a:cubicBezTo>
                <a:cubicBezTo>
                  <a:pt x="0" y="100"/>
                  <a:pt x="3" y="103"/>
                  <a:pt x="7" y="103"/>
                </a:cubicBezTo>
                <a:cubicBezTo>
                  <a:pt x="85" y="103"/>
                  <a:pt x="85" y="103"/>
                  <a:pt x="85" y="103"/>
                </a:cubicBezTo>
                <a:cubicBezTo>
                  <a:pt x="88" y="103"/>
                  <a:pt x="91" y="100"/>
                  <a:pt x="91" y="97"/>
                </a:cubicBezTo>
                <a:cubicBezTo>
                  <a:pt x="91" y="6"/>
                  <a:pt x="91" y="6"/>
                  <a:pt x="91" y="6"/>
                </a:cubicBezTo>
                <a:cubicBezTo>
                  <a:pt x="91" y="3"/>
                  <a:pt x="88" y="0"/>
                  <a:pt x="85" y="0"/>
                </a:cubicBezTo>
                <a:close/>
                <a:moveTo>
                  <a:pt x="13" y="6"/>
                </a:moveTo>
                <a:cubicBezTo>
                  <a:pt x="17" y="6"/>
                  <a:pt x="20" y="9"/>
                  <a:pt x="20" y="13"/>
                </a:cubicBezTo>
                <a:cubicBezTo>
                  <a:pt x="20" y="16"/>
                  <a:pt x="17" y="19"/>
                  <a:pt x="13" y="19"/>
                </a:cubicBezTo>
                <a:cubicBezTo>
                  <a:pt x="10" y="19"/>
                  <a:pt x="7" y="16"/>
                  <a:pt x="7" y="13"/>
                </a:cubicBezTo>
                <a:cubicBezTo>
                  <a:pt x="7" y="9"/>
                  <a:pt x="10" y="6"/>
                  <a:pt x="13" y="6"/>
                </a:cubicBezTo>
                <a:close/>
                <a:moveTo>
                  <a:pt x="85" y="97"/>
                </a:moveTo>
                <a:cubicBezTo>
                  <a:pt x="7" y="97"/>
                  <a:pt x="7" y="97"/>
                  <a:pt x="7" y="97"/>
                </a:cubicBezTo>
                <a:cubicBezTo>
                  <a:pt x="7" y="26"/>
                  <a:pt x="7" y="26"/>
                  <a:pt x="7" y="26"/>
                </a:cubicBezTo>
                <a:cubicBezTo>
                  <a:pt x="85" y="26"/>
                  <a:pt x="85" y="26"/>
                  <a:pt x="85" y="26"/>
                </a:cubicBezTo>
                <a:lnTo>
                  <a:pt x="85" y="97"/>
                </a:lnTo>
                <a:close/>
                <a:moveTo>
                  <a:pt x="78" y="19"/>
                </a:moveTo>
                <a:cubicBezTo>
                  <a:pt x="75" y="19"/>
                  <a:pt x="72" y="16"/>
                  <a:pt x="72" y="13"/>
                </a:cubicBezTo>
                <a:cubicBezTo>
                  <a:pt x="72" y="9"/>
                  <a:pt x="75" y="6"/>
                  <a:pt x="78" y="6"/>
                </a:cubicBezTo>
                <a:cubicBezTo>
                  <a:pt x="82" y="6"/>
                  <a:pt x="85" y="9"/>
                  <a:pt x="85" y="13"/>
                </a:cubicBezTo>
                <a:cubicBezTo>
                  <a:pt x="85" y="16"/>
                  <a:pt x="82" y="19"/>
                  <a:pt x="78" y="19"/>
                </a:cubicBezTo>
                <a:close/>
                <a:moveTo>
                  <a:pt x="13" y="42"/>
                </a:moveTo>
                <a:cubicBezTo>
                  <a:pt x="13" y="40"/>
                  <a:pt x="15" y="39"/>
                  <a:pt x="17" y="39"/>
                </a:cubicBezTo>
                <a:cubicBezTo>
                  <a:pt x="75" y="39"/>
                  <a:pt x="75" y="39"/>
                  <a:pt x="75" y="39"/>
                </a:cubicBezTo>
                <a:cubicBezTo>
                  <a:pt x="77" y="39"/>
                  <a:pt x="78" y="40"/>
                  <a:pt x="78" y="42"/>
                </a:cubicBezTo>
                <a:cubicBezTo>
                  <a:pt x="78" y="44"/>
                  <a:pt x="77" y="45"/>
                  <a:pt x="75" y="45"/>
                </a:cubicBezTo>
                <a:cubicBezTo>
                  <a:pt x="17" y="45"/>
                  <a:pt x="17" y="45"/>
                  <a:pt x="17" y="45"/>
                </a:cubicBezTo>
                <a:cubicBezTo>
                  <a:pt x="15" y="45"/>
                  <a:pt x="13" y="44"/>
                  <a:pt x="13" y="42"/>
                </a:cubicBezTo>
                <a:close/>
                <a:moveTo>
                  <a:pt x="13" y="61"/>
                </a:moveTo>
                <a:cubicBezTo>
                  <a:pt x="13" y="59"/>
                  <a:pt x="15" y="58"/>
                  <a:pt x="17" y="58"/>
                </a:cubicBezTo>
                <a:cubicBezTo>
                  <a:pt x="75" y="58"/>
                  <a:pt x="75" y="58"/>
                  <a:pt x="75" y="58"/>
                </a:cubicBezTo>
                <a:cubicBezTo>
                  <a:pt x="77" y="58"/>
                  <a:pt x="78" y="59"/>
                  <a:pt x="78" y="61"/>
                </a:cubicBezTo>
                <a:cubicBezTo>
                  <a:pt x="78" y="63"/>
                  <a:pt x="77" y="65"/>
                  <a:pt x="75" y="65"/>
                </a:cubicBezTo>
                <a:cubicBezTo>
                  <a:pt x="17" y="65"/>
                  <a:pt x="17" y="65"/>
                  <a:pt x="17" y="65"/>
                </a:cubicBezTo>
                <a:cubicBezTo>
                  <a:pt x="15" y="65"/>
                  <a:pt x="13" y="63"/>
                  <a:pt x="13" y="61"/>
                </a:cubicBezTo>
                <a:close/>
                <a:moveTo>
                  <a:pt x="13" y="81"/>
                </a:moveTo>
                <a:cubicBezTo>
                  <a:pt x="13" y="79"/>
                  <a:pt x="15" y="77"/>
                  <a:pt x="17" y="77"/>
                </a:cubicBezTo>
                <a:cubicBezTo>
                  <a:pt x="75" y="77"/>
                  <a:pt x="75" y="77"/>
                  <a:pt x="75" y="77"/>
                </a:cubicBezTo>
                <a:cubicBezTo>
                  <a:pt x="77" y="77"/>
                  <a:pt x="78" y="79"/>
                  <a:pt x="78" y="81"/>
                </a:cubicBezTo>
                <a:cubicBezTo>
                  <a:pt x="78" y="82"/>
                  <a:pt x="77" y="84"/>
                  <a:pt x="75" y="84"/>
                </a:cubicBezTo>
                <a:cubicBezTo>
                  <a:pt x="17" y="84"/>
                  <a:pt x="17" y="84"/>
                  <a:pt x="17" y="84"/>
                </a:cubicBezTo>
                <a:cubicBezTo>
                  <a:pt x="15" y="84"/>
                  <a:pt x="13" y="82"/>
                  <a:pt x="13" y="81"/>
                </a:cubicBezTo>
                <a:close/>
              </a:path>
            </a:pathLst>
          </a:custGeom>
          <a:solidFill>
            <a:srgbClr val="F8F8F8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18446" name="Freeform 14"/>
          <p:cNvSpPr/>
          <p:nvPr/>
        </p:nvSpPr>
        <p:spPr bwMode="auto">
          <a:xfrm>
            <a:off x="10464802" y="2082152"/>
            <a:ext cx="359833" cy="389587"/>
          </a:xfrm>
          <a:custGeom>
            <a:avLst/>
            <a:gdLst>
              <a:gd name="T0" fmla="*/ 4 w 92"/>
              <a:gd name="T1" fmla="*/ 100 h 100"/>
              <a:gd name="T2" fmla="*/ 1 w 92"/>
              <a:gd name="T3" fmla="*/ 100 h 100"/>
              <a:gd name="T4" fmla="*/ 0 w 92"/>
              <a:gd name="T5" fmla="*/ 97 h 100"/>
              <a:gd name="T6" fmla="*/ 5 w 92"/>
              <a:gd name="T7" fmla="*/ 56 h 100"/>
              <a:gd name="T8" fmla="*/ 6 w 92"/>
              <a:gd name="T9" fmla="*/ 54 h 100"/>
              <a:gd name="T10" fmla="*/ 56 w 92"/>
              <a:gd name="T11" fmla="*/ 3 h 100"/>
              <a:gd name="T12" fmla="*/ 70 w 92"/>
              <a:gd name="T13" fmla="*/ 3 h 100"/>
              <a:gd name="T14" fmla="*/ 88 w 92"/>
              <a:gd name="T15" fmla="*/ 22 h 100"/>
              <a:gd name="T16" fmla="*/ 88 w 92"/>
              <a:gd name="T17" fmla="*/ 35 h 100"/>
              <a:gd name="T18" fmla="*/ 52 w 92"/>
              <a:gd name="T19" fmla="*/ 72 h 100"/>
              <a:gd name="T20" fmla="*/ 49 w 92"/>
              <a:gd name="T21" fmla="*/ 73 h 100"/>
              <a:gd name="T22" fmla="*/ 31 w 92"/>
              <a:gd name="T23" fmla="*/ 73 h 100"/>
              <a:gd name="T24" fmla="*/ 28 w 92"/>
              <a:gd name="T25" fmla="*/ 70 h 100"/>
              <a:gd name="T26" fmla="*/ 28 w 92"/>
              <a:gd name="T27" fmla="*/ 51 h 100"/>
              <a:gd name="T28" fmla="*/ 29 w 92"/>
              <a:gd name="T29" fmla="*/ 49 h 100"/>
              <a:gd name="T30" fmla="*/ 56 w 92"/>
              <a:gd name="T31" fmla="*/ 22 h 100"/>
              <a:gd name="T32" fmla="*/ 61 w 92"/>
              <a:gd name="T33" fmla="*/ 22 h 100"/>
              <a:gd name="T34" fmla="*/ 61 w 92"/>
              <a:gd name="T35" fmla="*/ 26 h 100"/>
              <a:gd name="T36" fmla="*/ 34 w 92"/>
              <a:gd name="T37" fmla="*/ 53 h 100"/>
              <a:gd name="T38" fmla="*/ 34 w 92"/>
              <a:gd name="T39" fmla="*/ 67 h 100"/>
              <a:gd name="T40" fmla="*/ 48 w 92"/>
              <a:gd name="T41" fmla="*/ 67 h 100"/>
              <a:gd name="T42" fmla="*/ 84 w 92"/>
              <a:gd name="T43" fmla="*/ 31 h 100"/>
              <a:gd name="T44" fmla="*/ 84 w 92"/>
              <a:gd name="T45" fmla="*/ 26 h 100"/>
              <a:gd name="T46" fmla="*/ 65 w 92"/>
              <a:gd name="T47" fmla="*/ 8 h 100"/>
              <a:gd name="T48" fmla="*/ 61 w 92"/>
              <a:gd name="T49" fmla="*/ 8 h 100"/>
              <a:gd name="T50" fmla="*/ 11 w 92"/>
              <a:gd name="T51" fmla="*/ 58 h 100"/>
              <a:gd name="T52" fmla="*/ 7 w 92"/>
              <a:gd name="T53" fmla="*/ 94 h 100"/>
              <a:gd name="T54" fmla="*/ 43 w 92"/>
              <a:gd name="T55" fmla="*/ 90 h 100"/>
              <a:gd name="T56" fmla="*/ 84 w 92"/>
              <a:gd name="T57" fmla="*/ 49 h 100"/>
              <a:gd name="T58" fmla="*/ 88 w 92"/>
              <a:gd name="T59" fmla="*/ 49 h 100"/>
              <a:gd name="T60" fmla="*/ 88 w 92"/>
              <a:gd name="T61" fmla="*/ 54 h 100"/>
              <a:gd name="T62" fmla="*/ 47 w 92"/>
              <a:gd name="T63" fmla="*/ 95 h 100"/>
              <a:gd name="T64" fmla="*/ 45 w 92"/>
              <a:gd name="T65" fmla="*/ 96 h 100"/>
              <a:gd name="T66" fmla="*/ 4 w 92"/>
              <a:gd name="T67" fmla="*/ 100 h 100"/>
              <a:gd name="T68" fmla="*/ 4 w 92"/>
              <a:gd name="T69" fmla="*/ 100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92" h="100">
                <a:moveTo>
                  <a:pt x="4" y="100"/>
                </a:moveTo>
                <a:cubicBezTo>
                  <a:pt x="3" y="100"/>
                  <a:pt x="2" y="100"/>
                  <a:pt x="1" y="100"/>
                </a:cubicBezTo>
                <a:cubicBezTo>
                  <a:pt x="1" y="99"/>
                  <a:pt x="0" y="98"/>
                  <a:pt x="0" y="97"/>
                </a:cubicBezTo>
                <a:cubicBezTo>
                  <a:pt x="5" y="56"/>
                  <a:pt x="5" y="56"/>
                  <a:pt x="5" y="56"/>
                </a:cubicBezTo>
                <a:cubicBezTo>
                  <a:pt x="5" y="55"/>
                  <a:pt x="5" y="54"/>
                  <a:pt x="6" y="54"/>
                </a:cubicBezTo>
                <a:cubicBezTo>
                  <a:pt x="56" y="3"/>
                  <a:pt x="56" y="3"/>
                  <a:pt x="56" y="3"/>
                </a:cubicBezTo>
                <a:cubicBezTo>
                  <a:pt x="60" y="0"/>
                  <a:pt x="66" y="0"/>
                  <a:pt x="70" y="3"/>
                </a:cubicBezTo>
                <a:cubicBezTo>
                  <a:pt x="88" y="22"/>
                  <a:pt x="88" y="22"/>
                  <a:pt x="88" y="22"/>
                </a:cubicBezTo>
                <a:cubicBezTo>
                  <a:pt x="92" y="25"/>
                  <a:pt x="92" y="32"/>
                  <a:pt x="88" y="35"/>
                </a:cubicBezTo>
                <a:cubicBezTo>
                  <a:pt x="52" y="72"/>
                  <a:pt x="52" y="72"/>
                  <a:pt x="52" y="72"/>
                </a:cubicBezTo>
                <a:cubicBezTo>
                  <a:pt x="51" y="73"/>
                  <a:pt x="50" y="73"/>
                  <a:pt x="49" y="73"/>
                </a:cubicBezTo>
                <a:cubicBezTo>
                  <a:pt x="31" y="73"/>
                  <a:pt x="31" y="73"/>
                  <a:pt x="31" y="73"/>
                </a:cubicBezTo>
                <a:cubicBezTo>
                  <a:pt x="29" y="73"/>
                  <a:pt x="28" y="72"/>
                  <a:pt x="28" y="70"/>
                </a:cubicBezTo>
                <a:cubicBezTo>
                  <a:pt x="28" y="51"/>
                  <a:pt x="28" y="51"/>
                  <a:pt x="28" y="51"/>
                </a:cubicBezTo>
                <a:cubicBezTo>
                  <a:pt x="28" y="51"/>
                  <a:pt x="28" y="50"/>
                  <a:pt x="29" y="49"/>
                </a:cubicBezTo>
                <a:cubicBezTo>
                  <a:pt x="56" y="22"/>
                  <a:pt x="56" y="22"/>
                  <a:pt x="56" y="22"/>
                </a:cubicBezTo>
                <a:cubicBezTo>
                  <a:pt x="58" y="20"/>
                  <a:pt x="60" y="20"/>
                  <a:pt x="61" y="22"/>
                </a:cubicBezTo>
                <a:cubicBezTo>
                  <a:pt x="62" y="23"/>
                  <a:pt x="62" y="25"/>
                  <a:pt x="61" y="26"/>
                </a:cubicBezTo>
                <a:cubicBezTo>
                  <a:pt x="34" y="53"/>
                  <a:pt x="34" y="53"/>
                  <a:pt x="34" y="53"/>
                </a:cubicBezTo>
                <a:cubicBezTo>
                  <a:pt x="34" y="67"/>
                  <a:pt x="34" y="67"/>
                  <a:pt x="34" y="67"/>
                </a:cubicBezTo>
                <a:cubicBezTo>
                  <a:pt x="48" y="67"/>
                  <a:pt x="48" y="67"/>
                  <a:pt x="48" y="67"/>
                </a:cubicBezTo>
                <a:cubicBezTo>
                  <a:pt x="84" y="31"/>
                  <a:pt x="84" y="31"/>
                  <a:pt x="84" y="31"/>
                </a:cubicBezTo>
                <a:cubicBezTo>
                  <a:pt x="85" y="30"/>
                  <a:pt x="85" y="28"/>
                  <a:pt x="84" y="26"/>
                </a:cubicBezTo>
                <a:cubicBezTo>
                  <a:pt x="65" y="8"/>
                  <a:pt x="65" y="8"/>
                  <a:pt x="65" y="8"/>
                </a:cubicBezTo>
                <a:cubicBezTo>
                  <a:pt x="64" y="7"/>
                  <a:pt x="62" y="7"/>
                  <a:pt x="61" y="8"/>
                </a:cubicBezTo>
                <a:cubicBezTo>
                  <a:pt x="11" y="58"/>
                  <a:pt x="11" y="58"/>
                  <a:pt x="11" y="58"/>
                </a:cubicBezTo>
                <a:cubicBezTo>
                  <a:pt x="7" y="94"/>
                  <a:pt x="7" y="94"/>
                  <a:pt x="7" y="94"/>
                </a:cubicBezTo>
                <a:cubicBezTo>
                  <a:pt x="43" y="90"/>
                  <a:pt x="43" y="90"/>
                  <a:pt x="43" y="90"/>
                </a:cubicBezTo>
                <a:cubicBezTo>
                  <a:pt x="84" y="49"/>
                  <a:pt x="84" y="49"/>
                  <a:pt x="84" y="49"/>
                </a:cubicBezTo>
                <a:cubicBezTo>
                  <a:pt x="85" y="48"/>
                  <a:pt x="87" y="48"/>
                  <a:pt x="88" y="49"/>
                </a:cubicBezTo>
                <a:cubicBezTo>
                  <a:pt x="90" y="50"/>
                  <a:pt x="90" y="52"/>
                  <a:pt x="88" y="54"/>
                </a:cubicBezTo>
                <a:cubicBezTo>
                  <a:pt x="47" y="95"/>
                  <a:pt x="47" y="95"/>
                  <a:pt x="47" y="95"/>
                </a:cubicBezTo>
                <a:cubicBezTo>
                  <a:pt x="47" y="95"/>
                  <a:pt x="46" y="96"/>
                  <a:pt x="45" y="96"/>
                </a:cubicBezTo>
                <a:cubicBezTo>
                  <a:pt x="4" y="100"/>
                  <a:pt x="4" y="100"/>
                  <a:pt x="4" y="100"/>
                </a:cubicBezTo>
                <a:cubicBezTo>
                  <a:pt x="4" y="100"/>
                  <a:pt x="4" y="100"/>
                  <a:pt x="4" y="100"/>
                </a:cubicBezTo>
                <a:close/>
              </a:path>
            </a:pathLst>
          </a:custGeom>
          <a:solidFill>
            <a:srgbClr val="F8F8F8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18447" name="Freeform 15"/>
          <p:cNvSpPr>
            <a:spLocks noEditPoints="1"/>
          </p:cNvSpPr>
          <p:nvPr/>
        </p:nvSpPr>
        <p:spPr bwMode="auto">
          <a:xfrm>
            <a:off x="7501467" y="5124741"/>
            <a:ext cx="408517" cy="404408"/>
          </a:xfrm>
          <a:custGeom>
            <a:avLst/>
            <a:gdLst>
              <a:gd name="T0" fmla="*/ 101 w 105"/>
              <a:gd name="T1" fmla="*/ 4 h 104"/>
              <a:gd name="T2" fmla="*/ 101 w 105"/>
              <a:gd name="T3" fmla="*/ 17 h 104"/>
              <a:gd name="T4" fmla="*/ 96 w 105"/>
              <a:gd name="T5" fmla="*/ 22 h 104"/>
              <a:gd name="T6" fmla="*/ 82 w 105"/>
              <a:gd name="T7" fmla="*/ 8 h 104"/>
              <a:gd name="T8" fmla="*/ 87 w 105"/>
              <a:gd name="T9" fmla="*/ 4 h 104"/>
              <a:gd name="T10" fmla="*/ 101 w 105"/>
              <a:gd name="T11" fmla="*/ 4 h 104"/>
              <a:gd name="T12" fmla="*/ 32 w 105"/>
              <a:gd name="T13" fmla="*/ 59 h 104"/>
              <a:gd name="T14" fmla="*/ 28 w 105"/>
              <a:gd name="T15" fmla="*/ 77 h 104"/>
              <a:gd name="T16" fmla="*/ 46 w 105"/>
              <a:gd name="T17" fmla="*/ 72 h 104"/>
              <a:gd name="T18" fmla="*/ 92 w 105"/>
              <a:gd name="T19" fmla="*/ 26 h 104"/>
              <a:gd name="T20" fmla="*/ 78 w 105"/>
              <a:gd name="T21" fmla="*/ 13 h 104"/>
              <a:gd name="T22" fmla="*/ 32 w 105"/>
              <a:gd name="T23" fmla="*/ 59 h 104"/>
              <a:gd name="T24" fmla="*/ 78 w 105"/>
              <a:gd name="T25" fmla="*/ 50 h 104"/>
              <a:gd name="T26" fmla="*/ 78 w 105"/>
              <a:gd name="T27" fmla="*/ 91 h 104"/>
              <a:gd name="T28" fmla="*/ 13 w 105"/>
              <a:gd name="T29" fmla="*/ 91 h 104"/>
              <a:gd name="T30" fmla="*/ 13 w 105"/>
              <a:gd name="T31" fmla="*/ 27 h 104"/>
              <a:gd name="T32" fmla="*/ 55 w 105"/>
              <a:gd name="T33" fmla="*/ 27 h 104"/>
              <a:gd name="T34" fmla="*/ 68 w 105"/>
              <a:gd name="T35" fmla="*/ 14 h 104"/>
              <a:gd name="T36" fmla="*/ 0 w 105"/>
              <a:gd name="T37" fmla="*/ 14 h 104"/>
              <a:gd name="T38" fmla="*/ 0 w 105"/>
              <a:gd name="T39" fmla="*/ 104 h 104"/>
              <a:gd name="T40" fmla="*/ 91 w 105"/>
              <a:gd name="T41" fmla="*/ 104 h 104"/>
              <a:gd name="T42" fmla="*/ 91 w 105"/>
              <a:gd name="T43" fmla="*/ 37 h 104"/>
              <a:gd name="T44" fmla="*/ 78 w 105"/>
              <a:gd name="T45" fmla="*/ 50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05" h="104">
                <a:moveTo>
                  <a:pt x="101" y="4"/>
                </a:moveTo>
                <a:cubicBezTo>
                  <a:pt x="105" y="7"/>
                  <a:pt x="105" y="14"/>
                  <a:pt x="101" y="17"/>
                </a:cubicBezTo>
                <a:cubicBezTo>
                  <a:pt x="96" y="22"/>
                  <a:pt x="96" y="22"/>
                  <a:pt x="96" y="22"/>
                </a:cubicBezTo>
                <a:cubicBezTo>
                  <a:pt x="82" y="8"/>
                  <a:pt x="82" y="8"/>
                  <a:pt x="82" y="8"/>
                </a:cubicBezTo>
                <a:cubicBezTo>
                  <a:pt x="87" y="4"/>
                  <a:pt x="87" y="4"/>
                  <a:pt x="87" y="4"/>
                </a:cubicBezTo>
                <a:cubicBezTo>
                  <a:pt x="91" y="0"/>
                  <a:pt x="97" y="0"/>
                  <a:pt x="101" y="4"/>
                </a:cubicBezTo>
                <a:close/>
                <a:moveTo>
                  <a:pt x="32" y="59"/>
                </a:moveTo>
                <a:cubicBezTo>
                  <a:pt x="28" y="77"/>
                  <a:pt x="28" y="77"/>
                  <a:pt x="28" y="77"/>
                </a:cubicBezTo>
                <a:cubicBezTo>
                  <a:pt x="46" y="72"/>
                  <a:pt x="46" y="72"/>
                  <a:pt x="46" y="72"/>
                </a:cubicBezTo>
                <a:cubicBezTo>
                  <a:pt x="92" y="26"/>
                  <a:pt x="92" y="26"/>
                  <a:pt x="92" y="26"/>
                </a:cubicBezTo>
                <a:cubicBezTo>
                  <a:pt x="78" y="13"/>
                  <a:pt x="78" y="13"/>
                  <a:pt x="78" y="13"/>
                </a:cubicBezTo>
                <a:lnTo>
                  <a:pt x="32" y="59"/>
                </a:lnTo>
                <a:close/>
                <a:moveTo>
                  <a:pt x="78" y="50"/>
                </a:moveTo>
                <a:cubicBezTo>
                  <a:pt x="78" y="91"/>
                  <a:pt x="78" y="91"/>
                  <a:pt x="78" y="91"/>
                </a:cubicBezTo>
                <a:cubicBezTo>
                  <a:pt x="13" y="91"/>
                  <a:pt x="13" y="91"/>
                  <a:pt x="13" y="91"/>
                </a:cubicBezTo>
                <a:cubicBezTo>
                  <a:pt x="13" y="27"/>
                  <a:pt x="13" y="27"/>
                  <a:pt x="13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68" y="14"/>
                  <a:pt x="68" y="14"/>
                  <a:pt x="68" y="14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04"/>
                  <a:pt x="0" y="104"/>
                  <a:pt x="0" y="104"/>
                </a:cubicBezTo>
                <a:cubicBezTo>
                  <a:pt x="91" y="104"/>
                  <a:pt x="91" y="104"/>
                  <a:pt x="91" y="104"/>
                </a:cubicBezTo>
                <a:cubicBezTo>
                  <a:pt x="91" y="37"/>
                  <a:pt x="91" y="37"/>
                  <a:pt x="91" y="37"/>
                </a:cubicBezTo>
                <a:lnTo>
                  <a:pt x="78" y="50"/>
                </a:lnTo>
                <a:close/>
              </a:path>
            </a:pathLst>
          </a:custGeom>
          <a:solidFill>
            <a:srgbClr val="F8F8F8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18448" name="Freeform 16"/>
          <p:cNvSpPr>
            <a:spLocks noEditPoints="1"/>
          </p:cNvSpPr>
          <p:nvPr/>
        </p:nvSpPr>
        <p:spPr bwMode="auto">
          <a:xfrm>
            <a:off x="7552269" y="2077918"/>
            <a:ext cx="302684" cy="400175"/>
          </a:xfrm>
          <a:custGeom>
            <a:avLst/>
            <a:gdLst>
              <a:gd name="T0" fmla="*/ 71 w 78"/>
              <a:gd name="T1" fmla="*/ 6 h 103"/>
              <a:gd name="T2" fmla="*/ 78 w 78"/>
              <a:gd name="T3" fmla="*/ 6 h 103"/>
              <a:gd name="T4" fmla="*/ 78 w 78"/>
              <a:gd name="T5" fmla="*/ 0 h 103"/>
              <a:gd name="T6" fmla="*/ 0 w 78"/>
              <a:gd name="T7" fmla="*/ 0 h 103"/>
              <a:gd name="T8" fmla="*/ 0 w 78"/>
              <a:gd name="T9" fmla="*/ 6 h 103"/>
              <a:gd name="T10" fmla="*/ 6 w 78"/>
              <a:gd name="T11" fmla="*/ 6 h 103"/>
              <a:gd name="T12" fmla="*/ 6 w 78"/>
              <a:gd name="T13" fmla="*/ 13 h 103"/>
              <a:gd name="T14" fmla="*/ 10 w 78"/>
              <a:gd name="T15" fmla="*/ 13 h 103"/>
              <a:gd name="T16" fmla="*/ 20 w 78"/>
              <a:gd name="T17" fmla="*/ 48 h 103"/>
              <a:gd name="T18" fmla="*/ 25 w 78"/>
              <a:gd name="T19" fmla="*/ 52 h 103"/>
              <a:gd name="T20" fmla="*/ 20 w 78"/>
              <a:gd name="T21" fmla="*/ 55 h 103"/>
              <a:gd name="T22" fmla="*/ 10 w 78"/>
              <a:gd name="T23" fmla="*/ 90 h 103"/>
              <a:gd name="T24" fmla="*/ 6 w 78"/>
              <a:gd name="T25" fmla="*/ 90 h 103"/>
              <a:gd name="T26" fmla="*/ 6 w 78"/>
              <a:gd name="T27" fmla="*/ 97 h 103"/>
              <a:gd name="T28" fmla="*/ 0 w 78"/>
              <a:gd name="T29" fmla="*/ 97 h 103"/>
              <a:gd name="T30" fmla="*/ 0 w 78"/>
              <a:gd name="T31" fmla="*/ 103 h 103"/>
              <a:gd name="T32" fmla="*/ 78 w 78"/>
              <a:gd name="T33" fmla="*/ 103 h 103"/>
              <a:gd name="T34" fmla="*/ 78 w 78"/>
              <a:gd name="T35" fmla="*/ 97 h 103"/>
              <a:gd name="T36" fmla="*/ 71 w 78"/>
              <a:gd name="T37" fmla="*/ 97 h 103"/>
              <a:gd name="T38" fmla="*/ 71 w 78"/>
              <a:gd name="T39" fmla="*/ 90 h 103"/>
              <a:gd name="T40" fmla="*/ 68 w 78"/>
              <a:gd name="T41" fmla="*/ 90 h 103"/>
              <a:gd name="T42" fmla="*/ 58 w 78"/>
              <a:gd name="T43" fmla="*/ 55 h 103"/>
              <a:gd name="T44" fmla="*/ 53 w 78"/>
              <a:gd name="T45" fmla="*/ 52 h 103"/>
              <a:gd name="T46" fmla="*/ 58 w 78"/>
              <a:gd name="T47" fmla="*/ 48 h 103"/>
              <a:gd name="T48" fmla="*/ 68 w 78"/>
              <a:gd name="T49" fmla="*/ 13 h 103"/>
              <a:gd name="T50" fmla="*/ 71 w 78"/>
              <a:gd name="T51" fmla="*/ 13 h 103"/>
              <a:gd name="T52" fmla="*/ 71 w 78"/>
              <a:gd name="T53" fmla="*/ 6 h 103"/>
              <a:gd name="T54" fmla="*/ 62 w 78"/>
              <a:gd name="T55" fmla="*/ 14 h 103"/>
              <a:gd name="T56" fmla="*/ 54 w 78"/>
              <a:gd name="T57" fmla="*/ 43 h 103"/>
              <a:gd name="T58" fmla="*/ 45 w 78"/>
              <a:gd name="T59" fmla="*/ 47 h 103"/>
              <a:gd name="T60" fmla="*/ 45 w 78"/>
              <a:gd name="T61" fmla="*/ 56 h 103"/>
              <a:gd name="T62" fmla="*/ 54 w 78"/>
              <a:gd name="T63" fmla="*/ 60 h 103"/>
              <a:gd name="T64" fmla="*/ 62 w 78"/>
              <a:gd name="T65" fmla="*/ 89 h 103"/>
              <a:gd name="T66" fmla="*/ 61 w 78"/>
              <a:gd name="T67" fmla="*/ 90 h 103"/>
              <a:gd name="T68" fmla="*/ 55 w 78"/>
              <a:gd name="T69" fmla="*/ 90 h 103"/>
              <a:gd name="T70" fmla="*/ 50 w 78"/>
              <a:gd name="T71" fmla="*/ 75 h 103"/>
              <a:gd name="T72" fmla="*/ 42 w 78"/>
              <a:gd name="T73" fmla="*/ 71 h 103"/>
              <a:gd name="T74" fmla="*/ 42 w 78"/>
              <a:gd name="T75" fmla="*/ 45 h 103"/>
              <a:gd name="T76" fmla="*/ 53 w 78"/>
              <a:gd name="T77" fmla="*/ 40 h 103"/>
              <a:gd name="T78" fmla="*/ 59 w 78"/>
              <a:gd name="T79" fmla="*/ 32 h 103"/>
              <a:gd name="T80" fmla="*/ 19 w 78"/>
              <a:gd name="T81" fmla="*/ 32 h 103"/>
              <a:gd name="T82" fmla="*/ 25 w 78"/>
              <a:gd name="T83" fmla="*/ 40 h 103"/>
              <a:gd name="T84" fmla="*/ 36 w 78"/>
              <a:gd name="T85" fmla="*/ 45 h 103"/>
              <a:gd name="T86" fmla="*/ 36 w 78"/>
              <a:gd name="T87" fmla="*/ 71 h 103"/>
              <a:gd name="T88" fmla="*/ 28 w 78"/>
              <a:gd name="T89" fmla="*/ 75 h 103"/>
              <a:gd name="T90" fmla="*/ 23 w 78"/>
              <a:gd name="T91" fmla="*/ 90 h 103"/>
              <a:gd name="T92" fmla="*/ 16 w 78"/>
              <a:gd name="T93" fmla="*/ 90 h 103"/>
              <a:gd name="T94" fmla="*/ 16 w 78"/>
              <a:gd name="T95" fmla="*/ 89 h 103"/>
              <a:gd name="T96" fmla="*/ 24 w 78"/>
              <a:gd name="T97" fmla="*/ 60 h 103"/>
              <a:gd name="T98" fmla="*/ 32 w 78"/>
              <a:gd name="T99" fmla="*/ 56 h 103"/>
              <a:gd name="T100" fmla="*/ 32 w 78"/>
              <a:gd name="T101" fmla="*/ 47 h 103"/>
              <a:gd name="T102" fmla="*/ 24 w 78"/>
              <a:gd name="T103" fmla="*/ 43 h 103"/>
              <a:gd name="T104" fmla="*/ 16 w 78"/>
              <a:gd name="T105" fmla="*/ 14 h 103"/>
              <a:gd name="T106" fmla="*/ 16 w 78"/>
              <a:gd name="T107" fmla="*/ 13 h 103"/>
              <a:gd name="T108" fmla="*/ 61 w 78"/>
              <a:gd name="T109" fmla="*/ 13 h 103"/>
              <a:gd name="T110" fmla="*/ 62 w 78"/>
              <a:gd name="T111" fmla="*/ 14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78" h="103">
                <a:moveTo>
                  <a:pt x="71" y="6"/>
                </a:moveTo>
                <a:cubicBezTo>
                  <a:pt x="78" y="6"/>
                  <a:pt x="78" y="6"/>
                  <a:pt x="78" y="6"/>
                </a:cubicBezTo>
                <a:cubicBezTo>
                  <a:pt x="78" y="0"/>
                  <a:pt x="78" y="0"/>
                  <a:pt x="78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6"/>
                  <a:pt x="0" y="6"/>
                  <a:pt x="0" y="6"/>
                </a:cubicBezTo>
                <a:cubicBezTo>
                  <a:pt x="6" y="6"/>
                  <a:pt x="6" y="6"/>
                  <a:pt x="6" y="6"/>
                </a:cubicBezTo>
                <a:cubicBezTo>
                  <a:pt x="6" y="13"/>
                  <a:pt x="6" y="13"/>
                  <a:pt x="6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5" y="25"/>
                  <a:pt x="9" y="40"/>
                  <a:pt x="20" y="48"/>
                </a:cubicBezTo>
                <a:cubicBezTo>
                  <a:pt x="21" y="50"/>
                  <a:pt x="23" y="51"/>
                  <a:pt x="25" y="52"/>
                </a:cubicBezTo>
                <a:cubicBezTo>
                  <a:pt x="23" y="52"/>
                  <a:pt x="21" y="53"/>
                  <a:pt x="20" y="55"/>
                </a:cubicBezTo>
                <a:cubicBezTo>
                  <a:pt x="9" y="63"/>
                  <a:pt x="5" y="78"/>
                  <a:pt x="10" y="90"/>
                </a:cubicBezTo>
                <a:cubicBezTo>
                  <a:pt x="6" y="90"/>
                  <a:pt x="6" y="90"/>
                  <a:pt x="6" y="90"/>
                </a:cubicBezTo>
                <a:cubicBezTo>
                  <a:pt x="6" y="97"/>
                  <a:pt x="6" y="97"/>
                  <a:pt x="6" y="97"/>
                </a:cubicBezTo>
                <a:cubicBezTo>
                  <a:pt x="0" y="97"/>
                  <a:pt x="0" y="97"/>
                  <a:pt x="0" y="97"/>
                </a:cubicBezTo>
                <a:cubicBezTo>
                  <a:pt x="0" y="103"/>
                  <a:pt x="0" y="103"/>
                  <a:pt x="0" y="103"/>
                </a:cubicBezTo>
                <a:cubicBezTo>
                  <a:pt x="78" y="103"/>
                  <a:pt x="78" y="103"/>
                  <a:pt x="78" y="103"/>
                </a:cubicBezTo>
                <a:cubicBezTo>
                  <a:pt x="78" y="97"/>
                  <a:pt x="78" y="97"/>
                  <a:pt x="78" y="97"/>
                </a:cubicBezTo>
                <a:cubicBezTo>
                  <a:pt x="71" y="97"/>
                  <a:pt x="71" y="97"/>
                  <a:pt x="71" y="97"/>
                </a:cubicBezTo>
                <a:cubicBezTo>
                  <a:pt x="71" y="90"/>
                  <a:pt x="71" y="90"/>
                  <a:pt x="71" y="90"/>
                </a:cubicBezTo>
                <a:cubicBezTo>
                  <a:pt x="68" y="90"/>
                  <a:pt x="68" y="90"/>
                  <a:pt x="68" y="90"/>
                </a:cubicBezTo>
                <a:cubicBezTo>
                  <a:pt x="73" y="78"/>
                  <a:pt x="69" y="63"/>
                  <a:pt x="58" y="55"/>
                </a:cubicBezTo>
                <a:cubicBezTo>
                  <a:pt x="56" y="53"/>
                  <a:pt x="54" y="52"/>
                  <a:pt x="53" y="52"/>
                </a:cubicBezTo>
                <a:cubicBezTo>
                  <a:pt x="54" y="51"/>
                  <a:pt x="56" y="50"/>
                  <a:pt x="58" y="48"/>
                </a:cubicBezTo>
                <a:cubicBezTo>
                  <a:pt x="69" y="40"/>
                  <a:pt x="73" y="25"/>
                  <a:pt x="68" y="13"/>
                </a:cubicBezTo>
                <a:cubicBezTo>
                  <a:pt x="71" y="13"/>
                  <a:pt x="71" y="13"/>
                  <a:pt x="71" y="13"/>
                </a:cubicBezTo>
                <a:lnTo>
                  <a:pt x="71" y="6"/>
                </a:lnTo>
                <a:close/>
                <a:moveTo>
                  <a:pt x="62" y="14"/>
                </a:moveTo>
                <a:cubicBezTo>
                  <a:pt x="66" y="24"/>
                  <a:pt x="63" y="36"/>
                  <a:pt x="54" y="43"/>
                </a:cubicBezTo>
                <a:cubicBezTo>
                  <a:pt x="51" y="45"/>
                  <a:pt x="48" y="47"/>
                  <a:pt x="45" y="47"/>
                </a:cubicBezTo>
                <a:cubicBezTo>
                  <a:pt x="45" y="56"/>
                  <a:pt x="45" y="56"/>
                  <a:pt x="45" y="56"/>
                </a:cubicBezTo>
                <a:cubicBezTo>
                  <a:pt x="48" y="57"/>
                  <a:pt x="51" y="58"/>
                  <a:pt x="54" y="60"/>
                </a:cubicBezTo>
                <a:cubicBezTo>
                  <a:pt x="63" y="67"/>
                  <a:pt x="66" y="79"/>
                  <a:pt x="62" y="89"/>
                </a:cubicBezTo>
                <a:cubicBezTo>
                  <a:pt x="61" y="90"/>
                  <a:pt x="61" y="90"/>
                  <a:pt x="61" y="90"/>
                </a:cubicBezTo>
                <a:cubicBezTo>
                  <a:pt x="55" y="90"/>
                  <a:pt x="55" y="90"/>
                  <a:pt x="55" y="90"/>
                </a:cubicBezTo>
                <a:cubicBezTo>
                  <a:pt x="56" y="85"/>
                  <a:pt x="54" y="79"/>
                  <a:pt x="50" y="75"/>
                </a:cubicBezTo>
                <a:cubicBezTo>
                  <a:pt x="47" y="73"/>
                  <a:pt x="45" y="72"/>
                  <a:pt x="42" y="71"/>
                </a:cubicBezTo>
                <a:cubicBezTo>
                  <a:pt x="42" y="45"/>
                  <a:pt x="42" y="45"/>
                  <a:pt x="42" y="45"/>
                </a:cubicBezTo>
                <a:cubicBezTo>
                  <a:pt x="46" y="44"/>
                  <a:pt x="50" y="43"/>
                  <a:pt x="53" y="40"/>
                </a:cubicBezTo>
                <a:cubicBezTo>
                  <a:pt x="55" y="38"/>
                  <a:pt x="57" y="35"/>
                  <a:pt x="59" y="32"/>
                </a:cubicBezTo>
                <a:cubicBezTo>
                  <a:pt x="19" y="32"/>
                  <a:pt x="19" y="32"/>
                  <a:pt x="19" y="32"/>
                </a:cubicBezTo>
                <a:cubicBezTo>
                  <a:pt x="20" y="35"/>
                  <a:pt x="22" y="38"/>
                  <a:pt x="25" y="40"/>
                </a:cubicBezTo>
                <a:cubicBezTo>
                  <a:pt x="28" y="43"/>
                  <a:pt x="32" y="44"/>
                  <a:pt x="36" y="45"/>
                </a:cubicBezTo>
                <a:cubicBezTo>
                  <a:pt x="36" y="71"/>
                  <a:pt x="36" y="71"/>
                  <a:pt x="36" y="71"/>
                </a:cubicBezTo>
                <a:cubicBezTo>
                  <a:pt x="33" y="72"/>
                  <a:pt x="30" y="73"/>
                  <a:pt x="28" y="75"/>
                </a:cubicBezTo>
                <a:cubicBezTo>
                  <a:pt x="24" y="79"/>
                  <a:pt x="22" y="85"/>
                  <a:pt x="23" y="90"/>
                </a:cubicBezTo>
                <a:cubicBezTo>
                  <a:pt x="16" y="90"/>
                  <a:pt x="16" y="90"/>
                  <a:pt x="16" y="90"/>
                </a:cubicBezTo>
                <a:cubicBezTo>
                  <a:pt x="16" y="89"/>
                  <a:pt x="16" y="89"/>
                  <a:pt x="16" y="89"/>
                </a:cubicBezTo>
                <a:cubicBezTo>
                  <a:pt x="12" y="79"/>
                  <a:pt x="15" y="67"/>
                  <a:pt x="24" y="60"/>
                </a:cubicBezTo>
                <a:cubicBezTo>
                  <a:pt x="26" y="58"/>
                  <a:pt x="29" y="57"/>
                  <a:pt x="32" y="56"/>
                </a:cubicBezTo>
                <a:cubicBezTo>
                  <a:pt x="32" y="47"/>
                  <a:pt x="32" y="47"/>
                  <a:pt x="32" y="47"/>
                </a:cubicBezTo>
                <a:cubicBezTo>
                  <a:pt x="29" y="47"/>
                  <a:pt x="26" y="45"/>
                  <a:pt x="24" y="43"/>
                </a:cubicBezTo>
                <a:cubicBezTo>
                  <a:pt x="15" y="36"/>
                  <a:pt x="12" y="24"/>
                  <a:pt x="16" y="14"/>
                </a:cubicBezTo>
                <a:cubicBezTo>
                  <a:pt x="16" y="13"/>
                  <a:pt x="16" y="13"/>
                  <a:pt x="16" y="13"/>
                </a:cubicBezTo>
                <a:cubicBezTo>
                  <a:pt x="61" y="13"/>
                  <a:pt x="61" y="13"/>
                  <a:pt x="61" y="13"/>
                </a:cubicBezTo>
                <a:lnTo>
                  <a:pt x="62" y="14"/>
                </a:lnTo>
                <a:close/>
              </a:path>
            </a:pathLst>
          </a:custGeom>
          <a:solidFill>
            <a:srgbClr val="F8F8F8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18449" name="Rectangle 17"/>
          <p:cNvSpPr>
            <a:spLocks noChangeArrowheads="1"/>
          </p:cNvSpPr>
          <p:nvPr/>
        </p:nvSpPr>
        <p:spPr bwMode="auto">
          <a:xfrm>
            <a:off x="7281335" y="2564902"/>
            <a:ext cx="861484" cy="205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1333" b="1" dirty="0">
                <a:solidFill>
                  <a:srgbClr val="F8F8F8"/>
                </a:solidFill>
              </a:rPr>
              <a:t>Option 01</a:t>
            </a:r>
            <a:endParaRPr lang="zh-CN" altLang="en-US" sz="1333" b="1" dirty="0">
              <a:solidFill>
                <a:srgbClr val="F8F8F8"/>
              </a:solidFill>
            </a:endParaRPr>
          </a:p>
        </p:txBody>
      </p:sp>
      <p:sp>
        <p:nvSpPr>
          <p:cNvPr id="18450" name="Rectangle 18"/>
          <p:cNvSpPr>
            <a:spLocks noChangeArrowheads="1"/>
          </p:cNvSpPr>
          <p:nvPr/>
        </p:nvSpPr>
        <p:spPr bwMode="auto">
          <a:xfrm>
            <a:off x="10198102" y="2564902"/>
            <a:ext cx="861484" cy="205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1333" b="1" dirty="0">
                <a:solidFill>
                  <a:srgbClr val="F8F8F8"/>
                </a:solidFill>
              </a:rPr>
              <a:t>Option 02</a:t>
            </a:r>
            <a:endParaRPr lang="zh-CN" altLang="zh-CN" sz="1333" b="1">
              <a:solidFill>
                <a:srgbClr val="F8F8F8"/>
              </a:solidFill>
            </a:endParaRPr>
          </a:p>
        </p:txBody>
      </p:sp>
      <p:sp>
        <p:nvSpPr>
          <p:cNvPr id="18451" name="Rectangle 19"/>
          <p:cNvSpPr>
            <a:spLocks noChangeArrowheads="1"/>
          </p:cNvSpPr>
          <p:nvPr/>
        </p:nvSpPr>
        <p:spPr bwMode="auto">
          <a:xfrm>
            <a:off x="7344835" y="5694301"/>
            <a:ext cx="861484" cy="205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1333" b="1" dirty="0">
                <a:solidFill>
                  <a:srgbClr val="F8F8F8"/>
                </a:solidFill>
              </a:rPr>
              <a:t>Option 03</a:t>
            </a:r>
            <a:endParaRPr lang="zh-CN" altLang="zh-CN" sz="1333" b="1">
              <a:solidFill>
                <a:srgbClr val="F8F8F8"/>
              </a:solidFill>
            </a:endParaRPr>
          </a:p>
        </p:txBody>
      </p:sp>
      <p:sp>
        <p:nvSpPr>
          <p:cNvPr id="18452" name="Rectangle 20"/>
          <p:cNvSpPr>
            <a:spLocks noChangeArrowheads="1"/>
          </p:cNvSpPr>
          <p:nvPr/>
        </p:nvSpPr>
        <p:spPr bwMode="auto">
          <a:xfrm>
            <a:off x="10102851" y="5694301"/>
            <a:ext cx="861483" cy="205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1333" b="1" dirty="0">
                <a:solidFill>
                  <a:srgbClr val="F8F8F8"/>
                </a:solidFill>
              </a:rPr>
              <a:t>Option 04</a:t>
            </a:r>
            <a:endParaRPr lang="zh-CN" altLang="zh-CN" sz="1333" b="1">
              <a:solidFill>
                <a:srgbClr val="F8F8F8"/>
              </a:solidFill>
            </a:endParaRPr>
          </a:p>
        </p:txBody>
      </p:sp>
      <p:sp>
        <p:nvSpPr>
          <p:cNvPr id="18453" name="Rectangle 21"/>
          <p:cNvSpPr>
            <a:spLocks noChangeArrowheads="1"/>
          </p:cNvSpPr>
          <p:nvPr/>
        </p:nvSpPr>
        <p:spPr bwMode="auto">
          <a:xfrm>
            <a:off x="8499476" y="3923357"/>
            <a:ext cx="1193800" cy="205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1333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KEY WORDS</a:t>
            </a:r>
            <a:endParaRPr lang="zh-CN" altLang="zh-CN" sz="1333" b="1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8454" name="Rectangle 22"/>
          <p:cNvSpPr>
            <a:spLocks noChangeArrowheads="1"/>
          </p:cNvSpPr>
          <p:nvPr/>
        </p:nvSpPr>
        <p:spPr bwMode="auto">
          <a:xfrm>
            <a:off x="719667" y="1908532"/>
            <a:ext cx="5183717" cy="788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</a:rPr>
              <a:t> that has been specifically designed to help anyone that is stepping into the world of PowerPoint for the very first time. </a:t>
            </a:r>
          </a:p>
        </p:txBody>
      </p:sp>
      <p:sp>
        <p:nvSpPr>
          <p:cNvPr id="18455" name="Rectangle 23"/>
          <p:cNvSpPr>
            <a:spLocks noChangeArrowheads="1"/>
          </p:cNvSpPr>
          <p:nvPr/>
        </p:nvSpPr>
        <p:spPr bwMode="auto">
          <a:xfrm>
            <a:off x="719667" y="2965075"/>
            <a:ext cx="5088467" cy="394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zh-CN" altLang="zh-CN" sz="1067" b="1" dirty="0">
                <a:solidFill>
                  <a:schemeClr val="bg1">
                    <a:lumMod val="50000"/>
                  </a:schemeClr>
                </a:solidFill>
              </a:rPr>
              <a:t>OPTION</a:t>
            </a:r>
            <a:r>
              <a:rPr lang="en-US" altLang="zh-CN" sz="1067" b="1" dirty="0">
                <a:solidFill>
                  <a:schemeClr val="bg1">
                    <a:lumMod val="50000"/>
                  </a:schemeClr>
                </a:solidFill>
              </a:rPr>
              <a:t> 01</a:t>
            </a:r>
            <a:endParaRPr lang="zh-CN" altLang="zh-CN" sz="1067" b="1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</a:rPr>
              <a:t> that has been specifically designed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en-US" altLang="zh-CN" sz="1067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456" name="Line 24"/>
          <p:cNvSpPr>
            <a:spLocks noChangeShapeType="1"/>
          </p:cNvSpPr>
          <p:nvPr/>
        </p:nvSpPr>
        <p:spPr bwMode="auto">
          <a:xfrm>
            <a:off x="719667" y="3496521"/>
            <a:ext cx="5088467" cy="0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457" name="Rectangle 25"/>
          <p:cNvSpPr>
            <a:spLocks noChangeArrowheads="1"/>
          </p:cNvSpPr>
          <p:nvPr/>
        </p:nvSpPr>
        <p:spPr bwMode="auto">
          <a:xfrm>
            <a:off x="719667" y="3828942"/>
            <a:ext cx="5088467" cy="394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zh-CN" altLang="zh-CN" sz="1067" b="1" dirty="0">
                <a:solidFill>
                  <a:schemeClr val="bg1">
                    <a:lumMod val="50000"/>
                  </a:schemeClr>
                </a:solidFill>
              </a:rPr>
              <a:t>OPTION</a:t>
            </a:r>
            <a:r>
              <a:rPr lang="en-US" altLang="zh-CN" sz="1067" b="1" dirty="0">
                <a:solidFill>
                  <a:schemeClr val="bg1">
                    <a:lumMod val="50000"/>
                  </a:schemeClr>
                </a:solidFill>
              </a:rPr>
              <a:t> 02</a:t>
            </a:r>
            <a:endParaRPr lang="zh-CN" altLang="zh-CN" sz="1067" b="1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</a:rPr>
              <a:t> that has been specifically designed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en-US" altLang="zh-CN" sz="1067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458" name="Line 26"/>
          <p:cNvSpPr>
            <a:spLocks noChangeShapeType="1"/>
          </p:cNvSpPr>
          <p:nvPr/>
        </p:nvSpPr>
        <p:spPr bwMode="auto">
          <a:xfrm>
            <a:off x="719667" y="4360388"/>
            <a:ext cx="5088467" cy="0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459" name="Rectangle 27"/>
          <p:cNvSpPr>
            <a:spLocks noChangeArrowheads="1"/>
          </p:cNvSpPr>
          <p:nvPr/>
        </p:nvSpPr>
        <p:spPr bwMode="auto">
          <a:xfrm>
            <a:off x="719667" y="4733036"/>
            <a:ext cx="5088467" cy="394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zh-CN" altLang="zh-CN" sz="1067" b="1" dirty="0">
                <a:solidFill>
                  <a:schemeClr val="bg1">
                    <a:lumMod val="50000"/>
                  </a:schemeClr>
                </a:solidFill>
              </a:rPr>
              <a:t>OPTION</a:t>
            </a:r>
            <a:r>
              <a:rPr lang="en-US" altLang="zh-CN" sz="1067" b="1" dirty="0">
                <a:solidFill>
                  <a:schemeClr val="bg1">
                    <a:lumMod val="50000"/>
                  </a:schemeClr>
                </a:solidFill>
              </a:rPr>
              <a:t> 03</a:t>
            </a:r>
            <a:endParaRPr lang="zh-CN" altLang="zh-CN" sz="1067" b="1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</a:rPr>
              <a:t> that has been specifically designed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en-US" altLang="zh-CN" sz="1067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460" name="Line 28"/>
          <p:cNvSpPr>
            <a:spLocks noChangeShapeType="1"/>
          </p:cNvSpPr>
          <p:nvPr/>
        </p:nvSpPr>
        <p:spPr bwMode="auto">
          <a:xfrm>
            <a:off x="719667" y="5264484"/>
            <a:ext cx="5088467" cy="0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461" name="Rectangle 29"/>
          <p:cNvSpPr>
            <a:spLocks noChangeArrowheads="1"/>
          </p:cNvSpPr>
          <p:nvPr/>
        </p:nvSpPr>
        <p:spPr bwMode="auto">
          <a:xfrm>
            <a:off x="719667" y="5605372"/>
            <a:ext cx="5088467" cy="394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zh-CN" altLang="zh-CN" sz="1067" b="1" dirty="0">
                <a:solidFill>
                  <a:schemeClr val="bg1">
                    <a:lumMod val="50000"/>
                  </a:schemeClr>
                </a:solidFill>
              </a:rPr>
              <a:t>OPTION</a:t>
            </a:r>
            <a:r>
              <a:rPr lang="en-US" altLang="zh-CN" sz="1067" b="1" dirty="0">
                <a:solidFill>
                  <a:schemeClr val="bg1">
                    <a:lumMod val="50000"/>
                  </a:schemeClr>
                </a:solidFill>
              </a:rPr>
              <a:t> 04</a:t>
            </a:r>
            <a:endParaRPr lang="zh-CN" altLang="zh-CN" sz="1067" b="1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</a:rPr>
              <a:t>We have many PowerPoint 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</a:rPr>
              <a:t>templates</a:t>
            </a: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</a:rPr>
              <a:t> that has been specifically designed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en-US" altLang="zh-CN" sz="1067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462" name="Line 30"/>
          <p:cNvSpPr>
            <a:spLocks noChangeShapeType="1"/>
          </p:cNvSpPr>
          <p:nvPr/>
        </p:nvSpPr>
        <p:spPr bwMode="auto">
          <a:xfrm>
            <a:off x="719667" y="6136820"/>
            <a:ext cx="5088467" cy="0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" name="Rectangle 39"/>
          <p:cNvSpPr>
            <a:spLocks noChangeArrowheads="1"/>
          </p:cNvSpPr>
          <p:nvPr/>
        </p:nvSpPr>
        <p:spPr bwMode="auto">
          <a:xfrm>
            <a:off x="1064769" y="369457"/>
            <a:ext cx="3704079" cy="410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2667" dirty="0">
                <a:solidFill>
                  <a:schemeClr val="accent6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此处添加</a:t>
            </a:r>
            <a:r>
              <a:rPr lang="zh-CN" altLang="en-US" sz="26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标题文本</a:t>
            </a:r>
            <a:endParaRPr lang="en-US" altLang="zh-CN" sz="2667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9" name="Text Box 5"/>
          <p:cNvSpPr txBox="1">
            <a:spLocks noChangeArrowheads="1"/>
          </p:cNvSpPr>
          <p:nvPr/>
        </p:nvSpPr>
        <p:spPr bwMode="auto">
          <a:xfrm>
            <a:off x="1063252" y="779952"/>
            <a:ext cx="3130088" cy="29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en-US" altLang="zh-CN" sz="1333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This is a good space for a short subtitle</a:t>
            </a:r>
          </a:p>
        </p:txBody>
      </p:sp>
      <p:pic>
        <p:nvPicPr>
          <p:cNvPr id="31" name="Picture 2">
            <a:extLst>
              <a:ext uri="{FF2B5EF4-FFF2-40B4-BE49-F238E27FC236}">
                <a16:creationId xmlns:a16="http://schemas.microsoft.com/office/drawing/2014/main" xmlns="" id="{65D93D24-F3F5-450A-923D-D9A20F1695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9371" y="131891"/>
            <a:ext cx="576074" cy="1026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3393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switch dir="r"/>
      </p:transition>
    </mc:Choice>
    <mc:Fallback xmlns="">
      <p:transition spd="slow" advTm="300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26" name="Line 18"/>
          <p:cNvSpPr>
            <a:spLocks noChangeShapeType="1"/>
          </p:cNvSpPr>
          <p:nvPr/>
        </p:nvSpPr>
        <p:spPr bwMode="auto">
          <a:xfrm flipH="1" flipV="1">
            <a:off x="3473450" y="2767337"/>
            <a:ext cx="1504949" cy="749107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solid"/>
            <a:miter lim="800000"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17427" name="Line 19"/>
          <p:cNvSpPr>
            <a:spLocks noChangeShapeType="1"/>
          </p:cNvSpPr>
          <p:nvPr/>
        </p:nvSpPr>
        <p:spPr bwMode="auto">
          <a:xfrm flipH="1" flipV="1">
            <a:off x="7244082" y="4370149"/>
            <a:ext cx="1474471" cy="722007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solid"/>
            <a:miter lim="800000"/>
            <a:headEnd type="oval" w="sm" len="sm"/>
            <a:tailEnd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17428" name="Line 20"/>
          <p:cNvSpPr>
            <a:spLocks noChangeShapeType="1"/>
          </p:cNvSpPr>
          <p:nvPr/>
        </p:nvSpPr>
        <p:spPr bwMode="auto">
          <a:xfrm flipV="1">
            <a:off x="7244080" y="2767337"/>
            <a:ext cx="1436371" cy="749107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solid"/>
            <a:miter lim="800000"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17429" name="Line 21"/>
          <p:cNvSpPr>
            <a:spLocks noChangeShapeType="1"/>
          </p:cNvSpPr>
          <p:nvPr/>
        </p:nvSpPr>
        <p:spPr bwMode="auto">
          <a:xfrm flipV="1">
            <a:off x="3511553" y="4370149"/>
            <a:ext cx="1487169" cy="747415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solid"/>
            <a:miter lim="800000"/>
            <a:headEnd type="oval" w="sm" len="sm"/>
            <a:tailEnd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17419" name="Oval 11"/>
          <p:cNvSpPr>
            <a:spLocks noChangeArrowheads="1"/>
          </p:cNvSpPr>
          <p:nvPr/>
        </p:nvSpPr>
        <p:spPr bwMode="auto">
          <a:xfrm>
            <a:off x="5760576" y="1713313"/>
            <a:ext cx="670853" cy="67105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17420" name="Oval 12"/>
          <p:cNvSpPr>
            <a:spLocks noChangeArrowheads="1"/>
          </p:cNvSpPr>
          <p:nvPr/>
        </p:nvSpPr>
        <p:spPr bwMode="auto">
          <a:xfrm>
            <a:off x="7046871" y="2266381"/>
            <a:ext cx="672504" cy="67105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17421" name="Oval 13"/>
          <p:cNvSpPr>
            <a:spLocks noChangeArrowheads="1"/>
          </p:cNvSpPr>
          <p:nvPr/>
        </p:nvSpPr>
        <p:spPr bwMode="auto">
          <a:xfrm>
            <a:off x="7623383" y="3600481"/>
            <a:ext cx="670853" cy="67105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17422" name="Oval 14"/>
          <p:cNvSpPr>
            <a:spLocks noChangeArrowheads="1"/>
          </p:cNvSpPr>
          <p:nvPr/>
        </p:nvSpPr>
        <p:spPr bwMode="auto">
          <a:xfrm>
            <a:off x="3897768" y="3600481"/>
            <a:ext cx="670853" cy="67105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17423" name="Oval 15"/>
          <p:cNvSpPr>
            <a:spLocks noChangeArrowheads="1"/>
          </p:cNvSpPr>
          <p:nvPr/>
        </p:nvSpPr>
        <p:spPr bwMode="auto">
          <a:xfrm>
            <a:off x="4442738" y="4863221"/>
            <a:ext cx="670853" cy="67105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17424" name="Oval 16"/>
          <p:cNvSpPr>
            <a:spLocks noChangeArrowheads="1"/>
          </p:cNvSpPr>
          <p:nvPr/>
        </p:nvSpPr>
        <p:spPr bwMode="auto">
          <a:xfrm>
            <a:off x="7046871" y="4863221"/>
            <a:ext cx="672504" cy="67105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17425" name="Oval 17"/>
          <p:cNvSpPr>
            <a:spLocks noChangeArrowheads="1"/>
          </p:cNvSpPr>
          <p:nvPr/>
        </p:nvSpPr>
        <p:spPr bwMode="auto">
          <a:xfrm>
            <a:off x="4442738" y="2266381"/>
            <a:ext cx="670853" cy="67105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17430" name="Freeform 22"/>
          <p:cNvSpPr/>
          <p:nvPr/>
        </p:nvSpPr>
        <p:spPr bwMode="auto">
          <a:xfrm>
            <a:off x="5940681" y="1908515"/>
            <a:ext cx="310640" cy="282636"/>
          </a:xfrm>
          <a:custGeom>
            <a:avLst/>
            <a:gdLst>
              <a:gd name="T0" fmla="*/ 94 w 94"/>
              <a:gd name="T1" fmla="*/ 43 h 86"/>
              <a:gd name="T2" fmla="*/ 94 w 94"/>
              <a:gd name="T3" fmla="*/ 9 h 86"/>
              <a:gd name="T4" fmla="*/ 82 w 94"/>
              <a:gd name="T5" fmla="*/ 21 h 86"/>
              <a:gd name="T6" fmla="*/ 44 w 94"/>
              <a:gd name="T7" fmla="*/ 0 h 86"/>
              <a:gd name="T8" fmla="*/ 0 w 94"/>
              <a:gd name="T9" fmla="*/ 43 h 86"/>
              <a:gd name="T10" fmla="*/ 44 w 94"/>
              <a:gd name="T11" fmla="*/ 86 h 86"/>
              <a:gd name="T12" fmla="*/ 83 w 94"/>
              <a:gd name="T13" fmla="*/ 63 h 86"/>
              <a:gd name="T14" fmla="*/ 73 w 94"/>
              <a:gd name="T15" fmla="*/ 53 h 86"/>
              <a:gd name="T16" fmla="*/ 44 w 94"/>
              <a:gd name="T17" fmla="*/ 72 h 86"/>
              <a:gd name="T18" fmla="*/ 14 w 94"/>
              <a:gd name="T19" fmla="*/ 43 h 86"/>
              <a:gd name="T20" fmla="*/ 44 w 94"/>
              <a:gd name="T21" fmla="*/ 14 h 86"/>
              <a:gd name="T22" fmla="*/ 71 w 94"/>
              <a:gd name="T23" fmla="*/ 31 h 86"/>
              <a:gd name="T24" fmla="*/ 58 w 94"/>
              <a:gd name="T25" fmla="*/ 43 h 86"/>
              <a:gd name="T26" fmla="*/ 94 w 94"/>
              <a:gd name="T27" fmla="*/ 43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4" h="86">
                <a:moveTo>
                  <a:pt x="94" y="43"/>
                </a:moveTo>
                <a:cubicBezTo>
                  <a:pt x="94" y="9"/>
                  <a:pt x="94" y="9"/>
                  <a:pt x="94" y="9"/>
                </a:cubicBezTo>
                <a:cubicBezTo>
                  <a:pt x="82" y="21"/>
                  <a:pt x="82" y="21"/>
                  <a:pt x="82" y="21"/>
                </a:cubicBezTo>
                <a:cubicBezTo>
                  <a:pt x="74" y="8"/>
                  <a:pt x="60" y="0"/>
                  <a:pt x="44" y="0"/>
                </a:cubicBezTo>
                <a:cubicBezTo>
                  <a:pt x="20" y="0"/>
                  <a:pt x="0" y="19"/>
                  <a:pt x="0" y="43"/>
                </a:cubicBezTo>
                <a:cubicBezTo>
                  <a:pt x="0" y="67"/>
                  <a:pt x="20" y="86"/>
                  <a:pt x="44" y="86"/>
                </a:cubicBezTo>
                <a:cubicBezTo>
                  <a:pt x="61" y="86"/>
                  <a:pt x="76" y="77"/>
                  <a:pt x="83" y="63"/>
                </a:cubicBezTo>
                <a:cubicBezTo>
                  <a:pt x="73" y="53"/>
                  <a:pt x="73" y="53"/>
                  <a:pt x="73" y="53"/>
                </a:cubicBezTo>
                <a:cubicBezTo>
                  <a:pt x="68" y="64"/>
                  <a:pt x="57" y="72"/>
                  <a:pt x="44" y="72"/>
                </a:cubicBezTo>
                <a:cubicBezTo>
                  <a:pt x="27" y="72"/>
                  <a:pt x="14" y="59"/>
                  <a:pt x="14" y="43"/>
                </a:cubicBezTo>
                <a:cubicBezTo>
                  <a:pt x="14" y="27"/>
                  <a:pt x="27" y="14"/>
                  <a:pt x="44" y="14"/>
                </a:cubicBezTo>
                <a:cubicBezTo>
                  <a:pt x="56" y="14"/>
                  <a:pt x="67" y="21"/>
                  <a:pt x="71" y="31"/>
                </a:cubicBezTo>
                <a:cubicBezTo>
                  <a:pt x="58" y="43"/>
                  <a:pt x="58" y="43"/>
                  <a:pt x="58" y="43"/>
                </a:cubicBezTo>
                <a:lnTo>
                  <a:pt x="94" y="4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17431" name="Freeform 23"/>
          <p:cNvSpPr/>
          <p:nvPr/>
        </p:nvSpPr>
        <p:spPr bwMode="auto">
          <a:xfrm>
            <a:off x="7215408" y="2446540"/>
            <a:ext cx="335427" cy="310736"/>
          </a:xfrm>
          <a:custGeom>
            <a:avLst/>
            <a:gdLst>
              <a:gd name="T0" fmla="*/ 101 w 203"/>
              <a:gd name="T1" fmla="*/ 16 h 188"/>
              <a:gd name="T2" fmla="*/ 95 w 203"/>
              <a:gd name="T3" fmla="*/ 20 h 188"/>
              <a:gd name="T4" fmla="*/ 123 w 203"/>
              <a:gd name="T5" fmla="*/ 76 h 188"/>
              <a:gd name="T6" fmla="*/ 171 w 203"/>
              <a:gd name="T7" fmla="*/ 82 h 188"/>
              <a:gd name="T8" fmla="*/ 135 w 203"/>
              <a:gd name="T9" fmla="*/ 114 h 188"/>
              <a:gd name="T10" fmla="*/ 143 w 203"/>
              <a:gd name="T11" fmla="*/ 162 h 188"/>
              <a:gd name="T12" fmla="*/ 101 w 203"/>
              <a:gd name="T13" fmla="*/ 140 h 188"/>
              <a:gd name="T14" fmla="*/ 60 w 203"/>
              <a:gd name="T15" fmla="*/ 162 h 188"/>
              <a:gd name="T16" fmla="*/ 68 w 203"/>
              <a:gd name="T17" fmla="*/ 114 h 188"/>
              <a:gd name="T18" fmla="*/ 32 w 203"/>
              <a:gd name="T19" fmla="*/ 82 h 188"/>
              <a:gd name="T20" fmla="*/ 80 w 203"/>
              <a:gd name="T21" fmla="*/ 76 h 188"/>
              <a:gd name="T22" fmla="*/ 107 w 203"/>
              <a:gd name="T23" fmla="*/ 20 h 188"/>
              <a:gd name="T24" fmla="*/ 101 w 203"/>
              <a:gd name="T25" fmla="*/ 16 h 188"/>
              <a:gd name="T26" fmla="*/ 95 w 203"/>
              <a:gd name="T27" fmla="*/ 20 h 188"/>
              <a:gd name="T28" fmla="*/ 101 w 203"/>
              <a:gd name="T29" fmla="*/ 16 h 188"/>
              <a:gd name="T30" fmla="*/ 95 w 203"/>
              <a:gd name="T31" fmla="*/ 14 h 188"/>
              <a:gd name="T32" fmla="*/ 70 w 203"/>
              <a:gd name="T33" fmla="*/ 62 h 188"/>
              <a:gd name="T34" fmla="*/ 0 w 203"/>
              <a:gd name="T35" fmla="*/ 72 h 188"/>
              <a:gd name="T36" fmla="*/ 52 w 203"/>
              <a:gd name="T37" fmla="*/ 120 h 188"/>
              <a:gd name="T38" fmla="*/ 40 w 203"/>
              <a:gd name="T39" fmla="*/ 188 h 188"/>
              <a:gd name="T40" fmla="*/ 101 w 203"/>
              <a:gd name="T41" fmla="*/ 156 h 188"/>
              <a:gd name="T42" fmla="*/ 163 w 203"/>
              <a:gd name="T43" fmla="*/ 188 h 188"/>
              <a:gd name="T44" fmla="*/ 151 w 203"/>
              <a:gd name="T45" fmla="*/ 120 h 188"/>
              <a:gd name="T46" fmla="*/ 203 w 203"/>
              <a:gd name="T47" fmla="*/ 72 h 188"/>
              <a:gd name="T48" fmla="*/ 133 w 203"/>
              <a:gd name="T49" fmla="*/ 62 h 188"/>
              <a:gd name="T50" fmla="*/ 101 w 203"/>
              <a:gd name="T51" fmla="*/ 0 h 188"/>
              <a:gd name="T52" fmla="*/ 95 w 203"/>
              <a:gd name="T53" fmla="*/ 14 h 188"/>
              <a:gd name="T54" fmla="*/ 101 w 203"/>
              <a:gd name="T55" fmla="*/ 16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03" h="188">
                <a:moveTo>
                  <a:pt x="101" y="16"/>
                </a:moveTo>
                <a:lnTo>
                  <a:pt x="95" y="20"/>
                </a:lnTo>
                <a:lnTo>
                  <a:pt x="123" y="76"/>
                </a:lnTo>
                <a:lnTo>
                  <a:pt x="171" y="82"/>
                </a:lnTo>
                <a:lnTo>
                  <a:pt x="135" y="114"/>
                </a:lnTo>
                <a:lnTo>
                  <a:pt x="143" y="162"/>
                </a:lnTo>
                <a:lnTo>
                  <a:pt x="101" y="140"/>
                </a:lnTo>
                <a:lnTo>
                  <a:pt x="60" y="162"/>
                </a:lnTo>
                <a:lnTo>
                  <a:pt x="68" y="114"/>
                </a:lnTo>
                <a:lnTo>
                  <a:pt x="32" y="82"/>
                </a:lnTo>
                <a:lnTo>
                  <a:pt x="80" y="76"/>
                </a:lnTo>
                <a:lnTo>
                  <a:pt x="107" y="20"/>
                </a:lnTo>
                <a:lnTo>
                  <a:pt x="101" y="16"/>
                </a:lnTo>
                <a:lnTo>
                  <a:pt x="95" y="20"/>
                </a:lnTo>
                <a:lnTo>
                  <a:pt x="101" y="16"/>
                </a:lnTo>
                <a:lnTo>
                  <a:pt x="95" y="14"/>
                </a:lnTo>
                <a:lnTo>
                  <a:pt x="70" y="62"/>
                </a:lnTo>
                <a:lnTo>
                  <a:pt x="0" y="72"/>
                </a:lnTo>
                <a:lnTo>
                  <a:pt x="52" y="120"/>
                </a:lnTo>
                <a:lnTo>
                  <a:pt x="40" y="188"/>
                </a:lnTo>
                <a:lnTo>
                  <a:pt x="101" y="156"/>
                </a:lnTo>
                <a:lnTo>
                  <a:pt x="163" y="188"/>
                </a:lnTo>
                <a:lnTo>
                  <a:pt x="151" y="120"/>
                </a:lnTo>
                <a:lnTo>
                  <a:pt x="203" y="72"/>
                </a:lnTo>
                <a:lnTo>
                  <a:pt x="133" y="62"/>
                </a:lnTo>
                <a:lnTo>
                  <a:pt x="101" y="0"/>
                </a:lnTo>
                <a:lnTo>
                  <a:pt x="95" y="14"/>
                </a:lnTo>
                <a:lnTo>
                  <a:pt x="101" y="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grpSp>
        <p:nvGrpSpPr>
          <p:cNvPr id="17448" name="Group 40"/>
          <p:cNvGrpSpPr/>
          <p:nvPr/>
        </p:nvGrpSpPr>
        <p:grpSpPr bwMode="auto">
          <a:xfrm>
            <a:off x="4662655" y="2472986"/>
            <a:ext cx="272635" cy="257845"/>
            <a:chOff x="2143" y="1118"/>
            <a:chExt cx="165" cy="156"/>
          </a:xfrm>
        </p:grpSpPr>
        <p:sp>
          <p:nvSpPr>
            <p:cNvPr id="17432" name="Freeform 24"/>
            <p:cNvSpPr/>
            <p:nvPr/>
          </p:nvSpPr>
          <p:spPr bwMode="auto">
            <a:xfrm>
              <a:off x="2231" y="1174"/>
              <a:ext cx="77" cy="76"/>
            </a:xfrm>
            <a:custGeom>
              <a:avLst/>
              <a:gdLst>
                <a:gd name="T0" fmla="*/ 33 w 39"/>
                <a:gd name="T1" fmla="*/ 13 h 38"/>
                <a:gd name="T2" fmla="*/ 25 w 39"/>
                <a:gd name="T3" fmla="*/ 13 h 38"/>
                <a:gd name="T4" fmla="*/ 25 w 39"/>
                <a:gd name="T5" fmla="*/ 6 h 38"/>
                <a:gd name="T6" fmla="*/ 19 w 39"/>
                <a:gd name="T7" fmla="*/ 0 h 38"/>
                <a:gd name="T8" fmla="*/ 13 w 39"/>
                <a:gd name="T9" fmla="*/ 6 h 38"/>
                <a:gd name="T10" fmla="*/ 13 w 39"/>
                <a:gd name="T11" fmla="*/ 13 h 38"/>
                <a:gd name="T12" fmla="*/ 6 w 39"/>
                <a:gd name="T13" fmla="*/ 13 h 38"/>
                <a:gd name="T14" fmla="*/ 0 w 39"/>
                <a:gd name="T15" fmla="*/ 19 h 38"/>
                <a:gd name="T16" fmla="*/ 6 w 39"/>
                <a:gd name="T17" fmla="*/ 25 h 38"/>
                <a:gd name="T18" fmla="*/ 13 w 39"/>
                <a:gd name="T19" fmla="*/ 25 h 38"/>
                <a:gd name="T20" fmla="*/ 13 w 39"/>
                <a:gd name="T21" fmla="*/ 32 h 38"/>
                <a:gd name="T22" fmla="*/ 19 w 39"/>
                <a:gd name="T23" fmla="*/ 38 h 38"/>
                <a:gd name="T24" fmla="*/ 25 w 39"/>
                <a:gd name="T25" fmla="*/ 32 h 38"/>
                <a:gd name="T26" fmla="*/ 25 w 39"/>
                <a:gd name="T27" fmla="*/ 25 h 38"/>
                <a:gd name="T28" fmla="*/ 33 w 39"/>
                <a:gd name="T29" fmla="*/ 25 h 38"/>
                <a:gd name="T30" fmla="*/ 39 w 39"/>
                <a:gd name="T31" fmla="*/ 19 h 38"/>
                <a:gd name="T32" fmla="*/ 33 w 39"/>
                <a:gd name="T33" fmla="*/ 13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9" h="38">
                  <a:moveTo>
                    <a:pt x="33" y="13"/>
                  </a:moveTo>
                  <a:cubicBezTo>
                    <a:pt x="25" y="13"/>
                    <a:pt x="25" y="13"/>
                    <a:pt x="25" y="13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5" y="3"/>
                    <a:pt x="23" y="0"/>
                    <a:pt x="19" y="0"/>
                  </a:cubicBezTo>
                  <a:cubicBezTo>
                    <a:pt x="16" y="0"/>
                    <a:pt x="13" y="3"/>
                    <a:pt x="13" y="6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2" y="13"/>
                    <a:pt x="0" y="16"/>
                    <a:pt x="0" y="19"/>
                  </a:cubicBezTo>
                  <a:cubicBezTo>
                    <a:pt x="0" y="22"/>
                    <a:pt x="2" y="25"/>
                    <a:pt x="6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6"/>
                    <a:pt x="16" y="38"/>
                    <a:pt x="19" y="38"/>
                  </a:cubicBezTo>
                  <a:cubicBezTo>
                    <a:pt x="23" y="38"/>
                    <a:pt x="25" y="36"/>
                    <a:pt x="25" y="32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6" y="25"/>
                    <a:pt x="39" y="22"/>
                    <a:pt x="39" y="19"/>
                  </a:cubicBezTo>
                  <a:cubicBezTo>
                    <a:pt x="39" y="16"/>
                    <a:pt x="36" y="13"/>
                    <a:pt x="33" y="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7433" name="Oval 25"/>
            <p:cNvSpPr>
              <a:spLocks noChangeArrowheads="1"/>
            </p:cNvSpPr>
            <p:nvPr/>
          </p:nvSpPr>
          <p:spPr bwMode="auto">
            <a:xfrm>
              <a:off x="2173" y="1118"/>
              <a:ext cx="62" cy="6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7434" name="Freeform 26"/>
            <p:cNvSpPr/>
            <p:nvPr/>
          </p:nvSpPr>
          <p:spPr bwMode="auto">
            <a:xfrm>
              <a:off x="2143" y="1186"/>
              <a:ext cx="122" cy="88"/>
            </a:xfrm>
            <a:custGeom>
              <a:avLst/>
              <a:gdLst>
                <a:gd name="T0" fmla="*/ 49 w 61"/>
                <a:gd name="T1" fmla="*/ 25 h 44"/>
                <a:gd name="T2" fmla="*/ 35 w 61"/>
                <a:gd name="T3" fmla="*/ 13 h 44"/>
                <a:gd name="T4" fmla="*/ 43 w 61"/>
                <a:gd name="T5" fmla="*/ 4 h 44"/>
                <a:gd name="T6" fmla="*/ 31 w 61"/>
                <a:gd name="T7" fmla="*/ 0 h 44"/>
                <a:gd name="T8" fmla="*/ 0 w 61"/>
                <a:gd name="T9" fmla="*/ 42 h 44"/>
                <a:gd name="T10" fmla="*/ 0 w 61"/>
                <a:gd name="T11" fmla="*/ 44 h 44"/>
                <a:gd name="T12" fmla="*/ 61 w 61"/>
                <a:gd name="T13" fmla="*/ 44 h 44"/>
                <a:gd name="T14" fmla="*/ 61 w 61"/>
                <a:gd name="T15" fmla="*/ 42 h 44"/>
                <a:gd name="T16" fmla="*/ 61 w 61"/>
                <a:gd name="T17" fmla="*/ 39 h 44"/>
                <a:gd name="T18" fmla="*/ 49 w 61"/>
                <a:gd name="T19" fmla="*/ 2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1" h="44">
                  <a:moveTo>
                    <a:pt x="49" y="25"/>
                  </a:moveTo>
                  <a:cubicBezTo>
                    <a:pt x="49" y="25"/>
                    <a:pt x="34" y="27"/>
                    <a:pt x="35" y="13"/>
                  </a:cubicBezTo>
                  <a:cubicBezTo>
                    <a:pt x="36" y="8"/>
                    <a:pt x="40" y="5"/>
                    <a:pt x="43" y="4"/>
                  </a:cubicBezTo>
                  <a:cubicBezTo>
                    <a:pt x="40" y="2"/>
                    <a:pt x="35" y="0"/>
                    <a:pt x="31" y="0"/>
                  </a:cubicBezTo>
                  <a:cubicBezTo>
                    <a:pt x="14" y="0"/>
                    <a:pt x="0" y="19"/>
                    <a:pt x="0" y="42"/>
                  </a:cubicBezTo>
                  <a:cubicBezTo>
                    <a:pt x="0" y="43"/>
                    <a:pt x="0" y="43"/>
                    <a:pt x="0" y="44"/>
                  </a:cubicBezTo>
                  <a:cubicBezTo>
                    <a:pt x="61" y="44"/>
                    <a:pt x="61" y="44"/>
                    <a:pt x="61" y="44"/>
                  </a:cubicBezTo>
                  <a:cubicBezTo>
                    <a:pt x="61" y="43"/>
                    <a:pt x="61" y="43"/>
                    <a:pt x="61" y="42"/>
                  </a:cubicBezTo>
                  <a:cubicBezTo>
                    <a:pt x="61" y="41"/>
                    <a:pt x="61" y="40"/>
                    <a:pt x="61" y="39"/>
                  </a:cubicBezTo>
                  <a:cubicBezTo>
                    <a:pt x="57" y="39"/>
                    <a:pt x="48" y="37"/>
                    <a:pt x="49" y="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black"/>
                </a:solidFill>
              </a:endParaRPr>
            </a:p>
          </p:txBody>
        </p:sp>
      </p:grpSp>
      <p:sp>
        <p:nvSpPr>
          <p:cNvPr id="17435" name="Freeform 27"/>
          <p:cNvSpPr/>
          <p:nvPr/>
        </p:nvSpPr>
        <p:spPr bwMode="auto">
          <a:xfrm>
            <a:off x="4112908" y="3797172"/>
            <a:ext cx="224717" cy="277677"/>
          </a:xfrm>
          <a:custGeom>
            <a:avLst/>
            <a:gdLst>
              <a:gd name="T0" fmla="*/ 67 w 68"/>
              <a:gd name="T1" fmla="*/ 56 h 84"/>
              <a:gd name="T2" fmla="*/ 68 w 68"/>
              <a:gd name="T3" fmla="*/ 56 h 84"/>
              <a:gd name="T4" fmla="*/ 68 w 68"/>
              <a:gd name="T5" fmla="*/ 21 h 84"/>
              <a:gd name="T6" fmla="*/ 63 w 68"/>
              <a:gd name="T7" fmla="*/ 16 h 84"/>
              <a:gd name="T8" fmla="*/ 59 w 68"/>
              <a:gd name="T9" fmla="*/ 21 h 84"/>
              <a:gd name="T10" fmla="*/ 59 w 68"/>
              <a:gd name="T11" fmla="*/ 40 h 84"/>
              <a:gd name="T12" fmla="*/ 54 w 68"/>
              <a:gd name="T13" fmla="*/ 36 h 84"/>
              <a:gd name="T14" fmla="*/ 54 w 68"/>
              <a:gd name="T15" fmla="*/ 6 h 84"/>
              <a:gd name="T16" fmla="*/ 49 w 68"/>
              <a:gd name="T17" fmla="*/ 0 h 84"/>
              <a:gd name="T18" fmla="*/ 44 w 68"/>
              <a:gd name="T19" fmla="*/ 6 h 84"/>
              <a:gd name="T20" fmla="*/ 44 w 68"/>
              <a:gd name="T21" fmla="*/ 33 h 84"/>
              <a:gd name="T22" fmla="*/ 42 w 68"/>
              <a:gd name="T23" fmla="*/ 33 h 84"/>
              <a:gd name="T24" fmla="*/ 40 w 68"/>
              <a:gd name="T25" fmla="*/ 33 h 84"/>
              <a:gd name="T26" fmla="*/ 40 w 68"/>
              <a:gd name="T27" fmla="*/ 6 h 84"/>
              <a:gd name="T28" fmla="*/ 36 w 68"/>
              <a:gd name="T29" fmla="*/ 0 h 84"/>
              <a:gd name="T30" fmla="*/ 31 w 68"/>
              <a:gd name="T31" fmla="*/ 5 h 84"/>
              <a:gd name="T32" fmla="*/ 31 w 68"/>
              <a:gd name="T33" fmla="*/ 35 h 84"/>
              <a:gd name="T34" fmla="*/ 26 w 68"/>
              <a:gd name="T35" fmla="*/ 38 h 84"/>
              <a:gd name="T36" fmla="*/ 26 w 68"/>
              <a:gd name="T37" fmla="*/ 19 h 84"/>
              <a:gd name="T38" fmla="*/ 22 w 68"/>
              <a:gd name="T39" fmla="*/ 13 h 84"/>
              <a:gd name="T40" fmla="*/ 18 w 68"/>
              <a:gd name="T41" fmla="*/ 19 h 84"/>
              <a:gd name="T42" fmla="*/ 18 w 68"/>
              <a:gd name="T43" fmla="*/ 53 h 84"/>
              <a:gd name="T44" fmla="*/ 12 w 68"/>
              <a:gd name="T45" fmla="*/ 47 h 84"/>
              <a:gd name="T46" fmla="*/ 2 w 68"/>
              <a:gd name="T47" fmla="*/ 47 h 84"/>
              <a:gd name="T48" fmla="*/ 2 w 68"/>
              <a:gd name="T49" fmla="*/ 56 h 84"/>
              <a:gd name="T50" fmla="*/ 22 w 68"/>
              <a:gd name="T51" fmla="*/ 75 h 84"/>
              <a:gd name="T52" fmla="*/ 23 w 68"/>
              <a:gd name="T53" fmla="*/ 76 h 84"/>
              <a:gd name="T54" fmla="*/ 42 w 68"/>
              <a:gd name="T55" fmla="*/ 84 h 84"/>
              <a:gd name="T56" fmla="*/ 68 w 68"/>
              <a:gd name="T57" fmla="*/ 59 h 84"/>
              <a:gd name="T58" fmla="*/ 67 w 68"/>
              <a:gd name="T59" fmla="*/ 56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68" h="84">
                <a:moveTo>
                  <a:pt x="67" y="56"/>
                </a:moveTo>
                <a:cubicBezTo>
                  <a:pt x="68" y="56"/>
                  <a:pt x="68" y="56"/>
                  <a:pt x="68" y="56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6" y="16"/>
                  <a:pt x="63" y="16"/>
                </a:cubicBezTo>
                <a:cubicBezTo>
                  <a:pt x="60" y="16"/>
                  <a:pt x="59" y="18"/>
                  <a:pt x="59" y="21"/>
                </a:cubicBezTo>
                <a:cubicBezTo>
                  <a:pt x="59" y="40"/>
                  <a:pt x="59" y="40"/>
                  <a:pt x="59" y="40"/>
                </a:cubicBezTo>
                <a:cubicBezTo>
                  <a:pt x="58" y="39"/>
                  <a:pt x="56" y="37"/>
                  <a:pt x="54" y="36"/>
                </a:cubicBezTo>
                <a:cubicBezTo>
                  <a:pt x="54" y="6"/>
                  <a:pt x="54" y="6"/>
                  <a:pt x="54" y="6"/>
                </a:cubicBezTo>
                <a:cubicBezTo>
                  <a:pt x="54" y="2"/>
                  <a:pt x="52" y="0"/>
                  <a:pt x="49" y="0"/>
                </a:cubicBezTo>
                <a:cubicBezTo>
                  <a:pt x="47" y="0"/>
                  <a:pt x="44" y="2"/>
                  <a:pt x="44" y="6"/>
                </a:cubicBezTo>
                <a:cubicBezTo>
                  <a:pt x="44" y="33"/>
                  <a:pt x="44" y="33"/>
                  <a:pt x="44" y="33"/>
                </a:cubicBezTo>
                <a:cubicBezTo>
                  <a:pt x="44" y="33"/>
                  <a:pt x="43" y="33"/>
                  <a:pt x="42" y="33"/>
                </a:cubicBezTo>
                <a:cubicBezTo>
                  <a:pt x="41" y="33"/>
                  <a:pt x="41" y="33"/>
                  <a:pt x="40" y="33"/>
                </a:cubicBezTo>
                <a:cubicBezTo>
                  <a:pt x="40" y="6"/>
                  <a:pt x="40" y="6"/>
                  <a:pt x="40" y="6"/>
                </a:cubicBezTo>
                <a:cubicBezTo>
                  <a:pt x="40" y="2"/>
                  <a:pt x="38" y="0"/>
                  <a:pt x="36" y="0"/>
                </a:cubicBezTo>
                <a:cubicBezTo>
                  <a:pt x="33" y="0"/>
                  <a:pt x="31" y="2"/>
                  <a:pt x="31" y="5"/>
                </a:cubicBezTo>
                <a:cubicBezTo>
                  <a:pt x="31" y="35"/>
                  <a:pt x="31" y="35"/>
                  <a:pt x="31" y="35"/>
                </a:cubicBezTo>
                <a:cubicBezTo>
                  <a:pt x="30" y="36"/>
                  <a:pt x="28" y="38"/>
                  <a:pt x="26" y="38"/>
                </a:cubicBezTo>
                <a:cubicBezTo>
                  <a:pt x="26" y="19"/>
                  <a:pt x="26" y="19"/>
                  <a:pt x="26" y="19"/>
                </a:cubicBezTo>
                <a:cubicBezTo>
                  <a:pt x="26" y="15"/>
                  <a:pt x="25" y="13"/>
                  <a:pt x="22" y="13"/>
                </a:cubicBezTo>
                <a:cubicBezTo>
                  <a:pt x="19" y="13"/>
                  <a:pt x="18" y="15"/>
                  <a:pt x="18" y="19"/>
                </a:cubicBezTo>
                <a:cubicBezTo>
                  <a:pt x="18" y="53"/>
                  <a:pt x="18" y="53"/>
                  <a:pt x="18" y="53"/>
                </a:cubicBezTo>
                <a:cubicBezTo>
                  <a:pt x="12" y="47"/>
                  <a:pt x="12" y="47"/>
                  <a:pt x="12" y="47"/>
                </a:cubicBezTo>
                <a:cubicBezTo>
                  <a:pt x="9" y="44"/>
                  <a:pt x="5" y="44"/>
                  <a:pt x="2" y="47"/>
                </a:cubicBezTo>
                <a:cubicBezTo>
                  <a:pt x="0" y="49"/>
                  <a:pt x="0" y="53"/>
                  <a:pt x="2" y="56"/>
                </a:cubicBezTo>
                <a:cubicBezTo>
                  <a:pt x="22" y="75"/>
                  <a:pt x="22" y="75"/>
                  <a:pt x="22" y="75"/>
                </a:cubicBezTo>
                <a:cubicBezTo>
                  <a:pt x="23" y="76"/>
                  <a:pt x="23" y="76"/>
                  <a:pt x="23" y="76"/>
                </a:cubicBezTo>
                <a:cubicBezTo>
                  <a:pt x="28" y="81"/>
                  <a:pt x="34" y="84"/>
                  <a:pt x="42" y="84"/>
                </a:cubicBezTo>
                <a:cubicBezTo>
                  <a:pt x="56" y="84"/>
                  <a:pt x="68" y="72"/>
                  <a:pt x="68" y="59"/>
                </a:cubicBezTo>
                <a:cubicBezTo>
                  <a:pt x="68" y="58"/>
                  <a:pt x="68" y="57"/>
                  <a:pt x="67" y="5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grpSp>
        <p:nvGrpSpPr>
          <p:cNvPr id="17450" name="Group 42"/>
          <p:cNvGrpSpPr/>
          <p:nvPr/>
        </p:nvGrpSpPr>
        <p:grpSpPr bwMode="auto">
          <a:xfrm>
            <a:off x="7246809" y="5100567"/>
            <a:ext cx="252808" cy="208256"/>
            <a:chOff x="3448" y="2446"/>
            <a:chExt cx="153" cy="126"/>
          </a:xfrm>
        </p:grpSpPr>
        <p:sp>
          <p:nvSpPr>
            <p:cNvPr id="17436" name="Freeform 28"/>
            <p:cNvSpPr/>
            <p:nvPr/>
          </p:nvSpPr>
          <p:spPr bwMode="auto">
            <a:xfrm>
              <a:off x="3525" y="2522"/>
              <a:ext cx="22" cy="50"/>
            </a:xfrm>
            <a:custGeom>
              <a:avLst/>
              <a:gdLst>
                <a:gd name="T0" fmla="*/ 0 w 22"/>
                <a:gd name="T1" fmla="*/ 12 h 50"/>
                <a:gd name="T2" fmla="*/ 0 w 22"/>
                <a:gd name="T3" fmla="*/ 50 h 50"/>
                <a:gd name="T4" fmla="*/ 22 w 22"/>
                <a:gd name="T5" fmla="*/ 50 h 50"/>
                <a:gd name="T6" fmla="*/ 22 w 22"/>
                <a:gd name="T7" fmla="*/ 0 h 50"/>
                <a:gd name="T8" fmla="*/ 4 w 22"/>
                <a:gd name="T9" fmla="*/ 16 h 50"/>
                <a:gd name="T10" fmla="*/ 0 w 22"/>
                <a:gd name="T11" fmla="*/ 1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50">
                  <a:moveTo>
                    <a:pt x="0" y="12"/>
                  </a:moveTo>
                  <a:lnTo>
                    <a:pt x="0" y="50"/>
                  </a:lnTo>
                  <a:lnTo>
                    <a:pt x="22" y="50"/>
                  </a:lnTo>
                  <a:lnTo>
                    <a:pt x="22" y="0"/>
                  </a:lnTo>
                  <a:lnTo>
                    <a:pt x="4" y="16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7437" name="Freeform 29"/>
            <p:cNvSpPr/>
            <p:nvPr/>
          </p:nvSpPr>
          <p:spPr bwMode="auto">
            <a:xfrm>
              <a:off x="3486" y="2510"/>
              <a:ext cx="23" cy="62"/>
            </a:xfrm>
            <a:custGeom>
              <a:avLst/>
              <a:gdLst>
                <a:gd name="T0" fmla="*/ 0 w 23"/>
                <a:gd name="T1" fmla="*/ 10 h 62"/>
                <a:gd name="T2" fmla="*/ 0 w 23"/>
                <a:gd name="T3" fmla="*/ 62 h 62"/>
                <a:gd name="T4" fmla="*/ 23 w 23"/>
                <a:gd name="T5" fmla="*/ 62 h 62"/>
                <a:gd name="T6" fmla="*/ 23 w 23"/>
                <a:gd name="T7" fmla="*/ 10 h 62"/>
                <a:gd name="T8" fmla="*/ 12 w 23"/>
                <a:gd name="T9" fmla="*/ 0 h 62"/>
                <a:gd name="T10" fmla="*/ 0 w 23"/>
                <a:gd name="T11" fmla="*/ 1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62">
                  <a:moveTo>
                    <a:pt x="0" y="10"/>
                  </a:moveTo>
                  <a:lnTo>
                    <a:pt x="0" y="62"/>
                  </a:lnTo>
                  <a:lnTo>
                    <a:pt x="23" y="62"/>
                  </a:lnTo>
                  <a:lnTo>
                    <a:pt x="2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7438" name="Freeform 30"/>
            <p:cNvSpPr/>
            <p:nvPr/>
          </p:nvSpPr>
          <p:spPr bwMode="auto">
            <a:xfrm>
              <a:off x="3448" y="2534"/>
              <a:ext cx="22" cy="38"/>
            </a:xfrm>
            <a:custGeom>
              <a:avLst/>
              <a:gdLst>
                <a:gd name="T0" fmla="*/ 0 w 22"/>
                <a:gd name="T1" fmla="*/ 38 h 38"/>
                <a:gd name="T2" fmla="*/ 22 w 22"/>
                <a:gd name="T3" fmla="*/ 38 h 38"/>
                <a:gd name="T4" fmla="*/ 22 w 22"/>
                <a:gd name="T5" fmla="*/ 0 h 38"/>
                <a:gd name="T6" fmla="*/ 0 w 22"/>
                <a:gd name="T7" fmla="*/ 18 h 38"/>
                <a:gd name="T8" fmla="*/ 0 w 22"/>
                <a:gd name="T9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38">
                  <a:moveTo>
                    <a:pt x="0" y="38"/>
                  </a:moveTo>
                  <a:lnTo>
                    <a:pt x="22" y="38"/>
                  </a:lnTo>
                  <a:lnTo>
                    <a:pt x="22" y="0"/>
                  </a:lnTo>
                  <a:lnTo>
                    <a:pt x="0" y="18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7439" name="Freeform 31"/>
            <p:cNvSpPr/>
            <p:nvPr/>
          </p:nvSpPr>
          <p:spPr bwMode="auto">
            <a:xfrm>
              <a:off x="3563" y="2488"/>
              <a:ext cx="24" cy="84"/>
            </a:xfrm>
            <a:custGeom>
              <a:avLst/>
              <a:gdLst>
                <a:gd name="T0" fmla="*/ 0 w 24"/>
                <a:gd name="T1" fmla="*/ 84 h 84"/>
                <a:gd name="T2" fmla="*/ 24 w 24"/>
                <a:gd name="T3" fmla="*/ 84 h 84"/>
                <a:gd name="T4" fmla="*/ 24 w 24"/>
                <a:gd name="T5" fmla="*/ 0 h 84"/>
                <a:gd name="T6" fmla="*/ 0 w 24"/>
                <a:gd name="T7" fmla="*/ 20 h 84"/>
                <a:gd name="T8" fmla="*/ 0 w 24"/>
                <a:gd name="T9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84">
                  <a:moveTo>
                    <a:pt x="0" y="84"/>
                  </a:moveTo>
                  <a:lnTo>
                    <a:pt x="24" y="84"/>
                  </a:lnTo>
                  <a:lnTo>
                    <a:pt x="24" y="0"/>
                  </a:lnTo>
                  <a:lnTo>
                    <a:pt x="0" y="20"/>
                  </a:lnTo>
                  <a:lnTo>
                    <a:pt x="0" y="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7440" name="Freeform 32"/>
            <p:cNvSpPr/>
            <p:nvPr/>
          </p:nvSpPr>
          <p:spPr bwMode="auto">
            <a:xfrm>
              <a:off x="3448" y="2446"/>
              <a:ext cx="153" cy="92"/>
            </a:xfrm>
            <a:custGeom>
              <a:avLst/>
              <a:gdLst>
                <a:gd name="T0" fmla="*/ 109 w 153"/>
                <a:gd name="T1" fmla="*/ 0 h 92"/>
                <a:gd name="T2" fmla="*/ 129 w 153"/>
                <a:gd name="T3" fmla="*/ 18 h 92"/>
                <a:gd name="T4" fmla="*/ 81 w 153"/>
                <a:gd name="T5" fmla="*/ 60 h 92"/>
                <a:gd name="T6" fmla="*/ 50 w 153"/>
                <a:gd name="T7" fmla="*/ 32 h 92"/>
                <a:gd name="T8" fmla="*/ 0 w 153"/>
                <a:gd name="T9" fmla="*/ 74 h 92"/>
                <a:gd name="T10" fmla="*/ 0 w 153"/>
                <a:gd name="T11" fmla="*/ 92 h 92"/>
                <a:gd name="T12" fmla="*/ 50 w 153"/>
                <a:gd name="T13" fmla="*/ 50 h 92"/>
                <a:gd name="T14" fmla="*/ 81 w 153"/>
                <a:gd name="T15" fmla="*/ 78 h 92"/>
                <a:gd name="T16" fmla="*/ 139 w 153"/>
                <a:gd name="T17" fmla="*/ 28 h 92"/>
                <a:gd name="T18" fmla="*/ 153 w 153"/>
                <a:gd name="T19" fmla="*/ 44 h 92"/>
                <a:gd name="T20" fmla="*/ 153 w 153"/>
                <a:gd name="T21" fmla="*/ 0 h 92"/>
                <a:gd name="T22" fmla="*/ 109 w 153"/>
                <a:gd name="T23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3" h="92">
                  <a:moveTo>
                    <a:pt x="109" y="0"/>
                  </a:moveTo>
                  <a:lnTo>
                    <a:pt x="129" y="18"/>
                  </a:lnTo>
                  <a:lnTo>
                    <a:pt x="81" y="60"/>
                  </a:lnTo>
                  <a:lnTo>
                    <a:pt x="50" y="32"/>
                  </a:lnTo>
                  <a:lnTo>
                    <a:pt x="0" y="74"/>
                  </a:lnTo>
                  <a:lnTo>
                    <a:pt x="0" y="92"/>
                  </a:lnTo>
                  <a:lnTo>
                    <a:pt x="50" y="50"/>
                  </a:lnTo>
                  <a:lnTo>
                    <a:pt x="81" y="78"/>
                  </a:lnTo>
                  <a:lnTo>
                    <a:pt x="139" y="28"/>
                  </a:lnTo>
                  <a:lnTo>
                    <a:pt x="153" y="44"/>
                  </a:lnTo>
                  <a:lnTo>
                    <a:pt x="153" y="0"/>
                  </a:lnTo>
                  <a:lnTo>
                    <a:pt x="10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black"/>
                </a:solidFill>
              </a:endParaRPr>
            </a:p>
          </p:txBody>
        </p:sp>
      </p:grpSp>
      <p:grpSp>
        <p:nvGrpSpPr>
          <p:cNvPr id="17451" name="Group 43"/>
          <p:cNvGrpSpPr/>
          <p:nvPr/>
        </p:nvGrpSpPr>
        <p:grpSpPr bwMode="auto">
          <a:xfrm>
            <a:off x="4604992" y="5058409"/>
            <a:ext cx="370125" cy="322305"/>
            <a:chOff x="2125" y="2446"/>
            <a:chExt cx="179" cy="156"/>
          </a:xfrm>
        </p:grpSpPr>
        <p:sp>
          <p:nvSpPr>
            <p:cNvPr id="17441" name="Freeform 33"/>
            <p:cNvSpPr>
              <a:spLocks noEditPoints="1"/>
            </p:cNvSpPr>
            <p:nvPr/>
          </p:nvSpPr>
          <p:spPr bwMode="auto">
            <a:xfrm>
              <a:off x="2125" y="2446"/>
              <a:ext cx="124" cy="124"/>
            </a:xfrm>
            <a:custGeom>
              <a:avLst/>
              <a:gdLst>
                <a:gd name="T0" fmla="*/ 52 w 62"/>
                <a:gd name="T1" fmla="*/ 42 h 62"/>
                <a:gd name="T2" fmla="*/ 61 w 62"/>
                <a:gd name="T3" fmla="*/ 43 h 62"/>
                <a:gd name="T4" fmla="*/ 62 w 62"/>
                <a:gd name="T5" fmla="*/ 24 h 62"/>
                <a:gd name="T6" fmla="*/ 54 w 62"/>
                <a:gd name="T7" fmla="*/ 24 h 62"/>
                <a:gd name="T8" fmla="*/ 52 w 62"/>
                <a:gd name="T9" fmla="*/ 20 h 62"/>
                <a:gd name="T10" fmla="*/ 51 w 62"/>
                <a:gd name="T11" fmla="*/ 18 h 62"/>
                <a:gd name="T12" fmla="*/ 56 w 62"/>
                <a:gd name="T13" fmla="*/ 12 h 62"/>
                <a:gd name="T14" fmla="*/ 40 w 62"/>
                <a:gd name="T15" fmla="*/ 2 h 62"/>
                <a:gd name="T16" fmla="*/ 36 w 62"/>
                <a:gd name="T17" fmla="*/ 8 h 62"/>
                <a:gd name="T18" fmla="*/ 29 w 62"/>
                <a:gd name="T19" fmla="*/ 7 h 62"/>
                <a:gd name="T20" fmla="*/ 26 w 62"/>
                <a:gd name="T21" fmla="*/ 0 h 62"/>
                <a:gd name="T22" fmla="*/ 9 w 62"/>
                <a:gd name="T23" fmla="*/ 9 h 62"/>
                <a:gd name="T24" fmla="*/ 12 w 62"/>
                <a:gd name="T25" fmla="*/ 15 h 62"/>
                <a:gd name="T26" fmla="*/ 9 w 62"/>
                <a:gd name="T27" fmla="*/ 21 h 62"/>
                <a:gd name="T28" fmla="*/ 1 w 62"/>
                <a:gd name="T29" fmla="*/ 20 h 62"/>
                <a:gd name="T30" fmla="*/ 0 w 62"/>
                <a:gd name="T31" fmla="*/ 39 h 62"/>
                <a:gd name="T32" fmla="*/ 8 w 62"/>
                <a:gd name="T33" fmla="*/ 39 h 62"/>
                <a:gd name="T34" fmla="*/ 9 w 62"/>
                <a:gd name="T35" fmla="*/ 42 h 62"/>
                <a:gd name="T36" fmla="*/ 11 w 62"/>
                <a:gd name="T37" fmla="*/ 45 h 62"/>
                <a:gd name="T38" fmla="*/ 6 w 62"/>
                <a:gd name="T39" fmla="*/ 51 h 62"/>
                <a:gd name="T40" fmla="*/ 22 w 62"/>
                <a:gd name="T41" fmla="*/ 61 h 62"/>
                <a:gd name="T42" fmla="*/ 26 w 62"/>
                <a:gd name="T43" fmla="*/ 55 h 62"/>
                <a:gd name="T44" fmla="*/ 32 w 62"/>
                <a:gd name="T45" fmla="*/ 55 h 62"/>
                <a:gd name="T46" fmla="*/ 36 w 62"/>
                <a:gd name="T47" fmla="*/ 62 h 62"/>
                <a:gd name="T48" fmla="*/ 53 w 62"/>
                <a:gd name="T49" fmla="*/ 54 h 62"/>
                <a:gd name="T50" fmla="*/ 49 w 62"/>
                <a:gd name="T51" fmla="*/ 47 h 62"/>
                <a:gd name="T52" fmla="*/ 52 w 62"/>
                <a:gd name="T53" fmla="*/ 42 h 62"/>
                <a:gd name="T54" fmla="*/ 35 w 62"/>
                <a:gd name="T55" fmla="*/ 40 h 62"/>
                <a:gd name="T56" fmla="*/ 22 w 62"/>
                <a:gd name="T57" fmla="*/ 36 h 62"/>
                <a:gd name="T58" fmla="*/ 26 w 62"/>
                <a:gd name="T59" fmla="*/ 22 h 62"/>
                <a:gd name="T60" fmla="*/ 40 w 62"/>
                <a:gd name="T61" fmla="*/ 27 h 62"/>
                <a:gd name="T62" fmla="*/ 35 w 62"/>
                <a:gd name="T63" fmla="*/ 4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2" h="62">
                  <a:moveTo>
                    <a:pt x="52" y="42"/>
                  </a:moveTo>
                  <a:cubicBezTo>
                    <a:pt x="61" y="43"/>
                    <a:pt x="61" y="43"/>
                    <a:pt x="61" y="43"/>
                  </a:cubicBezTo>
                  <a:cubicBezTo>
                    <a:pt x="62" y="24"/>
                    <a:pt x="62" y="24"/>
                    <a:pt x="62" y="24"/>
                  </a:cubicBezTo>
                  <a:cubicBezTo>
                    <a:pt x="54" y="24"/>
                    <a:pt x="54" y="24"/>
                    <a:pt x="54" y="24"/>
                  </a:cubicBezTo>
                  <a:cubicBezTo>
                    <a:pt x="53" y="23"/>
                    <a:pt x="53" y="21"/>
                    <a:pt x="52" y="20"/>
                  </a:cubicBezTo>
                  <a:cubicBezTo>
                    <a:pt x="52" y="20"/>
                    <a:pt x="52" y="19"/>
                    <a:pt x="51" y="18"/>
                  </a:cubicBezTo>
                  <a:cubicBezTo>
                    <a:pt x="56" y="12"/>
                    <a:pt x="56" y="12"/>
                    <a:pt x="56" y="12"/>
                  </a:cubicBezTo>
                  <a:cubicBezTo>
                    <a:pt x="40" y="2"/>
                    <a:pt x="40" y="2"/>
                    <a:pt x="40" y="2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4" y="7"/>
                    <a:pt x="32" y="7"/>
                    <a:pt x="29" y="7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1" y="17"/>
                    <a:pt x="10" y="19"/>
                    <a:pt x="9" y="21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8" y="40"/>
                    <a:pt x="8" y="41"/>
                    <a:pt x="9" y="42"/>
                  </a:cubicBezTo>
                  <a:cubicBezTo>
                    <a:pt x="9" y="43"/>
                    <a:pt x="10" y="44"/>
                    <a:pt x="11" y="45"/>
                  </a:cubicBezTo>
                  <a:cubicBezTo>
                    <a:pt x="6" y="51"/>
                    <a:pt x="6" y="51"/>
                    <a:pt x="6" y="51"/>
                  </a:cubicBezTo>
                  <a:cubicBezTo>
                    <a:pt x="22" y="61"/>
                    <a:pt x="22" y="61"/>
                    <a:pt x="22" y="61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8" y="55"/>
                    <a:pt x="30" y="55"/>
                    <a:pt x="32" y="55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49" y="47"/>
                    <a:pt x="49" y="47"/>
                    <a:pt x="49" y="47"/>
                  </a:cubicBezTo>
                  <a:cubicBezTo>
                    <a:pt x="50" y="45"/>
                    <a:pt x="51" y="44"/>
                    <a:pt x="52" y="42"/>
                  </a:cubicBezTo>
                  <a:close/>
                  <a:moveTo>
                    <a:pt x="35" y="40"/>
                  </a:moveTo>
                  <a:cubicBezTo>
                    <a:pt x="30" y="42"/>
                    <a:pt x="24" y="40"/>
                    <a:pt x="22" y="36"/>
                  </a:cubicBezTo>
                  <a:cubicBezTo>
                    <a:pt x="19" y="31"/>
                    <a:pt x="21" y="25"/>
                    <a:pt x="26" y="22"/>
                  </a:cubicBezTo>
                  <a:cubicBezTo>
                    <a:pt x="31" y="20"/>
                    <a:pt x="37" y="22"/>
                    <a:pt x="40" y="27"/>
                  </a:cubicBezTo>
                  <a:cubicBezTo>
                    <a:pt x="42" y="32"/>
                    <a:pt x="40" y="37"/>
                    <a:pt x="35" y="4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7442" name="Freeform 34"/>
            <p:cNvSpPr>
              <a:spLocks noEditPoints="1"/>
            </p:cNvSpPr>
            <p:nvPr/>
          </p:nvSpPr>
          <p:spPr bwMode="auto">
            <a:xfrm>
              <a:off x="2239" y="2540"/>
              <a:ext cx="65" cy="62"/>
            </a:xfrm>
            <a:custGeom>
              <a:avLst/>
              <a:gdLst>
                <a:gd name="T0" fmla="*/ 29 w 33"/>
                <a:gd name="T1" fmla="*/ 16 h 31"/>
                <a:gd name="T2" fmla="*/ 33 w 33"/>
                <a:gd name="T3" fmla="*/ 14 h 31"/>
                <a:gd name="T4" fmla="*/ 29 w 33"/>
                <a:gd name="T5" fmla="*/ 5 h 31"/>
                <a:gd name="T6" fmla="*/ 26 w 33"/>
                <a:gd name="T7" fmla="*/ 7 h 31"/>
                <a:gd name="T8" fmla="*/ 24 w 33"/>
                <a:gd name="T9" fmla="*/ 6 h 31"/>
                <a:gd name="T10" fmla="*/ 23 w 33"/>
                <a:gd name="T11" fmla="*/ 5 h 31"/>
                <a:gd name="T12" fmla="*/ 24 w 33"/>
                <a:gd name="T13" fmla="*/ 1 h 31"/>
                <a:gd name="T14" fmla="*/ 14 w 33"/>
                <a:gd name="T15" fmla="*/ 0 h 31"/>
                <a:gd name="T16" fmla="*/ 14 w 33"/>
                <a:gd name="T17" fmla="*/ 4 h 31"/>
                <a:gd name="T18" fmla="*/ 11 w 33"/>
                <a:gd name="T19" fmla="*/ 5 h 31"/>
                <a:gd name="T20" fmla="*/ 7 w 33"/>
                <a:gd name="T21" fmla="*/ 2 h 31"/>
                <a:gd name="T22" fmla="*/ 2 w 33"/>
                <a:gd name="T23" fmla="*/ 10 h 31"/>
                <a:gd name="T24" fmla="*/ 5 w 33"/>
                <a:gd name="T25" fmla="*/ 12 h 31"/>
                <a:gd name="T26" fmla="*/ 4 w 33"/>
                <a:gd name="T27" fmla="*/ 15 h 31"/>
                <a:gd name="T28" fmla="*/ 0 w 33"/>
                <a:gd name="T29" fmla="*/ 17 h 31"/>
                <a:gd name="T30" fmla="*/ 4 w 33"/>
                <a:gd name="T31" fmla="*/ 26 h 31"/>
                <a:gd name="T32" fmla="*/ 8 w 33"/>
                <a:gd name="T33" fmla="*/ 24 h 31"/>
                <a:gd name="T34" fmla="*/ 9 w 33"/>
                <a:gd name="T35" fmla="*/ 25 h 31"/>
                <a:gd name="T36" fmla="*/ 10 w 33"/>
                <a:gd name="T37" fmla="*/ 26 h 31"/>
                <a:gd name="T38" fmla="*/ 10 w 33"/>
                <a:gd name="T39" fmla="*/ 30 h 31"/>
                <a:gd name="T40" fmla="*/ 19 w 33"/>
                <a:gd name="T41" fmla="*/ 31 h 31"/>
                <a:gd name="T42" fmla="*/ 20 w 33"/>
                <a:gd name="T43" fmla="*/ 27 h 31"/>
                <a:gd name="T44" fmla="*/ 23 w 33"/>
                <a:gd name="T45" fmla="*/ 26 h 31"/>
                <a:gd name="T46" fmla="*/ 26 w 33"/>
                <a:gd name="T47" fmla="*/ 29 h 31"/>
                <a:gd name="T48" fmla="*/ 32 w 33"/>
                <a:gd name="T49" fmla="*/ 21 h 31"/>
                <a:gd name="T50" fmla="*/ 29 w 33"/>
                <a:gd name="T51" fmla="*/ 19 h 31"/>
                <a:gd name="T52" fmla="*/ 29 w 33"/>
                <a:gd name="T53" fmla="*/ 16 h 31"/>
                <a:gd name="T54" fmla="*/ 21 w 33"/>
                <a:gd name="T55" fmla="*/ 18 h 31"/>
                <a:gd name="T56" fmla="*/ 13 w 33"/>
                <a:gd name="T57" fmla="*/ 19 h 31"/>
                <a:gd name="T58" fmla="*/ 12 w 33"/>
                <a:gd name="T59" fmla="*/ 12 h 31"/>
                <a:gd name="T60" fmla="*/ 20 w 33"/>
                <a:gd name="T61" fmla="*/ 11 h 31"/>
                <a:gd name="T62" fmla="*/ 21 w 33"/>
                <a:gd name="T63" fmla="*/ 18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3" h="31">
                  <a:moveTo>
                    <a:pt x="29" y="16"/>
                  </a:moveTo>
                  <a:cubicBezTo>
                    <a:pt x="33" y="14"/>
                    <a:pt x="33" y="14"/>
                    <a:pt x="33" y="14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5" y="6"/>
                    <a:pt x="25" y="6"/>
                    <a:pt x="24" y="6"/>
                  </a:cubicBezTo>
                  <a:cubicBezTo>
                    <a:pt x="24" y="5"/>
                    <a:pt x="23" y="5"/>
                    <a:pt x="23" y="5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3" y="4"/>
                    <a:pt x="12" y="4"/>
                    <a:pt x="11" y="5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4" y="13"/>
                    <a:pt x="4" y="14"/>
                    <a:pt x="4" y="15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9" y="25"/>
                    <a:pt x="9" y="25"/>
                  </a:cubicBezTo>
                  <a:cubicBezTo>
                    <a:pt x="10" y="25"/>
                    <a:pt x="10" y="26"/>
                    <a:pt x="10" y="26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1" y="27"/>
                    <a:pt x="22" y="26"/>
                    <a:pt x="23" y="26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9" y="18"/>
                    <a:pt x="29" y="17"/>
                    <a:pt x="29" y="16"/>
                  </a:cubicBezTo>
                  <a:close/>
                  <a:moveTo>
                    <a:pt x="21" y="18"/>
                  </a:moveTo>
                  <a:cubicBezTo>
                    <a:pt x="19" y="21"/>
                    <a:pt x="16" y="21"/>
                    <a:pt x="13" y="19"/>
                  </a:cubicBezTo>
                  <a:cubicBezTo>
                    <a:pt x="11" y="18"/>
                    <a:pt x="11" y="15"/>
                    <a:pt x="12" y="12"/>
                  </a:cubicBezTo>
                  <a:cubicBezTo>
                    <a:pt x="14" y="10"/>
                    <a:pt x="17" y="10"/>
                    <a:pt x="20" y="11"/>
                  </a:cubicBezTo>
                  <a:cubicBezTo>
                    <a:pt x="22" y="13"/>
                    <a:pt x="22" y="16"/>
                    <a:pt x="21" y="1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black"/>
                </a:solidFill>
              </a:endParaRPr>
            </a:p>
          </p:txBody>
        </p:sp>
      </p:grpSp>
      <p:grpSp>
        <p:nvGrpSpPr>
          <p:cNvPr id="17449" name="Group 41"/>
          <p:cNvGrpSpPr/>
          <p:nvPr/>
        </p:nvGrpSpPr>
        <p:grpSpPr bwMode="auto">
          <a:xfrm>
            <a:off x="7896019" y="3807088"/>
            <a:ext cx="125579" cy="257845"/>
            <a:chOff x="3782" y="1791"/>
            <a:chExt cx="76" cy="156"/>
          </a:xfrm>
        </p:grpSpPr>
        <p:sp>
          <p:nvSpPr>
            <p:cNvPr id="17443" name="Freeform 35"/>
            <p:cNvSpPr/>
            <p:nvPr/>
          </p:nvSpPr>
          <p:spPr bwMode="auto">
            <a:xfrm>
              <a:off x="3798" y="1791"/>
              <a:ext cx="44" cy="102"/>
            </a:xfrm>
            <a:custGeom>
              <a:avLst/>
              <a:gdLst>
                <a:gd name="T0" fmla="*/ 22 w 22"/>
                <a:gd name="T1" fmla="*/ 10 h 51"/>
                <a:gd name="T2" fmla="*/ 11 w 22"/>
                <a:gd name="T3" fmla="*/ 0 h 51"/>
                <a:gd name="T4" fmla="*/ 11 w 22"/>
                <a:gd name="T5" fmla="*/ 0 h 51"/>
                <a:gd name="T6" fmla="*/ 0 w 22"/>
                <a:gd name="T7" fmla="*/ 10 h 51"/>
                <a:gd name="T8" fmla="*/ 0 w 22"/>
                <a:gd name="T9" fmla="*/ 40 h 51"/>
                <a:gd name="T10" fmla="*/ 11 w 22"/>
                <a:gd name="T11" fmla="*/ 51 h 51"/>
                <a:gd name="T12" fmla="*/ 11 w 22"/>
                <a:gd name="T13" fmla="*/ 51 h 51"/>
                <a:gd name="T14" fmla="*/ 22 w 22"/>
                <a:gd name="T15" fmla="*/ 40 h 51"/>
                <a:gd name="T16" fmla="*/ 22 w 22"/>
                <a:gd name="T17" fmla="*/ 1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51">
                  <a:moveTo>
                    <a:pt x="22" y="10"/>
                  </a:moveTo>
                  <a:cubicBezTo>
                    <a:pt x="22" y="4"/>
                    <a:pt x="17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4"/>
                    <a:pt x="0" y="1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6"/>
                    <a:pt x="5" y="51"/>
                    <a:pt x="11" y="51"/>
                  </a:cubicBezTo>
                  <a:cubicBezTo>
                    <a:pt x="11" y="51"/>
                    <a:pt x="11" y="51"/>
                    <a:pt x="11" y="51"/>
                  </a:cubicBezTo>
                  <a:cubicBezTo>
                    <a:pt x="17" y="51"/>
                    <a:pt x="22" y="46"/>
                    <a:pt x="22" y="40"/>
                  </a:cubicBezTo>
                  <a:lnTo>
                    <a:pt x="22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7444" name="Freeform 36"/>
            <p:cNvSpPr/>
            <p:nvPr/>
          </p:nvSpPr>
          <p:spPr bwMode="auto">
            <a:xfrm>
              <a:off x="3782" y="1871"/>
              <a:ext cx="76" cy="76"/>
            </a:xfrm>
            <a:custGeom>
              <a:avLst/>
              <a:gdLst>
                <a:gd name="T0" fmla="*/ 38 w 38"/>
                <a:gd name="T1" fmla="*/ 0 h 38"/>
                <a:gd name="T2" fmla="*/ 38 w 38"/>
                <a:gd name="T3" fmla="*/ 0 h 38"/>
                <a:gd name="T4" fmla="*/ 34 w 38"/>
                <a:gd name="T5" fmla="*/ 0 h 38"/>
                <a:gd name="T6" fmla="*/ 34 w 38"/>
                <a:gd name="T7" fmla="*/ 0 h 38"/>
                <a:gd name="T8" fmla="*/ 19 w 38"/>
                <a:gd name="T9" fmla="*/ 15 h 38"/>
                <a:gd name="T10" fmla="*/ 4 w 38"/>
                <a:gd name="T11" fmla="*/ 0 h 38"/>
                <a:gd name="T12" fmla="*/ 4 w 38"/>
                <a:gd name="T13" fmla="*/ 0 h 38"/>
                <a:gd name="T14" fmla="*/ 0 w 38"/>
                <a:gd name="T15" fmla="*/ 0 h 38"/>
                <a:gd name="T16" fmla="*/ 0 w 38"/>
                <a:gd name="T17" fmla="*/ 0 h 38"/>
                <a:gd name="T18" fmla="*/ 17 w 38"/>
                <a:gd name="T19" fmla="*/ 19 h 38"/>
                <a:gd name="T20" fmla="*/ 17 w 38"/>
                <a:gd name="T21" fmla="*/ 32 h 38"/>
                <a:gd name="T22" fmla="*/ 7 w 38"/>
                <a:gd name="T23" fmla="*/ 38 h 38"/>
                <a:gd name="T24" fmla="*/ 30 w 38"/>
                <a:gd name="T25" fmla="*/ 38 h 38"/>
                <a:gd name="T26" fmla="*/ 21 w 38"/>
                <a:gd name="T27" fmla="*/ 32 h 38"/>
                <a:gd name="T28" fmla="*/ 21 w 38"/>
                <a:gd name="T29" fmla="*/ 19 h 38"/>
                <a:gd name="T30" fmla="*/ 38 w 38"/>
                <a:gd name="T31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8" h="38">
                  <a:moveTo>
                    <a:pt x="38" y="0"/>
                  </a:moveTo>
                  <a:cubicBezTo>
                    <a:pt x="38" y="0"/>
                    <a:pt x="38" y="0"/>
                    <a:pt x="38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4" y="9"/>
                    <a:pt x="27" y="15"/>
                    <a:pt x="19" y="15"/>
                  </a:cubicBezTo>
                  <a:cubicBezTo>
                    <a:pt x="11" y="15"/>
                    <a:pt x="4" y="9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"/>
                    <a:pt x="7" y="18"/>
                    <a:pt x="17" y="19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1" y="32"/>
                    <a:pt x="7" y="35"/>
                    <a:pt x="7" y="38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0" y="35"/>
                    <a:pt x="26" y="32"/>
                    <a:pt x="21" y="32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31" y="18"/>
                    <a:pt x="38" y="10"/>
                    <a:pt x="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black"/>
                </a:solidFill>
              </a:endParaRPr>
            </a:p>
          </p:txBody>
        </p:sp>
      </p:grpSp>
      <p:grpSp>
        <p:nvGrpSpPr>
          <p:cNvPr id="17456" name="Group 48"/>
          <p:cNvGrpSpPr/>
          <p:nvPr/>
        </p:nvGrpSpPr>
        <p:grpSpPr bwMode="auto">
          <a:xfrm>
            <a:off x="5400276" y="3380513"/>
            <a:ext cx="1397800" cy="1149280"/>
            <a:chOff x="2508" y="1534"/>
            <a:chExt cx="747" cy="614"/>
          </a:xfrm>
          <a:solidFill>
            <a:schemeClr val="bg1">
              <a:lumMod val="85000"/>
            </a:schemeClr>
          </a:solidFill>
        </p:grpSpPr>
        <p:sp>
          <p:nvSpPr>
            <p:cNvPr id="17445" name="Freeform 37"/>
            <p:cNvSpPr/>
            <p:nvPr/>
          </p:nvSpPr>
          <p:spPr bwMode="auto">
            <a:xfrm>
              <a:off x="2669" y="1670"/>
              <a:ext cx="424" cy="478"/>
            </a:xfrm>
            <a:custGeom>
              <a:avLst/>
              <a:gdLst>
                <a:gd name="T0" fmla="*/ 213 w 213"/>
                <a:gd name="T1" fmla="*/ 106 h 240"/>
                <a:gd name="T2" fmla="*/ 205 w 213"/>
                <a:gd name="T3" fmla="*/ 88 h 240"/>
                <a:gd name="T4" fmla="*/ 125 w 213"/>
                <a:gd name="T5" fmla="*/ 10 h 240"/>
                <a:gd name="T6" fmla="*/ 88 w 213"/>
                <a:gd name="T7" fmla="*/ 10 h 240"/>
                <a:gd name="T8" fmla="*/ 8 w 213"/>
                <a:gd name="T9" fmla="*/ 88 h 240"/>
                <a:gd name="T10" fmla="*/ 0 w 213"/>
                <a:gd name="T11" fmla="*/ 106 h 240"/>
                <a:gd name="T12" fmla="*/ 0 w 213"/>
                <a:gd name="T13" fmla="*/ 106 h 240"/>
                <a:gd name="T14" fmla="*/ 0 w 213"/>
                <a:gd name="T15" fmla="*/ 208 h 240"/>
                <a:gd name="T16" fmla="*/ 33 w 213"/>
                <a:gd name="T17" fmla="*/ 240 h 240"/>
                <a:gd name="T18" fmla="*/ 62 w 213"/>
                <a:gd name="T19" fmla="*/ 240 h 240"/>
                <a:gd name="T20" fmla="*/ 62 w 213"/>
                <a:gd name="T21" fmla="*/ 165 h 240"/>
                <a:gd name="T22" fmla="*/ 96 w 213"/>
                <a:gd name="T23" fmla="*/ 132 h 240"/>
                <a:gd name="T24" fmla="*/ 119 w 213"/>
                <a:gd name="T25" fmla="*/ 132 h 240"/>
                <a:gd name="T26" fmla="*/ 153 w 213"/>
                <a:gd name="T27" fmla="*/ 165 h 240"/>
                <a:gd name="T28" fmla="*/ 153 w 213"/>
                <a:gd name="T29" fmla="*/ 240 h 240"/>
                <a:gd name="T30" fmla="*/ 180 w 213"/>
                <a:gd name="T31" fmla="*/ 240 h 240"/>
                <a:gd name="T32" fmla="*/ 213 w 213"/>
                <a:gd name="T33" fmla="*/ 208 h 240"/>
                <a:gd name="T34" fmla="*/ 213 w 213"/>
                <a:gd name="T35" fmla="*/ 106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13" h="240">
                  <a:moveTo>
                    <a:pt x="213" y="106"/>
                  </a:moveTo>
                  <a:cubicBezTo>
                    <a:pt x="213" y="99"/>
                    <a:pt x="210" y="93"/>
                    <a:pt x="205" y="88"/>
                  </a:cubicBezTo>
                  <a:cubicBezTo>
                    <a:pt x="125" y="10"/>
                    <a:pt x="125" y="10"/>
                    <a:pt x="125" y="10"/>
                  </a:cubicBezTo>
                  <a:cubicBezTo>
                    <a:pt x="115" y="0"/>
                    <a:pt x="98" y="0"/>
                    <a:pt x="88" y="10"/>
                  </a:cubicBezTo>
                  <a:cubicBezTo>
                    <a:pt x="8" y="88"/>
                    <a:pt x="8" y="88"/>
                    <a:pt x="8" y="88"/>
                  </a:cubicBezTo>
                  <a:cubicBezTo>
                    <a:pt x="3" y="93"/>
                    <a:pt x="0" y="99"/>
                    <a:pt x="0" y="106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0" y="226"/>
                    <a:pt x="15" y="240"/>
                    <a:pt x="33" y="240"/>
                  </a:cubicBezTo>
                  <a:cubicBezTo>
                    <a:pt x="62" y="240"/>
                    <a:pt x="62" y="240"/>
                    <a:pt x="62" y="240"/>
                  </a:cubicBezTo>
                  <a:cubicBezTo>
                    <a:pt x="62" y="165"/>
                    <a:pt x="62" y="165"/>
                    <a:pt x="62" y="165"/>
                  </a:cubicBezTo>
                  <a:cubicBezTo>
                    <a:pt x="62" y="147"/>
                    <a:pt x="77" y="132"/>
                    <a:pt x="96" y="132"/>
                  </a:cubicBezTo>
                  <a:cubicBezTo>
                    <a:pt x="119" y="132"/>
                    <a:pt x="119" y="132"/>
                    <a:pt x="119" y="132"/>
                  </a:cubicBezTo>
                  <a:cubicBezTo>
                    <a:pt x="138" y="132"/>
                    <a:pt x="153" y="147"/>
                    <a:pt x="153" y="165"/>
                  </a:cubicBezTo>
                  <a:cubicBezTo>
                    <a:pt x="153" y="240"/>
                    <a:pt x="153" y="240"/>
                    <a:pt x="153" y="240"/>
                  </a:cubicBezTo>
                  <a:cubicBezTo>
                    <a:pt x="180" y="240"/>
                    <a:pt x="180" y="240"/>
                    <a:pt x="180" y="240"/>
                  </a:cubicBezTo>
                  <a:cubicBezTo>
                    <a:pt x="198" y="240"/>
                    <a:pt x="213" y="226"/>
                    <a:pt x="213" y="208"/>
                  </a:cubicBezTo>
                  <a:cubicBezTo>
                    <a:pt x="213" y="106"/>
                    <a:pt x="213" y="106"/>
                    <a:pt x="213" y="10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7446" name="Freeform 38"/>
            <p:cNvSpPr/>
            <p:nvPr/>
          </p:nvSpPr>
          <p:spPr bwMode="auto">
            <a:xfrm>
              <a:off x="2508" y="1534"/>
              <a:ext cx="747" cy="339"/>
            </a:xfrm>
            <a:custGeom>
              <a:avLst/>
              <a:gdLst>
                <a:gd name="T0" fmla="*/ 345 w 375"/>
                <a:gd name="T1" fmla="*/ 141 h 170"/>
                <a:gd name="T2" fmla="*/ 216 w 375"/>
                <a:gd name="T3" fmla="*/ 15 h 170"/>
                <a:gd name="T4" fmla="*/ 203 w 375"/>
                <a:gd name="T5" fmla="*/ 7 h 170"/>
                <a:gd name="T6" fmla="*/ 187 w 375"/>
                <a:gd name="T7" fmla="*/ 4 h 170"/>
                <a:gd name="T8" fmla="*/ 172 w 375"/>
                <a:gd name="T9" fmla="*/ 7 h 170"/>
                <a:gd name="T10" fmla="*/ 158 w 375"/>
                <a:gd name="T11" fmla="*/ 15 h 170"/>
                <a:gd name="T12" fmla="*/ 133 w 375"/>
                <a:gd name="T13" fmla="*/ 40 h 170"/>
                <a:gd name="T14" fmla="*/ 133 w 375"/>
                <a:gd name="T15" fmla="*/ 9 h 170"/>
                <a:gd name="T16" fmla="*/ 124 w 375"/>
                <a:gd name="T17" fmla="*/ 0 h 170"/>
                <a:gd name="T18" fmla="*/ 107 w 375"/>
                <a:gd name="T19" fmla="*/ 0 h 170"/>
                <a:gd name="T20" fmla="*/ 97 w 375"/>
                <a:gd name="T21" fmla="*/ 9 h 170"/>
                <a:gd name="T22" fmla="*/ 97 w 375"/>
                <a:gd name="T23" fmla="*/ 71 h 170"/>
                <a:gd name="T24" fmla="*/ 98 w 375"/>
                <a:gd name="T25" fmla="*/ 74 h 170"/>
                <a:gd name="T26" fmla="*/ 27 w 375"/>
                <a:gd name="T27" fmla="*/ 143 h 170"/>
                <a:gd name="T28" fmla="*/ 27 w 375"/>
                <a:gd name="T29" fmla="*/ 143 h 170"/>
                <a:gd name="T30" fmla="*/ 0 w 375"/>
                <a:gd name="T31" fmla="*/ 170 h 170"/>
                <a:gd name="T32" fmla="*/ 50 w 375"/>
                <a:gd name="T33" fmla="*/ 170 h 170"/>
                <a:gd name="T34" fmla="*/ 183 w 375"/>
                <a:gd name="T35" fmla="*/ 40 h 170"/>
                <a:gd name="T36" fmla="*/ 185 w 375"/>
                <a:gd name="T37" fmla="*/ 38 h 170"/>
                <a:gd name="T38" fmla="*/ 187 w 375"/>
                <a:gd name="T39" fmla="*/ 38 h 170"/>
                <a:gd name="T40" fmla="*/ 190 w 375"/>
                <a:gd name="T41" fmla="*/ 38 h 170"/>
                <a:gd name="T42" fmla="*/ 192 w 375"/>
                <a:gd name="T43" fmla="*/ 40 h 170"/>
                <a:gd name="T44" fmla="*/ 320 w 375"/>
                <a:gd name="T45" fmla="*/ 165 h 170"/>
                <a:gd name="T46" fmla="*/ 325 w 375"/>
                <a:gd name="T47" fmla="*/ 170 h 170"/>
                <a:gd name="T48" fmla="*/ 375 w 375"/>
                <a:gd name="T49" fmla="*/ 170 h 170"/>
                <a:gd name="T50" fmla="*/ 345 w 375"/>
                <a:gd name="T51" fmla="*/ 141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75" h="170">
                  <a:moveTo>
                    <a:pt x="345" y="141"/>
                  </a:moveTo>
                  <a:cubicBezTo>
                    <a:pt x="216" y="15"/>
                    <a:pt x="216" y="15"/>
                    <a:pt x="216" y="15"/>
                  </a:cubicBezTo>
                  <a:cubicBezTo>
                    <a:pt x="212" y="11"/>
                    <a:pt x="208" y="8"/>
                    <a:pt x="203" y="7"/>
                  </a:cubicBezTo>
                  <a:cubicBezTo>
                    <a:pt x="198" y="5"/>
                    <a:pt x="193" y="4"/>
                    <a:pt x="187" y="4"/>
                  </a:cubicBezTo>
                  <a:cubicBezTo>
                    <a:pt x="182" y="4"/>
                    <a:pt x="177" y="5"/>
                    <a:pt x="172" y="7"/>
                  </a:cubicBezTo>
                  <a:cubicBezTo>
                    <a:pt x="167" y="8"/>
                    <a:pt x="162" y="11"/>
                    <a:pt x="158" y="15"/>
                  </a:cubicBezTo>
                  <a:cubicBezTo>
                    <a:pt x="133" y="40"/>
                    <a:pt x="133" y="40"/>
                    <a:pt x="133" y="40"/>
                  </a:cubicBezTo>
                  <a:cubicBezTo>
                    <a:pt x="133" y="9"/>
                    <a:pt x="133" y="9"/>
                    <a:pt x="133" y="9"/>
                  </a:cubicBezTo>
                  <a:cubicBezTo>
                    <a:pt x="133" y="4"/>
                    <a:pt x="129" y="0"/>
                    <a:pt x="124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2" y="0"/>
                    <a:pt x="97" y="4"/>
                    <a:pt x="97" y="9"/>
                  </a:cubicBezTo>
                  <a:cubicBezTo>
                    <a:pt x="97" y="71"/>
                    <a:pt x="97" y="71"/>
                    <a:pt x="97" y="71"/>
                  </a:cubicBezTo>
                  <a:cubicBezTo>
                    <a:pt x="97" y="72"/>
                    <a:pt x="98" y="73"/>
                    <a:pt x="98" y="74"/>
                  </a:cubicBezTo>
                  <a:cubicBezTo>
                    <a:pt x="27" y="143"/>
                    <a:pt x="27" y="143"/>
                    <a:pt x="27" y="143"/>
                  </a:cubicBezTo>
                  <a:cubicBezTo>
                    <a:pt x="27" y="143"/>
                    <a:pt x="27" y="143"/>
                    <a:pt x="27" y="143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50" y="170"/>
                    <a:pt x="50" y="170"/>
                    <a:pt x="50" y="170"/>
                  </a:cubicBezTo>
                  <a:cubicBezTo>
                    <a:pt x="183" y="40"/>
                    <a:pt x="183" y="40"/>
                    <a:pt x="183" y="40"/>
                  </a:cubicBezTo>
                  <a:cubicBezTo>
                    <a:pt x="184" y="39"/>
                    <a:pt x="184" y="39"/>
                    <a:pt x="185" y="38"/>
                  </a:cubicBezTo>
                  <a:cubicBezTo>
                    <a:pt x="186" y="38"/>
                    <a:pt x="187" y="38"/>
                    <a:pt x="187" y="38"/>
                  </a:cubicBezTo>
                  <a:cubicBezTo>
                    <a:pt x="188" y="38"/>
                    <a:pt x="189" y="38"/>
                    <a:pt x="190" y="38"/>
                  </a:cubicBezTo>
                  <a:cubicBezTo>
                    <a:pt x="190" y="39"/>
                    <a:pt x="191" y="39"/>
                    <a:pt x="192" y="40"/>
                  </a:cubicBezTo>
                  <a:cubicBezTo>
                    <a:pt x="320" y="165"/>
                    <a:pt x="320" y="165"/>
                    <a:pt x="320" y="165"/>
                  </a:cubicBezTo>
                  <a:cubicBezTo>
                    <a:pt x="325" y="170"/>
                    <a:pt x="325" y="170"/>
                    <a:pt x="325" y="170"/>
                  </a:cubicBezTo>
                  <a:cubicBezTo>
                    <a:pt x="375" y="170"/>
                    <a:pt x="375" y="170"/>
                    <a:pt x="375" y="170"/>
                  </a:cubicBezTo>
                  <a:lnTo>
                    <a:pt x="345" y="1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black"/>
                </a:solidFill>
              </a:endParaRPr>
            </a:p>
          </p:txBody>
        </p:sp>
      </p:grpSp>
      <p:sp>
        <p:nvSpPr>
          <p:cNvPr id="17452" name="Rectangle 44"/>
          <p:cNvSpPr>
            <a:spLocks noChangeArrowheads="1"/>
          </p:cNvSpPr>
          <p:nvPr/>
        </p:nvSpPr>
        <p:spPr bwMode="auto">
          <a:xfrm>
            <a:off x="740836" y="2659355"/>
            <a:ext cx="2493433" cy="533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buFont typeface="Arial" charset="0"/>
              <a:buNone/>
            </a:pPr>
            <a:r>
              <a:rPr lang="en-US" altLang="zh-CN" sz="1333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Option 01</a:t>
            </a:r>
            <a:endParaRPr lang="zh-CN" altLang="en-US" sz="1333" b="1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r">
              <a:buFont typeface="Arial" charset="0"/>
              <a:buNone/>
            </a:pP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</a:t>
            </a:r>
          </a:p>
        </p:txBody>
      </p:sp>
      <p:sp>
        <p:nvSpPr>
          <p:cNvPr id="17453" name="Rectangle 45"/>
          <p:cNvSpPr>
            <a:spLocks noChangeArrowheads="1"/>
          </p:cNvSpPr>
          <p:nvPr/>
        </p:nvSpPr>
        <p:spPr bwMode="auto">
          <a:xfrm>
            <a:off x="740836" y="5047693"/>
            <a:ext cx="2493433" cy="533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buFont typeface="Arial" charset="0"/>
              <a:buNone/>
            </a:pPr>
            <a:r>
              <a:rPr lang="en-US" altLang="zh-CN" sz="1333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Option 02</a:t>
            </a:r>
            <a:endParaRPr lang="zh-CN" altLang="en-US" sz="1333" b="1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r">
              <a:buFont typeface="Arial" charset="0"/>
              <a:buNone/>
            </a:pP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</a:t>
            </a:r>
          </a:p>
        </p:txBody>
      </p:sp>
      <p:sp>
        <p:nvSpPr>
          <p:cNvPr id="17454" name="Rectangle 46"/>
          <p:cNvSpPr>
            <a:spLocks noChangeArrowheads="1"/>
          </p:cNvSpPr>
          <p:nvPr/>
        </p:nvSpPr>
        <p:spPr bwMode="auto">
          <a:xfrm>
            <a:off x="8981020" y="2659355"/>
            <a:ext cx="2493433" cy="533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333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Option 03</a:t>
            </a:r>
            <a:endParaRPr lang="zh-CN" altLang="en-US" sz="1333" b="1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buFont typeface="Arial" charset="0"/>
              <a:buNone/>
            </a:pP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</a:t>
            </a:r>
          </a:p>
        </p:txBody>
      </p:sp>
      <p:sp>
        <p:nvSpPr>
          <p:cNvPr id="17455" name="Rectangle 47"/>
          <p:cNvSpPr>
            <a:spLocks noChangeArrowheads="1"/>
          </p:cNvSpPr>
          <p:nvPr/>
        </p:nvSpPr>
        <p:spPr bwMode="auto">
          <a:xfrm>
            <a:off x="8981020" y="5047693"/>
            <a:ext cx="2493433" cy="533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333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Option 04</a:t>
            </a:r>
            <a:endParaRPr lang="zh-CN" altLang="en-US" sz="1333" b="1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buFont typeface="Arial" charset="0"/>
              <a:buNone/>
            </a:pP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.</a:t>
            </a:r>
          </a:p>
        </p:txBody>
      </p:sp>
      <p:grpSp>
        <p:nvGrpSpPr>
          <p:cNvPr id="17447" name="Group 39"/>
          <p:cNvGrpSpPr/>
          <p:nvPr/>
        </p:nvGrpSpPr>
        <p:grpSpPr bwMode="auto">
          <a:xfrm>
            <a:off x="4847167" y="2705937"/>
            <a:ext cx="2497667" cy="4147831"/>
            <a:chOff x="2290" y="1278"/>
            <a:chExt cx="1180" cy="1959"/>
          </a:xfrm>
          <a:solidFill>
            <a:schemeClr val="bg1">
              <a:lumMod val="85000"/>
            </a:schemeClr>
          </a:solidFill>
        </p:grpSpPr>
        <p:sp>
          <p:nvSpPr>
            <p:cNvPr id="17416" name="Freeform 8"/>
            <p:cNvSpPr>
              <a:spLocks noEditPoints="1"/>
            </p:cNvSpPr>
            <p:nvPr/>
          </p:nvSpPr>
          <p:spPr bwMode="auto">
            <a:xfrm>
              <a:off x="2290" y="1278"/>
              <a:ext cx="1180" cy="1180"/>
            </a:xfrm>
            <a:custGeom>
              <a:avLst/>
              <a:gdLst>
                <a:gd name="T0" fmla="*/ 296 w 592"/>
                <a:gd name="T1" fmla="*/ 0 h 593"/>
                <a:gd name="T2" fmla="*/ 0 w 592"/>
                <a:gd name="T3" fmla="*/ 297 h 593"/>
                <a:gd name="T4" fmla="*/ 296 w 592"/>
                <a:gd name="T5" fmla="*/ 593 h 593"/>
                <a:gd name="T6" fmla="*/ 592 w 592"/>
                <a:gd name="T7" fmla="*/ 297 h 593"/>
                <a:gd name="T8" fmla="*/ 296 w 592"/>
                <a:gd name="T9" fmla="*/ 0 h 593"/>
                <a:gd name="T10" fmla="*/ 296 w 592"/>
                <a:gd name="T11" fmla="*/ 561 h 593"/>
                <a:gd name="T12" fmla="*/ 32 w 592"/>
                <a:gd name="T13" fmla="*/ 297 h 593"/>
                <a:gd name="T14" fmla="*/ 296 w 592"/>
                <a:gd name="T15" fmla="*/ 32 h 593"/>
                <a:gd name="T16" fmla="*/ 560 w 592"/>
                <a:gd name="T17" fmla="*/ 297 h 593"/>
                <a:gd name="T18" fmla="*/ 296 w 592"/>
                <a:gd name="T19" fmla="*/ 561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2" h="593">
                  <a:moveTo>
                    <a:pt x="296" y="0"/>
                  </a:moveTo>
                  <a:cubicBezTo>
                    <a:pt x="132" y="0"/>
                    <a:pt x="0" y="133"/>
                    <a:pt x="0" y="297"/>
                  </a:cubicBezTo>
                  <a:cubicBezTo>
                    <a:pt x="0" y="460"/>
                    <a:pt x="132" y="593"/>
                    <a:pt x="296" y="593"/>
                  </a:cubicBezTo>
                  <a:cubicBezTo>
                    <a:pt x="460" y="593"/>
                    <a:pt x="592" y="460"/>
                    <a:pt x="592" y="297"/>
                  </a:cubicBezTo>
                  <a:cubicBezTo>
                    <a:pt x="592" y="133"/>
                    <a:pt x="460" y="0"/>
                    <a:pt x="296" y="0"/>
                  </a:cubicBezTo>
                  <a:close/>
                  <a:moveTo>
                    <a:pt x="296" y="561"/>
                  </a:moveTo>
                  <a:cubicBezTo>
                    <a:pt x="150" y="561"/>
                    <a:pt x="32" y="443"/>
                    <a:pt x="32" y="297"/>
                  </a:cubicBezTo>
                  <a:cubicBezTo>
                    <a:pt x="32" y="151"/>
                    <a:pt x="150" y="32"/>
                    <a:pt x="296" y="32"/>
                  </a:cubicBezTo>
                  <a:cubicBezTo>
                    <a:pt x="442" y="32"/>
                    <a:pt x="560" y="151"/>
                    <a:pt x="560" y="297"/>
                  </a:cubicBezTo>
                  <a:cubicBezTo>
                    <a:pt x="560" y="443"/>
                    <a:pt x="442" y="561"/>
                    <a:pt x="296" y="5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7417" name="Rectangle 9"/>
            <p:cNvSpPr>
              <a:spLocks noChangeArrowheads="1"/>
            </p:cNvSpPr>
            <p:nvPr/>
          </p:nvSpPr>
          <p:spPr bwMode="auto">
            <a:xfrm>
              <a:off x="2794" y="2435"/>
              <a:ext cx="172" cy="18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7418" name="Rectangle 10"/>
            <p:cNvSpPr>
              <a:spLocks noChangeArrowheads="1"/>
            </p:cNvSpPr>
            <p:nvPr/>
          </p:nvSpPr>
          <p:spPr bwMode="auto">
            <a:xfrm>
              <a:off x="2727" y="2564"/>
              <a:ext cx="306" cy="67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black"/>
                </a:solidFill>
              </a:endParaRPr>
            </a:p>
          </p:txBody>
        </p:sp>
      </p:grpSp>
      <p:sp>
        <p:nvSpPr>
          <p:cNvPr id="46" name="Rectangle 39"/>
          <p:cNvSpPr>
            <a:spLocks noChangeArrowheads="1"/>
          </p:cNvSpPr>
          <p:nvPr/>
        </p:nvSpPr>
        <p:spPr bwMode="auto">
          <a:xfrm>
            <a:off x="1064769" y="369457"/>
            <a:ext cx="3704079" cy="410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2667" dirty="0">
                <a:solidFill>
                  <a:schemeClr val="accent6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此处添加</a:t>
            </a:r>
            <a:r>
              <a:rPr lang="zh-CN" altLang="en-US" sz="26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标题文本</a:t>
            </a:r>
            <a:endParaRPr lang="en-US" altLang="zh-CN" sz="2667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7" name="Text Box 5"/>
          <p:cNvSpPr txBox="1">
            <a:spLocks noChangeArrowheads="1"/>
          </p:cNvSpPr>
          <p:nvPr/>
        </p:nvSpPr>
        <p:spPr bwMode="auto">
          <a:xfrm>
            <a:off x="1063252" y="779952"/>
            <a:ext cx="3130088" cy="29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en-US" altLang="zh-CN" sz="1333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This is a good space for a short subtitle</a:t>
            </a:r>
          </a:p>
        </p:txBody>
      </p:sp>
      <p:pic>
        <p:nvPicPr>
          <p:cNvPr id="49" name="Picture 2">
            <a:extLst>
              <a:ext uri="{FF2B5EF4-FFF2-40B4-BE49-F238E27FC236}">
                <a16:creationId xmlns:a16="http://schemas.microsoft.com/office/drawing/2014/main" xmlns="" id="{9089FAF6-B930-4215-9BB6-30F62277D1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9371" y="131891"/>
            <a:ext cx="576074" cy="1026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3130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switch dir="r"/>
      </p:transition>
    </mc:Choice>
    <mc:Fallback xmlns="">
      <p:transition spd="slow" advTm="300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4" name="Oval 6"/>
          <p:cNvSpPr>
            <a:spLocks noChangeArrowheads="1"/>
          </p:cNvSpPr>
          <p:nvPr/>
        </p:nvSpPr>
        <p:spPr bwMode="auto">
          <a:xfrm>
            <a:off x="3407833" y="3842936"/>
            <a:ext cx="516467" cy="51662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22561" name="Freeform 33"/>
          <p:cNvSpPr>
            <a:spLocks noEditPoints="1"/>
          </p:cNvSpPr>
          <p:nvPr/>
        </p:nvSpPr>
        <p:spPr bwMode="auto">
          <a:xfrm>
            <a:off x="3515786" y="3967859"/>
            <a:ext cx="300567" cy="243492"/>
          </a:xfrm>
          <a:custGeom>
            <a:avLst/>
            <a:gdLst>
              <a:gd name="T0" fmla="*/ 125 w 144"/>
              <a:gd name="T1" fmla="*/ 44 h 117"/>
              <a:gd name="T2" fmla="*/ 114 w 144"/>
              <a:gd name="T3" fmla="*/ 44 h 117"/>
              <a:gd name="T4" fmla="*/ 35 w 144"/>
              <a:gd name="T5" fmla="*/ 18 h 117"/>
              <a:gd name="T6" fmla="*/ 16 w 144"/>
              <a:gd name="T7" fmla="*/ 18 h 117"/>
              <a:gd name="T8" fmla="*/ 34 w 144"/>
              <a:gd name="T9" fmla="*/ 21 h 117"/>
              <a:gd name="T10" fmla="*/ 10 w 144"/>
              <a:gd name="T11" fmla="*/ 21 h 117"/>
              <a:gd name="T12" fmla="*/ 10 w 144"/>
              <a:gd name="T13" fmla="*/ 14 h 117"/>
              <a:gd name="T14" fmla="*/ 13 w 144"/>
              <a:gd name="T15" fmla="*/ 11 h 117"/>
              <a:gd name="T16" fmla="*/ 40 w 144"/>
              <a:gd name="T17" fmla="*/ 4 h 117"/>
              <a:gd name="T18" fmla="*/ 45 w 144"/>
              <a:gd name="T19" fmla="*/ 0 h 117"/>
              <a:gd name="T20" fmla="*/ 105 w 144"/>
              <a:gd name="T21" fmla="*/ 4 h 117"/>
              <a:gd name="T22" fmla="*/ 139 w 144"/>
              <a:gd name="T23" fmla="*/ 21 h 117"/>
              <a:gd name="T24" fmla="*/ 144 w 144"/>
              <a:gd name="T25" fmla="*/ 26 h 117"/>
              <a:gd name="T26" fmla="*/ 139 w 144"/>
              <a:gd name="T27" fmla="*/ 117 h 117"/>
              <a:gd name="T28" fmla="*/ 5 w 144"/>
              <a:gd name="T29" fmla="*/ 117 h 117"/>
              <a:gd name="T30" fmla="*/ 0 w 144"/>
              <a:gd name="T31" fmla="*/ 111 h 117"/>
              <a:gd name="T32" fmla="*/ 5 w 144"/>
              <a:gd name="T33" fmla="*/ 21 h 117"/>
              <a:gd name="T34" fmla="*/ 10 w 144"/>
              <a:gd name="T35" fmla="*/ 21 h 117"/>
              <a:gd name="T36" fmla="*/ 72 w 144"/>
              <a:gd name="T37" fmla="*/ 43 h 117"/>
              <a:gd name="T38" fmla="*/ 91 w 144"/>
              <a:gd name="T39" fmla="*/ 61 h 117"/>
              <a:gd name="T40" fmla="*/ 53 w 144"/>
              <a:gd name="T41" fmla="*/ 61 h 117"/>
              <a:gd name="T42" fmla="*/ 80 w 144"/>
              <a:gd name="T43" fmla="*/ 53 h 117"/>
              <a:gd name="T44" fmla="*/ 72 w 144"/>
              <a:gd name="T45" fmla="*/ 49 h 117"/>
              <a:gd name="T46" fmla="*/ 72 w 144"/>
              <a:gd name="T47" fmla="*/ 73 h 117"/>
              <a:gd name="T48" fmla="*/ 80 w 144"/>
              <a:gd name="T49" fmla="*/ 53 h 117"/>
              <a:gd name="T50" fmla="*/ 37 w 144"/>
              <a:gd name="T51" fmla="*/ 32 h 117"/>
              <a:gd name="T52" fmla="*/ 11 w 144"/>
              <a:gd name="T53" fmla="*/ 32 h 117"/>
              <a:gd name="T54" fmla="*/ 133 w 144"/>
              <a:gd name="T55" fmla="*/ 106 h 117"/>
              <a:gd name="T56" fmla="*/ 107 w 144"/>
              <a:gd name="T57" fmla="*/ 32 h 117"/>
              <a:gd name="T58" fmla="*/ 101 w 144"/>
              <a:gd name="T59" fmla="*/ 28 h 117"/>
              <a:gd name="T60" fmla="*/ 49 w 144"/>
              <a:gd name="T61" fmla="*/ 11 h 117"/>
              <a:gd name="T62" fmla="*/ 37 w 144"/>
              <a:gd name="T63" fmla="*/ 32 h 117"/>
              <a:gd name="T64" fmla="*/ 72 w 144"/>
              <a:gd name="T65" fmla="*/ 23 h 117"/>
              <a:gd name="T66" fmla="*/ 72 w 144"/>
              <a:gd name="T67" fmla="*/ 100 h 117"/>
              <a:gd name="T68" fmla="*/ 72 w 144"/>
              <a:gd name="T69" fmla="*/ 23 h 117"/>
              <a:gd name="T70" fmla="*/ 72 w 144"/>
              <a:gd name="T71" fmla="*/ 34 h 117"/>
              <a:gd name="T72" fmla="*/ 72 w 144"/>
              <a:gd name="T73" fmla="*/ 89 h 117"/>
              <a:gd name="T74" fmla="*/ 72 w 144"/>
              <a:gd name="T75" fmla="*/ 34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44" h="117">
                <a:moveTo>
                  <a:pt x="119" y="39"/>
                </a:moveTo>
                <a:cubicBezTo>
                  <a:pt x="122" y="39"/>
                  <a:pt x="125" y="41"/>
                  <a:pt x="125" y="44"/>
                </a:cubicBezTo>
                <a:cubicBezTo>
                  <a:pt x="125" y="47"/>
                  <a:pt x="122" y="49"/>
                  <a:pt x="119" y="49"/>
                </a:cubicBezTo>
                <a:cubicBezTo>
                  <a:pt x="117" y="49"/>
                  <a:pt x="114" y="47"/>
                  <a:pt x="114" y="44"/>
                </a:cubicBezTo>
                <a:cubicBezTo>
                  <a:pt x="114" y="41"/>
                  <a:pt x="117" y="39"/>
                  <a:pt x="119" y="39"/>
                </a:cubicBezTo>
                <a:close/>
                <a:moveTo>
                  <a:pt x="35" y="18"/>
                </a:moveTo>
                <a:cubicBezTo>
                  <a:pt x="35" y="18"/>
                  <a:pt x="35" y="18"/>
                  <a:pt x="35" y="18"/>
                </a:cubicBezTo>
                <a:cubicBezTo>
                  <a:pt x="16" y="18"/>
                  <a:pt x="16" y="18"/>
                  <a:pt x="16" y="18"/>
                </a:cubicBezTo>
                <a:cubicBezTo>
                  <a:pt x="16" y="21"/>
                  <a:pt x="16" y="21"/>
                  <a:pt x="16" y="21"/>
                </a:cubicBezTo>
                <a:cubicBezTo>
                  <a:pt x="34" y="21"/>
                  <a:pt x="34" y="21"/>
                  <a:pt x="34" y="21"/>
                </a:cubicBezTo>
                <a:cubicBezTo>
                  <a:pt x="35" y="18"/>
                  <a:pt x="35" y="18"/>
                  <a:pt x="35" y="18"/>
                </a:cubicBezTo>
                <a:close/>
                <a:moveTo>
                  <a:pt x="10" y="21"/>
                </a:moveTo>
                <a:cubicBezTo>
                  <a:pt x="10" y="21"/>
                  <a:pt x="10" y="21"/>
                  <a:pt x="10" y="21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2"/>
                  <a:pt x="11" y="11"/>
                  <a:pt x="13" y="11"/>
                </a:cubicBezTo>
                <a:cubicBezTo>
                  <a:pt x="37" y="11"/>
                  <a:pt x="37" y="11"/>
                  <a:pt x="37" y="11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2"/>
                  <a:pt x="43" y="0"/>
                  <a:pt x="45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99" y="0"/>
                  <a:pt x="99" y="0"/>
                  <a:pt x="99" y="0"/>
                </a:cubicBezTo>
                <a:cubicBezTo>
                  <a:pt x="102" y="0"/>
                  <a:pt x="104" y="2"/>
                  <a:pt x="105" y="4"/>
                </a:cubicBezTo>
                <a:cubicBezTo>
                  <a:pt x="110" y="21"/>
                  <a:pt x="110" y="21"/>
                  <a:pt x="110" y="21"/>
                </a:cubicBezTo>
                <a:cubicBezTo>
                  <a:pt x="139" y="21"/>
                  <a:pt x="139" y="21"/>
                  <a:pt x="139" y="21"/>
                </a:cubicBezTo>
                <a:cubicBezTo>
                  <a:pt x="142" y="21"/>
                  <a:pt x="144" y="23"/>
                  <a:pt x="144" y="26"/>
                </a:cubicBezTo>
                <a:cubicBezTo>
                  <a:pt x="144" y="26"/>
                  <a:pt x="144" y="26"/>
                  <a:pt x="144" y="26"/>
                </a:cubicBezTo>
                <a:cubicBezTo>
                  <a:pt x="144" y="112"/>
                  <a:pt x="144" y="112"/>
                  <a:pt x="144" y="112"/>
                </a:cubicBezTo>
                <a:cubicBezTo>
                  <a:pt x="144" y="115"/>
                  <a:pt x="142" y="117"/>
                  <a:pt x="139" y="117"/>
                </a:cubicBezTo>
                <a:cubicBezTo>
                  <a:pt x="139" y="117"/>
                  <a:pt x="139" y="117"/>
                  <a:pt x="139" y="117"/>
                </a:cubicBezTo>
                <a:cubicBezTo>
                  <a:pt x="5" y="117"/>
                  <a:pt x="5" y="117"/>
                  <a:pt x="5" y="117"/>
                </a:cubicBezTo>
                <a:cubicBezTo>
                  <a:pt x="2" y="117"/>
                  <a:pt x="0" y="115"/>
                  <a:pt x="0" y="112"/>
                </a:cubicBezTo>
                <a:cubicBezTo>
                  <a:pt x="0" y="111"/>
                  <a:pt x="0" y="111"/>
                  <a:pt x="0" y="111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23"/>
                  <a:pt x="2" y="21"/>
                  <a:pt x="5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10" y="21"/>
                  <a:pt x="10" y="21"/>
                  <a:pt x="10" y="21"/>
                </a:cubicBezTo>
                <a:close/>
                <a:moveTo>
                  <a:pt x="72" y="43"/>
                </a:moveTo>
                <a:cubicBezTo>
                  <a:pt x="72" y="43"/>
                  <a:pt x="72" y="43"/>
                  <a:pt x="72" y="43"/>
                </a:cubicBezTo>
                <a:cubicBezTo>
                  <a:pt x="77" y="43"/>
                  <a:pt x="82" y="45"/>
                  <a:pt x="85" y="48"/>
                </a:cubicBezTo>
                <a:cubicBezTo>
                  <a:pt x="89" y="52"/>
                  <a:pt x="91" y="56"/>
                  <a:pt x="91" y="61"/>
                </a:cubicBezTo>
                <a:cubicBezTo>
                  <a:pt x="91" y="72"/>
                  <a:pt x="82" y="80"/>
                  <a:pt x="72" y="80"/>
                </a:cubicBezTo>
                <a:cubicBezTo>
                  <a:pt x="62" y="80"/>
                  <a:pt x="53" y="72"/>
                  <a:pt x="53" y="61"/>
                </a:cubicBezTo>
                <a:cubicBezTo>
                  <a:pt x="53" y="51"/>
                  <a:pt x="62" y="43"/>
                  <a:pt x="72" y="43"/>
                </a:cubicBezTo>
                <a:close/>
                <a:moveTo>
                  <a:pt x="80" y="53"/>
                </a:moveTo>
                <a:cubicBezTo>
                  <a:pt x="80" y="53"/>
                  <a:pt x="80" y="53"/>
                  <a:pt x="80" y="53"/>
                </a:cubicBezTo>
                <a:cubicBezTo>
                  <a:pt x="78" y="51"/>
                  <a:pt x="75" y="49"/>
                  <a:pt x="72" y="49"/>
                </a:cubicBezTo>
                <a:cubicBezTo>
                  <a:pt x="65" y="49"/>
                  <a:pt x="60" y="55"/>
                  <a:pt x="60" y="61"/>
                </a:cubicBezTo>
                <a:cubicBezTo>
                  <a:pt x="60" y="68"/>
                  <a:pt x="65" y="73"/>
                  <a:pt x="72" y="73"/>
                </a:cubicBezTo>
                <a:cubicBezTo>
                  <a:pt x="79" y="73"/>
                  <a:pt x="84" y="68"/>
                  <a:pt x="84" y="61"/>
                </a:cubicBezTo>
                <a:cubicBezTo>
                  <a:pt x="84" y="58"/>
                  <a:pt x="83" y="55"/>
                  <a:pt x="80" y="53"/>
                </a:cubicBezTo>
                <a:cubicBezTo>
                  <a:pt x="80" y="53"/>
                  <a:pt x="80" y="53"/>
                  <a:pt x="80" y="53"/>
                </a:cubicBezTo>
                <a:close/>
                <a:moveTo>
                  <a:pt x="37" y="32"/>
                </a:moveTo>
                <a:cubicBezTo>
                  <a:pt x="37" y="32"/>
                  <a:pt x="37" y="32"/>
                  <a:pt x="37" y="32"/>
                </a:cubicBezTo>
                <a:cubicBezTo>
                  <a:pt x="11" y="32"/>
                  <a:pt x="11" y="32"/>
                  <a:pt x="11" y="32"/>
                </a:cubicBezTo>
                <a:cubicBezTo>
                  <a:pt x="11" y="106"/>
                  <a:pt x="11" y="106"/>
                  <a:pt x="11" y="106"/>
                </a:cubicBezTo>
                <a:cubicBezTo>
                  <a:pt x="133" y="106"/>
                  <a:pt x="133" y="106"/>
                  <a:pt x="133" y="106"/>
                </a:cubicBezTo>
                <a:cubicBezTo>
                  <a:pt x="133" y="32"/>
                  <a:pt x="133" y="32"/>
                  <a:pt x="133" y="32"/>
                </a:cubicBezTo>
                <a:cubicBezTo>
                  <a:pt x="107" y="32"/>
                  <a:pt x="107" y="32"/>
                  <a:pt x="107" y="32"/>
                </a:cubicBezTo>
                <a:cubicBezTo>
                  <a:pt x="107" y="32"/>
                  <a:pt x="107" y="32"/>
                  <a:pt x="107" y="32"/>
                </a:cubicBezTo>
                <a:cubicBezTo>
                  <a:pt x="104" y="32"/>
                  <a:pt x="102" y="30"/>
                  <a:pt x="101" y="28"/>
                </a:cubicBezTo>
                <a:cubicBezTo>
                  <a:pt x="95" y="11"/>
                  <a:pt x="95" y="11"/>
                  <a:pt x="95" y="11"/>
                </a:cubicBezTo>
                <a:cubicBezTo>
                  <a:pt x="49" y="11"/>
                  <a:pt x="49" y="11"/>
                  <a:pt x="49" y="11"/>
                </a:cubicBezTo>
                <a:cubicBezTo>
                  <a:pt x="43" y="28"/>
                  <a:pt x="43" y="28"/>
                  <a:pt x="43" y="28"/>
                </a:cubicBezTo>
                <a:cubicBezTo>
                  <a:pt x="42" y="30"/>
                  <a:pt x="40" y="32"/>
                  <a:pt x="37" y="32"/>
                </a:cubicBezTo>
                <a:close/>
                <a:moveTo>
                  <a:pt x="72" y="23"/>
                </a:moveTo>
                <a:cubicBezTo>
                  <a:pt x="72" y="23"/>
                  <a:pt x="72" y="23"/>
                  <a:pt x="72" y="23"/>
                </a:cubicBezTo>
                <a:cubicBezTo>
                  <a:pt x="93" y="23"/>
                  <a:pt x="110" y="40"/>
                  <a:pt x="110" y="61"/>
                </a:cubicBezTo>
                <a:cubicBezTo>
                  <a:pt x="110" y="82"/>
                  <a:pt x="93" y="100"/>
                  <a:pt x="72" y="100"/>
                </a:cubicBezTo>
                <a:cubicBezTo>
                  <a:pt x="51" y="100"/>
                  <a:pt x="34" y="82"/>
                  <a:pt x="34" y="61"/>
                </a:cubicBezTo>
                <a:cubicBezTo>
                  <a:pt x="34" y="40"/>
                  <a:pt x="51" y="23"/>
                  <a:pt x="72" y="23"/>
                </a:cubicBezTo>
                <a:close/>
                <a:moveTo>
                  <a:pt x="72" y="34"/>
                </a:moveTo>
                <a:cubicBezTo>
                  <a:pt x="72" y="34"/>
                  <a:pt x="72" y="34"/>
                  <a:pt x="72" y="34"/>
                </a:cubicBezTo>
                <a:cubicBezTo>
                  <a:pt x="57" y="34"/>
                  <a:pt x="45" y="46"/>
                  <a:pt x="45" y="61"/>
                </a:cubicBezTo>
                <a:cubicBezTo>
                  <a:pt x="45" y="76"/>
                  <a:pt x="57" y="89"/>
                  <a:pt x="72" y="89"/>
                </a:cubicBezTo>
                <a:cubicBezTo>
                  <a:pt x="87" y="89"/>
                  <a:pt x="99" y="76"/>
                  <a:pt x="99" y="61"/>
                </a:cubicBezTo>
                <a:cubicBezTo>
                  <a:pt x="99" y="46"/>
                  <a:pt x="87" y="34"/>
                  <a:pt x="72" y="3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22538" name="Oval 10"/>
          <p:cNvSpPr>
            <a:spLocks noChangeArrowheads="1"/>
          </p:cNvSpPr>
          <p:nvPr/>
        </p:nvSpPr>
        <p:spPr bwMode="auto">
          <a:xfrm>
            <a:off x="8303684" y="4799966"/>
            <a:ext cx="516467" cy="51450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22562" name="Freeform 34"/>
          <p:cNvSpPr>
            <a:spLocks noEditPoints="1"/>
          </p:cNvSpPr>
          <p:nvPr/>
        </p:nvSpPr>
        <p:spPr bwMode="auto">
          <a:xfrm>
            <a:off x="8413751" y="4910065"/>
            <a:ext cx="296333" cy="294307"/>
          </a:xfrm>
          <a:custGeom>
            <a:avLst/>
            <a:gdLst>
              <a:gd name="T0" fmla="*/ 141 w 142"/>
              <a:gd name="T1" fmla="*/ 14 h 142"/>
              <a:gd name="T2" fmla="*/ 120 w 142"/>
              <a:gd name="T3" fmla="*/ 45 h 142"/>
              <a:gd name="T4" fmla="*/ 115 w 142"/>
              <a:gd name="T5" fmla="*/ 45 h 142"/>
              <a:gd name="T6" fmla="*/ 83 w 142"/>
              <a:gd name="T7" fmla="*/ 66 h 142"/>
              <a:gd name="T8" fmla="*/ 101 w 142"/>
              <a:gd name="T9" fmla="*/ 89 h 142"/>
              <a:gd name="T10" fmla="*/ 94 w 142"/>
              <a:gd name="T11" fmla="*/ 101 h 142"/>
              <a:gd name="T12" fmla="*/ 80 w 142"/>
              <a:gd name="T13" fmla="*/ 102 h 142"/>
              <a:gd name="T14" fmla="*/ 34 w 142"/>
              <a:gd name="T15" fmla="*/ 142 h 142"/>
              <a:gd name="T16" fmla="*/ 24 w 142"/>
              <a:gd name="T17" fmla="*/ 138 h 142"/>
              <a:gd name="T18" fmla="*/ 0 w 142"/>
              <a:gd name="T19" fmla="*/ 108 h 142"/>
              <a:gd name="T20" fmla="*/ 0 w 142"/>
              <a:gd name="T21" fmla="*/ 108 h 142"/>
              <a:gd name="T22" fmla="*/ 40 w 142"/>
              <a:gd name="T23" fmla="*/ 62 h 142"/>
              <a:gd name="T24" fmla="*/ 41 w 142"/>
              <a:gd name="T25" fmla="*/ 48 h 142"/>
              <a:gd name="T26" fmla="*/ 53 w 142"/>
              <a:gd name="T27" fmla="*/ 41 h 142"/>
              <a:gd name="T28" fmla="*/ 76 w 142"/>
              <a:gd name="T29" fmla="*/ 59 h 142"/>
              <a:gd name="T30" fmla="*/ 97 w 142"/>
              <a:gd name="T31" fmla="*/ 27 h 142"/>
              <a:gd name="T32" fmla="*/ 97 w 142"/>
              <a:gd name="T33" fmla="*/ 22 h 142"/>
              <a:gd name="T34" fmla="*/ 128 w 142"/>
              <a:gd name="T35" fmla="*/ 1 h 142"/>
              <a:gd name="T36" fmla="*/ 46 w 142"/>
              <a:gd name="T37" fmla="*/ 78 h 142"/>
              <a:gd name="T38" fmla="*/ 51 w 142"/>
              <a:gd name="T39" fmla="*/ 83 h 142"/>
              <a:gd name="T40" fmla="*/ 18 w 142"/>
              <a:gd name="T41" fmla="*/ 111 h 142"/>
              <a:gd name="T42" fmla="*/ 46 w 142"/>
              <a:gd name="T43" fmla="*/ 78 h 142"/>
              <a:gd name="T44" fmla="*/ 59 w 142"/>
              <a:gd name="T45" fmla="*/ 91 h 142"/>
              <a:gd name="T46" fmla="*/ 64 w 142"/>
              <a:gd name="T47" fmla="*/ 96 h 142"/>
              <a:gd name="T48" fmla="*/ 31 w 142"/>
              <a:gd name="T49" fmla="*/ 124 h 142"/>
              <a:gd name="T50" fmla="*/ 59 w 142"/>
              <a:gd name="T51" fmla="*/ 91 h 142"/>
              <a:gd name="T52" fmla="*/ 90 w 142"/>
              <a:gd name="T53" fmla="*/ 89 h 142"/>
              <a:gd name="T54" fmla="*/ 49 w 142"/>
              <a:gd name="T55" fmla="*/ 56 h 142"/>
              <a:gd name="T56" fmla="*/ 52 w 142"/>
              <a:gd name="T57" fmla="*/ 58 h 142"/>
              <a:gd name="T58" fmla="*/ 84 w 142"/>
              <a:gd name="T59" fmla="*/ 90 h 142"/>
              <a:gd name="T60" fmla="*/ 86 w 142"/>
              <a:gd name="T61" fmla="*/ 93 h 142"/>
              <a:gd name="T62" fmla="*/ 36 w 142"/>
              <a:gd name="T63" fmla="*/ 130 h 142"/>
              <a:gd name="T64" fmla="*/ 72 w 142"/>
              <a:gd name="T65" fmla="*/ 94 h 142"/>
              <a:gd name="T66" fmla="*/ 12 w 142"/>
              <a:gd name="T67" fmla="*/ 105 h 142"/>
              <a:gd name="T68" fmla="*/ 11 w 142"/>
              <a:gd name="T69" fmla="*/ 108 h 142"/>
              <a:gd name="T70" fmla="*/ 31 w 142"/>
              <a:gd name="T71" fmla="*/ 130 h 142"/>
              <a:gd name="T72" fmla="*/ 34 w 142"/>
              <a:gd name="T73" fmla="*/ 131 h 142"/>
              <a:gd name="T74" fmla="*/ 134 w 142"/>
              <a:gd name="T75" fmla="*/ 17 h 142"/>
              <a:gd name="T76" fmla="*/ 125 w 142"/>
              <a:gd name="T77" fmla="*/ 8 h 142"/>
              <a:gd name="T78" fmla="*/ 117 w 142"/>
              <a:gd name="T79" fmla="*/ 38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42" h="142">
                <a:moveTo>
                  <a:pt x="128" y="1"/>
                </a:moveTo>
                <a:cubicBezTo>
                  <a:pt x="141" y="14"/>
                  <a:pt x="141" y="14"/>
                  <a:pt x="141" y="14"/>
                </a:cubicBezTo>
                <a:cubicBezTo>
                  <a:pt x="142" y="16"/>
                  <a:pt x="142" y="18"/>
                  <a:pt x="141" y="19"/>
                </a:cubicBezTo>
                <a:cubicBezTo>
                  <a:pt x="120" y="45"/>
                  <a:pt x="120" y="45"/>
                  <a:pt x="120" y="45"/>
                </a:cubicBezTo>
                <a:cubicBezTo>
                  <a:pt x="119" y="47"/>
                  <a:pt x="117" y="47"/>
                  <a:pt x="115" y="46"/>
                </a:cubicBezTo>
                <a:cubicBezTo>
                  <a:pt x="115" y="46"/>
                  <a:pt x="115" y="45"/>
                  <a:pt x="115" y="45"/>
                </a:cubicBezTo>
                <a:cubicBezTo>
                  <a:pt x="110" y="40"/>
                  <a:pt x="110" y="40"/>
                  <a:pt x="110" y="40"/>
                </a:cubicBezTo>
                <a:cubicBezTo>
                  <a:pt x="83" y="66"/>
                  <a:pt x="83" y="66"/>
                  <a:pt x="83" y="66"/>
                </a:cubicBezTo>
                <a:cubicBezTo>
                  <a:pt x="98" y="81"/>
                  <a:pt x="98" y="81"/>
                  <a:pt x="98" y="81"/>
                </a:cubicBezTo>
                <a:cubicBezTo>
                  <a:pt x="100" y="83"/>
                  <a:pt x="101" y="86"/>
                  <a:pt x="101" y="89"/>
                </a:cubicBezTo>
                <a:cubicBezTo>
                  <a:pt x="101" y="92"/>
                  <a:pt x="100" y="94"/>
                  <a:pt x="98" y="96"/>
                </a:cubicBezTo>
                <a:cubicBezTo>
                  <a:pt x="94" y="101"/>
                  <a:pt x="94" y="101"/>
                  <a:pt x="94" y="101"/>
                </a:cubicBezTo>
                <a:cubicBezTo>
                  <a:pt x="92" y="103"/>
                  <a:pt x="89" y="104"/>
                  <a:pt x="86" y="104"/>
                </a:cubicBezTo>
                <a:cubicBezTo>
                  <a:pt x="84" y="104"/>
                  <a:pt x="82" y="103"/>
                  <a:pt x="80" y="102"/>
                </a:cubicBezTo>
                <a:cubicBezTo>
                  <a:pt x="44" y="138"/>
                  <a:pt x="44" y="138"/>
                  <a:pt x="44" y="138"/>
                </a:cubicBezTo>
                <a:cubicBezTo>
                  <a:pt x="42" y="141"/>
                  <a:pt x="38" y="142"/>
                  <a:pt x="34" y="142"/>
                </a:cubicBezTo>
                <a:cubicBezTo>
                  <a:pt x="34" y="142"/>
                  <a:pt x="34" y="142"/>
                  <a:pt x="34" y="142"/>
                </a:cubicBezTo>
                <a:cubicBezTo>
                  <a:pt x="30" y="142"/>
                  <a:pt x="27" y="141"/>
                  <a:pt x="24" y="138"/>
                </a:cubicBezTo>
                <a:cubicBezTo>
                  <a:pt x="4" y="118"/>
                  <a:pt x="4" y="118"/>
                  <a:pt x="4" y="118"/>
                </a:cubicBezTo>
                <a:cubicBezTo>
                  <a:pt x="1" y="116"/>
                  <a:pt x="0" y="112"/>
                  <a:pt x="0" y="108"/>
                </a:cubicBezTo>
                <a:cubicBezTo>
                  <a:pt x="0" y="108"/>
                  <a:pt x="0" y="108"/>
                  <a:pt x="0" y="108"/>
                </a:cubicBezTo>
                <a:cubicBezTo>
                  <a:pt x="0" y="108"/>
                  <a:pt x="0" y="108"/>
                  <a:pt x="0" y="108"/>
                </a:cubicBezTo>
                <a:cubicBezTo>
                  <a:pt x="0" y="104"/>
                  <a:pt x="1" y="100"/>
                  <a:pt x="4" y="98"/>
                </a:cubicBezTo>
                <a:cubicBezTo>
                  <a:pt x="40" y="62"/>
                  <a:pt x="40" y="62"/>
                  <a:pt x="40" y="62"/>
                </a:cubicBezTo>
                <a:cubicBezTo>
                  <a:pt x="39" y="60"/>
                  <a:pt x="38" y="58"/>
                  <a:pt x="38" y="56"/>
                </a:cubicBezTo>
                <a:cubicBezTo>
                  <a:pt x="38" y="53"/>
                  <a:pt x="39" y="50"/>
                  <a:pt x="41" y="48"/>
                </a:cubicBezTo>
                <a:cubicBezTo>
                  <a:pt x="46" y="44"/>
                  <a:pt x="46" y="44"/>
                  <a:pt x="46" y="44"/>
                </a:cubicBezTo>
                <a:cubicBezTo>
                  <a:pt x="48" y="42"/>
                  <a:pt x="50" y="41"/>
                  <a:pt x="53" y="41"/>
                </a:cubicBezTo>
                <a:cubicBezTo>
                  <a:pt x="56" y="41"/>
                  <a:pt x="59" y="42"/>
                  <a:pt x="61" y="44"/>
                </a:cubicBezTo>
                <a:cubicBezTo>
                  <a:pt x="76" y="59"/>
                  <a:pt x="76" y="59"/>
                  <a:pt x="76" y="59"/>
                </a:cubicBezTo>
                <a:cubicBezTo>
                  <a:pt x="102" y="32"/>
                  <a:pt x="102" y="32"/>
                  <a:pt x="102" y="32"/>
                </a:cubicBezTo>
                <a:cubicBezTo>
                  <a:pt x="97" y="27"/>
                  <a:pt x="97" y="27"/>
                  <a:pt x="97" y="27"/>
                </a:cubicBezTo>
                <a:cubicBezTo>
                  <a:pt x="95" y="26"/>
                  <a:pt x="95" y="24"/>
                  <a:pt x="97" y="22"/>
                </a:cubicBezTo>
                <a:cubicBezTo>
                  <a:pt x="97" y="22"/>
                  <a:pt x="97" y="22"/>
                  <a:pt x="97" y="22"/>
                </a:cubicBezTo>
                <a:cubicBezTo>
                  <a:pt x="123" y="1"/>
                  <a:pt x="123" y="1"/>
                  <a:pt x="123" y="1"/>
                </a:cubicBezTo>
                <a:cubicBezTo>
                  <a:pt x="124" y="0"/>
                  <a:pt x="126" y="0"/>
                  <a:pt x="128" y="1"/>
                </a:cubicBezTo>
                <a:close/>
                <a:moveTo>
                  <a:pt x="46" y="78"/>
                </a:moveTo>
                <a:cubicBezTo>
                  <a:pt x="46" y="78"/>
                  <a:pt x="46" y="78"/>
                  <a:pt x="46" y="78"/>
                </a:cubicBezTo>
                <a:cubicBezTo>
                  <a:pt x="48" y="77"/>
                  <a:pt x="50" y="77"/>
                  <a:pt x="51" y="78"/>
                </a:cubicBezTo>
                <a:cubicBezTo>
                  <a:pt x="52" y="80"/>
                  <a:pt x="52" y="82"/>
                  <a:pt x="51" y="83"/>
                </a:cubicBezTo>
                <a:cubicBezTo>
                  <a:pt x="23" y="111"/>
                  <a:pt x="23" y="111"/>
                  <a:pt x="23" y="111"/>
                </a:cubicBezTo>
                <a:cubicBezTo>
                  <a:pt x="22" y="113"/>
                  <a:pt x="19" y="113"/>
                  <a:pt x="18" y="111"/>
                </a:cubicBezTo>
                <a:cubicBezTo>
                  <a:pt x="17" y="110"/>
                  <a:pt x="17" y="108"/>
                  <a:pt x="18" y="107"/>
                </a:cubicBezTo>
                <a:cubicBezTo>
                  <a:pt x="46" y="78"/>
                  <a:pt x="46" y="78"/>
                  <a:pt x="46" y="78"/>
                </a:cubicBezTo>
                <a:close/>
                <a:moveTo>
                  <a:pt x="59" y="91"/>
                </a:moveTo>
                <a:cubicBezTo>
                  <a:pt x="59" y="91"/>
                  <a:pt x="59" y="91"/>
                  <a:pt x="59" y="91"/>
                </a:cubicBezTo>
                <a:cubicBezTo>
                  <a:pt x="60" y="90"/>
                  <a:pt x="62" y="90"/>
                  <a:pt x="64" y="91"/>
                </a:cubicBezTo>
                <a:cubicBezTo>
                  <a:pt x="65" y="92"/>
                  <a:pt x="65" y="94"/>
                  <a:pt x="64" y="96"/>
                </a:cubicBezTo>
                <a:cubicBezTo>
                  <a:pt x="35" y="124"/>
                  <a:pt x="35" y="124"/>
                  <a:pt x="35" y="124"/>
                </a:cubicBezTo>
                <a:cubicBezTo>
                  <a:pt x="34" y="125"/>
                  <a:pt x="32" y="125"/>
                  <a:pt x="31" y="124"/>
                </a:cubicBezTo>
                <a:cubicBezTo>
                  <a:pt x="29" y="122"/>
                  <a:pt x="29" y="120"/>
                  <a:pt x="31" y="119"/>
                </a:cubicBezTo>
                <a:cubicBezTo>
                  <a:pt x="59" y="91"/>
                  <a:pt x="59" y="91"/>
                  <a:pt x="59" y="91"/>
                </a:cubicBezTo>
                <a:close/>
                <a:moveTo>
                  <a:pt x="90" y="89"/>
                </a:moveTo>
                <a:cubicBezTo>
                  <a:pt x="90" y="89"/>
                  <a:pt x="90" y="89"/>
                  <a:pt x="90" y="89"/>
                </a:cubicBezTo>
                <a:cubicBezTo>
                  <a:pt x="53" y="52"/>
                  <a:pt x="53" y="52"/>
                  <a:pt x="53" y="52"/>
                </a:cubicBezTo>
                <a:cubicBezTo>
                  <a:pt x="49" y="56"/>
                  <a:pt x="49" y="56"/>
                  <a:pt x="49" y="56"/>
                </a:cubicBezTo>
                <a:cubicBezTo>
                  <a:pt x="52" y="58"/>
                  <a:pt x="52" y="58"/>
                  <a:pt x="52" y="58"/>
                </a:cubicBezTo>
                <a:cubicBezTo>
                  <a:pt x="52" y="58"/>
                  <a:pt x="52" y="58"/>
                  <a:pt x="52" y="58"/>
                </a:cubicBezTo>
                <a:cubicBezTo>
                  <a:pt x="52" y="58"/>
                  <a:pt x="52" y="58"/>
                  <a:pt x="52" y="58"/>
                </a:cubicBezTo>
                <a:cubicBezTo>
                  <a:pt x="84" y="90"/>
                  <a:pt x="84" y="90"/>
                  <a:pt x="84" y="90"/>
                </a:cubicBezTo>
                <a:cubicBezTo>
                  <a:pt x="84" y="90"/>
                  <a:pt x="84" y="90"/>
                  <a:pt x="84" y="90"/>
                </a:cubicBezTo>
                <a:cubicBezTo>
                  <a:pt x="86" y="93"/>
                  <a:pt x="86" y="93"/>
                  <a:pt x="86" y="93"/>
                </a:cubicBezTo>
                <a:cubicBezTo>
                  <a:pt x="90" y="89"/>
                  <a:pt x="90" y="89"/>
                  <a:pt x="90" y="89"/>
                </a:cubicBezTo>
                <a:close/>
                <a:moveTo>
                  <a:pt x="36" y="130"/>
                </a:moveTo>
                <a:cubicBezTo>
                  <a:pt x="36" y="130"/>
                  <a:pt x="36" y="130"/>
                  <a:pt x="36" y="130"/>
                </a:cubicBezTo>
                <a:cubicBezTo>
                  <a:pt x="72" y="94"/>
                  <a:pt x="72" y="94"/>
                  <a:pt x="72" y="94"/>
                </a:cubicBezTo>
                <a:cubicBezTo>
                  <a:pt x="48" y="70"/>
                  <a:pt x="48" y="70"/>
                  <a:pt x="48" y="70"/>
                </a:cubicBezTo>
                <a:cubicBezTo>
                  <a:pt x="12" y="105"/>
                  <a:pt x="12" y="105"/>
                  <a:pt x="12" y="105"/>
                </a:cubicBezTo>
                <a:cubicBezTo>
                  <a:pt x="11" y="106"/>
                  <a:pt x="11" y="107"/>
                  <a:pt x="11" y="108"/>
                </a:cubicBezTo>
                <a:cubicBezTo>
                  <a:pt x="11" y="108"/>
                  <a:pt x="11" y="108"/>
                  <a:pt x="11" y="108"/>
                </a:cubicBezTo>
                <a:cubicBezTo>
                  <a:pt x="11" y="109"/>
                  <a:pt x="11" y="110"/>
                  <a:pt x="12" y="111"/>
                </a:cubicBezTo>
                <a:cubicBezTo>
                  <a:pt x="31" y="130"/>
                  <a:pt x="31" y="130"/>
                  <a:pt x="31" y="130"/>
                </a:cubicBezTo>
                <a:cubicBezTo>
                  <a:pt x="32" y="131"/>
                  <a:pt x="33" y="131"/>
                  <a:pt x="34" y="131"/>
                </a:cubicBezTo>
                <a:cubicBezTo>
                  <a:pt x="34" y="131"/>
                  <a:pt x="34" y="131"/>
                  <a:pt x="34" y="131"/>
                </a:cubicBezTo>
                <a:cubicBezTo>
                  <a:pt x="35" y="131"/>
                  <a:pt x="36" y="131"/>
                  <a:pt x="36" y="130"/>
                </a:cubicBezTo>
                <a:close/>
                <a:moveTo>
                  <a:pt x="134" y="17"/>
                </a:moveTo>
                <a:cubicBezTo>
                  <a:pt x="134" y="17"/>
                  <a:pt x="134" y="17"/>
                  <a:pt x="134" y="17"/>
                </a:cubicBezTo>
                <a:cubicBezTo>
                  <a:pt x="125" y="8"/>
                  <a:pt x="125" y="8"/>
                  <a:pt x="125" y="8"/>
                </a:cubicBezTo>
                <a:cubicBezTo>
                  <a:pt x="104" y="25"/>
                  <a:pt x="104" y="25"/>
                  <a:pt x="104" y="25"/>
                </a:cubicBezTo>
                <a:cubicBezTo>
                  <a:pt x="117" y="38"/>
                  <a:pt x="117" y="38"/>
                  <a:pt x="117" y="38"/>
                </a:cubicBezTo>
                <a:cubicBezTo>
                  <a:pt x="134" y="17"/>
                  <a:pt x="134" y="17"/>
                  <a:pt x="134" y="1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22537" name="Oval 9"/>
          <p:cNvSpPr>
            <a:spLocks noChangeArrowheads="1"/>
          </p:cNvSpPr>
          <p:nvPr/>
        </p:nvSpPr>
        <p:spPr bwMode="auto">
          <a:xfrm>
            <a:off x="8303684" y="3783651"/>
            <a:ext cx="516467" cy="51662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22563" name="Freeform 35"/>
          <p:cNvSpPr>
            <a:spLocks noEditPoints="1"/>
          </p:cNvSpPr>
          <p:nvPr/>
        </p:nvSpPr>
        <p:spPr bwMode="auto">
          <a:xfrm>
            <a:off x="8411635" y="3895870"/>
            <a:ext cx="300567" cy="292191"/>
          </a:xfrm>
          <a:custGeom>
            <a:avLst/>
            <a:gdLst>
              <a:gd name="T0" fmla="*/ 36 w 144"/>
              <a:gd name="T1" fmla="*/ 106 h 140"/>
              <a:gd name="T2" fmla="*/ 29 w 144"/>
              <a:gd name="T3" fmla="*/ 123 h 140"/>
              <a:gd name="T4" fmla="*/ 19 w 144"/>
              <a:gd name="T5" fmla="*/ 113 h 140"/>
              <a:gd name="T6" fmla="*/ 29 w 144"/>
              <a:gd name="T7" fmla="*/ 103 h 140"/>
              <a:gd name="T8" fmla="*/ 127 w 144"/>
              <a:gd name="T9" fmla="*/ 0 h 140"/>
              <a:gd name="T10" fmla="*/ 144 w 144"/>
              <a:gd name="T11" fmla="*/ 17 h 140"/>
              <a:gd name="T12" fmla="*/ 144 w 144"/>
              <a:gd name="T13" fmla="*/ 60 h 140"/>
              <a:gd name="T14" fmla="*/ 144 w 144"/>
              <a:gd name="T15" fmla="*/ 103 h 140"/>
              <a:gd name="T16" fmla="*/ 139 w 144"/>
              <a:gd name="T17" fmla="*/ 135 h 140"/>
              <a:gd name="T18" fmla="*/ 5 w 144"/>
              <a:gd name="T19" fmla="*/ 135 h 140"/>
              <a:gd name="T20" fmla="*/ 0 w 144"/>
              <a:gd name="T21" fmla="*/ 103 h 140"/>
              <a:gd name="T22" fmla="*/ 0 w 144"/>
              <a:gd name="T23" fmla="*/ 60 h 140"/>
              <a:gd name="T24" fmla="*/ 0 w 144"/>
              <a:gd name="T25" fmla="*/ 17 h 140"/>
              <a:gd name="T26" fmla="*/ 17 w 144"/>
              <a:gd name="T27" fmla="*/ 0 h 140"/>
              <a:gd name="T28" fmla="*/ 17 w 144"/>
              <a:gd name="T29" fmla="*/ 11 h 140"/>
              <a:gd name="T30" fmla="*/ 13 w 144"/>
              <a:gd name="T31" fmla="*/ 13 h 140"/>
              <a:gd name="T32" fmla="*/ 12 w 144"/>
              <a:gd name="T33" fmla="*/ 41 h 140"/>
              <a:gd name="T34" fmla="*/ 17 w 144"/>
              <a:gd name="T35" fmla="*/ 43 h 140"/>
              <a:gd name="T36" fmla="*/ 127 w 144"/>
              <a:gd name="T37" fmla="*/ 43 h 140"/>
              <a:gd name="T38" fmla="*/ 131 w 144"/>
              <a:gd name="T39" fmla="*/ 41 h 140"/>
              <a:gd name="T40" fmla="*/ 131 w 144"/>
              <a:gd name="T41" fmla="*/ 13 h 140"/>
              <a:gd name="T42" fmla="*/ 127 w 144"/>
              <a:gd name="T43" fmla="*/ 54 h 140"/>
              <a:gd name="T44" fmla="*/ 17 w 144"/>
              <a:gd name="T45" fmla="*/ 54 h 140"/>
              <a:gd name="T46" fmla="*/ 13 w 144"/>
              <a:gd name="T47" fmla="*/ 56 h 140"/>
              <a:gd name="T48" fmla="*/ 11 w 144"/>
              <a:gd name="T49" fmla="*/ 80 h 140"/>
              <a:gd name="T50" fmla="*/ 13 w 144"/>
              <a:gd name="T51" fmla="*/ 84 h 140"/>
              <a:gd name="T52" fmla="*/ 127 w 144"/>
              <a:gd name="T53" fmla="*/ 86 h 140"/>
              <a:gd name="T54" fmla="*/ 131 w 144"/>
              <a:gd name="T55" fmla="*/ 84 h 140"/>
              <a:gd name="T56" fmla="*/ 133 w 144"/>
              <a:gd name="T57" fmla="*/ 60 h 140"/>
              <a:gd name="T58" fmla="*/ 131 w 144"/>
              <a:gd name="T59" fmla="*/ 56 h 140"/>
              <a:gd name="T60" fmla="*/ 127 w 144"/>
              <a:gd name="T61" fmla="*/ 97 h 140"/>
              <a:gd name="T62" fmla="*/ 17 w 144"/>
              <a:gd name="T63" fmla="*/ 97 h 140"/>
              <a:gd name="T64" fmla="*/ 13 w 144"/>
              <a:gd name="T65" fmla="*/ 99 h 140"/>
              <a:gd name="T66" fmla="*/ 12 w 144"/>
              <a:gd name="T67" fmla="*/ 127 h 140"/>
              <a:gd name="T68" fmla="*/ 17 w 144"/>
              <a:gd name="T69" fmla="*/ 129 h 140"/>
              <a:gd name="T70" fmla="*/ 131 w 144"/>
              <a:gd name="T71" fmla="*/ 127 h 140"/>
              <a:gd name="T72" fmla="*/ 133 w 144"/>
              <a:gd name="T73" fmla="*/ 103 h 140"/>
              <a:gd name="T74" fmla="*/ 131 w 144"/>
              <a:gd name="T75" fmla="*/ 99 h 140"/>
              <a:gd name="T76" fmla="*/ 29 w 144"/>
              <a:gd name="T77" fmla="*/ 17 h 140"/>
              <a:gd name="T78" fmla="*/ 39 w 144"/>
              <a:gd name="T79" fmla="*/ 27 h 140"/>
              <a:gd name="T80" fmla="*/ 29 w 144"/>
              <a:gd name="T81" fmla="*/ 37 h 140"/>
              <a:gd name="T82" fmla="*/ 19 w 144"/>
              <a:gd name="T83" fmla="*/ 27 h 140"/>
              <a:gd name="T84" fmla="*/ 29 w 144"/>
              <a:gd name="T85" fmla="*/ 17 h 140"/>
              <a:gd name="T86" fmla="*/ 29 w 144"/>
              <a:gd name="T87" fmla="*/ 24 h 140"/>
              <a:gd name="T88" fmla="*/ 26 w 144"/>
              <a:gd name="T89" fmla="*/ 27 h 140"/>
              <a:gd name="T90" fmla="*/ 29 w 144"/>
              <a:gd name="T91" fmla="*/ 31 h 140"/>
              <a:gd name="T92" fmla="*/ 32 w 144"/>
              <a:gd name="T93" fmla="*/ 27 h 140"/>
              <a:gd name="T94" fmla="*/ 29 w 144"/>
              <a:gd name="T95" fmla="*/ 60 h 140"/>
              <a:gd name="T96" fmla="*/ 36 w 144"/>
              <a:gd name="T97" fmla="*/ 63 h 140"/>
              <a:gd name="T98" fmla="*/ 36 w 144"/>
              <a:gd name="T99" fmla="*/ 77 h 140"/>
              <a:gd name="T100" fmla="*/ 22 w 144"/>
              <a:gd name="T101" fmla="*/ 77 h 140"/>
              <a:gd name="T102" fmla="*/ 22 w 144"/>
              <a:gd name="T103" fmla="*/ 63 h 140"/>
              <a:gd name="T104" fmla="*/ 31 w 144"/>
              <a:gd name="T105" fmla="*/ 68 h 140"/>
              <a:gd name="T106" fmla="*/ 27 w 144"/>
              <a:gd name="T107" fmla="*/ 68 h 140"/>
              <a:gd name="T108" fmla="*/ 27 w 144"/>
              <a:gd name="T109" fmla="*/ 73 h 140"/>
              <a:gd name="T110" fmla="*/ 31 w 144"/>
              <a:gd name="T111" fmla="*/ 73 h 140"/>
              <a:gd name="T112" fmla="*/ 31 w 144"/>
              <a:gd name="T113" fmla="*/ 68 h 140"/>
              <a:gd name="T114" fmla="*/ 29 w 144"/>
              <a:gd name="T115" fmla="*/ 110 h 140"/>
              <a:gd name="T116" fmla="*/ 26 w 144"/>
              <a:gd name="T117" fmla="*/ 113 h 140"/>
              <a:gd name="T118" fmla="*/ 29 w 144"/>
              <a:gd name="T119" fmla="*/ 116 h 140"/>
              <a:gd name="T120" fmla="*/ 32 w 144"/>
              <a:gd name="T121" fmla="*/ 113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44" h="140">
                <a:moveTo>
                  <a:pt x="29" y="103"/>
                </a:moveTo>
                <a:cubicBezTo>
                  <a:pt x="32" y="103"/>
                  <a:pt x="34" y="104"/>
                  <a:pt x="36" y="106"/>
                </a:cubicBezTo>
                <a:cubicBezTo>
                  <a:pt x="36" y="106"/>
                  <a:pt x="36" y="106"/>
                  <a:pt x="36" y="106"/>
                </a:cubicBezTo>
                <a:cubicBezTo>
                  <a:pt x="38" y="108"/>
                  <a:pt x="39" y="110"/>
                  <a:pt x="39" y="113"/>
                </a:cubicBezTo>
                <a:cubicBezTo>
                  <a:pt x="39" y="116"/>
                  <a:pt x="38" y="118"/>
                  <a:pt x="36" y="120"/>
                </a:cubicBezTo>
                <a:cubicBezTo>
                  <a:pt x="34" y="122"/>
                  <a:pt x="32" y="123"/>
                  <a:pt x="29" y="123"/>
                </a:cubicBezTo>
                <a:cubicBezTo>
                  <a:pt x="26" y="123"/>
                  <a:pt x="24" y="122"/>
                  <a:pt x="22" y="120"/>
                </a:cubicBezTo>
                <a:cubicBezTo>
                  <a:pt x="22" y="120"/>
                  <a:pt x="22" y="120"/>
                  <a:pt x="22" y="120"/>
                </a:cubicBezTo>
                <a:cubicBezTo>
                  <a:pt x="20" y="118"/>
                  <a:pt x="19" y="116"/>
                  <a:pt x="19" y="113"/>
                </a:cubicBezTo>
                <a:cubicBezTo>
                  <a:pt x="19" y="110"/>
                  <a:pt x="20" y="108"/>
                  <a:pt x="22" y="106"/>
                </a:cubicBezTo>
                <a:cubicBezTo>
                  <a:pt x="22" y="106"/>
                  <a:pt x="22" y="106"/>
                  <a:pt x="22" y="106"/>
                </a:cubicBezTo>
                <a:cubicBezTo>
                  <a:pt x="24" y="104"/>
                  <a:pt x="26" y="103"/>
                  <a:pt x="29" y="103"/>
                </a:cubicBezTo>
                <a:close/>
                <a:moveTo>
                  <a:pt x="17" y="0"/>
                </a:moveTo>
                <a:cubicBezTo>
                  <a:pt x="17" y="0"/>
                  <a:pt x="17" y="0"/>
                  <a:pt x="17" y="0"/>
                </a:cubicBezTo>
                <a:cubicBezTo>
                  <a:pt x="127" y="0"/>
                  <a:pt x="127" y="0"/>
                  <a:pt x="127" y="0"/>
                </a:cubicBezTo>
                <a:cubicBezTo>
                  <a:pt x="132" y="0"/>
                  <a:pt x="136" y="2"/>
                  <a:pt x="139" y="5"/>
                </a:cubicBezTo>
                <a:cubicBezTo>
                  <a:pt x="139" y="5"/>
                  <a:pt x="139" y="5"/>
                  <a:pt x="139" y="5"/>
                </a:cubicBezTo>
                <a:cubicBezTo>
                  <a:pt x="142" y="8"/>
                  <a:pt x="144" y="13"/>
                  <a:pt x="144" y="17"/>
                </a:cubicBezTo>
                <a:cubicBezTo>
                  <a:pt x="144" y="37"/>
                  <a:pt x="144" y="37"/>
                  <a:pt x="144" y="37"/>
                </a:cubicBezTo>
                <a:cubicBezTo>
                  <a:pt x="144" y="41"/>
                  <a:pt x="142" y="46"/>
                  <a:pt x="139" y="49"/>
                </a:cubicBezTo>
                <a:cubicBezTo>
                  <a:pt x="142" y="52"/>
                  <a:pt x="144" y="56"/>
                  <a:pt x="144" y="60"/>
                </a:cubicBezTo>
                <a:cubicBezTo>
                  <a:pt x="144" y="80"/>
                  <a:pt x="144" y="80"/>
                  <a:pt x="144" y="80"/>
                </a:cubicBezTo>
                <a:cubicBezTo>
                  <a:pt x="144" y="84"/>
                  <a:pt x="142" y="88"/>
                  <a:pt x="139" y="92"/>
                </a:cubicBezTo>
                <a:cubicBezTo>
                  <a:pt x="142" y="95"/>
                  <a:pt x="144" y="99"/>
                  <a:pt x="144" y="103"/>
                </a:cubicBezTo>
                <a:cubicBezTo>
                  <a:pt x="144" y="123"/>
                  <a:pt x="144" y="123"/>
                  <a:pt x="144" y="123"/>
                </a:cubicBezTo>
                <a:cubicBezTo>
                  <a:pt x="144" y="128"/>
                  <a:pt x="142" y="132"/>
                  <a:pt x="139" y="135"/>
                </a:cubicBezTo>
                <a:cubicBezTo>
                  <a:pt x="139" y="135"/>
                  <a:pt x="139" y="135"/>
                  <a:pt x="139" y="135"/>
                </a:cubicBezTo>
                <a:cubicBezTo>
                  <a:pt x="136" y="138"/>
                  <a:pt x="132" y="140"/>
                  <a:pt x="127" y="140"/>
                </a:cubicBezTo>
                <a:cubicBezTo>
                  <a:pt x="17" y="140"/>
                  <a:pt x="17" y="140"/>
                  <a:pt x="17" y="140"/>
                </a:cubicBezTo>
                <a:cubicBezTo>
                  <a:pt x="12" y="140"/>
                  <a:pt x="8" y="138"/>
                  <a:pt x="5" y="135"/>
                </a:cubicBezTo>
                <a:cubicBezTo>
                  <a:pt x="5" y="135"/>
                  <a:pt x="5" y="135"/>
                  <a:pt x="5" y="135"/>
                </a:cubicBezTo>
                <a:cubicBezTo>
                  <a:pt x="2" y="132"/>
                  <a:pt x="0" y="128"/>
                  <a:pt x="0" y="123"/>
                </a:cubicBezTo>
                <a:cubicBezTo>
                  <a:pt x="0" y="103"/>
                  <a:pt x="0" y="103"/>
                  <a:pt x="0" y="103"/>
                </a:cubicBezTo>
                <a:cubicBezTo>
                  <a:pt x="0" y="99"/>
                  <a:pt x="1" y="95"/>
                  <a:pt x="4" y="92"/>
                </a:cubicBezTo>
                <a:cubicBezTo>
                  <a:pt x="1" y="88"/>
                  <a:pt x="0" y="84"/>
                  <a:pt x="0" y="80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56"/>
                  <a:pt x="1" y="52"/>
                  <a:pt x="4" y="49"/>
                </a:cubicBezTo>
                <a:cubicBezTo>
                  <a:pt x="1" y="46"/>
                  <a:pt x="0" y="41"/>
                  <a:pt x="0" y="37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13"/>
                  <a:pt x="2" y="8"/>
                  <a:pt x="5" y="5"/>
                </a:cubicBezTo>
                <a:cubicBezTo>
                  <a:pt x="5" y="5"/>
                  <a:pt x="5" y="5"/>
                  <a:pt x="5" y="5"/>
                </a:cubicBezTo>
                <a:cubicBezTo>
                  <a:pt x="8" y="2"/>
                  <a:pt x="12" y="0"/>
                  <a:pt x="17" y="0"/>
                </a:cubicBezTo>
                <a:close/>
                <a:moveTo>
                  <a:pt x="127" y="11"/>
                </a:moveTo>
                <a:cubicBezTo>
                  <a:pt x="127" y="11"/>
                  <a:pt x="127" y="11"/>
                  <a:pt x="127" y="11"/>
                </a:cubicBezTo>
                <a:cubicBezTo>
                  <a:pt x="17" y="11"/>
                  <a:pt x="17" y="11"/>
                  <a:pt x="17" y="11"/>
                </a:cubicBezTo>
                <a:cubicBezTo>
                  <a:pt x="15" y="11"/>
                  <a:pt x="14" y="12"/>
                  <a:pt x="13" y="13"/>
                </a:cubicBezTo>
                <a:cubicBezTo>
                  <a:pt x="13" y="13"/>
                  <a:pt x="13" y="13"/>
                  <a:pt x="13" y="13"/>
                </a:cubicBezTo>
                <a:cubicBezTo>
                  <a:pt x="13" y="13"/>
                  <a:pt x="13" y="13"/>
                  <a:pt x="13" y="13"/>
                </a:cubicBezTo>
                <a:cubicBezTo>
                  <a:pt x="11" y="14"/>
                  <a:pt x="11" y="16"/>
                  <a:pt x="11" y="17"/>
                </a:cubicBezTo>
                <a:cubicBezTo>
                  <a:pt x="11" y="37"/>
                  <a:pt x="11" y="37"/>
                  <a:pt x="11" y="37"/>
                </a:cubicBezTo>
                <a:cubicBezTo>
                  <a:pt x="11" y="39"/>
                  <a:pt x="11" y="40"/>
                  <a:pt x="12" y="41"/>
                </a:cubicBezTo>
                <a:cubicBezTo>
                  <a:pt x="13" y="41"/>
                  <a:pt x="13" y="41"/>
                  <a:pt x="13" y="41"/>
                </a:cubicBezTo>
                <a:cubicBezTo>
                  <a:pt x="13" y="41"/>
                  <a:pt x="13" y="41"/>
                  <a:pt x="13" y="41"/>
                </a:cubicBezTo>
                <a:cubicBezTo>
                  <a:pt x="14" y="42"/>
                  <a:pt x="15" y="43"/>
                  <a:pt x="17" y="43"/>
                </a:cubicBezTo>
                <a:cubicBezTo>
                  <a:pt x="17" y="43"/>
                  <a:pt x="17" y="43"/>
                  <a:pt x="17" y="43"/>
                </a:cubicBezTo>
                <a:cubicBezTo>
                  <a:pt x="127" y="43"/>
                  <a:pt x="127" y="43"/>
                  <a:pt x="127" y="43"/>
                </a:cubicBezTo>
                <a:cubicBezTo>
                  <a:pt x="127" y="43"/>
                  <a:pt x="127" y="43"/>
                  <a:pt x="127" y="43"/>
                </a:cubicBezTo>
                <a:cubicBezTo>
                  <a:pt x="129" y="43"/>
                  <a:pt x="130" y="42"/>
                  <a:pt x="131" y="41"/>
                </a:cubicBezTo>
                <a:cubicBezTo>
                  <a:pt x="131" y="41"/>
                  <a:pt x="131" y="41"/>
                  <a:pt x="131" y="41"/>
                </a:cubicBezTo>
                <a:cubicBezTo>
                  <a:pt x="131" y="41"/>
                  <a:pt x="131" y="41"/>
                  <a:pt x="131" y="41"/>
                </a:cubicBezTo>
                <a:cubicBezTo>
                  <a:pt x="132" y="40"/>
                  <a:pt x="133" y="39"/>
                  <a:pt x="133" y="37"/>
                </a:cubicBezTo>
                <a:cubicBezTo>
                  <a:pt x="133" y="17"/>
                  <a:pt x="133" y="17"/>
                  <a:pt x="133" y="17"/>
                </a:cubicBezTo>
                <a:cubicBezTo>
                  <a:pt x="133" y="16"/>
                  <a:pt x="132" y="14"/>
                  <a:pt x="131" y="13"/>
                </a:cubicBezTo>
                <a:cubicBezTo>
                  <a:pt x="131" y="13"/>
                  <a:pt x="131" y="13"/>
                  <a:pt x="131" y="13"/>
                </a:cubicBezTo>
                <a:cubicBezTo>
                  <a:pt x="130" y="12"/>
                  <a:pt x="128" y="11"/>
                  <a:pt x="127" y="11"/>
                </a:cubicBezTo>
                <a:close/>
                <a:moveTo>
                  <a:pt x="127" y="54"/>
                </a:moveTo>
                <a:cubicBezTo>
                  <a:pt x="127" y="54"/>
                  <a:pt x="127" y="54"/>
                  <a:pt x="127" y="54"/>
                </a:cubicBezTo>
                <a:cubicBezTo>
                  <a:pt x="127" y="54"/>
                  <a:pt x="127" y="54"/>
                  <a:pt x="127" y="54"/>
                </a:cubicBezTo>
                <a:cubicBezTo>
                  <a:pt x="17" y="54"/>
                  <a:pt x="17" y="54"/>
                  <a:pt x="17" y="54"/>
                </a:cubicBezTo>
                <a:cubicBezTo>
                  <a:pt x="17" y="54"/>
                  <a:pt x="17" y="54"/>
                  <a:pt x="17" y="54"/>
                </a:cubicBezTo>
                <a:cubicBezTo>
                  <a:pt x="15" y="54"/>
                  <a:pt x="14" y="55"/>
                  <a:pt x="13" y="56"/>
                </a:cubicBezTo>
                <a:cubicBezTo>
                  <a:pt x="13" y="56"/>
                  <a:pt x="13" y="56"/>
                  <a:pt x="13" y="56"/>
                </a:cubicBezTo>
                <a:cubicBezTo>
                  <a:pt x="13" y="56"/>
                  <a:pt x="13" y="56"/>
                  <a:pt x="13" y="56"/>
                </a:cubicBezTo>
                <a:cubicBezTo>
                  <a:pt x="11" y="57"/>
                  <a:pt x="11" y="59"/>
                  <a:pt x="11" y="60"/>
                </a:cubicBezTo>
                <a:cubicBezTo>
                  <a:pt x="11" y="80"/>
                  <a:pt x="11" y="80"/>
                  <a:pt x="11" y="80"/>
                </a:cubicBezTo>
                <a:cubicBezTo>
                  <a:pt x="11" y="82"/>
                  <a:pt x="11" y="83"/>
                  <a:pt x="12" y="84"/>
                </a:cubicBezTo>
                <a:cubicBezTo>
                  <a:pt x="13" y="84"/>
                  <a:pt x="13" y="84"/>
                  <a:pt x="13" y="84"/>
                </a:cubicBezTo>
                <a:cubicBezTo>
                  <a:pt x="13" y="84"/>
                  <a:pt x="13" y="84"/>
                  <a:pt x="13" y="84"/>
                </a:cubicBezTo>
                <a:cubicBezTo>
                  <a:pt x="14" y="85"/>
                  <a:pt x="15" y="86"/>
                  <a:pt x="17" y="86"/>
                </a:cubicBezTo>
                <a:cubicBezTo>
                  <a:pt x="17" y="86"/>
                  <a:pt x="17" y="86"/>
                  <a:pt x="17" y="86"/>
                </a:cubicBezTo>
                <a:cubicBezTo>
                  <a:pt x="127" y="86"/>
                  <a:pt x="127" y="86"/>
                  <a:pt x="127" y="86"/>
                </a:cubicBezTo>
                <a:cubicBezTo>
                  <a:pt x="127" y="86"/>
                  <a:pt x="127" y="86"/>
                  <a:pt x="127" y="86"/>
                </a:cubicBezTo>
                <a:cubicBezTo>
                  <a:pt x="129" y="86"/>
                  <a:pt x="130" y="85"/>
                  <a:pt x="131" y="84"/>
                </a:cubicBezTo>
                <a:cubicBezTo>
                  <a:pt x="131" y="84"/>
                  <a:pt x="131" y="84"/>
                  <a:pt x="131" y="84"/>
                </a:cubicBezTo>
                <a:cubicBezTo>
                  <a:pt x="131" y="84"/>
                  <a:pt x="131" y="84"/>
                  <a:pt x="131" y="84"/>
                </a:cubicBezTo>
                <a:cubicBezTo>
                  <a:pt x="132" y="83"/>
                  <a:pt x="133" y="82"/>
                  <a:pt x="133" y="80"/>
                </a:cubicBezTo>
                <a:cubicBezTo>
                  <a:pt x="133" y="60"/>
                  <a:pt x="133" y="60"/>
                  <a:pt x="133" y="60"/>
                </a:cubicBezTo>
                <a:cubicBezTo>
                  <a:pt x="133" y="59"/>
                  <a:pt x="132" y="57"/>
                  <a:pt x="131" y="56"/>
                </a:cubicBezTo>
                <a:cubicBezTo>
                  <a:pt x="131" y="56"/>
                  <a:pt x="131" y="56"/>
                  <a:pt x="131" y="56"/>
                </a:cubicBezTo>
                <a:cubicBezTo>
                  <a:pt x="131" y="56"/>
                  <a:pt x="131" y="56"/>
                  <a:pt x="131" y="56"/>
                </a:cubicBezTo>
                <a:cubicBezTo>
                  <a:pt x="130" y="55"/>
                  <a:pt x="129" y="54"/>
                  <a:pt x="127" y="54"/>
                </a:cubicBezTo>
                <a:close/>
                <a:moveTo>
                  <a:pt x="127" y="97"/>
                </a:moveTo>
                <a:cubicBezTo>
                  <a:pt x="127" y="97"/>
                  <a:pt x="127" y="97"/>
                  <a:pt x="127" y="97"/>
                </a:cubicBezTo>
                <a:cubicBezTo>
                  <a:pt x="127" y="97"/>
                  <a:pt x="127" y="97"/>
                  <a:pt x="127" y="97"/>
                </a:cubicBezTo>
                <a:cubicBezTo>
                  <a:pt x="17" y="97"/>
                  <a:pt x="17" y="97"/>
                  <a:pt x="17" y="97"/>
                </a:cubicBezTo>
                <a:cubicBezTo>
                  <a:pt x="17" y="97"/>
                  <a:pt x="17" y="97"/>
                  <a:pt x="17" y="97"/>
                </a:cubicBezTo>
                <a:cubicBezTo>
                  <a:pt x="15" y="97"/>
                  <a:pt x="14" y="98"/>
                  <a:pt x="13" y="99"/>
                </a:cubicBezTo>
                <a:cubicBezTo>
                  <a:pt x="13" y="99"/>
                  <a:pt x="13" y="99"/>
                  <a:pt x="13" y="99"/>
                </a:cubicBezTo>
                <a:cubicBezTo>
                  <a:pt x="13" y="99"/>
                  <a:pt x="13" y="99"/>
                  <a:pt x="13" y="99"/>
                </a:cubicBezTo>
                <a:cubicBezTo>
                  <a:pt x="11" y="100"/>
                  <a:pt x="11" y="102"/>
                  <a:pt x="11" y="103"/>
                </a:cubicBezTo>
                <a:cubicBezTo>
                  <a:pt x="11" y="123"/>
                  <a:pt x="11" y="123"/>
                  <a:pt x="11" y="123"/>
                </a:cubicBezTo>
                <a:cubicBezTo>
                  <a:pt x="11" y="124"/>
                  <a:pt x="11" y="126"/>
                  <a:pt x="12" y="127"/>
                </a:cubicBezTo>
                <a:cubicBezTo>
                  <a:pt x="13" y="127"/>
                  <a:pt x="13" y="127"/>
                  <a:pt x="13" y="127"/>
                </a:cubicBezTo>
                <a:cubicBezTo>
                  <a:pt x="13" y="127"/>
                  <a:pt x="13" y="127"/>
                  <a:pt x="13" y="127"/>
                </a:cubicBezTo>
                <a:cubicBezTo>
                  <a:pt x="14" y="128"/>
                  <a:pt x="15" y="129"/>
                  <a:pt x="17" y="129"/>
                </a:cubicBezTo>
                <a:cubicBezTo>
                  <a:pt x="127" y="129"/>
                  <a:pt x="127" y="129"/>
                  <a:pt x="127" y="129"/>
                </a:cubicBezTo>
                <a:cubicBezTo>
                  <a:pt x="128" y="129"/>
                  <a:pt x="130" y="128"/>
                  <a:pt x="131" y="127"/>
                </a:cubicBezTo>
                <a:cubicBezTo>
                  <a:pt x="131" y="127"/>
                  <a:pt x="131" y="127"/>
                  <a:pt x="131" y="127"/>
                </a:cubicBezTo>
                <a:cubicBezTo>
                  <a:pt x="131" y="127"/>
                  <a:pt x="131" y="127"/>
                  <a:pt x="131" y="127"/>
                </a:cubicBezTo>
                <a:cubicBezTo>
                  <a:pt x="132" y="126"/>
                  <a:pt x="133" y="125"/>
                  <a:pt x="133" y="123"/>
                </a:cubicBezTo>
                <a:cubicBezTo>
                  <a:pt x="133" y="103"/>
                  <a:pt x="133" y="103"/>
                  <a:pt x="133" y="103"/>
                </a:cubicBezTo>
                <a:cubicBezTo>
                  <a:pt x="133" y="102"/>
                  <a:pt x="132" y="100"/>
                  <a:pt x="131" y="99"/>
                </a:cubicBezTo>
                <a:cubicBezTo>
                  <a:pt x="131" y="99"/>
                  <a:pt x="131" y="99"/>
                  <a:pt x="131" y="99"/>
                </a:cubicBezTo>
                <a:cubicBezTo>
                  <a:pt x="131" y="99"/>
                  <a:pt x="131" y="99"/>
                  <a:pt x="131" y="99"/>
                </a:cubicBezTo>
                <a:cubicBezTo>
                  <a:pt x="130" y="98"/>
                  <a:pt x="129" y="97"/>
                  <a:pt x="127" y="97"/>
                </a:cubicBezTo>
                <a:close/>
                <a:moveTo>
                  <a:pt x="29" y="17"/>
                </a:moveTo>
                <a:cubicBezTo>
                  <a:pt x="29" y="17"/>
                  <a:pt x="29" y="17"/>
                  <a:pt x="29" y="17"/>
                </a:cubicBezTo>
                <a:cubicBezTo>
                  <a:pt x="32" y="17"/>
                  <a:pt x="34" y="18"/>
                  <a:pt x="36" y="20"/>
                </a:cubicBezTo>
                <a:cubicBezTo>
                  <a:pt x="36" y="20"/>
                  <a:pt x="36" y="20"/>
                  <a:pt x="36" y="20"/>
                </a:cubicBezTo>
                <a:cubicBezTo>
                  <a:pt x="38" y="22"/>
                  <a:pt x="39" y="25"/>
                  <a:pt x="39" y="27"/>
                </a:cubicBezTo>
                <a:cubicBezTo>
                  <a:pt x="39" y="30"/>
                  <a:pt x="38" y="32"/>
                  <a:pt x="36" y="34"/>
                </a:cubicBezTo>
                <a:cubicBezTo>
                  <a:pt x="36" y="34"/>
                  <a:pt x="36" y="34"/>
                  <a:pt x="36" y="34"/>
                </a:cubicBezTo>
                <a:cubicBezTo>
                  <a:pt x="34" y="36"/>
                  <a:pt x="32" y="37"/>
                  <a:pt x="29" y="37"/>
                </a:cubicBezTo>
                <a:cubicBezTo>
                  <a:pt x="26" y="37"/>
                  <a:pt x="24" y="36"/>
                  <a:pt x="22" y="34"/>
                </a:cubicBezTo>
                <a:cubicBezTo>
                  <a:pt x="22" y="34"/>
                  <a:pt x="22" y="34"/>
                  <a:pt x="22" y="34"/>
                </a:cubicBezTo>
                <a:cubicBezTo>
                  <a:pt x="20" y="32"/>
                  <a:pt x="19" y="30"/>
                  <a:pt x="19" y="27"/>
                </a:cubicBezTo>
                <a:cubicBezTo>
                  <a:pt x="19" y="25"/>
                  <a:pt x="20" y="22"/>
                  <a:pt x="22" y="20"/>
                </a:cubicBezTo>
                <a:cubicBezTo>
                  <a:pt x="22" y="20"/>
                  <a:pt x="22" y="20"/>
                  <a:pt x="22" y="20"/>
                </a:cubicBezTo>
                <a:cubicBezTo>
                  <a:pt x="24" y="18"/>
                  <a:pt x="26" y="17"/>
                  <a:pt x="29" y="17"/>
                </a:cubicBezTo>
                <a:close/>
                <a:moveTo>
                  <a:pt x="31" y="25"/>
                </a:moveTo>
                <a:cubicBezTo>
                  <a:pt x="31" y="25"/>
                  <a:pt x="31" y="25"/>
                  <a:pt x="31" y="25"/>
                </a:cubicBezTo>
                <a:cubicBezTo>
                  <a:pt x="31" y="24"/>
                  <a:pt x="30" y="24"/>
                  <a:pt x="29" y="24"/>
                </a:cubicBezTo>
                <a:cubicBezTo>
                  <a:pt x="28" y="24"/>
                  <a:pt x="27" y="24"/>
                  <a:pt x="27" y="25"/>
                </a:cubicBezTo>
                <a:cubicBezTo>
                  <a:pt x="27" y="25"/>
                  <a:pt x="27" y="25"/>
                  <a:pt x="27" y="25"/>
                </a:cubicBezTo>
                <a:cubicBezTo>
                  <a:pt x="26" y="25"/>
                  <a:pt x="26" y="26"/>
                  <a:pt x="26" y="27"/>
                </a:cubicBezTo>
                <a:cubicBezTo>
                  <a:pt x="26" y="28"/>
                  <a:pt x="26" y="29"/>
                  <a:pt x="27" y="30"/>
                </a:cubicBezTo>
                <a:cubicBezTo>
                  <a:pt x="27" y="30"/>
                  <a:pt x="27" y="30"/>
                  <a:pt x="27" y="30"/>
                </a:cubicBezTo>
                <a:cubicBezTo>
                  <a:pt x="27" y="30"/>
                  <a:pt x="28" y="31"/>
                  <a:pt x="29" y="31"/>
                </a:cubicBezTo>
                <a:cubicBezTo>
                  <a:pt x="30" y="31"/>
                  <a:pt x="31" y="30"/>
                  <a:pt x="31" y="30"/>
                </a:cubicBezTo>
                <a:cubicBezTo>
                  <a:pt x="31" y="30"/>
                  <a:pt x="31" y="30"/>
                  <a:pt x="31" y="30"/>
                </a:cubicBezTo>
                <a:cubicBezTo>
                  <a:pt x="32" y="29"/>
                  <a:pt x="32" y="28"/>
                  <a:pt x="32" y="27"/>
                </a:cubicBezTo>
                <a:cubicBezTo>
                  <a:pt x="32" y="26"/>
                  <a:pt x="32" y="25"/>
                  <a:pt x="31" y="25"/>
                </a:cubicBezTo>
                <a:cubicBezTo>
                  <a:pt x="31" y="25"/>
                  <a:pt x="31" y="25"/>
                  <a:pt x="31" y="25"/>
                </a:cubicBezTo>
                <a:close/>
                <a:moveTo>
                  <a:pt x="29" y="60"/>
                </a:moveTo>
                <a:cubicBezTo>
                  <a:pt x="29" y="60"/>
                  <a:pt x="29" y="60"/>
                  <a:pt x="29" y="60"/>
                </a:cubicBezTo>
                <a:cubicBezTo>
                  <a:pt x="32" y="60"/>
                  <a:pt x="34" y="61"/>
                  <a:pt x="36" y="63"/>
                </a:cubicBezTo>
                <a:cubicBezTo>
                  <a:pt x="36" y="63"/>
                  <a:pt x="36" y="63"/>
                  <a:pt x="36" y="63"/>
                </a:cubicBezTo>
                <a:cubicBezTo>
                  <a:pt x="38" y="65"/>
                  <a:pt x="39" y="67"/>
                  <a:pt x="39" y="70"/>
                </a:cubicBezTo>
                <a:cubicBezTo>
                  <a:pt x="39" y="73"/>
                  <a:pt x="38" y="75"/>
                  <a:pt x="36" y="77"/>
                </a:cubicBezTo>
                <a:cubicBezTo>
                  <a:pt x="36" y="77"/>
                  <a:pt x="36" y="77"/>
                  <a:pt x="36" y="77"/>
                </a:cubicBezTo>
                <a:cubicBezTo>
                  <a:pt x="34" y="79"/>
                  <a:pt x="32" y="80"/>
                  <a:pt x="29" y="80"/>
                </a:cubicBezTo>
                <a:cubicBezTo>
                  <a:pt x="26" y="80"/>
                  <a:pt x="24" y="79"/>
                  <a:pt x="22" y="77"/>
                </a:cubicBezTo>
                <a:cubicBezTo>
                  <a:pt x="22" y="77"/>
                  <a:pt x="22" y="77"/>
                  <a:pt x="22" y="77"/>
                </a:cubicBezTo>
                <a:cubicBezTo>
                  <a:pt x="20" y="75"/>
                  <a:pt x="19" y="73"/>
                  <a:pt x="19" y="70"/>
                </a:cubicBezTo>
                <a:cubicBezTo>
                  <a:pt x="19" y="67"/>
                  <a:pt x="20" y="65"/>
                  <a:pt x="22" y="63"/>
                </a:cubicBezTo>
                <a:cubicBezTo>
                  <a:pt x="22" y="63"/>
                  <a:pt x="22" y="63"/>
                  <a:pt x="22" y="63"/>
                </a:cubicBezTo>
                <a:cubicBezTo>
                  <a:pt x="24" y="61"/>
                  <a:pt x="26" y="60"/>
                  <a:pt x="29" y="60"/>
                </a:cubicBezTo>
                <a:close/>
                <a:moveTo>
                  <a:pt x="31" y="68"/>
                </a:moveTo>
                <a:cubicBezTo>
                  <a:pt x="31" y="68"/>
                  <a:pt x="31" y="68"/>
                  <a:pt x="31" y="68"/>
                </a:cubicBezTo>
                <a:cubicBezTo>
                  <a:pt x="31" y="67"/>
                  <a:pt x="30" y="67"/>
                  <a:pt x="29" y="67"/>
                </a:cubicBezTo>
                <a:cubicBezTo>
                  <a:pt x="28" y="67"/>
                  <a:pt x="27" y="67"/>
                  <a:pt x="27" y="68"/>
                </a:cubicBezTo>
                <a:cubicBezTo>
                  <a:pt x="27" y="68"/>
                  <a:pt x="27" y="68"/>
                  <a:pt x="27" y="68"/>
                </a:cubicBezTo>
                <a:cubicBezTo>
                  <a:pt x="26" y="68"/>
                  <a:pt x="26" y="69"/>
                  <a:pt x="26" y="70"/>
                </a:cubicBezTo>
                <a:cubicBezTo>
                  <a:pt x="26" y="71"/>
                  <a:pt x="26" y="72"/>
                  <a:pt x="27" y="73"/>
                </a:cubicBezTo>
                <a:cubicBezTo>
                  <a:pt x="27" y="73"/>
                  <a:pt x="27" y="73"/>
                  <a:pt x="27" y="73"/>
                </a:cubicBezTo>
                <a:cubicBezTo>
                  <a:pt x="27" y="73"/>
                  <a:pt x="28" y="73"/>
                  <a:pt x="29" y="73"/>
                </a:cubicBezTo>
                <a:cubicBezTo>
                  <a:pt x="30" y="73"/>
                  <a:pt x="31" y="73"/>
                  <a:pt x="31" y="73"/>
                </a:cubicBezTo>
                <a:cubicBezTo>
                  <a:pt x="31" y="73"/>
                  <a:pt x="31" y="73"/>
                  <a:pt x="31" y="73"/>
                </a:cubicBezTo>
                <a:cubicBezTo>
                  <a:pt x="32" y="72"/>
                  <a:pt x="32" y="71"/>
                  <a:pt x="32" y="70"/>
                </a:cubicBezTo>
                <a:cubicBezTo>
                  <a:pt x="32" y="69"/>
                  <a:pt x="32" y="68"/>
                  <a:pt x="31" y="68"/>
                </a:cubicBezTo>
                <a:cubicBezTo>
                  <a:pt x="31" y="68"/>
                  <a:pt x="31" y="68"/>
                  <a:pt x="31" y="68"/>
                </a:cubicBezTo>
                <a:close/>
                <a:moveTo>
                  <a:pt x="31" y="111"/>
                </a:moveTo>
                <a:cubicBezTo>
                  <a:pt x="31" y="111"/>
                  <a:pt x="31" y="111"/>
                  <a:pt x="31" y="111"/>
                </a:cubicBezTo>
                <a:cubicBezTo>
                  <a:pt x="31" y="110"/>
                  <a:pt x="30" y="110"/>
                  <a:pt x="29" y="110"/>
                </a:cubicBezTo>
                <a:cubicBezTo>
                  <a:pt x="28" y="110"/>
                  <a:pt x="27" y="110"/>
                  <a:pt x="27" y="111"/>
                </a:cubicBezTo>
                <a:cubicBezTo>
                  <a:pt x="27" y="111"/>
                  <a:pt x="27" y="111"/>
                  <a:pt x="27" y="111"/>
                </a:cubicBezTo>
                <a:cubicBezTo>
                  <a:pt x="26" y="111"/>
                  <a:pt x="26" y="112"/>
                  <a:pt x="26" y="113"/>
                </a:cubicBezTo>
                <a:cubicBezTo>
                  <a:pt x="26" y="114"/>
                  <a:pt x="26" y="115"/>
                  <a:pt x="27" y="115"/>
                </a:cubicBezTo>
                <a:cubicBezTo>
                  <a:pt x="27" y="115"/>
                  <a:pt x="27" y="115"/>
                  <a:pt x="27" y="115"/>
                </a:cubicBezTo>
                <a:cubicBezTo>
                  <a:pt x="27" y="116"/>
                  <a:pt x="28" y="116"/>
                  <a:pt x="29" y="116"/>
                </a:cubicBezTo>
                <a:cubicBezTo>
                  <a:pt x="30" y="116"/>
                  <a:pt x="31" y="116"/>
                  <a:pt x="31" y="115"/>
                </a:cubicBezTo>
                <a:cubicBezTo>
                  <a:pt x="31" y="115"/>
                  <a:pt x="31" y="115"/>
                  <a:pt x="31" y="115"/>
                </a:cubicBezTo>
                <a:cubicBezTo>
                  <a:pt x="32" y="115"/>
                  <a:pt x="32" y="114"/>
                  <a:pt x="32" y="113"/>
                </a:cubicBezTo>
                <a:cubicBezTo>
                  <a:pt x="32" y="112"/>
                  <a:pt x="32" y="111"/>
                  <a:pt x="31" y="111"/>
                </a:cubicBezTo>
                <a:cubicBezTo>
                  <a:pt x="31" y="111"/>
                  <a:pt x="31" y="111"/>
                  <a:pt x="31" y="11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22536" name="Oval 8"/>
          <p:cNvSpPr>
            <a:spLocks noChangeArrowheads="1"/>
          </p:cNvSpPr>
          <p:nvPr/>
        </p:nvSpPr>
        <p:spPr bwMode="auto">
          <a:xfrm>
            <a:off x="8303684" y="2769455"/>
            <a:ext cx="516467" cy="51450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22564" name="Freeform 36"/>
          <p:cNvSpPr>
            <a:spLocks noEditPoints="1"/>
          </p:cNvSpPr>
          <p:nvPr/>
        </p:nvSpPr>
        <p:spPr bwMode="auto">
          <a:xfrm>
            <a:off x="8411635" y="2877439"/>
            <a:ext cx="300567" cy="298541"/>
          </a:xfrm>
          <a:custGeom>
            <a:avLst/>
            <a:gdLst>
              <a:gd name="T0" fmla="*/ 72 w 144"/>
              <a:gd name="T1" fmla="*/ 34 h 144"/>
              <a:gd name="T2" fmla="*/ 77 w 144"/>
              <a:gd name="T3" fmla="*/ 66 h 144"/>
              <a:gd name="T4" fmla="*/ 66 w 144"/>
              <a:gd name="T5" fmla="*/ 66 h 144"/>
              <a:gd name="T6" fmla="*/ 72 w 144"/>
              <a:gd name="T7" fmla="*/ 0 h 144"/>
              <a:gd name="T8" fmla="*/ 123 w 144"/>
              <a:gd name="T9" fmla="*/ 21 h 144"/>
              <a:gd name="T10" fmla="*/ 123 w 144"/>
              <a:gd name="T11" fmla="*/ 21 h 144"/>
              <a:gd name="T12" fmla="*/ 123 w 144"/>
              <a:gd name="T13" fmla="*/ 123 h 144"/>
              <a:gd name="T14" fmla="*/ 123 w 144"/>
              <a:gd name="T15" fmla="*/ 123 h 144"/>
              <a:gd name="T16" fmla="*/ 72 w 144"/>
              <a:gd name="T17" fmla="*/ 144 h 144"/>
              <a:gd name="T18" fmla="*/ 21 w 144"/>
              <a:gd name="T19" fmla="*/ 123 h 144"/>
              <a:gd name="T20" fmla="*/ 21 w 144"/>
              <a:gd name="T21" fmla="*/ 21 h 144"/>
              <a:gd name="T22" fmla="*/ 21 w 144"/>
              <a:gd name="T23" fmla="*/ 21 h 144"/>
              <a:gd name="T24" fmla="*/ 115 w 144"/>
              <a:gd name="T25" fmla="*/ 29 h 144"/>
              <a:gd name="T26" fmla="*/ 72 w 144"/>
              <a:gd name="T27" fmla="*/ 11 h 144"/>
              <a:gd name="T28" fmla="*/ 29 w 144"/>
              <a:gd name="T29" fmla="*/ 29 h 144"/>
              <a:gd name="T30" fmla="*/ 29 w 144"/>
              <a:gd name="T31" fmla="*/ 115 h 144"/>
              <a:gd name="T32" fmla="*/ 72 w 144"/>
              <a:gd name="T33" fmla="*/ 133 h 144"/>
              <a:gd name="T34" fmla="*/ 115 w 144"/>
              <a:gd name="T35" fmla="*/ 115 h 144"/>
              <a:gd name="T36" fmla="*/ 115 w 144"/>
              <a:gd name="T37" fmla="*/ 29 h 144"/>
              <a:gd name="T38" fmla="*/ 91 w 144"/>
              <a:gd name="T39" fmla="*/ 53 h 144"/>
              <a:gd name="T40" fmla="*/ 91 w 144"/>
              <a:gd name="T41" fmla="*/ 45 h 144"/>
              <a:gd name="T42" fmla="*/ 103 w 144"/>
              <a:gd name="T43" fmla="*/ 51 h 144"/>
              <a:gd name="T44" fmla="*/ 109 w 144"/>
              <a:gd name="T45" fmla="*/ 65 h 144"/>
              <a:gd name="T46" fmla="*/ 109 w 144"/>
              <a:gd name="T47" fmla="*/ 80 h 144"/>
              <a:gd name="T48" fmla="*/ 103 w 144"/>
              <a:gd name="T49" fmla="*/ 93 h 144"/>
              <a:gd name="T50" fmla="*/ 93 w 144"/>
              <a:gd name="T51" fmla="*/ 104 h 144"/>
              <a:gd name="T52" fmla="*/ 79 w 144"/>
              <a:gd name="T53" fmla="*/ 109 h 144"/>
              <a:gd name="T54" fmla="*/ 64 w 144"/>
              <a:gd name="T55" fmla="*/ 109 h 144"/>
              <a:gd name="T56" fmla="*/ 51 w 144"/>
              <a:gd name="T57" fmla="*/ 104 h 144"/>
              <a:gd name="T58" fmla="*/ 40 w 144"/>
              <a:gd name="T59" fmla="*/ 93 h 144"/>
              <a:gd name="T60" fmla="*/ 35 w 144"/>
              <a:gd name="T61" fmla="*/ 80 h 144"/>
              <a:gd name="T62" fmla="*/ 35 w 144"/>
              <a:gd name="T63" fmla="*/ 65 h 144"/>
              <a:gd name="T64" fmla="*/ 40 w 144"/>
              <a:gd name="T65" fmla="*/ 51 h 144"/>
              <a:gd name="T66" fmla="*/ 53 w 144"/>
              <a:gd name="T67" fmla="*/ 45 h 144"/>
              <a:gd name="T68" fmla="*/ 50 w 144"/>
              <a:gd name="T69" fmla="*/ 57 h 144"/>
              <a:gd name="T70" fmla="*/ 46 w 144"/>
              <a:gd name="T71" fmla="*/ 67 h 144"/>
              <a:gd name="T72" fmla="*/ 46 w 144"/>
              <a:gd name="T73" fmla="*/ 78 h 144"/>
              <a:gd name="T74" fmla="*/ 50 w 144"/>
              <a:gd name="T75" fmla="*/ 87 h 144"/>
              <a:gd name="T76" fmla="*/ 57 w 144"/>
              <a:gd name="T77" fmla="*/ 94 h 144"/>
              <a:gd name="T78" fmla="*/ 66 w 144"/>
              <a:gd name="T79" fmla="*/ 99 h 144"/>
              <a:gd name="T80" fmla="*/ 77 w 144"/>
              <a:gd name="T81" fmla="*/ 99 h 144"/>
              <a:gd name="T82" fmla="*/ 87 w 144"/>
              <a:gd name="T83" fmla="*/ 94 h 144"/>
              <a:gd name="T84" fmla="*/ 94 w 144"/>
              <a:gd name="T85" fmla="*/ 87 h 144"/>
              <a:gd name="T86" fmla="*/ 98 w 144"/>
              <a:gd name="T87" fmla="*/ 78 h 144"/>
              <a:gd name="T88" fmla="*/ 98 w 144"/>
              <a:gd name="T89" fmla="*/ 67 h 144"/>
              <a:gd name="T90" fmla="*/ 94 w 144"/>
              <a:gd name="T91" fmla="*/ 57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44" h="144">
                <a:moveTo>
                  <a:pt x="66" y="40"/>
                </a:moveTo>
                <a:cubicBezTo>
                  <a:pt x="66" y="37"/>
                  <a:pt x="69" y="34"/>
                  <a:pt x="72" y="34"/>
                </a:cubicBezTo>
                <a:cubicBezTo>
                  <a:pt x="75" y="34"/>
                  <a:pt x="77" y="37"/>
                  <a:pt x="77" y="40"/>
                </a:cubicBezTo>
                <a:cubicBezTo>
                  <a:pt x="77" y="66"/>
                  <a:pt x="77" y="66"/>
                  <a:pt x="77" y="66"/>
                </a:cubicBezTo>
                <a:cubicBezTo>
                  <a:pt x="77" y="70"/>
                  <a:pt x="75" y="72"/>
                  <a:pt x="72" y="72"/>
                </a:cubicBezTo>
                <a:cubicBezTo>
                  <a:pt x="69" y="72"/>
                  <a:pt x="66" y="70"/>
                  <a:pt x="66" y="66"/>
                </a:cubicBezTo>
                <a:cubicBezTo>
                  <a:pt x="66" y="40"/>
                  <a:pt x="66" y="40"/>
                  <a:pt x="66" y="40"/>
                </a:cubicBezTo>
                <a:close/>
                <a:moveTo>
                  <a:pt x="72" y="0"/>
                </a:moveTo>
                <a:cubicBezTo>
                  <a:pt x="72" y="0"/>
                  <a:pt x="72" y="0"/>
                  <a:pt x="72" y="0"/>
                </a:cubicBezTo>
                <a:cubicBezTo>
                  <a:pt x="92" y="0"/>
                  <a:pt x="110" y="8"/>
                  <a:pt x="123" y="21"/>
                </a:cubicBezTo>
                <a:cubicBezTo>
                  <a:pt x="123" y="21"/>
                  <a:pt x="123" y="21"/>
                  <a:pt x="123" y="21"/>
                </a:cubicBezTo>
                <a:cubicBezTo>
                  <a:pt x="123" y="21"/>
                  <a:pt x="123" y="21"/>
                  <a:pt x="123" y="21"/>
                </a:cubicBezTo>
                <a:cubicBezTo>
                  <a:pt x="136" y="34"/>
                  <a:pt x="144" y="52"/>
                  <a:pt x="144" y="72"/>
                </a:cubicBezTo>
                <a:cubicBezTo>
                  <a:pt x="144" y="92"/>
                  <a:pt x="136" y="110"/>
                  <a:pt x="123" y="123"/>
                </a:cubicBezTo>
                <a:cubicBezTo>
                  <a:pt x="123" y="123"/>
                  <a:pt x="123" y="123"/>
                  <a:pt x="123" y="123"/>
                </a:cubicBezTo>
                <a:cubicBezTo>
                  <a:pt x="123" y="123"/>
                  <a:pt x="123" y="123"/>
                  <a:pt x="123" y="123"/>
                </a:cubicBezTo>
                <a:cubicBezTo>
                  <a:pt x="123" y="123"/>
                  <a:pt x="123" y="123"/>
                  <a:pt x="123" y="123"/>
                </a:cubicBezTo>
                <a:cubicBezTo>
                  <a:pt x="110" y="136"/>
                  <a:pt x="92" y="144"/>
                  <a:pt x="72" y="144"/>
                </a:cubicBezTo>
                <a:cubicBezTo>
                  <a:pt x="52" y="144"/>
                  <a:pt x="34" y="136"/>
                  <a:pt x="21" y="123"/>
                </a:cubicBezTo>
                <a:cubicBezTo>
                  <a:pt x="21" y="123"/>
                  <a:pt x="21" y="123"/>
                  <a:pt x="21" y="123"/>
                </a:cubicBezTo>
                <a:cubicBezTo>
                  <a:pt x="8" y="110"/>
                  <a:pt x="0" y="92"/>
                  <a:pt x="0" y="72"/>
                </a:cubicBezTo>
                <a:cubicBezTo>
                  <a:pt x="0" y="52"/>
                  <a:pt x="8" y="34"/>
                  <a:pt x="21" y="21"/>
                </a:cubicBezTo>
                <a:cubicBezTo>
                  <a:pt x="21" y="21"/>
                  <a:pt x="21" y="21"/>
                  <a:pt x="21" y="21"/>
                </a:cubicBezTo>
                <a:cubicBezTo>
                  <a:pt x="21" y="21"/>
                  <a:pt x="21" y="21"/>
                  <a:pt x="21" y="21"/>
                </a:cubicBezTo>
                <a:cubicBezTo>
                  <a:pt x="34" y="8"/>
                  <a:pt x="52" y="0"/>
                  <a:pt x="72" y="0"/>
                </a:cubicBezTo>
                <a:close/>
                <a:moveTo>
                  <a:pt x="115" y="29"/>
                </a:moveTo>
                <a:cubicBezTo>
                  <a:pt x="115" y="29"/>
                  <a:pt x="115" y="29"/>
                  <a:pt x="115" y="29"/>
                </a:cubicBezTo>
                <a:cubicBezTo>
                  <a:pt x="104" y="18"/>
                  <a:pt x="89" y="11"/>
                  <a:pt x="72" y="11"/>
                </a:cubicBezTo>
                <a:cubicBezTo>
                  <a:pt x="55" y="11"/>
                  <a:pt x="40" y="18"/>
                  <a:pt x="29" y="29"/>
                </a:cubicBezTo>
                <a:cubicBezTo>
                  <a:pt x="29" y="29"/>
                  <a:pt x="29" y="29"/>
                  <a:pt x="29" y="29"/>
                </a:cubicBezTo>
                <a:cubicBezTo>
                  <a:pt x="18" y="40"/>
                  <a:pt x="11" y="55"/>
                  <a:pt x="11" y="72"/>
                </a:cubicBezTo>
                <a:cubicBezTo>
                  <a:pt x="11" y="89"/>
                  <a:pt x="18" y="104"/>
                  <a:pt x="29" y="115"/>
                </a:cubicBezTo>
                <a:cubicBezTo>
                  <a:pt x="29" y="115"/>
                  <a:pt x="29" y="115"/>
                  <a:pt x="29" y="115"/>
                </a:cubicBezTo>
                <a:cubicBezTo>
                  <a:pt x="40" y="126"/>
                  <a:pt x="55" y="133"/>
                  <a:pt x="72" y="133"/>
                </a:cubicBezTo>
                <a:cubicBezTo>
                  <a:pt x="89" y="133"/>
                  <a:pt x="104" y="126"/>
                  <a:pt x="115" y="115"/>
                </a:cubicBezTo>
                <a:cubicBezTo>
                  <a:pt x="115" y="115"/>
                  <a:pt x="115" y="115"/>
                  <a:pt x="115" y="115"/>
                </a:cubicBezTo>
                <a:cubicBezTo>
                  <a:pt x="126" y="104"/>
                  <a:pt x="133" y="89"/>
                  <a:pt x="133" y="72"/>
                </a:cubicBezTo>
                <a:cubicBezTo>
                  <a:pt x="133" y="55"/>
                  <a:pt x="126" y="40"/>
                  <a:pt x="115" y="29"/>
                </a:cubicBezTo>
                <a:cubicBezTo>
                  <a:pt x="115" y="29"/>
                  <a:pt x="115" y="29"/>
                  <a:pt x="115" y="29"/>
                </a:cubicBezTo>
                <a:close/>
                <a:moveTo>
                  <a:pt x="91" y="53"/>
                </a:moveTo>
                <a:cubicBezTo>
                  <a:pt x="91" y="53"/>
                  <a:pt x="91" y="53"/>
                  <a:pt x="91" y="53"/>
                </a:cubicBezTo>
                <a:cubicBezTo>
                  <a:pt x="89" y="51"/>
                  <a:pt x="89" y="47"/>
                  <a:pt x="91" y="45"/>
                </a:cubicBezTo>
                <a:cubicBezTo>
                  <a:pt x="93" y="43"/>
                  <a:pt x="97" y="43"/>
                  <a:pt x="99" y="45"/>
                </a:cubicBezTo>
                <a:cubicBezTo>
                  <a:pt x="100" y="47"/>
                  <a:pt x="102" y="49"/>
                  <a:pt x="103" y="51"/>
                </a:cubicBezTo>
                <a:cubicBezTo>
                  <a:pt x="105" y="53"/>
                  <a:pt x="106" y="55"/>
                  <a:pt x="107" y="57"/>
                </a:cubicBezTo>
                <a:cubicBezTo>
                  <a:pt x="108" y="60"/>
                  <a:pt x="109" y="62"/>
                  <a:pt x="109" y="65"/>
                </a:cubicBezTo>
                <a:cubicBezTo>
                  <a:pt x="110" y="67"/>
                  <a:pt x="110" y="70"/>
                  <a:pt x="110" y="72"/>
                </a:cubicBezTo>
                <a:cubicBezTo>
                  <a:pt x="110" y="75"/>
                  <a:pt x="110" y="77"/>
                  <a:pt x="109" y="80"/>
                </a:cubicBezTo>
                <a:cubicBezTo>
                  <a:pt x="109" y="82"/>
                  <a:pt x="108" y="85"/>
                  <a:pt x="107" y="87"/>
                </a:cubicBezTo>
                <a:cubicBezTo>
                  <a:pt x="106" y="89"/>
                  <a:pt x="105" y="91"/>
                  <a:pt x="103" y="93"/>
                </a:cubicBezTo>
                <a:cubicBezTo>
                  <a:pt x="102" y="95"/>
                  <a:pt x="100" y="97"/>
                  <a:pt x="99" y="99"/>
                </a:cubicBezTo>
                <a:cubicBezTo>
                  <a:pt x="97" y="101"/>
                  <a:pt x="95" y="102"/>
                  <a:pt x="93" y="104"/>
                </a:cubicBezTo>
                <a:cubicBezTo>
                  <a:pt x="91" y="105"/>
                  <a:pt x="89" y="106"/>
                  <a:pt x="87" y="107"/>
                </a:cubicBezTo>
                <a:cubicBezTo>
                  <a:pt x="84" y="108"/>
                  <a:pt x="82" y="109"/>
                  <a:pt x="79" y="109"/>
                </a:cubicBezTo>
                <a:cubicBezTo>
                  <a:pt x="77" y="110"/>
                  <a:pt x="74" y="110"/>
                  <a:pt x="72" y="110"/>
                </a:cubicBezTo>
                <a:cubicBezTo>
                  <a:pt x="69" y="110"/>
                  <a:pt x="67" y="110"/>
                  <a:pt x="64" y="109"/>
                </a:cubicBezTo>
                <a:cubicBezTo>
                  <a:pt x="62" y="109"/>
                  <a:pt x="59" y="108"/>
                  <a:pt x="57" y="107"/>
                </a:cubicBezTo>
                <a:cubicBezTo>
                  <a:pt x="55" y="106"/>
                  <a:pt x="53" y="105"/>
                  <a:pt x="51" y="104"/>
                </a:cubicBezTo>
                <a:cubicBezTo>
                  <a:pt x="49" y="102"/>
                  <a:pt x="47" y="101"/>
                  <a:pt x="45" y="99"/>
                </a:cubicBezTo>
                <a:cubicBezTo>
                  <a:pt x="43" y="97"/>
                  <a:pt x="42" y="95"/>
                  <a:pt x="40" y="93"/>
                </a:cubicBezTo>
                <a:cubicBezTo>
                  <a:pt x="39" y="91"/>
                  <a:pt x="38" y="89"/>
                  <a:pt x="37" y="87"/>
                </a:cubicBezTo>
                <a:cubicBezTo>
                  <a:pt x="36" y="85"/>
                  <a:pt x="35" y="82"/>
                  <a:pt x="35" y="80"/>
                </a:cubicBezTo>
                <a:cubicBezTo>
                  <a:pt x="34" y="77"/>
                  <a:pt x="34" y="75"/>
                  <a:pt x="34" y="72"/>
                </a:cubicBezTo>
                <a:cubicBezTo>
                  <a:pt x="34" y="70"/>
                  <a:pt x="34" y="67"/>
                  <a:pt x="35" y="65"/>
                </a:cubicBezTo>
                <a:cubicBezTo>
                  <a:pt x="35" y="62"/>
                  <a:pt x="36" y="60"/>
                  <a:pt x="37" y="57"/>
                </a:cubicBezTo>
                <a:cubicBezTo>
                  <a:pt x="38" y="55"/>
                  <a:pt x="39" y="53"/>
                  <a:pt x="40" y="51"/>
                </a:cubicBezTo>
                <a:cubicBezTo>
                  <a:pt x="42" y="49"/>
                  <a:pt x="43" y="47"/>
                  <a:pt x="45" y="45"/>
                </a:cubicBezTo>
                <a:cubicBezTo>
                  <a:pt x="47" y="43"/>
                  <a:pt x="51" y="43"/>
                  <a:pt x="53" y="45"/>
                </a:cubicBezTo>
                <a:cubicBezTo>
                  <a:pt x="55" y="47"/>
                  <a:pt x="55" y="51"/>
                  <a:pt x="53" y="53"/>
                </a:cubicBezTo>
                <a:cubicBezTo>
                  <a:pt x="52" y="54"/>
                  <a:pt x="51" y="56"/>
                  <a:pt x="50" y="57"/>
                </a:cubicBezTo>
                <a:cubicBezTo>
                  <a:pt x="49" y="59"/>
                  <a:pt x="48" y="60"/>
                  <a:pt x="47" y="62"/>
                </a:cubicBezTo>
                <a:cubicBezTo>
                  <a:pt x="46" y="63"/>
                  <a:pt x="46" y="65"/>
                  <a:pt x="46" y="67"/>
                </a:cubicBezTo>
                <a:cubicBezTo>
                  <a:pt x="45" y="68"/>
                  <a:pt x="45" y="70"/>
                  <a:pt x="45" y="72"/>
                </a:cubicBezTo>
                <a:cubicBezTo>
                  <a:pt x="45" y="74"/>
                  <a:pt x="45" y="76"/>
                  <a:pt x="46" y="78"/>
                </a:cubicBezTo>
                <a:cubicBezTo>
                  <a:pt x="46" y="79"/>
                  <a:pt x="46" y="81"/>
                  <a:pt x="47" y="83"/>
                </a:cubicBezTo>
                <a:cubicBezTo>
                  <a:pt x="48" y="84"/>
                  <a:pt x="49" y="86"/>
                  <a:pt x="50" y="87"/>
                </a:cubicBezTo>
                <a:cubicBezTo>
                  <a:pt x="51" y="89"/>
                  <a:pt x="52" y="90"/>
                  <a:pt x="53" y="91"/>
                </a:cubicBezTo>
                <a:cubicBezTo>
                  <a:pt x="54" y="92"/>
                  <a:pt x="55" y="93"/>
                  <a:pt x="57" y="94"/>
                </a:cubicBezTo>
                <a:cubicBezTo>
                  <a:pt x="58" y="95"/>
                  <a:pt x="60" y="96"/>
                  <a:pt x="61" y="97"/>
                </a:cubicBezTo>
                <a:cubicBezTo>
                  <a:pt x="63" y="98"/>
                  <a:pt x="65" y="98"/>
                  <a:pt x="66" y="99"/>
                </a:cubicBezTo>
                <a:cubicBezTo>
                  <a:pt x="68" y="99"/>
                  <a:pt x="70" y="99"/>
                  <a:pt x="72" y="99"/>
                </a:cubicBezTo>
                <a:cubicBezTo>
                  <a:pt x="74" y="99"/>
                  <a:pt x="76" y="99"/>
                  <a:pt x="77" y="99"/>
                </a:cubicBezTo>
                <a:cubicBezTo>
                  <a:pt x="79" y="98"/>
                  <a:pt x="81" y="98"/>
                  <a:pt x="82" y="97"/>
                </a:cubicBezTo>
                <a:cubicBezTo>
                  <a:pt x="84" y="96"/>
                  <a:pt x="85" y="95"/>
                  <a:pt x="87" y="94"/>
                </a:cubicBezTo>
                <a:cubicBezTo>
                  <a:pt x="88" y="93"/>
                  <a:pt x="90" y="92"/>
                  <a:pt x="91" y="91"/>
                </a:cubicBezTo>
                <a:cubicBezTo>
                  <a:pt x="92" y="90"/>
                  <a:pt x="93" y="89"/>
                  <a:pt x="94" y="87"/>
                </a:cubicBezTo>
                <a:cubicBezTo>
                  <a:pt x="95" y="86"/>
                  <a:pt x="96" y="84"/>
                  <a:pt x="97" y="83"/>
                </a:cubicBezTo>
                <a:cubicBezTo>
                  <a:pt x="97" y="81"/>
                  <a:pt x="98" y="79"/>
                  <a:pt x="98" y="78"/>
                </a:cubicBezTo>
                <a:cubicBezTo>
                  <a:pt x="99" y="76"/>
                  <a:pt x="99" y="74"/>
                  <a:pt x="99" y="72"/>
                </a:cubicBezTo>
                <a:cubicBezTo>
                  <a:pt x="99" y="70"/>
                  <a:pt x="99" y="68"/>
                  <a:pt x="98" y="67"/>
                </a:cubicBezTo>
                <a:cubicBezTo>
                  <a:pt x="98" y="65"/>
                  <a:pt x="97" y="63"/>
                  <a:pt x="97" y="62"/>
                </a:cubicBezTo>
                <a:cubicBezTo>
                  <a:pt x="96" y="60"/>
                  <a:pt x="95" y="59"/>
                  <a:pt x="94" y="57"/>
                </a:cubicBezTo>
                <a:cubicBezTo>
                  <a:pt x="93" y="56"/>
                  <a:pt x="92" y="54"/>
                  <a:pt x="91" y="5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960533" y="3286081"/>
            <a:ext cx="1989667" cy="2354460"/>
            <a:chOff x="4470400" y="2463800"/>
            <a:chExt cx="1492250" cy="1765300"/>
          </a:xfrm>
        </p:grpSpPr>
        <p:sp>
          <p:nvSpPr>
            <p:cNvPr id="22540" name="Freeform 12"/>
            <p:cNvSpPr>
              <a:spLocks noEditPoints="1"/>
            </p:cNvSpPr>
            <p:nvPr/>
          </p:nvSpPr>
          <p:spPr bwMode="auto">
            <a:xfrm>
              <a:off x="4470400" y="2463800"/>
              <a:ext cx="1492250" cy="1765300"/>
            </a:xfrm>
            <a:custGeom>
              <a:avLst/>
              <a:gdLst>
                <a:gd name="T0" fmla="*/ 834 w 957"/>
                <a:gd name="T1" fmla="*/ 1132 h 1132"/>
                <a:gd name="T2" fmla="*/ 116 w 957"/>
                <a:gd name="T3" fmla="*/ 1132 h 1132"/>
                <a:gd name="T4" fmla="*/ 20 w 957"/>
                <a:gd name="T5" fmla="*/ 1083 h 1132"/>
                <a:gd name="T6" fmla="*/ 19 w 957"/>
                <a:gd name="T7" fmla="*/ 980 h 1132"/>
                <a:gd name="T8" fmla="*/ 77 w 957"/>
                <a:gd name="T9" fmla="*/ 889 h 1132"/>
                <a:gd name="T10" fmla="*/ 210 w 957"/>
                <a:gd name="T11" fmla="*/ 685 h 1132"/>
                <a:gd name="T12" fmla="*/ 339 w 957"/>
                <a:gd name="T13" fmla="*/ 487 h 1132"/>
                <a:gd name="T14" fmla="*/ 339 w 957"/>
                <a:gd name="T15" fmla="*/ 118 h 1132"/>
                <a:gd name="T16" fmla="*/ 302 w 957"/>
                <a:gd name="T17" fmla="*/ 61 h 1132"/>
                <a:gd name="T18" fmla="*/ 364 w 957"/>
                <a:gd name="T19" fmla="*/ 0 h 1132"/>
                <a:gd name="T20" fmla="*/ 585 w 957"/>
                <a:gd name="T21" fmla="*/ 0 h 1132"/>
                <a:gd name="T22" fmla="*/ 646 w 957"/>
                <a:gd name="T23" fmla="*/ 61 h 1132"/>
                <a:gd name="T24" fmla="*/ 610 w 957"/>
                <a:gd name="T25" fmla="*/ 118 h 1132"/>
                <a:gd name="T26" fmla="*/ 610 w 957"/>
                <a:gd name="T27" fmla="*/ 487 h 1132"/>
                <a:gd name="T28" fmla="*/ 741 w 957"/>
                <a:gd name="T29" fmla="*/ 685 h 1132"/>
                <a:gd name="T30" fmla="*/ 875 w 957"/>
                <a:gd name="T31" fmla="*/ 889 h 1132"/>
                <a:gd name="T32" fmla="*/ 927 w 957"/>
                <a:gd name="T33" fmla="*/ 970 h 1132"/>
                <a:gd name="T34" fmla="*/ 935 w 957"/>
                <a:gd name="T35" fmla="*/ 1076 h 1132"/>
                <a:gd name="T36" fmla="*/ 834 w 957"/>
                <a:gd name="T37" fmla="*/ 1132 h 1132"/>
                <a:gd name="T38" fmla="*/ 364 w 957"/>
                <a:gd name="T39" fmla="*/ 50 h 1132"/>
                <a:gd name="T40" fmla="*/ 352 w 957"/>
                <a:gd name="T41" fmla="*/ 61 h 1132"/>
                <a:gd name="T42" fmla="*/ 364 w 957"/>
                <a:gd name="T43" fmla="*/ 73 h 1132"/>
                <a:gd name="T44" fmla="*/ 389 w 957"/>
                <a:gd name="T45" fmla="*/ 73 h 1132"/>
                <a:gd name="T46" fmla="*/ 389 w 957"/>
                <a:gd name="T47" fmla="*/ 502 h 1132"/>
                <a:gd name="T48" fmla="*/ 385 w 957"/>
                <a:gd name="T49" fmla="*/ 509 h 1132"/>
                <a:gd name="T50" fmla="*/ 252 w 957"/>
                <a:gd name="T51" fmla="*/ 713 h 1132"/>
                <a:gd name="T52" fmla="*/ 119 w 957"/>
                <a:gd name="T53" fmla="*/ 917 h 1132"/>
                <a:gd name="T54" fmla="*/ 62 w 957"/>
                <a:gd name="T55" fmla="*/ 1005 h 1132"/>
                <a:gd name="T56" fmla="*/ 63 w 957"/>
                <a:gd name="T57" fmla="*/ 1058 h 1132"/>
                <a:gd name="T58" fmla="*/ 116 w 957"/>
                <a:gd name="T59" fmla="*/ 1082 h 1132"/>
                <a:gd name="T60" fmla="*/ 834 w 957"/>
                <a:gd name="T61" fmla="*/ 1082 h 1132"/>
                <a:gd name="T62" fmla="*/ 891 w 957"/>
                <a:gd name="T63" fmla="*/ 1051 h 1132"/>
                <a:gd name="T64" fmla="*/ 884 w 957"/>
                <a:gd name="T65" fmla="*/ 997 h 1132"/>
                <a:gd name="T66" fmla="*/ 833 w 957"/>
                <a:gd name="T67" fmla="*/ 917 h 1132"/>
                <a:gd name="T68" fmla="*/ 699 w 957"/>
                <a:gd name="T69" fmla="*/ 713 h 1132"/>
                <a:gd name="T70" fmla="*/ 564 w 957"/>
                <a:gd name="T71" fmla="*/ 509 h 1132"/>
                <a:gd name="T72" fmla="*/ 559 w 957"/>
                <a:gd name="T73" fmla="*/ 502 h 1132"/>
                <a:gd name="T74" fmla="*/ 559 w 957"/>
                <a:gd name="T75" fmla="*/ 73 h 1132"/>
                <a:gd name="T76" fmla="*/ 585 w 957"/>
                <a:gd name="T77" fmla="*/ 73 h 1132"/>
                <a:gd name="T78" fmla="*/ 596 w 957"/>
                <a:gd name="T79" fmla="*/ 61 h 1132"/>
                <a:gd name="T80" fmla="*/ 585 w 957"/>
                <a:gd name="T81" fmla="*/ 50 h 1132"/>
                <a:gd name="T82" fmla="*/ 364 w 957"/>
                <a:gd name="T83" fmla="*/ 50 h 1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57" h="1132">
                  <a:moveTo>
                    <a:pt x="834" y="1132"/>
                  </a:moveTo>
                  <a:cubicBezTo>
                    <a:pt x="116" y="1132"/>
                    <a:pt x="116" y="1132"/>
                    <a:pt x="116" y="1132"/>
                  </a:cubicBezTo>
                  <a:cubicBezTo>
                    <a:pt x="57" y="1132"/>
                    <a:pt x="30" y="1102"/>
                    <a:pt x="20" y="1083"/>
                  </a:cubicBezTo>
                  <a:cubicBezTo>
                    <a:pt x="0" y="1048"/>
                    <a:pt x="5" y="1004"/>
                    <a:pt x="19" y="980"/>
                  </a:cubicBezTo>
                  <a:cubicBezTo>
                    <a:pt x="23" y="972"/>
                    <a:pt x="42" y="943"/>
                    <a:pt x="77" y="889"/>
                  </a:cubicBezTo>
                  <a:cubicBezTo>
                    <a:pt x="108" y="841"/>
                    <a:pt x="153" y="772"/>
                    <a:pt x="210" y="685"/>
                  </a:cubicBezTo>
                  <a:cubicBezTo>
                    <a:pt x="269" y="594"/>
                    <a:pt x="324" y="510"/>
                    <a:pt x="339" y="487"/>
                  </a:cubicBezTo>
                  <a:cubicBezTo>
                    <a:pt x="339" y="118"/>
                    <a:pt x="339" y="118"/>
                    <a:pt x="339" y="118"/>
                  </a:cubicBezTo>
                  <a:cubicBezTo>
                    <a:pt x="317" y="108"/>
                    <a:pt x="302" y="87"/>
                    <a:pt x="302" y="61"/>
                  </a:cubicBezTo>
                  <a:cubicBezTo>
                    <a:pt x="302" y="27"/>
                    <a:pt x="330" y="0"/>
                    <a:pt x="364" y="0"/>
                  </a:cubicBezTo>
                  <a:cubicBezTo>
                    <a:pt x="585" y="0"/>
                    <a:pt x="585" y="0"/>
                    <a:pt x="585" y="0"/>
                  </a:cubicBezTo>
                  <a:cubicBezTo>
                    <a:pt x="619" y="0"/>
                    <a:pt x="646" y="27"/>
                    <a:pt x="646" y="61"/>
                  </a:cubicBezTo>
                  <a:cubicBezTo>
                    <a:pt x="646" y="87"/>
                    <a:pt x="631" y="108"/>
                    <a:pt x="610" y="118"/>
                  </a:cubicBezTo>
                  <a:cubicBezTo>
                    <a:pt x="610" y="487"/>
                    <a:pt x="610" y="487"/>
                    <a:pt x="610" y="487"/>
                  </a:cubicBezTo>
                  <a:cubicBezTo>
                    <a:pt x="625" y="510"/>
                    <a:pt x="681" y="594"/>
                    <a:pt x="741" y="685"/>
                  </a:cubicBezTo>
                  <a:cubicBezTo>
                    <a:pt x="797" y="771"/>
                    <a:pt x="842" y="840"/>
                    <a:pt x="875" y="889"/>
                  </a:cubicBezTo>
                  <a:cubicBezTo>
                    <a:pt x="900" y="929"/>
                    <a:pt x="918" y="956"/>
                    <a:pt x="927" y="970"/>
                  </a:cubicBezTo>
                  <a:cubicBezTo>
                    <a:pt x="957" y="1020"/>
                    <a:pt x="945" y="1058"/>
                    <a:pt x="935" y="1076"/>
                  </a:cubicBezTo>
                  <a:cubicBezTo>
                    <a:pt x="914" y="1113"/>
                    <a:pt x="868" y="1132"/>
                    <a:pt x="834" y="1132"/>
                  </a:cubicBezTo>
                  <a:close/>
                  <a:moveTo>
                    <a:pt x="364" y="50"/>
                  </a:moveTo>
                  <a:cubicBezTo>
                    <a:pt x="357" y="50"/>
                    <a:pt x="352" y="55"/>
                    <a:pt x="352" y="61"/>
                  </a:cubicBezTo>
                  <a:cubicBezTo>
                    <a:pt x="352" y="68"/>
                    <a:pt x="357" y="73"/>
                    <a:pt x="364" y="73"/>
                  </a:cubicBezTo>
                  <a:cubicBezTo>
                    <a:pt x="389" y="73"/>
                    <a:pt x="389" y="73"/>
                    <a:pt x="389" y="73"/>
                  </a:cubicBezTo>
                  <a:cubicBezTo>
                    <a:pt x="389" y="502"/>
                    <a:pt x="389" y="502"/>
                    <a:pt x="389" y="502"/>
                  </a:cubicBezTo>
                  <a:cubicBezTo>
                    <a:pt x="385" y="509"/>
                    <a:pt x="385" y="509"/>
                    <a:pt x="385" y="509"/>
                  </a:cubicBezTo>
                  <a:cubicBezTo>
                    <a:pt x="385" y="509"/>
                    <a:pt x="322" y="605"/>
                    <a:pt x="252" y="713"/>
                  </a:cubicBezTo>
                  <a:cubicBezTo>
                    <a:pt x="195" y="799"/>
                    <a:pt x="150" y="868"/>
                    <a:pt x="119" y="917"/>
                  </a:cubicBezTo>
                  <a:cubicBezTo>
                    <a:pt x="77" y="982"/>
                    <a:pt x="65" y="1001"/>
                    <a:pt x="62" y="1005"/>
                  </a:cubicBezTo>
                  <a:cubicBezTo>
                    <a:pt x="56" y="1015"/>
                    <a:pt x="53" y="1040"/>
                    <a:pt x="63" y="1058"/>
                  </a:cubicBezTo>
                  <a:cubicBezTo>
                    <a:pt x="72" y="1074"/>
                    <a:pt x="90" y="1082"/>
                    <a:pt x="116" y="1082"/>
                  </a:cubicBezTo>
                  <a:cubicBezTo>
                    <a:pt x="834" y="1082"/>
                    <a:pt x="834" y="1082"/>
                    <a:pt x="834" y="1082"/>
                  </a:cubicBezTo>
                  <a:cubicBezTo>
                    <a:pt x="853" y="1082"/>
                    <a:pt x="880" y="1070"/>
                    <a:pt x="891" y="1051"/>
                  </a:cubicBezTo>
                  <a:cubicBezTo>
                    <a:pt x="899" y="1036"/>
                    <a:pt x="897" y="1018"/>
                    <a:pt x="884" y="997"/>
                  </a:cubicBezTo>
                  <a:cubicBezTo>
                    <a:pt x="875" y="982"/>
                    <a:pt x="858" y="955"/>
                    <a:pt x="833" y="917"/>
                  </a:cubicBezTo>
                  <a:cubicBezTo>
                    <a:pt x="800" y="867"/>
                    <a:pt x="755" y="798"/>
                    <a:pt x="699" y="713"/>
                  </a:cubicBezTo>
                  <a:cubicBezTo>
                    <a:pt x="628" y="606"/>
                    <a:pt x="564" y="510"/>
                    <a:pt x="564" y="509"/>
                  </a:cubicBezTo>
                  <a:cubicBezTo>
                    <a:pt x="559" y="502"/>
                    <a:pt x="559" y="502"/>
                    <a:pt x="559" y="502"/>
                  </a:cubicBezTo>
                  <a:cubicBezTo>
                    <a:pt x="559" y="73"/>
                    <a:pt x="559" y="73"/>
                    <a:pt x="559" y="73"/>
                  </a:cubicBezTo>
                  <a:cubicBezTo>
                    <a:pt x="585" y="73"/>
                    <a:pt x="585" y="73"/>
                    <a:pt x="585" y="73"/>
                  </a:cubicBezTo>
                  <a:cubicBezTo>
                    <a:pt x="591" y="73"/>
                    <a:pt x="596" y="68"/>
                    <a:pt x="596" y="61"/>
                  </a:cubicBezTo>
                  <a:cubicBezTo>
                    <a:pt x="596" y="55"/>
                    <a:pt x="591" y="50"/>
                    <a:pt x="585" y="50"/>
                  </a:cubicBezTo>
                  <a:lnTo>
                    <a:pt x="364" y="5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22541" name="Freeform 13"/>
            <p:cNvSpPr/>
            <p:nvPr/>
          </p:nvSpPr>
          <p:spPr bwMode="auto">
            <a:xfrm>
              <a:off x="4979988" y="2501900"/>
              <a:ext cx="458788" cy="733425"/>
            </a:xfrm>
            <a:custGeom>
              <a:avLst/>
              <a:gdLst>
                <a:gd name="T0" fmla="*/ 258 w 294"/>
                <a:gd name="T1" fmla="*/ 0 h 470"/>
                <a:gd name="T2" fmla="*/ 37 w 294"/>
                <a:gd name="T3" fmla="*/ 0 h 470"/>
                <a:gd name="T4" fmla="*/ 0 w 294"/>
                <a:gd name="T5" fmla="*/ 36 h 470"/>
                <a:gd name="T6" fmla="*/ 37 w 294"/>
                <a:gd name="T7" fmla="*/ 73 h 470"/>
                <a:gd name="T8" fmla="*/ 37 w 294"/>
                <a:gd name="T9" fmla="*/ 470 h 470"/>
                <a:gd name="T10" fmla="*/ 258 w 294"/>
                <a:gd name="T11" fmla="*/ 470 h 470"/>
                <a:gd name="T12" fmla="*/ 258 w 294"/>
                <a:gd name="T13" fmla="*/ 73 h 470"/>
                <a:gd name="T14" fmla="*/ 294 w 294"/>
                <a:gd name="T15" fmla="*/ 36 h 470"/>
                <a:gd name="T16" fmla="*/ 258 w 294"/>
                <a:gd name="T17" fmla="*/ 0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4" h="470">
                  <a:moveTo>
                    <a:pt x="258" y="0"/>
                  </a:moveTo>
                  <a:cubicBezTo>
                    <a:pt x="37" y="0"/>
                    <a:pt x="37" y="0"/>
                    <a:pt x="37" y="0"/>
                  </a:cubicBezTo>
                  <a:cubicBezTo>
                    <a:pt x="16" y="0"/>
                    <a:pt x="0" y="16"/>
                    <a:pt x="0" y="36"/>
                  </a:cubicBezTo>
                  <a:cubicBezTo>
                    <a:pt x="0" y="57"/>
                    <a:pt x="16" y="73"/>
                    <a:pt x="37" y="73"/>
                  </a:cubicBezTo>
                  <a:cubicBezTo>
                    <a:pt x="37" y="470"/>
                    <a:pt x="37" y="470"/>
                    <a:pt x="37" y="470"/>
                  </a:cubicBezTo>
                  <a:cubicBezTo>
                    <a:pt x="258" y="470"/>
                    <a:pt x="258" y="470"/>
                    <a:pt x="258" y="470"/>
                  </a:cubicBezTo>
                  <a:cubicBezTo>
                    <a:pt x="258" y="73"/>
                    <a:pt x="258" y="73"/>
                    <a:pt x="258" y="73"/>
                  </a:cubicBezTo>
                  <a:cubicBezTo>
                    <a:pt x="278" y="73"/>
                    <a:pt x="294" y="57"/>
                    <a:pt x="294" y="36"/>
                  </a:cubicBezTo>
                  <a:cubicBezTo>
                    <a:pt x="294" y="16"/>
                    <a:pt x="278" y="0"/>
                    <a:pt x="25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22542" name="Freeform 14"/>
            <p:cNvSpPr/>
            <p:nvPr/>
          </p:nvSpPr>
          <p:spPr bwMode="auto">
            <a:xfrm>
              <a:off x="4830763" y="3235325"/>
              <a:ext cx="762000" cy="319087"/>
            </a:xfrm>
            <a:custGeom>
              <a:avLst/>
              <a:gdLst>
                <a:gd name="T0" fmla="*/ 489 w 489"/>
                <a:gd name="T1" fmla="*/ 204 h 204"/>
                <a:gd name="T2" fmla="*/ 354 w 489"/>
                <a:gd name="T3" fmla="*/ 0 h 204"/>
                <a:gd name="T4" fmla="*/ 133 w 489"/>
                <a:gd name="T5" fmla="*/ 0 h 204"/>
                <a:gd name="T6" fmla="*/ 0 w 489"/>
                <a:gd name="T7" fmla="*/ 204 h 204"/>
                <a:gd name="T8" fmla="*/ 489 w 489"/>
                <a:gd name="T9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9" h="204">
                  <a:moveTo>
                    <a:pt x="489" y="204"/>
                  </a:moveTo>
                  <a:cubicBezTo>
                    <a:pt x="417" y="96"/>
                    <a:pt x="354" y="0"/>
                    <a:pt x="354" y="0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133" y="0"/>
                    <a:pt x="70" y="96"/>
                    <a:pt x="0" y="204"/>
                  </a:cubicBezTo>
                  <a:lnTo>
                    <a:pt x="489" y="20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22543" name="Freeform 15"/>
            <p:cNvSpPr/>
            <p:nvPr/>
          </p:nvSpPr>
          <p:spPr bwMode="auto">
            <a:xfrm>
              <a:off x="4622800" y="3554413"/>
              <a:ext cx="1179513" cy="317500"/>
            </a:xfrm>
            <a:custGeom>
              <a:avLst/>
              <a:gdLst>
                <a:gd name="T0" fmla="*/ 0 w 756"/>
                <a:gd name="T1" fmla="*/ 204 h 204"/>
                <a:gd name="T2" fmla="*/ 756 w 756"/>
                <a:gd name="T3" fmla="*/ 204 h 204"/>
                <a:gd name="T4" fmla="*/ 622 w 756"/>
                <a:gd name="T5" fmla="*/ 0 h 204"/>
                <a:gd name="T6" fmla="*/ 133 w 756"/>
                <a:gd name="T7" fmla="*/ 0 h 204"/>
                <a:gd name="T8" fmla="*/ 0 w 756"/>
                <a:gd name="T9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6" h="204">
                  <a:moveTo>
                    <a:pt x="0" y="204"/>
                  </a:moveTo>
                  <a:cubicBezTo>
                    <a:pt x="756" y="204"/>
                    <a:pt x="756" y="204"/>
                    <a:pt x="756" y="204"/>
                  </a:cubicBezTo>
                  <a:cubicBezTo>
                    <a:pt x="718" y="147"/>
                    <a:pt x="669" y="71"/>
                    <a:pt x="622" y="0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86" y="71"/>
                    <a:pt x="37" y="147"/>
                    <a:pt x="0" y="20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22544" name="Freeform 16"/>
            <p:cNvSpPr/>
            <p:nvPr/>
          </p:nvSpPr>
          <p:spPr bwMode="auto">
            <a:xfrm>
              <a:off x="4506913" y="3871913"/>
              <a:ext cx="1449388" cy="317500"/>
            </a:xfrm>
            <a:custGeom>
              <a:avLst/>
              <a:gdLst>
                <a:gd name="T0" fmla="*/ 882 w 930"/>
                <a:gd name="T1" fmla="*/ 80 h 204"/>
                <a:gd name="T2" fmla="*/ 831 w 930"/>
                <a:gd name="T3" fmla="*/ 0 h 204"/>
                <a:gd name="T4" fmla="*/ 75 w 930"/>
                <a:gd name="T5" fmla="*/ 0 h 204"/>
                <a:gd name="T6" fmla="*/ 17 w 930"/>
                <a:gd name="T7" fmla="*/ 89 h 204"/>
                <a:gd name="T8" fmla="*/ 93 w 930"/>
                <a:gd name="T9" fmla="*/ 204 h 204"/>
                <a:gd name="T10" fmla="*/ 811 w 930"/>
                <a:gd name="T11" fmla="*/ 204 h 204"/>
                <a:gd name="T12" fmla="*/ 882 w 930"/>
                <a:gd name="T13" fmla="*/ 8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0" h="204">
                  <a:moveTo>
                    <a:pt x="882" y="80"/>
                  </a:moveTo>
                  <a:cubicBezTo>
                    <a:pt x="873" y="65"/>
                    <a:pt x="854" y="36"/>
                    <a:pt x="831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44" y="48"/>
                    <a:pt x="22" y="82"/>
                    <a:pt x="17" y="89"/>
                  </a:cubicBezTo>
                  <a:cubicBezTo>
                    <a:pt x="0" y="120"/>
                    <a:pt x="1" y="204"/>
                    <a:pt x="93" y="204"/>
                  </a:cubicBezTo>
                  <a:cubicBezTo>
                    <a:pt x="186" y="204"/>
                    <a:pt x="766" y="204"/>
                    <a:pt x="811" y="204"/>
                  </a:cubicBezTo>
                  <a:cubicBezTo>
                    <a:pt x="857" y="204"/>
                    <a:pt x="930" y="159"/>
                    <a:pt x="882" y="8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black"/>
                </a:solidFill>
              </a:endParaRPr>
            </a:p>
          </p:txBody>
        </p:sp>
      </p:grpSp>
      <p:sp>
        <p:nvSpPr>
          <p:cNvPr id="22545" name="Oval 17"/>
          <p:cNvSpPr>
            <a:spLocks noChangeArrowheads="1"/>
          </p:cNvSpPr>
          <p:nvPr/>
        </p:nvSpPr>
        <p:spPr bwMode="auto">
          <a:xfrm>
            <a:off x="6932085" y="3669318"/>
            <a:ext cx="148167" cy="14609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22546" name="Oval 18"/>
          <p:cNvSpPr>
            <a:spLocks noChangeArrowheads="1"/>
          </p:cNvSpPr>
          <p:nvPr/>
        </p:nvSpPr>
        <p:spPr bwMode="auto">
          <a:xfrm>
            <a:off x="6733118" y="3006595"/>
            <a:ext cx="143933" cy="14609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22547" name="Oval 19"/>
          <p:cNvSpPr>
            <a:spLocks noChangeArrowheads="1"/>
          </p:cNvSpPr>
          <p:nvPr/>
        </p:nvSpPr>
        <p:spPr bwMode="auto">
          <a:xfrm>
            <a:off x="6987117" y="2828741"/>
            <a:ext cx="101600" cy="9951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22548" name="Oval 20"/>
          <p:cNvSpPr>
            <a:spLocks noChangeArrowheads="1"/>
          </p:cNvSpPr>
          <p:nvPr/>
        </p:nvSpPr>
        <p:spPr bwMode="auto">
          <a:xfrm>
            <a:off x="6824133" y="2661474"/>
            <a:ext cx="120651" cy="12280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22549" name="Oval 21"/>
          <p:cNvSpPr>
            <a:spLocks noChangeArrowheads="1"/>
          </p:cNvSpPr>
          <p:nvPr/>
        </p:nvSpPr>
        <p:spPr bwMode="auto">
          <a:xfrm>
            <a:off x="6834717" y="3982681"/>
            <a:ext cx="86784" cy="86809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22565" name="Freeform 37"/>
          <p:cNvSpPr>
            <a:spLocks noEditPoints="1"/>
          </p:cNvSpPr>
          <p:nvPr/>
        </p:nvSpPr>
        <p:spPr bwMode="auto">
          <a:xfrm>
            <a:off x="6841067" y="5263658"/>
            <a:ext cx="220133" cy="220201"/>
          </a:xfrm>
          <a:custGeom>
            <a:avLst/>
            <a:gdLst>
              <a:gd name="T0" fmla="*/ 105 w 106"/>
              <a:gd name="T1" fmla="*/ 11 h 106"/>
              <a:gd name="T2" fmla="*/ 90 w 106"/>
              <a:gd name="T3" fmla="*/ 34 h 106"/>
              <a:gd name="T4" fmla="*/ 86 w 106"/>
              <a:gd name="T5" fmla="*/ 34 h 106"/>
              <a:gd name="T6" fmla="*/ 62 w 106"/>
              <a:gd name="T7" fmla="*/ 50 h 106"/>
              <a:gd name="T8" fmla="*/ 76 w 106"/>
              <a:gd name="T9" fmla="*/ 66 h 106"/>
              <a:gd name="T10" fmla="*/ 70 w 106"/>
              <a:gd name="T11" fmla="*/ 75 h 106"/>
              <a:gd name="T12" fmla="*/ 60 w 106"/>
              <a:gd name="T13" fmla="*/ 76 h 106"/>
              <a:gd name="T14" fmla="*/ 26 w 106"/>
              <a:gd name="T15" fmla="*/ 106 h 106"/>
              <a:gd name="T16" fmla="*/ 18 w 106"/>
              <a:gd name="T17" fmla="*/ 103 h 106"/>
              <a:gd name="T18" fmla="*/ 0 w 106"/>
              <a:gd name="T19" fmla="*/ 81 h 106"/>
              <a:gd name="T20" fmla="*/ 0 w 106"/>
              <a:gd name="T21" fmla="*/ 80 h 106"/>
              <a:gd name="T22" fmla="*/ 30 w 106"/>
              <a:gd name="T23" fmla="*/ 46 h 106"/>
              <a:gd name="T24" fmla="*/ 31 w 106"/>
              <a:gd name="T25" fmla="*/ 36 h 106"/>
              <a:gd name="T26" fmla="*/ 40 w 106"/>
              <a:gd name="T27" fmla="*/ 30 h 106"/>
              <a:gd name="T28" fmla="*/ 57 w 106"/>
              <a:gd name="T29" fmla="*/ 44 h 106"/>
              <a:gd name="T30" fmla="*/ 72 w 106"/>
              <a:gd name="T31" fmla="*/ 20 h 106"/>
              <a:gd name="T32" fmla="*/ 72 w 106"/>
              <a:gd name="T33" fmla="*/ 17 h 106"/>
              <a:gd name="T34" fmla="*/ 95 w 106"/>
              <a:gd name="T35" fmla="*/ 1 h 106"/>
              <a:gd name="T36" fmla="*/ 35 w 106"/>
              <a:gd name="T37" fmla="*/ 59 h 106"/>
              <a:gd name="T38" fmla="*/ 38 w 106"/>
              <a:gd name="T39" fmla="*/ 62 h 106"/>
              <a:gd name="T40" fmla="*/ 14 w 106"/>
              <a:gd name="T41" fmla="*/ 83 h 106"/>
              <a:gd name="T42" fmla="*/ 35 w 106"/>
              <a:gd name="T43" fmla="*/ 59 h 106"/>
              <a:gd name="T44" fmla="*/ 44 w 106"/>
              <a:gd name="T45" fmla="*/ 68 h 106"/>
              <a:gd name="T46" fmla="*/ 48 w 106"/>
              <a:gd name="T47" fmla="*/ 71 h 106"/>
              <a:gd name="T48" fmla="*/ 23 w 106"/>
              <a:gd name="T49" fmla="*/ 92 h 106"/>
              <a:gd name="T50" fmla="*/ 44 w 106"/>
              <a:gd name="T51" fmla="*/ 68 h 106"/>
              <a:gd name="T52" fmla="*/ 67 w 106"/>
              <a:gd name="T53" fmla="*/ 66 h 106"/>
              <a:gd name="T54" fmla="*/ 37 w 106"/>
              <a:gd name="T55" fmla="*/ 42 h 106"/>
              <a:gd name="T56" fmla="*/ 39 w 106"/>
              <a:gd name="T57" fmla="*/ 43 h 106"/>
              <a:gd name="T58" fmla="*/ 63 w 106"/>
              <a:gd name="T59" fmla="*/ 67 h 106"/>
              <a:gd name="T60" fmla="*/ 65 w 106"/>
              <a:gd name="T61" fmla="*/ 69 h 106"/>
              <a:gd name="T62" fmla="*/ 28 w 106"/>
              <a:gd name="T63" fmla="*/ 97 h 106"/>
              <a:gd name="T64" fmla="*/ 54 w 106"/>
              <a:gd name="T65" fmla="*/ 70 h 106"/>
              <a:gd name="T66" fmla="*/ 9 w 106"/>
              <a:gd name="T67" fmla="*/ 79 h 106"/>
              <a:gd name="T68" fmla="*/ 9 w 106"/>
              <a:gd name="T69" fmla="*/ 81 h 106"/>
              <a:gd name="T70" fmla="*/ 24 w 106"/>
              <a:gd name="T71" fmla="*/ 97 h 106"/>
              <a:gd name="T72" fmla="*/ 26 w 106"/>
              <a:gd name="T73" fmla="*/ 98 h 106"/>
              <a:gd name="T74" fmla="*/ 100 w 106"/>
              <a:gd name="T75" fmla="*/ 13 h 106"/>
              <a:gd name="T76" fmla="*/ 93 w 106"/>
              <a:gd name="T77" fmla="*/ 6 h 106"/>
              <a:gd name="T78" fmla="*/ 88 w 106"/>
              <a:gd name="T79" fmla="*/ 29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06" h="106">
                <a:moveTo>
                  <a:pt x="95" y="1"/>
                </a:moveTo>
                <a:cubicBezTo>
                  <a:pt x="105" y="11"/>
                  <a:pt x="105" y="11"/>
                  <a:pt x="105" y="11"/>
                </a:cubicBezTo>
                <a:cubicBezTo>
                  <a:pt x="106" y="12"/>
                  <a:pt x="106" y="13"/>
                  <a:pt x="105" y="14"/>
                </a:cubicBezTo>
                <a:cubicBezTo>
                  <a:pt x="90" y="34"/>
                  <a:pt x="90" y="34"/>
                  <a:pt x="90" y="34"/>
                </a:cubicBezTo>
                <a:cubicBezTo>
                  <a:pt x="89" y="35"/>
                  <a:pt x="87" y="35"/>
                  <a:pt x="86" y="34"/>
                </a:cubicBezTo>
                <a:cubicBezTo>
                  <a:pt x="86" y="34"/>
                  <a:pt x="86" y="34"/>
                  <a:pt x="86" y="34"/>
                </a:cubicBezTo>
                <a:cubicBezTo>
                  <a:pt x="82" y="30"/>
                  <a:pt x="82" y="30"/>
                  <a:pt x="82" y="30"/>
                </a:cubicBezTo>
                <a:cubicBezTo>
                  <a:pt x="62" y="50"/>
                  <a:pt x="62" y="50"/>
                  <a:pt x="62" y="50"/>
                </a:cubicBezTo>
                <a:cubicBezTo>
                  <a:pt x="74" y="61"/>
                  <a:pt x="74" y="61"/>
                  <a:pt x="74" y="61"/>
                </a:cubicBezTo>
                <a:cubicBezTo>
                  <a:pt x="75" y="62"/>
                  <a:pt x="76" y="64"/>
                  <a:pt x="76" y="66"/>
                </a:cubicBezTo>
                <a:cubicBezTo>
                  <a:pt x="76" y="68"/>
                  <a:pt x="75" y="70"/>
                  <a:pt x="74" y="72"/>
                </a:cubicBezTo>
                <a:cubicBezTo>
                  <a:pt x="70" y="75"/>
                  <a:pt x="70" y="75"/>
                  <a:pt x="70" y="75"/>
                </a:cubicBezTo>
                <a:cubicBezTo>
                  <a:pt x="69" y="77"/>
                  <a:pt x="67" y="78"/>
                  <a:pt x="65" y="78"/>
                </a:cubicBezTo>
                <a:cubicBezTo>
                  <a:pt x="63" y="78"/>
                  <a:pt x="61" y="77"/>
                  <a:pt x="60" y="76"/>
                </a:cubicBezTo>
                <a:cubicBezTo>
                  <a:pt x="33" y="103"/>
                  <a:pt x="33" y="103"/>
                  <a:pt x="33" y="103"/>
                </a:cubicBezTo>
                <a:cubicBezTo>
                  <a:pt x="31" y="105"/>
                  <a:pt x="28" y="106"/>
                  <a:pt x="26" y="106"/>
                </a:cubicBezTo>
                <a:cubicBezTo>
                  <a:pt x="26" y="106"/>
                  <a:pt x="26" y="106"/>
                  <a:pt x="26" y="106"/>
                </a:cubicBezTo>
                <a:cubicBezTo>
                  <a:pt x="23" y="106"/>
                  <a:pt x="20" y="105"/>
                  <a:pt x="18" y="103"/>
                </a:cubicBezTo>
                <a:cubicBezTo>
                  <a:pt x="3" y="88"/>
                  <a:pt x="3" y="88"/>
                  <a:pt x="3" y="88"/>
                </a:cubicBezTo>
                <a:cubicBezTo>
                  <a:pt x="1" y="86"/>
                  <a:pt x="0" y="83"/>
                  <a:pt x="0" y="81"/>
                </a:cubicBezTo>
                <a:cubicBezTo>
                  <a:pt x="0" y="81"/>
                  <a:pt x="0" y="81"/>
                  <a:pt x="0" y="81"/>
                </a:cubicBezTo>
                <a:cubicBezTo>
                  <a:pt x="0" y="80"/>
                  <a:pt x="0" y="80"/>
                  <a:pt x="0" y="80"/>
                </a:cubicBezTo>
                <a:cubicBezTo>
                  <a:pt x="0" y="78"/>
                  <a:pt x="1" y="75"/>
                  <a:pt x="3" y="73"/>
                </a:cubicBezTo>
                <a:cubicBezTo>
                  <a:pt x="30" y="46"/>
                  <a:pt x="30" y="46"/>
                  <a:pt x="30" y="46"/>
                </a:cubicBezTo>
                <a:cubicBezTo>
                  <a:pt x="29" y="45"/>
                  <a:pt x="29" y="43"/>
                  <a:pt x="29" y="42"/>
                </a:cubicBezTo>
                <a:cubicBezTo>
                  <a:pt x="29" y="39"/>
                  <a:pt x="30" y="37"/>
                  <a:pt x="31" y="36"/>
                </a:cubicBezTo>
                <a:cubicBezTo>
                  <a:pt x="34" y="33"/>
                  <a:pt x="34" y="33"/>
                  <a:pt x="34" y="33"/>
                </a:cubicBezTo>
                <a:cubicBezTo>
                  <a:pt x="36" y="31"/>
                  <a:pt x="38" y="30"/>
                  <a:pt x="40" y="30"/>
                </a:cubicBezTo>
                <a:cubicBezTo>
                  <a:pt x="42" y="30"/>
                  <a:pt x="44" y="31"/>
                  <a:pt x="46" y="33"/>
                </a:cubicBezTo>
                <a:cubicBezTo>
                  <a:pt x="57" y="44"/>
                  <a:pt x="57" y="44"/>
                  <a:pt x="57" y="44"/>
                </a:cubicBezTo>
                <a:cubicBezTo>
                  <a:pt x="76" y="24"/>
                  <a:pt x="76" y="24"/>
                  <a:pt x="76" y="24"/>
                </a:cubicBezTo>
                <a:cubicBezTo>
                  <a:pt x="72" y="20"/>
                  <a:pt x="72" y="20"/>
                  <a:pt x="72" y="20"/>
                </a:cubicBezTo>
                <a:cubicBezTo>
                  <a:pt x="71" y="19"/>
                  <a:pt x="71" y="18"/>
                  <a:pt x="72" y="17"/>
                </a:cubicBezTo>
                <a:cubicBezTo>
                  <a:pt x="72" y="17"/>
                  <a:pt x="72" y="17"/>
                  <a:pt x="72" y="17"/>
                </a:cubicBezTo>
                <a:cubicBezTo>
                  <a:pt x="92" y="1"/>
                  <a:pt x="92" y="1"/>
                  <a:pt x="92" y="1"/>
                </a:cubicBezTo>
                <a:cubicBezTo>
                  <a:pt x="93" y="0"/>
                  <a:pt x="94" y="0"/>
                  <a:pt x="95" y="1"/>
                </a:cubicBezTo>
                <a:close/>
                <a:moveTo>
                  <a:pt x="35" y="59"/>
                </a:moveTo>
                <a:cubicBezTo>
                  <a:pt x="35" y="59"/>
                  <a:pt x="35" y="59"/>
                  <a:pt x="35" y="59"/>
                </a:cubicBezTo>
                <a:cubicBezTo>
                  <a:pt x="36" y="58"/>
                  <a:pt x="37" y="58"/>
                  <a:pt x="38" y="59"/>
                </a:cubicBezTo>
                <a:cubicBezTo>
                  <a:pt x="39" y="59"/>
                  <a:pt x="39" y="61"/>
                  <a:pt x="38" y="62"/>
                </a:cubicBezTo>
                <a:cubicBezTo>
                  <a:pt x="17" y="83"/>
                  <a:pt x="17" y="83"/>
                  <a:pt x="17" y="83"/>
                </a:cubicBezTo>
                <a:cubicBezTo>
                  <a:pt x="16" y="84"/>
                  <a:pt x="15" y="84"/>
                  <a:pt x="14" y="83"/>
                </a:cubicBezTo>
                <a:cubicBezTo>
                  <a:pt x="13" y="82"/>
                  <a:pt x="13" y="80"/>
                  <a:pt x="14" y="80"/>
                </a:cubicBezTo>
                <a:cubicBezTo>
                  <a:pt x="35" y="59"/>
                  <a:pt x="35" y="59"/>
                  <a:pt x="35" y="59"/>
                </a:cubicBezTo>
                <a:close/>
                <a:moveTo>
                  <a:pt x="44" y="68"/>
                </a:moveTo>
                <a:cubicBezTo>
                  <a:pt x="44" y="68"/>
                  <a:pt x="44" y="68"/>
                  <a:pt x="44" y="68"/>
                </a:cubicBezTo>
                <a:cubicBezTo>
                  <a:pt x="45" y="67"/>
                  <a:pt x="47" y="67"/>
                  <a:pt x="48" y="68"/>
                </a:cubicBezTo>
                <a:cubicBezTo>
                  <a:pt x="49" y="69"/>
                  <a:pt x="49" y="70"/>
                  <a:pt x="48" y="71"/>
                </a:cubicBezTo>
                <a:cubicBezTo>
                  <a:pt x="27" y="92"/>
                  <a:pt x="27" y="92"/>
                  <a:pt x="27" y="92"/>
                </a:cubicBezTo>
                <a:cubicBezTo>
                  <a:pt x="26" y="93"/>
                  <a:pt x="24" y="93"/>
                  <a:pt x="23" y="92"/>
                </a:cubicBezTo>
                <a:cubicBezTo>
                  <a:pt x="22" y="91"/>
                  <a:pt x="22" y="90"/>
                  <a:pt x="23" y="89"/>
                </a:cubicBezTo>
                <a:cubicBezTo>
                  <a:pt x="44" y="68"/>
                  <a:pt x="44" y="68"/>
                  <a:pt x="44" y="68"/>
                </a:cubicBezTo>
                <a:close/>
                <a:moveTo>
                  <a:pt x="67" y="66"/>
                </a:moveTo>
                <a:cubicBezTo>
                  <a:pt x="67" y="66"/>
                  <a:pt x="67" y="66"/>
                  <a:pt x="67" y="66"/>
                </a:cubicBezTo>
                <a:cubicBezTo>
                  <a:pt x="40" y="39"/>
                  <a:pt x="40" y="39"/>
                  <a:pt x="40" y="39"/>
                </a:cubicBezTo>
                <a:cubicBezTo>
                  <a:pt x="37" y="42"/>
                  <a:pt x="37" y="42"/>
                  <a:pt x="37" y="42"/>
                </a:cubicBezTo>
                <a:cubicBezTo>
                  <a:pt x="39" y="43"/>
                  <a:pt x="39" y="43"/>
                  <a:pt x="39" y="43"/>
                </a:cubicBezTo>
                <a:cubicBezTo>
                  <a:pt x="39" y="43"/>
                  <a:pt x="39" y="43"/>
                  <a:pt x="39" y="43"/>
                </a:cubicBezTo>
                <a:cubicBezTo>
                  <a:pt x="39" y="43"/>
                  <a:pt x="39" y="43"/>
                  <a:pt x="39" y="43"/>
                </a:cubicBezTo>
                <a:cubicBezTo>
                  <a:pt x="63" y="67"/>
                  <a:pt x="63" y="67"/>
                  <a:pt x="63" y="67"/>
                </a:cubicBezTo>
                <a:cubicBezTo>
                  <a:pt x="63" y="67"/>
                  <a:pt x="63" y="67"/>
                  <a:pt x="63" y="67"/>
                </a:cubicBezTo>
                <a:cubicBezTo>
                  <a:pt x="65" y="69"/>
                  <a:pt x="65" y="69"/>
                  <a:pt x="65" y="69"/>
                </a:cubicBezTo>
                <a:cubicBezTo>
                  <a:pt x="67" y="66"/>
                  <a:pt x="67" y="66"/>
                  <a:pt x="67" y="66"/>
                </a:cubicBezTo>
                <a:close/>
                <a:moveTo>
                  <a:pt x="28" y="97"/>
                </a:moveTo>
                <a:cubicBezTo>
                  <a:pt x="28" y="97"/>
                  <a:pt x="28" y="97"/>
                  <a:pt x="28" y="97"/>
                </a:cubicBezTo>
                <a:cubicBezTo>
                  <a:pt x="54" y="70"/>
                  <a:pt x="54" y="70"/>
                  <a:pt x="54" y="70"/>
                </a:cubicBezTo>
                <a:cubicBezTo>
                  <a:pt x="36" y="52"/>
                  <a:pt x="36" y="52"/>
                  <a:pt x="36" y="52"/>
                </a:cubicBezTo>
                <a:cubicBezTo>
                  <a:pt x="9" y="79"/>
                  <a:pt x="9" y="79"/>
                  <a:pt x="9" y="79"/>
                </a:cubicBezTo>
                <a:cubicBezTo>
                  <a:pt x="9" y="79"/>
                  <a:pt x="9" y="80"/>
                  <a:pt x="9" y="81"/>
                </a:cubicBezTo>
                <a:cubicBezTo>
                  <a:pt x="9" y="81"/>
                  <a:pt x="9" y="81"/>
                  <a:pt x="9" y="81"/>
                </a:cubicBezTo>
                <a:cubicBezTo>
                  <a:pt x="9" y="81"/>
                  <a:pt x="9" y="82"/>
                  <a:pt x="9" y="83"/>
                </a:cubicBezTo>
                <a:cubicBezTo>
                  <a:pt x="24" y="97"/>
                  <a:pt x="24" y="97"/>
                  <a:pt x="24" y="97"/>
                </a:cubicBezTo>
                <a:cubicBezTo>
                  <a:pt x="24" y="97"/>
                  <a:pt x="25" y="98"/>
                  <a:pt x="26" y="98"/>
                </a:cubicBezTo>
                <a:cubicBezTo>
                  <a:pt x="26" y="98"/>
                  <a:pt x="26" y="98"/>
                  <a:pt x="26" y="98"/>
                </a:cubicBezTo>
                <a:cubicBezTo>
                  <a:pt x="26" y="98"/>
                  <a:pt x="27" y="97"/>
                  <a:pt x="28" y="97"/>
                </a:cubicBezTo>
                <a:close/>
                <a:moveTo>
                  <a:pt x="100" y="13"/>
                </a:moveTo>
                <a:cubicBezTo>
                  <a:pt x="100" y="13"/>
                  <a:pt x="100" y="13"/>
                  <a:pt x="100" y="13"/>
                </a:cubicBezTo>
                <a:cubicBezTo>
                  <a:pt x="93" y="6"/>
                  <a:pt x="93" y="6"/>
                  <a:pt x="93" y="6"/>
                </a:cubicBezTo>
                <a:cubicBezTo>
                  <a:pt x="78" y="19"/>
                  <a:pt x="78" y="19"/>
                  <a:pt x="78" y="19"/>
                </a:cubicBezTo>
                <a:cubicBezTo>
                  <a:pt x="88" y="29"/>
                  <a:pt x="88" y="29"/>
                  <a:pt x="88" y="29"/>
                </a:cubicBezTo>
                <a:cubicBezTo>
                  <a:pt x="100" y="13"/>
                  <a:pt x="100" y="13"/>
                  <a:pt x="100" y="1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22566" name="Freeform 38"/>
          <p:cNvSpPr>
            <a:spLocks noEditPoints="1"/>
          </p:cNvSpPr>
          <p:nvPr/>
        </p:nvSpPr>
        <p:spPr bwMode="auto">
          <a:xfrm>
            <a:off x="6838953" y="4844430"/>
            <a:ext cx="224367" cy="215967"/>
          </a:xfrm>
          <a:custGeom>
            <a:avLst/>
            <a:gdLst>
              <a:gd name="T0" fmla="*/ 27 w 108"/>
              <a:gd name="T1" fmla="*/ 79 h 104"/>
              <a:gd name="T2" fmla="*/ 22 w 108"/>
              <a:gd name="T3" fmla="*/ 91 h 104"/>
              <a:gd name="T4" fmla="*/ 15 w 108"/>
              <a:gd name="T5" fmla="*/ 84 h 104"/>
              <a:gd name="T6" fmla="*/ 22 w 108"/>
              <a:gd name="T7" fmla="*/ 77 h 104"/>
              <a:gd name="T8" fmla="*/ 95 w 108"/>
              <a:gd name="T9" fmla="*/ 0 h 104"/>
              <a:gd name="T10" fmla="*/ 108 w 108"/>
              <a:gd name="T11" fmla="*/ 13 h 104"/>
              <a:gd name="T12" fmla="*/ 108 w 108"/>
              <a:gd name="T13" fmla="*/ 45 h 104"/>
              <a:gd name="T14" fmla="*/ 108 w 108"/>
              <a:gd name="T15" fmla="*/ 77 h 104"/>
              <a:gd name="T16" fmla="*/ 104 w 108"/>
              <a:gd name="T17" fmla="*/ 100 h 104"/>
              <a:gd name="T18" fmla="*/ 4 w 108"/>
              <a:gd name="T19" fmla="*/ 100 h 104"/>
              <a:gd name="T20" fmla="*/ 0 w 108"/>
              <a:gd name="T21" fmla="*/ 77 h 104"/>
              <a:gd name="T22" fmla="*/ 0 w 108"/>
              <a:gd name="T23" fmla="*/ 45 h 104"/>
              <a:gd name="T24" fmla="*/ 0 w 108"/>
              <a:gd name="T25" fmla="*/ 13 h 104"/>
              <a:gd name="T26" fmla="*/ 13 w 108"/>
              <a:gd name="T27" fmla="*/ 0 h 104"/>
              <a:gd name="T28" fmla="*/ 13 w 108"/>
              <a:gd name="T29" fmla="*/ 8 h 104"/>
              <a:gd name="T30" fmla="*/ 10 w 108"/>
              <a:gd name="T31" fmla="*/ 10 h 104"/>
              <a:gd name="T32" fmla="*/ 10 w 108"/>
              <a:gd name="T33" fmla="*/ 30 h 104"/>
              <a:gd name="T34" fmla="*/ 13 w 108"/>
              <a:gd name="T35" fmla="*/ 32 h 104"/>
              <a:gd name="T36" fmla="*/ 95 w 108"/>
              <a:gd name="T37" fmla="*/ 32 h 104"/>
              <a:gd name="T38" fmla="*/ 98 w 108"/>
              <a:gd name="T39" fmla="*/ 31 h 104"/>
              <a:gd name="T40" fmla="*/ 98 w 108"/>
              <a:gd name="T41" fmla="*/ 10 h 104"/>
              <a:gd name="T42" fmla="*/ 95 w 108"/>
              <a:gd name="T43" fmla="*/ 40 h 104"/>
              <a:gd name="T44" fmla="*/ 13 w 108"/>
              <a:gd name="T45" fmla="*/ 40 h 104"/>
              <a:gd name="T46" fmla="*/ 10 w 108"/>
              <a:gd name="T47" fmla="*/ 41 h 104"/>
              <a:gd name="T48" fmla="*/ 9 w 108"/>
              <a:gd name="T49" fmla="*/ 59 h 104"/>
              <a:gd name="T50" fmla="*/ 10 w 108"/>
              <a:gd name="T51" fmla="*/ 63 h 104"/>
              <a:gd name="T52" fmla="*/ 95 w 108"/>
              <a:gd name="T53" fmla="*/ 64 h 104"/>
              <a:gd name="T54" fmla="*/ 98 w 108"/>
              <a:gd name="T55" fmla="*/ 63 h 104"/>
              <a:gd name="T56" fmla="*/ 100 w 108"/>
              <a:gd name="T57" fmla="*/ 45 h 104"/>
              <a:gd name="T58" fmla="*/ 98 w 108"/>
              <a:gd name="T59" fmla="*/ 41 h 104"/>
              <a:gd name="T60" fmla="*/ 95 w 108"/>
              <a:gd name="T61" fmla="*/ 72 h 104"/>
              <a:gd name="T62" fmla="*/ 13 w 108"/>
              <a:gd name="T63" fmla="*/ 72 h 104"/>
              <a:gd name="T64" fmla="*/ 10 w 108"/>
              <a:gd name="T65" fmla="*/ 73 h 104"/>
              <a:gd name="T66" fmla="*/ 10 w 108"/>
              <a:gd name="T67" fmla="*/ 94 h 104"/>
              <a:gd name="T68" fmla="*/ 13 w 108"/>
              <a:gd name="T69" fmla="*/ 96 h 104"/>
              <a:gd name="T70" fmla="*/ 98 w 108"/>
              <a:gd name="T71" fmla="*/ 95 h 104"/>
              <a:gd name="T72" fmla="*/ 100 w 108"/>
              <a:gd name="T73" fmla="*/ 77 h 104"/>
              <a:gd name="T74" fmla="*/ 98 w 108"/>
              <a:gd name="T75" fmla="*/ 73 h 104"/>
              <a:gd name="T76" fmla="*/ 22 w 108"/>
              <a:gd name="T77" fmla="*/ 13 h 104"/>
              <a:gd name="T78" fmla="*/ 30 w 108"/>
              <a:gd name="T79" fmla="*/ 20 h 104"/>
              <a:gd name="T80" fmla="*/ 22 w 108"/>
              <a:gd name="T81" fmla="*/ 28 h 104"/>
              <a:gd name="T82" fmla="*/ 15 w 108"/>
              <a:gd name="T83" fmla="*/ 20 h 104"/>
              <a:gd name="T84" fmla="*/ 22 w 108"/>
              <a:gd name="T85" fmla="*/ 13 h 104"/>
              <a:gd name="T86" fmla="*/ 22 w 108"/>
              <a:gd name="T87" fmla="*/ 18 h 104"/>
              <a:gd name="T88" fmla="*/ 20 w 108"/>
              <a:gd name="T89" fmla="*/ 20 h 104"/>
              <a:gd name="T90" fmla="*/ 22 w 108"/>
              <a:gd name="T91" fmla="*/ 23 h 104"/>
              <a:gd name="T92" fmla="*/ 25 w 108"/>
              <a:gd name="T93" fmla="*/ 20 h 104"/>
              <a:gd name="T94" fmla="*/ 22 w 108"/>
              <a:gd name="T95" fmla="*/ 45 h 104"/>
              <a:gd name="T96" fmla="*/ 27 w 108"/>
              <a:gd name="T97" fmla="*/ 47 h 104"/>
              <a:gd name="T98" fmla="*/ 27 w 108"/>
              <a:gd name="T99" fmla="*/ 57 h 104"/>
              <a:gd name="T100" fmla="*/ 17 w 108"/>
              <a:gd name="T101" fmla="*/ 57 h 104"/>
              <a:gd name="T102" fmla="*/ 17 w 108"/>
              <a:gd name="T103" fmla="*/ 47 h 104"/>
              <a:gd name="T104" fmla="*/ 24 w 108"/>
              <a:gd name="T105" fmla="*/ 50 h 104"/>
              <a:gd name="T106" fmla="*/ 20 w 108"/>
              <a:gd name="T107" fmla="*/ 50 h 104"/>
              <a:gd name="T108" fmla="*/ 20 w 108"/>
              <a:gd name="T109" fmla="*/ 54 h 104"/>
              <a:gd name="T110" fmla="*/ 24 w 108"/>
              <a:gd name="T111" fmla="*/ 54 h 104"/>
              <a:gd name="T112" fmla="*/ 24 w 108"/>
              <a:gd name="T113" fmla="*/ 50 h 104"/>
              <a:gd name="T114" fmla="*/ 22 w 108"/>
              <a:gd name="T115" fmla="*/ 81 h 104"/>
              <a:gd name="T116" fmla="*/ 20 w 108"/>
              <a:gd name="T117" fmla="*/ 84 h 104"/>
              <a:gd name="T118" fmla="*/ 22 w 108"/>
              <a:gd name="T119" fmla="*/ 86 h 104"/>
              <a:gd name="T120" fmla="*/ 25 w 108"/>
              <a:gd name="T121" fmla="*/ 84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08" h="104">
                <a:moveTo>
                  <a:pt x="22" y="77"/>
                </a:moveTo>
                <a:cubicBezTo>
                  <a:pt x="24" y="77"/>
                  <a:pt x="26" y="77"/>
                  <a:pt x="27" y="79"/>
                </a:cubicBezTo>
                <a:cubicBezTo>
                  <a:pt x="27" y="79"/>
                  <a:pt x="27" y="79"/>
                  <a:pt x="27" y="79"/>
                </a:cubicBezTo>
                <a:cubicBezTo>
                  <a:pt x="29" y="80"/>
                  <a:pt x="30" y="82"/>
                  <a:pt x="30" y="84"/>
                </a:cubicBezTo>
                <a:cubicBezTo>
                  <a:pt x="30" y="86"/>
                  <a:pt x="29" y="88"/>
                  <a:pt x="27" y="89"/>
                </a:cubicBezTo>
                <a:cubicBezTo>
                  <a:pt x="26" y="91"/>
                  <a:pt x="24" y="91"/>
                  <a:pt x="22" y="91"/>
                </a:cubicBezTo>
                <a:cubicBezTo>
                  <a:pt x="20" y="91"/>
                  <a:pt x="18" y="91"/>
                  <a:pt x="17" y="89"/>
                </a:cubicBezTo>
                <a:cubicBezTo>
                  <a:pt x="17" y="89"/>
                  <a:pt x="17" y="89"/>
                  <a:pt x="17" y="89"/>
                </a:cubicBezTo>
                <a:cubicBezTo>
                  <a:pt x="16" y="88"/>
                  <a:pt x="15" y="86"/>
                  <a:pt x="15" y="84"/>
                </a:cubicBezTo>
                <a:cubicBezTo>
                  <a:pt x="15" y="82"/>
                  <a:pt x="16" y="80"/>
                  <a:pt x="17" y="79"/>
                </a:cubicBezTo>
                <a:cubicBezTo>
                  <a:pt x="17" y="79"/>
                  <a:pt x="17" y="79"/>
                  <a:pt x="17" y="79"/>
                </a:cubicBezTo>
                <a:cubicBezTo>
                  <a:pt x="18" y="77"/>
                  <a:pt x="20" y="77"/>
                  <a:pt x="22" y="77"/>
                </a:cubicBezTo>
                <a:close/>
                <a:moveTo>
                  <a:pt x="13" y="0"/>
                </a:moveTo>
                <a:cubicBezTo>
                  <a:pt x="13" y="0"/>
                  <a:pt x="13" y="0"/>
                  <a:pt x="13" y="0"/>
                </a:cubicBezTo>
                <a:cubicBezTo>
                  <a:pt x="95" y="0"/>
                  <a:pt x="95" y="0"/>
                  <a:pt x="95" y="0"/>
                </a:cubicBezTo>
                <a:cubicBezTo>
                  <a:pt x="99" y="0"/>
                  <a:pt x="102" y="1"/>
                  <a:pt x="104" y="4"/>
                </a:cubicBezTo>
                <a:cubicBezTo>
                  <a:pt x="104" y="4"/>
                  <a:pt x="104" y="4"/>
                  <a:pt x="104" y="4"/>
                </a:cubicBezTo>
                <a:cubicBezTo>
                  <a:pt x="106" y="6"/>
                  <a:pt x="108" y="9"/>
                  <a:pt x="108" y="13"/>
                </a:cubicBezTo>
                <a:cubicBezTo>
                  <a:pt x="108" y="27"/>
                  <a:pt x="108" y="27"/>
                  <a:pt x="108" y="27"/>
                </a:cubicBezTo>
                <a:cubicBezTo>
                  <a:pt x="108" y="31"/>
                  <a:pt x="107" y="34"/>
                  <a:pt x="104" y="36"/>
                </a:cubicBezTo>
                <a:cubicBezTo>
                  <a:pt x="107" y="38"/>
                  <a:pt x="108" y="41"/>
                  <a:pt x="108" y="45"/>
                </a:cubicBezTo>
                <a:cubicBezTo>
                  <a:pt x="108" y="59"/>
                  <a:pt x="108" y="59"/>
                  <a:pt x="108" y="59"/>
                </a:cubicBezTo>
                <a:cubicBezTo>
                  <a:pt x="108" y="63"/>
                  <a:pt x="107" y="66"/>
                  <a:pt x="104" y="68"/>
                </a:cubicBezTo>
                <a:cubicBezTo>
                  <a:pt x="107" y="70"/>
                  <a:pt x="108" y="73"/>
                  <a:pt x="108" y="77"/>
                </a:cubicBezTo>
                <a:cubicBezTo>
                  <a:pt x="108" y="91"/>
                  <a:pt x="108" y="91"/>
                  <a:pt x="108" y="91"/>
                </a:cubicBezTo>
                <a:cubicBezTo>
                  <a:pt x="108" y="95"/>
                  <a:pt x="106" y="98"/>
                  <a:pt x="104" y="100"/>
                </a:cubicBezTo>
                <a:cubicBezTo>
                  <a:pt x="104" y="100"/>
                  <a:pt x="104" y="100"/>
                  <a:pt x="104" y="100"/>
                </a:cubicBezTo>
                <a:cubicBezTo>
                  <a:pt x="102" y="103"/>
                  <a:pt x="99" y="104"/>
                  <a:pt x="95" y="104"/>
                </a:cubicBezTo>
                <a:cubicBezTo>
                  <a:pt x="13" y="104"/>
                  <a:pt x="13" y="104"/>
                  <a:pt x="13" y="104"/>
                </a:cubicBezTo>
                <a:cubicBezTo>
                  <a:pt x="10" y="104"/>
                  <a:pt x="6" y="103"/>
                  <a:pt x="4" y="100"/>
                </a:cubicBezTo>
                <a:cubicBezTo>
                  <a:pt x="4" y="100"/>
                  <a:pt x="4" y="100"/>
                  <a:pt x="4" y="100"/>
                </a:cubicBezTo>
                <a:cubicBezTo>
                  <a:pt x="2" y="98"/>
                  <a:pt x="0" y="95"/>
                  <a:pt x="0" y="91"/>
                </a:cubicBezTo>
                <a:cubicBezTo>
                  <a:pt x="0" y="77"/>
                  <a:pt x="0" y="77"/>
                  <a:pt x="0" y="77"/>
                </a:cubicBezTo>
                <a:cubicBezTo>
                  <a:pt x="0" y="73"/>
                  <a:pt x="2" y="70"/>
                  <a:pt x="4" y="68"/>
                </a:cubicBezTo>
                <a:cubicBezTo>
                  <a:pt x="2" y="66"/>
                  <a:pt x="0" y="63"/>
                  <a:pt x="0" y="59"/>
                </a:cubicBezTo>
                <a:cubicBezTo>
                  <a:pt x="0" y="45"/>
                  <a:pt x="0" y="45"/>
                  <a:pt x="0" y="45"/>
                </a:cubicBezTo>
                <a:cubicBezTo>
                  <a:pt x="0" y="41"/>
                  <a:pt x="2" y="38"/>
                  <a:pt x="4" y="36"/>
                </a:cubicBezTo>
                <a:cubicBezTo>
                  <a:pt x="2" y="34"/>
                  <a:pt x="0" y="31"/>
                  <a:pt x="0" y="27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9"/>
                  <a:pt x="2" y="6"/>
                  <a:pt x="4" y="4"/>
                </a:cubicBezTo>
                <a:cubicBezTo>
                  <a:pt x="4" y="4"/>
                  <a:pt x="4" y="4"/>
                  <a:pt x="4" y="4"/>
                </a:cubicBezTo>
                <a:cubicBezTo>
                  <a:pt x="6" y="1"/>
                  <a:pt x="10" y="0"/>
                  <a:pt x="13" y="0"/>
                </a:cubicBezTo>
                <a:close/>
                <a:moveTo>
                  <a:pt x="95" y="8"/>
                </a:moveTo>
                <a:cubicBezTo>
                  <a:pt x="95" y="8"/>
                  <a:pt x="95" y="8"/>
                  <a:pt x="95" y="8"/>
                </a:cubicBezTo>
                <a:cubicBezTo>
                  <a:pt x="13" y="8"/>
                  <a:pt x="13" y="8"/>
                  <a:pt x="13" y="8"/>
                </a:cubicBezTo>
                <a:cubicBezTo>
                  <a:pt x="12" y="8"/>
                  <a:pt x="11" y="9"/>
                  <a:pt x="10" y="9"/>
                </a:cubicBezTo>
                <a:cubicBezTo>
                  <a:pt x="10" y="10"/>
                  <a:pt x="10" y="10"/>
                  <a:pt x="10" y="10"/>
                </a:cubicBezTo>
                <a:cubicBezTo>
                  <a:pt x="10" y="10"/>
                  <a:pt x="10" y="10"/>
                  <a:pt x="10" y="10"/>
                </a:cubicBezTo>
                <a:cubicBezTo>
                  <a:pt x="9" y="10"/>
                  <a:pt x="9" y="12"/>
                  <a:pt x="9" y="13"/>
                </a:cubicBezTo>
                <a:cubicBezTo>
                  <a:pt x="9" y="27"/>
                  <a:pt x="9" y="27"/>
                  <a:pt x="9" y="27"/>
                </a:cubicBezTo>
                <a:cubicBezTo>
                  <a:pt x="9" y="29"/>
                  <a:pt x="9" y="30"/>
                  <a:pt x="10" y="30"/>
                </a:cubicBezTo>
                <a:cubicBezTo>
                  <a:pt x="10" y="31"/>
                  <a:pt x="10" y="31"/>
                  <a:pt x="10" y="31"/>
                </a:cubicBezTo>
                <a:cubicBezTo>
                  <a:pt x="10" y="31"/>
                  <a:pt x="10" y="31"/>
                  <a:pt x="10" y="31"/>
                </a:cubicBezTo>
                <a:cubicBezTo>
                  <a:pt x="11" y="31"/>
                  <a:pt x="12" y="32"/>
                  <a:pt x="13" y="32"/>
                </a:cubicBezTo>
                <a:cubicBezTo>
                  <a:pt x="13" y="32"/>
                  <a:pt x="13" y="32"/>
                  <a:pt x="13" y="32"/>
                </a:cubicBezTo>
                <a:cubicBezTo>
                  <a:pt x="95" y="32"/>
                  <a:pt x="95" y="32"/>
                  <a:pt x="95" y="32"/>
                </a:cubicBezTo>
                <a:cubicBezTo>
                  <a:pt x="95" y="32"/>
                  <a:pt x="95" y="32"/>
                  <a:pt x="95" y="32"/>
                </a:cubicBezTo>
                <a:cubicBezTo>
                  <a:pt x="96" y="32"/>
                  <a:pt x="97" y="31"/>
                  <a:pt x="98" y="31"/>
                </a:cubicBezTo>
                <a:cubicBezTo>
                  <a:pt x="98" y="31"/>
                  <a:pt x="98" y="31"/>
                  <a:pt x="98" y="31"/>
                </a:cubicBezTo>
                <a:cubicBezTo>
                  <a:pt x="98" y="31"/>
                  <a:pt x="98" y="31"/>
                  <a:pt x="98" y="31"/>
                </a:cubicBezTo>
                <a:cubicBezTo>
                  <a:pt x="99" y="30"/>
                  <a:pt x="100" y="29"/>
                  <a:pt x="100" y="27"/>
                </a:cubicBezTo>
                <a:cubicBezTo>
                  <a:pt x="100" y="13"/>
                  <a:pt x="100" y="13"/>
                  <a:pt x="100" y="13"/>
                </a:cubicBezTo>
                <a:cubicBezTo>
                  <a:pt x="100" y="12"/>
                  <a:pt x="99" y="10"/>
                  <a:pt x="98" y="10"/>
                </a:cubicBezTo>
                <a:cubicBezTo>
                  <a:pt x="98" y="10"/>
                  <a:pt x="98" y="10"/>
                  <a:pt x="98" y="10"/>
                </a:cubicBezTo>
                <a:cubicBezTo>
                  <a:pt x="98" y="9"/>
                  <a:pt x="96" y="8"/>
                  <a:pt x="95" y="8"/>
                </a:cubicBezTo>
                <a:close/>
                <a:moveTo>
                  <a:pt x="95" y="40"/>
                </a:moveTo>
                <a:cubicBezTo>
                  <a:pt x="95" y="40"/>
                  <a:pt x="95" y="40"/>
                  <a:pt x="95" y="40"/>
                </a:cubicBezTo>
                <a:cubicBezTo>
                  <a:pt x="95" y="40"/>
                  <a:pt x="95" y="40"/>
                  <a:pt x="95" y="40"/>
                </a:cubicBezTo>
                <a:cubicBezTo>
                  <a:pt x="13" y="40"/>
                  <a:pt x="13" y="40"/>
                  <a:pt x="13" y="40"/>
                </a:cubicBezTo>
                <a:cubicBezTo>
                  <a:pt x="13" y="40"/>
                  <a:pt x="13" y="40"/>
                  <a:pt x="13" y="40"/>
                </a:cubicBezTo>
                <a:cubicBezTo>
                  <a:pt x="12" y="40"/>
                  <a:pt x="11" y="41"/>
                  <a:pt x="10" y="41"/>
                </a:cubicBezTo>
                <a:cubicBezTo>
                  <a:pt x="10" y="41"/>
                  <a:pt x="10" y="41"/>
                  <a:pt x="10" y="41"/>
                </a:cubicBezTo>
                <a:cubicBezTo>
                  <a:pt x="10" y="42"/>
                  <a:pt x="10" y="42"/>
                  <a:pt x="10" y="42"/>
                </a:cubicBezTo>
                <a:cubicBezTo>
                  <a:pt x="9" y="42"/>
                  <a:pt x="9" y="43"/>
                  <a:pt x="9" y="45"/>
                </a:cubicBezTo>
                <a:cubicBezTo>
                  <a:pt x="9" y="59"/>
                  <a:pt x="9" y="59"/>
                  <a:pt x="9" y="59"/>
                </a:cubicBezTo>
                <a:cubicBezTo>
                  <a:pt x="9" y="61"/>
                  <a:pt x="9" y="62"/>
                  <a:pt x="10" y="62"/>
                </a:cubicBezTo>
                <a:cubicBezTo>
                  <a:pt x="10" y="63"/>
                  <a:pt x="10" y="63"/>
                  <a:pt x="10" y="63"/>
                </a:cubicBezTo>
                <a:cubicBezTo>
                  <a:pt x="10" y="63"/>
                  <a:pt x="10" y="63"/>
                  <a:pt x="10" y="63"/>
                </a:cubicBezTo>
                <a:cubicBezTo>
                  <a:pt x="11" y="63"/>
                  <a:pt x="12" y="64"/>
                  <a:pt x="13" y="64"/>
                </a:cubicBezTo>
                <a:cubicBezTo>
                  <a:pt x="13" y="64"/>
                  <a:pt x="13" y="64"/>
                  <a:pt x="13" y="64"/>
                </a:cubicBezTo>
                <a:cubicBezTo>
                  <a:pt x="95" y="64"/>
                  <a:pt x="95" y="64"/>
                  <a:pt x="95" y="64"/>
                </a:cubicBezTo>
                <a:cubicBezTo>
                  <a:pt x="95" y="64"/>
                  <a:pt x="95" y="64"/>
                  <a:pt x="95" y="64"/>
                </a:cubicBezTo>
                <a:cubicBezTo>
                  <a:pt x="96" y="64"/>
                  <a:pt x="97" y="63"/>
                  <a:pt x="98" y="63"/>
                </a:cubicBezTo>
                <a:cubicBezTo>
                  <a:pt x="98" y="63"/>
                  <a:pt x="98" y="63"/>
                  <a:pt x="98" y="63"/>
                </a:cubicBezTo>
                <a:cubicBezTo>
                  <a:pt x="98" y="63"/>
                  <a:pt x="98" y="63"/>
                  <a:pt x="98" y="63"/>
                </a:cubicBezTo>
                <a:cubicBezTo>
                  <a:pt x="99" y="62"/>
                  <a:pt x="100" y="61"/>
                  <a:pt x="100" y="59"/>
                </a:cubicBezTo>
                <a:cubicBezTo>
                  <a:pt x="100" y="45"/>
                  <a:pt x="100" y="45"/>
                  <a:pt x="100" y="45"/>
                </a:cubicBezTo>
                <a:cubicBezTo>
                  <a:pt x="100" y="43"/>
                  <a:pt x="99" y="42"/>
                  <a:pt x="98" y="42"/>
                </a:cubicBezTo>
                <a:cubicBezTo>
                  <a:pt x="98" y="42"/>
                  <a:pt x="98" y="42"/>
                  <a:pt x="98" y="42"/>
                </a:cubicBezTo>
                <a:cubicBezTo>
                  <a:pt x="98" y="41"/>
                  <a:pt x="98" y="41"/>
                  <a:pt x="98" y="41"/>
                </a:cubicBezTo>
                <a:cubicBezTo>
                  <a:pt x="98" y="41"/>
                  <a:pt x="96" y="40"/>
                  <a:pt x="95" y="40"/>
                </a:cubicBezTo>
                <a:close/>
                <a:moveTo>
                  <a:pt x="95" y="72"/>
                </a:moveTo>
                <a:cubicBezTo>
                  <a:pt x="95" y="72"/>
                  <a:pt x="95" y="72"/>
                  <a:pt x="95" y="72"/>
                </a:cubicBezTo>
                <a:cubicBezTo>
                  <a:pt x="95" y="72"/>
                  <a:pt x="95" y="72"/>
                  <a:pt x="95" y="72"/>
                </a:cubicBezTo>
                <a:cubicBezTo>
                  <a:pt x="13" y="72"/>
                  <a:pt x="13" y="72"/>
                  <a:pt x="13" y="72"/>
                </a:cubicBezTo>
                <a:cubicBezTo>
                  <a:pt x="13" y="72"/>
                  <a:pt x="13" y="72"/>
                  <a:pt x="13" y="72"/>
                </a:cubicBezTo>
                <a:cubicBezTo>
                  <a:pt x="12" y="72"/>
                  <a:pt x="11" y="73"/>
                  <a:pt x="10" y="73"/>
                </a:cubicBezTo>
                <a:cubicBezTo>
                  <a:pt x="10" y="73"/>
                  <a:pt x="10" y="73"/>
                  <a:pt x="10" y="73"/>
                </a:cubicBezTo>
                <a:cubicBezTo>
                  <a:pt x="10" y="73"/>
                  <a:pt x="10" y="73"/>
                  <a:pt x="10" y="73"/>
                </a:cubicBezTo>
                <a:cubicBezTo>
                  <a:pt x="9" y="74"/>
                  <a:pt x="9" y="75"/>
                  <a:pt x="9" y="77"/>
                </a:cubicBezTo>
                <a:cubicBezTo>
                  <a:pt x="9" y="91"/>
                  <a:pt x="9" y="91"/>
                  <a:pt x="9" y="91"/>
                </a:cubicBezTo>
                <a:cubicBezTo>
                  <a:pt x="9" y="92"/>
                  <a:pt x="9" y="94"/>
                  <a:pt x="10" y="94"/>
                </a:cubicBezTo>
                <a:cubicBezTo>
                  <a:pt x="10" y="94"/>
                  <a:pt x="10" y="94"/>
                  <a:pt x="10" y="94"/>
                </a:cubicBezTo>
                <a:cubicBezTo>
                  <a:pt x="10" y="95"/>
                  <a:pt x="10" y="95"/>
                  <a:pt x="10" y="95"/>
                </a:cubicBezTo>
                <a:cubicBezTo>
                  <a:pt x="11" y="95"/>
                  <a:pt x="12" y="96"/>
                  <a:pt x="13" y="96"/>
                </a:cubicBezTo>
                <a:cubicBezTo>
                  <a:pt x="95" y="96"/>
                  <a:pt x="95" y="96"/>
                  <a:pt x="95" y="96"/>
                </a:cubicBezTo>
                <a:cubicBezTo>
                  <a:pt x="96" y="96"/>
                  <a:pt x="97" y="95"/>
                  <a:pt x="98" y="95"/>
                </a:cubicBezTo>
                <a:cubicBezTo>
                  <a:pt x="98" y="95"/>
                  <a:pt x="98" y="95"/>
                  <a:pt x="98" y="95"/>
                </a:cubicBezTo>
                <a:cubicBezTo>
                  <a:pt x="98" y="94"/>
                  <a:pt x="98" y="94"/>
                  <a:pt x="98" y="94"/>
                </a:cubicBezTo>
                <a:cubicBezTo>
                  <a:pt x="99" y="94"/>
                  <a:pt x="100" y="93"/>
                  <a:pt x="100" y="91"/>
                </a:cubicBezTo>
                <a:cubicBezTo>
                  <a:pt x="100" y="77"/>
                  <a:pt x="100" y="77"/>
                  <a:pt x="100" y="77"/>
                </a:cubicBezTo>
                <a:cubicBezTo>
                  <a:pt x="100" y="75"/>
                  <a:pt x="99" y="74"/>
                  <a:pt x="98" y="74"/>
                </a:cubicBezTo>
                <a:cubicBezTo>
                  <a:pt x="98" y="73"/>
                  <a:pt x="98" y="73"/>
                  <a:pt x="98" y="73"/>
                </a:cubicBezTo>
                <a:cubicBezTo>
                  <a:pt x="98" y="73"/>
                  <a:pt x="98" y="73"/>
                  <a:pt x="98" y="73"/>
                </a:cubicBezTo>
                <a:cubicBezTo>
                  <a:pt x="98" y="73"/>
                  <a:pt x="96" y="72"/>
                  <a:pt x="95" y="72"/>
                </a:cubicBezTo>
                <a:close/>
                <a:moveTo>
                  <a:pt x="22" y="13"/>
                </a:moveTo>
                <a:cubicBezTo>
                  <a:pt x="22" y="13"/>
                  <a:pt x="22" y="13"/>
                  <a:pt x="22" y="13"/>
                </a:cubicBezTo>
                <a:cubicBezTo>
                  <a:pt x="24" y="13"/>
                  <a:pt x="26" y="13"/>
                  <a:pt x="27" y="15"/>
                </a:cubicBezTo>
                <a:cubicBezTo>
                  <a:pt x="27" y="15"/>
                  <a:pt x="27" y="15"/>
                  <a:pt x="27" y="15"/>
                </a:cubicBezTo>
                <a:cubicBezTo>
                  <a:pt x="29" y="16"/>
                  <a:pt x="30" y="18"/>
                  <a:pt x="30" y="20"/>
                </a:cubicBezTo>
                <a:cubicBezTo>
                  <a:pt x="30" y="22"/>
                  <a:pt x="29" y="24"/>
                  <a:pt x="27" y="25"/>
                </a:cubicBezTo>
                <a:cubicBezTo>
                  <a:pt x="27" y="25"/>
                  <a:pt x="27" y="25"/>
                  <a:pt x="27" y="25"/>
                </a:cubicBezTo>
                <a:cubicBezTo>
                  <a:pt x="26" y="27"/>
                  <a:pt x="24" y="28"/>
                  <a:pt x="22" y="28"/>
                </a:cubicBezTo>
                <a:cubicBezTo>
                  <a:pt x="20" y="28"/>
                  <a:pt x="18" y="27"/>
                  <a:pt x="17" y="25"/>
                </a:cubicBezTo>
                <a:cubicBezTo>
                  <a:pt x="17" y="25"/>
                  <a:pt x="17" y="25"/>
                  <a:pt x="17" y="25"/>
                </a:cubicBezTo>
                <a:cubicBezTo>
                  <a:pt x="16" y="24"/>
                  <a:pt x="15" y="22"/>
                  <a:pt x="15" y="20"/>
                </a:cubicBezTo>
                <a:cubicBezTo>
                  <a:pt x="15" y="18"/>
                  <a:pt x="16" y="16"/>
                  <a:pt x="17" y="15"/>
                </a:cubicBezTo>
                <a:cubicBezTo>
                  <a:pt x="17" y="15"/>
                  <a:pt x="17" y="15"/>
                  <a:pt x="17" y="15"/>
                </a:cubicBezTo>
                <a:cubicBezTo>
                  <a:pt x="18" y="13"/>
                  <a:pt x="20" y="13"/>
                  <a:pt x="22" y="13"/>
                </a:cubicBezTo>
                <a:close/>
                <a:moveTo>
                  <a:pt x="24" y="18"/>
                </a:moveTo>
                <a:cubicBezTo>
                  <a:pt x="24" y="18"/>
                  <a:pt x="24" y="18"/>
                  <a:pt x="24" y="18"/>
                </a:cubicBezTo>
                <a:cubicBezTo>
                  <a:pt x="24" y="18"/>
                  <a:pt x="23" y="18"/>
                  <a:pt x="22" y="18"/>
                </a:cubicBezTo>
                <a:cubicBezTo>
                  <a:pt x="22" y="18"/>
                  <a:pt x="21" y="18"/>
                  <a:pt x="20" y="18"/>
                </a:cubicBezTo>
                <a:cubicBezTo>
                  <a:pt x="20" y="18"/>
                  <a:pt x="20" y="18"/>
                  <a:pt x="20" y="18"/>
                </a:cubicBezTo>
                <a:cubicBezTo>
                  <a:pt x="20" y="19"/>
                  <a:pt x="20" y="19"/>
                  <a:pt x="20" y="20"/>
                </a:cubicBezTo>
                <a:cubicBezTo>
                  <a:pt x="20" y="21"/>
                  <a:pt x="20" y="21"/>
                  <a:pt x="20" y="22"/>
                </a:cubicBezTo>
                <a:cubicBezTo>
                  <a:pt x="20" y="22"/>
                  <a:pt x="20" y="22"/>
                  <a:pt x="20" y="22"/>
                </a:cubicBezTo>
                <a:cubicBezTo>
                  <a:pt x="21" y="22"/>
                  <a:pt x="22" y="23"/>
                  <a:pt x="22" y="23"/>
                </a:cubicBezTo>
                <a:cubicBezTo>
                  <a:pt x="23" y="23"/>
                  <a:pt x="24" y="22"/>
                  <a:pt x="24" y="22"/>
                </a:cubicBezTo>
                <a:cubicBezTo>
                  <a:pt x="24" y="22"/>
                  <a:pt x="24" y="22"/>
                  <a:pt x="24" y="22"/>
                </a:cubicBezTo>
                <a:cubicBezTo>
                  <a:pt x="24" y="21"/>
                  <a:pt x="25" y="21"/>
                  <a:pt x="25" y="20"/>
                </a:cubicBezTo>
                <a:cubicBezTo>
                  <a:pt x="25" y="19"/>
                  <a:pt x="24" y="19"/>
                  <a:pt x="24" y="18"/>
                </a:cubicBezTo>
                <a:cubicBezTo>
                  <a:pt x="24" y="18"/>
                  <a:pt x="24" y="18"/>
                  <a:pt x="24" y="18"/>
                </a:cubicBezTo>
                <a:close/>
                <a:moveTo>
                  <a:pt x="22" y="45"/>
                </a:moveTo>
                <a:cubicBezTo>
                  <a:pt x="22" y="45"/>
                  <a:pt x="22" y="45"/>
                  <a:pt x="22" y="45"/>
                </a:cubicBezTo>
                <a:cubicBezTo>
                  <a:pt x="24" y="45"/>
                  <a:pt x="26" y="45"/>
                  <a:pt x="27" y="47"/>
                </a:cubicBezTo>
                <a:cubicBezTo>
                  <a:pt x="27" y="47"/>
                  <a:pt x="27" y="47"/>
                  <a:pt x="27" y="47"/>
                </a:cubicBezTo>
                <a:cubicBezTo>
                  <a:pt x="29" y="48"/>
                  <a:pt x="30" y="50"/>
                  <a:pt x="30" y="52"/>
                </a:cubicBezTo>
                <a:cubicBezTo>
                  <a:pt x="30" y="54"/>
                  <a:pt x="29" y="56"/>
                  <a:pt x="27" y="57"/>
                </a:cubicBezTo>
                <a:cubicBezTo>
                  <a:pt x="27" y="57"/>
                  <a:pt x="27" y="57"/>
                  <a:pt x="27" y="57"/>
                </a:cubicBezTo>
                <a:cubicBezTo>
                  <a:pt x="26" y="59"/>
                  <a:pt x="24" y="59"/>
                  <a:pt x="22" y="59"/>
                </a:cubicBezTo>
                <a:cubicBezTo>
                  <a:pt x="20" y="59"/>
                  <a:pt x="18" y="59"/>
                  <a:pt x="17" y="57"/>
                </a:cubicBezTo>
                <a:cubicBezTo>
                  <a:pt x="17" y="57"/>
                  <a:pt x="17" y="57"/>
                  <a:pt x="17" y="57"/>
                </a:cubicBezTo>
                <a:cubicBezTo>
                  <a:pt x="16" y="56"/>
                  <a:pt x="15" y="54"/>
                  <a:pt x="15" y="52"/>
                </a:cubicBezTo>
                <a:cubicBezTo>
                  <a:pt x="15" y="50"/>
                  <a:pt x="16" y="48"/>
                  <a:pt x="17" y="47"/>
                </a:cubicBezTo>
                <a:cubicBezTo>
                  <a:pt x="17" y="47"/>
                  <a:pt x="17" y="47"/>
                  <a:pt x="17" y="47"/>
                </a:cubicBezTo>
                <a:cubicBezTo>
                  <a:pt x="18" y="45"/>
                  <a:pt x="20" y="45"/>
                  <a:pt x="22" y="45"/>
                </a:cubicBezTo>
                <a:close/>
                <a:moveTo>
                  <a:pt x="24" y="50"/>
                </a:moveTo>
                <a:cubicBezTo>
                  <a:pt x="24" y="50"/>
                  <a:pt x="24" y="50"/>
                  <a:pt x="24" y="50"/>
                </a:cubicBezTo>
                <a:cubicBezTo>
                  <a:pt x="24" y="50"/>
                  <a:pt x="23" y="49"/>
                  <a:pt x="22" y="49"/>
                </a:cubicBezTo>
                <a:cubicBezTo>
                  <a:pt x="22" y="49"/>
                  <a:pt x="21" y="50"/>
                  <a:pt x="20" y="50"/>
                </a:cubicBezTo>
                <a:cubicBezTo>
                  <a:pt x="20" y="50"/>
                  <a:pt x="20" y="50"/>
                  <a:pt x="20" y="50"/>
                </a:cubicBezTo>
                <a:cubicBezTo>
                  <a:pt x="20" y="51"/>
                  <a:pt x="20" y="51"/>
                  <a:pt x="20" y="52"/>
                </a:cubicBezTo>
                <a:cubicBezTo>
                  <a:pt x="20" y="53"/>
                  <a:pt x="20" y="53"/>
                  <a:pt x="20" y="54"/>
                </a:cubicBezTo>
                <a:cubicBezTo>
                  <a:pt x="20" y="54"/>
                  <a:pt x="20" y="54"/>
                  <a:pt x="20" y="54"/>
                </a:cubicBezTo>
                <a:cubicBezTo>
                  <a:pt x="21" y="54"/>
                  <a:pt x="22" y="54"/>
                  <a:pt x="22" y="54"/>
                </a:cubicBezTo>
                <a:cubicBezTo>
                  <a:pt x="23" y="54"/>
                  <a:pt x="24" y="54"/>
                  <a:pt x="24" y="54"/>
                </a:cubicBezTo>
                <a:cubicBezTo>
                  <a:pt x="24" y="54"/>
                  <a:pt x="24" y="54"/>
                  <a:pt x="24" y="54"/>
                </a:cubicBezTo>
                <a:cubicBezTo>
                  <a:pt x="24" y="53"/>
                  <a:pt x="25" y="53"/>
                  <a:pt x="25" y="52"/>
                </a:cubicBezTo>
                <a:cubicBezTo>
                  <a:pt x="25" y="51"/>
                  <a:pt x="24" y="51"/>
                  <a:pt x="24" y="50"/>
                </a:cubicBezTo>
                <a:cubicBezTo>
                  <a:pt x="24" y="50"/>
                  <a:pt x="24" y="50"/>
                  <a:pt x="24" y="50"/>
                </a:cubicBezTo>
                <a:close/>
                <a:moveTo>
                  <a:pt x="24" y="82"/>
                </a:moveTo>
                <a:cubicBezTo>
                  <a:pt x="24" y="82"/>
                  <a:pt x="24" y="82"/>
                  <a:pt x="24" y="82"/>
                </a:cubicBezTo>
                <a:cubicBezTo>
                  <a:pt x="24" y="82"/>
                  <a:pt x="23" y="81"/>
                  <a:pt x="22" y="81"/>
                </a:cubicBezTo>
                <a:cubicBezTo>
                  <a:pt x="22" y="81"/>
                  <a:pt x="21" y="82"/>
                  <a:pt x="20" y="82"/>
                </a:cubicBezTo>
                <a:cubicBezTo>
                  <a:pt x="20" y="82"/>
                  <a:pt x="20" y="82"/>
                  <a:pt x="20" y="82"/>
                </a:cubicBezTo>
                <a:cubicBezTo>
                  <a:pt x="20" y="83"/>
                  <a:pt x="20" y="83"/>
                  <a:pt x="20" y="84"/>
                </a:cubicBezTo>
                <a:cubicBezTo>
                  <a:pt x="20" y="85"/>
                  <a:pt x="20" y="85"/>
                  <a:pt x="20" y="86"/>
                </a:cubicBezTo>
                <a:cubicBezTo>
                  <a:pt x="20" y="86"/>
                  <a:pt x="20" y="86"/>
                  <a:pt x="20" y="86"/>
                </a:cubicBezTo>
                <a:cubicBezTo>
                  <a:pt x="21" y="86"/>
                  <a:pt x="22" y="86"/>
                  <a:pt x="22" y="86"/>
                </a:cubicBezTo>
                <a:cubicBezTo>
                  <a:pt x="23" y="86"/>
                  <a:pt x="24" y="86"/>
                  <a:pt x="24" y="86"/>
                </a:cubicBezTo>
                <a:cubicBezTo>
                  <a:pt x="24" y="86"/>
                  <a:pt x="24" y="86"/>
                  <a:pt x="24" y="86"/>
                </a:cubicBezTo>
                <a:cubicBezTo>
                  <a:pt x="24" y="85"/>
                  <a:pt x="25" y="85"/>
                  <a:pt x="25" y="84"/>
                </a:cubicBezTo>
                <a:cubicBezTo>
                  <a:pt x="25" y="83"/>
                  <a:pt x="24" y="83"/>
                  <a:pt x="24" y="82"/>
                </a:cubicBezTo>
                <a:cubicBezTo>
                  <a:pt x="24" y="82"/>
                  <a:pt x="24" y="82"/>
                  <a:pt x="24" y="8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22567" name="Freeform 39"/>
          <p:cNvSpPr>
            <a:spLocks noEditPoints="1"/>
          </p:cNvSpPr>
          <p:nvPr/>
        </p:nvSpPr>
        <p:spPr bwMode="auto">
          <a:xfrm>
            <a:off x="6838953" y="4412497"/>
            <a:ext cx="224367" cy="224436"/>
          </a:xfrm>
          <a:custGeom>
            <a:avLst/>
            <a:gdLst>
              <a:gd name="T0" fmla="*/ 54 w 108"/>
              <a:gd name="T1" fmla="*/ 26 h 108"/>
              <a:gd name="T2" fmla="*/ 58 w 108"/>
              <a:gd name="T3" fmla="*/ 50 h 108"/>
              <a:gd name="T4" fmla="*/ 50 w 108"/>
              <a:gd name="T5" fmla="*/ 50 h 108"/>
              <a:gd name="T6" fmla="*/ 54 w 108"/>
              <a:gd name="T7" fmla="*/ 0 h 108"/>
              <a:gd name="T8" fmla="*/ 92 w 108"/>
              <a:gd name="T9" fmla="*/ 16 h 108"/>
              <a:gd name="T10" fmla="*/ 92 w 108"/>
              <a:gd name="T11" fmla="*/ 16 h 108"/>
              <a:gd name="T12" fmla="*/ 92 w 108"/>
              <a:gd name="T13" fmla="*/ 92 h 108"/>
              <a:gd name="T14" fmla="*/ 92 w 108"/>
              <a:gd name="T15" fmla="*/ 92 h 108"/>
              <a:gd name="T16" fmla="*/ 54 w 108"/>
              <a:gd name="T17" fmla="*/ 108 h 108"/>
              <a:gd name="T18" fmla="*/ 16 w 108"/>
              <a:gd name="T19" fmla="*/ 92 h 108"/>
              <a:gd name="T20" fmla="*/ 16 w 108"/>
              <a:gd name="T21" fmla="*/ 16 h 108"/>
              <a:gd name="T22" fmla="*/ 16 w 108"/>
              <a:gd name="T23" fmla="*/ 16 h 108"/>
              <a:gd name="T24" fmla="*/ 86 w 108"/>
              <a:gd name="T25" fmla="*/ 22 h 108"/>
              <a:gd name="T26" fmla="*/ 54 w 108"/>
              <a:gd name="T27" fmla="*/ 8 h 108"/>
              <a:gd name="T28" fmla="*/ 22 w 108"/>
              <a:gd name="T29" fmla="*/ 22 h 108"/>
              <a:gd name="T30" fmla="*/ 22 w 108"/>
              <a:gd name="T31" fmla="*/ 86 h 108"/>
              <a:gd name="T32" fmla="*/ 54 w 108"/>
              <a:gd name="T33" fmla="*/ 99 h 108"/>
              <a:gd name="T34" fmla="*/ 86 w 108"/>
              <a:gd name="T35" fmla="*/ 86 h 108"/>
              <a:gd name="T36" fmla="*/ 86 w 108"/>
              <a:gd name="T37" fmla="*/ 22 h 108"/>
              <a:gd name="T38" fmla="*/ 68 w 108"/>
              <a:gd name="T39" fmla="*/ 40 h 108"/>
              <a:gd name="T40" fmla="*/ 68 w 108"/>
              <a:gd name="T41" fmla="*/ 34 h 108"/>
              <a:gd name="T42" fmla="*/ 78 w 108"/>
              <a:gd name="T43" fmla="*/ 38 h 108"/>
              <a:gd name="T44" fmla="*/ 82 w 108"/>
              <a:gd name="T45" fmla="*/ 48 h 108"/>
              <a:gd name="T46" fmla="*/ 82 w 108"/>
              <a:gd name="T47" fmla="*/ 59 h 108"/>
              <a:gd name="T48" fmla="*/ 78 w 108"/>
              <a:gd name="T49" fmla="*/ 70 h 108"/>
              <a:gd name="T50" fmla="*/ 70 w 108"/>
              <a:gd name="T51" fmla="*/ 77 h 108"/>
              <a:gd name="T52" fmla="*/ 60 w 108"/>
              <a:gd name="T53" fmla="*/ 81 h 108"/>
              <a:gd name="T54" fmla="*/ 49 w 108"/>
              <a:gd name="T55" fmla="*/ 81 h 108"/>
              <a:gd name="T56" fmla="*/ 38 w 108"/>
              <a:gd name="T57" fmla="*/ 77 h 108"/>
              <a:gd name="T58" fmla="*/ 31 w 108"/>
              <a:gd name="T59" fmla="*/ 70 h 108"/>
              <a:gd name="T60" fmla="*/ 26 w 108"/>
              <a:gd name="T61" fmla="*/ 59 h 108"/>
              <a:gd name="T62" fmla="*/ 26 w 108"/>
              <a:gd name="T63" fmla="*/ 48 h 108"/>
              <a:gd name="T64" fmla="*/ 31 w 108"/>
              <a:gd name="T65" fmla="*/ 38 h 108"/>
              <a:gd name="T66" fmla="*/ 40 w 108"/>
              <a:gd name="T67" fmla="*/ 34 h 108"/>
              <a:gd name="T68" fmla="*/ 37 w 108"/>
              <a:gd name="T69" fmla="*/ 43 h 108"/>
              <a:gd name="T70" fmla="*/ 35 w 108"/>
              <a:gd name="T71" fmla="*/ 50 h 108"/>
              <a:gd name="T72" fmla="*/ 35 w 108"/>
              <a:gd name="T73" fmla="*/ 58 h 108"/>
              <a:gd name="T74" fmla="*/ 37 w 108"/>
              <a:gd name="T75" fmla="*/ 65 h 108"/>
              <a:gd name="T76" fmla="*/ 43 w 108"/>
              <a:gd name="T77" fmla="*/ 70 h 108"/>
              <a:gd name="T78" fmla="*/ 50 w 108"/>
              <a:gd name="T79" fmla="*/ 73 h 108"/>
              <a:gd name="T80" fmla="*/ 58 w 108"/>
              <a:gd name="T81" fmla="*/ 73 h 108"/>
              <a:gd name="T82" fmla="*/ 65 w 108"/>
              <a:gd name="T83" fmla="*/ 70 h 108"/>
              <a:gd name="T84" fmla="*/ 71 w 108"/>
              <a:gd name="T85" fmla="*/ 65 h 108"/>
              <a:gd name="T86" fmla="*/ 74 w 108"/>
              <a:gd name="T87" fmla="*/ 58 h 108"/>
              <a:gd name="T88" fmla="*/ 74 w 108"/>
              <a:gd name="T89" fmla="*/ 50 h 108"/>
              <a:gd name="T90" fmla="*/ 71 w 108"/>
              <a:gd name="T91" fmla="*/ 43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08" h="108">
                <a:moveTo>
                  <a:pt x="50" y="30"/>
                </a:moveTo>
                <a:cubicBezTo>
                  <a:pt x="50" y="27"/>
                  <a:pt x="52" y="26"/>
                  <a:pt x="54" y="26"/>
                </a:cubicBezTo>
                <a:cubicBezTo>
                  <a:pt x="56" y="26"/>
                  <a:pt x="58" y="27"/>
                  <a:pt x="58" y="30"/>
                </a:cubicBezTo>
                <a:cubicBezTo>
                  <a:pt x="58" y="50"/>
                  <a:pt x="58" y="50"/>
                  <a:pt x="58" y="50"/>
                </a:cubicBezTo>
                <a:cubicBezTo>
                  <a:pt x="58" y="52"/>
                  <a:pt x="56" y="54"/>
                  <a:pt x="54" y="54"/>
                </a:cubicBezTo>
                <a:cubicBezTo>
                  <a:pt x="52" y="54"/>
                  <a:pt x="50" y="52"/>
                  <a:pt x="50" y="50"/>
                </a:cubicBezTo>
                <a:cubicBezTo>
                  <a:pt x="50" y="30"/>
                  <a:pt x="50" y="30"/>
                  <a:pt x="50" y="30"/>
                </a:cubicBezTo>
                <a:close/>
                <a:moveTo>
                  <a:pt x="54" y="0"/>
                </a:moveTo>
                <a:cubicBezTo>
                  <a:pt x="54" y="0"/>
                  <a:pt x="54" y="0"/>
                  <a:pt x="54" y="0"/>
                </a:cubicBezTo>
                <a:cubicBezTo>
                  <a:pt x="69" y="0"/>
                  <a:pt x="82" y="6"/>
                  <a:pt x="92" y="16"/>
                </a:cubicBezTo>
                <a:cubicBezTo>
                  <a:pt x="92" y="16"/>
                  <a:pt x="92" y="16"/>
                  <a:pt x="92" y="16"/>
                </a:cubicBezTo>
                <a:cubicBezTo>
                  <a:pt x="92" y="16"/>
                  <a:pt x="92" y="16"/>
                  <a:pt x="92" y="16"/>
                </a:cubicBezTo>
                <a:cubicBezTo>
                  <a:pt x="102" y="26"/>
                  <a:pt x="108" y="39"/>
                  <a:pt x="108" y="54"/>
                </a:cubicBezTo>
                <a:cubicBezTo>
                  <a:pt x="108" y="69"/>
                  <a:pt x="102" y="82"/>
                  <a:pt x="92" y="92"/>
                </a:cubicBezTo>
                <a:cubicBezTo>
                  <a:pt x="92" y="92"/>
                  <a:pt x="92" y="92"/>
                  <a:pt x="92" y="92"/>
                </a:cubicBezTo>
                <a:cubicBezTo>
                  <a:pt x="92" y="92"/>
                  <a:pt x="92" y="92"/>
                  <a:pt x="92" y="92"/>
                </a:cubicBezTo>
                <a:cubicBezTo>
                  <a:pt x="92" y="92"/>
                  <a:pt x="92" y="92"/>
                  <a:pt x="92" y="92"/>
                </a:cubicBezTo>
                <a:cubicBezTo>
                  <a:pt x="82" y="102"/>
                  <a:pt x="69" y="108"/>
                  <a:pt x="54" y="108"/>
                </a:cubicBezTo>
                <a:cubicBezTo>
                  <a:pt x="39" y="108"/>
                  <a:pt x="26" y="102"/>
                  <a:pt x="16" y="92"/>
                </a:cubicBezTo>
                <a:cubicBezTo>
                  <a:pt x="16" y="92"/>
                  <a:pt x="16" y="92"/>
                  <a:pt x="16" y="92"/>
                </a:cubicBezTo>
                <a:cubicBezTo>
                  <a:pt x="6" y="82"/>
                  <a:pt x="0" y="69"/>
                  <a:pt x="0" y="54"/>
                </a:cubicBezTo>
                <a:cubicBezTo>
                  <a:pt x="0" y="39"/>
                  <a:pt x="6" y="26"/>
                  <a:pt x="16" y="16"/>
                </a:cubicBezTo>
                <a:cubicBezTo>
                  <a:pt x="16" y="16"/>
                  <a:pt x="16" y="16"/>
                  <a:pt x="16" y="16"/>
                </a:cubicBezTo>
                <a:cubicBezTo>
                  <a:pt x="16" y="16"/>
                  <a:pt x="16" y="16"/>
                  <a:pt x="16" y="16"/>
                </a:cubicBezTo>
                <a:cubicBezTo>
                  <a:pt x="26" y="6"/>
                  <a:pt x="39" y="0"/>
                  <a:pt x="54" y="0"/>
                </a:cubicBezTo>
                <a:close/>
                <a:moveTo>
                  <a:pt x="86" y="22"/>
                </a:moveTo>
                <a:cubicBezTo>
                  <a:pt x="86" y="22"/>
                  <a:pt x="86" y="22"/>
                  <a:pt x="86" y="22"/>
                </a:cubicBezTo>
                <a:cubicBezTo>
                  <a:pt x="78" y="13"/>
                  <a:pt x="67" y="8"/>
                  <a:pt x="54" y="8"/>
                </a:cubicBezTo>
                <a:cubicBezTo>
                  <a:pt x="42" y="8"/>
                  <a:pt x="30" y="13"/>
                  <a:pt x="22" y="22"/>
                </a:cubicBezTo>
                <a:cubicBezTo>
                  <a:pt x="22" y="22"/>
                  <a:pt x="22" y="22"/>
                  <a:pt x="22" y="22"/>
                </a:cubicBezTo>
                <a:cubicBezTo>
                  <a:pt x="14" y="30"/>
                  <a:pt x="9" y="41"/>
                  <a:pt x="9" y="54"/>
                </a:cubicBezTo>
                <a:cubicBezTo>
                  <a:pt x="9" y="66"/>
                  <a:pt x="14" y="78"/>
                  <a:pt x="22" y="86"/>
                </a:cubicBezTo>
                <a:cubicBezTo>
                  <a:pt x="22" y="86"/>
                  <a:pt x="22" y="86"/>
                  <a:pt x="22" y="86"/>
                </a:cubicBezTo>
                <a:cubicBezTo>
                  <a:pt x="30" y="94"/>
                  <a:pt x="42" y="99"/>
                  <a:pt x="54" y="99"/>
                </a:cubicBezTo>
                <a:cubicBezTo>
                  <a:pt x="67" y="99"/>
                  <a:pt x="78" y="94"/>
                  <a:pt x="86" y="86"/>
                </a:cubicBezTo>
                <a:cubicBezTo>
                  <a:pt x="86" y="86"/>
                  <a:pt x="86" y="86"/>
                  <a:pt x="86" y="86"/>
                </a:cubicBezTo>
                <a:cubicBezTo>
                  <a:pt x="95" y="78"/>
                  <a:pt x="100" y="66"/>
                  <a:pt x="100" y="54"/>
                </a:cubicBezTo>
                <a:cubicBezTo>
                  <a:pt x="100" y="41"/>
                  <a:pt x="95" y="30"/>
                  <a:pt x="86" y="22"/>
                </a:cubicBezTo>
                <a:cubicBezTo>
                  <a:pt x="86" y="22"/>
                  <a:pt x="86" y="22"/>
                  <a:pt x="86" y="22"/>
                </a:cubicBezTo>
                <a:close/>
                <a:moveTo>
                  <a:pt x="68" y="40"/>
                </a:moveTo>
                <a:cubicBezTo>
                  <a:pt x="68" y="40"/>
                  <a:pt x="68" y="40"/>
                  <a:pt x="68" y="40"/>
                </a:cubicBezTo>
                <a:cubicBezTo>
                  <a:pt x="67" y="38"/>
                  <a:pt x="67" y="35"/>
                  <a:pt x="68" y="34"/>
                </a:cubicBezTo>
                <a:cubicBezTo>
                  <a:pt x="70" y="32"/>
                  <a:pt x="73" y="32"/>
                  <a:pt x="74" y="34"/>
                </a:cubicBezTo>
                <a:cubicBezTo>
                  <a:pt x="75" y="35"/>
                  <a:pt x="77" y="36"/>
                  <a:pt x="78" y="38"/>
                </a:cubicBezTo>
                <a:cubicBezTo>
                  <a:pt x="79" y="39"/>
                  <a:pt x="79" y="41"/>
                  <a:pt x="80" y="43"/>
                </a:cubicBezTo>
                <a:cubicBezTo>
                  <a:pt x="81" y="45"/>
                  <a:pt x="81" y="46"/>
                  <a:pt x="82" y="48"/>
                </a:cubicBezTo>
                <a:cubicBezTo>
                  <a:pt x="82" y="50"/>
                  <a:pt x="82" y="52"/>
                  <a:pt x="82" y="54"/>
                </a:cubicBezTo>
                <a:cubicBezTo>
                  <a:pt x="82" y="56"/>
                  <a:pt x="82" y="58"/>
                  <a:pt x="82" y="59"/>
                </a:cubicBezTo>
                <a:cubicBezTo>
                  <a:pt x="81" y="61"/>
                  <a:pt x="81" y="63"/>
                  <a:pt x="80" y="65"/>
                </a:cubicBezTo>
                <a:cubicBezTo>
                  <a:pt x="79" y="67"/>
                  <a:pt x="79" y="68"/>
                  <a:pt x="78" y="70"/>
                </a:cubicBezTo>
                <a:cubicBezTo>
                  <a:pt x="77" y="71"/>
                  <a:pt x="75" y="73"/>
                  <a:pt x="74" y="74"/>
                </a:cubicBezTo>
                <a:cubicBezTo>
                  <a:pt x="73" y="75"/>
                  <a:pt x="71" y="76"/>
                  <a:pt x="70" y="77"/>
                </a:cubicBezTo>
                <a:cubicBezTo>
                  <a:pt x="68" y="78"/>
                  <a:pt x="67" y="79"/>
                  <a:pt x="65" y="80"/>
                </a:cubicBezTo>
                <a:cubicBezTo>
                  <a:pt x="63" y="81"/>
                  <a:pt x="62" y="81"/>
                  <a:pt x="60" y="81"/>
                </a:cubicBezTo>
                <a:cubicBezTo>
                  <a:pt x="58" y="82"/>
                  <a:pt x="56" y="82"/>
                  <a:pt x="54" y="82"/>
                </a:cubicBezTo>
                <a:cubicBezTo>
                  <a:pt x="52" y="82"/>
                  <a:pt x="50" y="82"/>
                  <a:pt x="49" y="81"/>
                </a:cubicBezTo>
                <a:cubicBezTo>
                  <a:pt x="47" y="81"/>
                  <a:pt x="45" y="81"/>
                  <a:pt x="43" y="80"/>
                </a:cubicBezTo>
                <a:cubicBezTo>
                  <a:pt x="41" y="79"/>
                  <a:pt x="40" y="78"/>
                  <a:pt x="38" y="77"/>
                </a:cubicBezTo>
                <a:cubicBezTo>
                  <a:pt x="37" y="76"/>
                  <a:pt x="35" y="75"/>
                  <a:pt x="34" y="74"/>
                </a:cubicBezTo>
                <a:cubicBezTo>
                  <a:pt x="33" y="73"/>
                  <a:pt x="32" y="71"/>
                  <a:pt x="31" y="70"/>
                </a:cubicBezTo>
                <a:cubicBezTo>
                  <a:pt x="30" y="68"/>
                  <a:pt x="29" y="67"/>
                  <a:pt x="28" y="65"/>
                </a:cubicBezTo>
                <a:cubicBezTo>
                  <a:pt x="27" y="63"/>
                  <a:pt x="27" y="61"/>
                  <a:pt x="26" y="59"/>
                </a:cubicBezTo>
                <a:cubicBezTo>
                  <a:pt x="26" y="58"/>
                  <a:pt x="26" y="56"/>
                  <a:pt x="26" y="54"/>
                </a:cubicBezTo>
                <a:cubicBezTo>
                  <a:pt x="26" y="52"/>
                  <a:pt x="26" y="50"/>
                  <a:pt x="26" y="48"/>
                </a:cubicBezTo>
                <a:cubicBezTo>
                  <a:pt x="27" y="46"/>
                  <a:pt x="27" y="45"/>
                  <a:pt x="28" y="43"/>
                </a:cubicBezTo>
                <a:cubicBezTo>
                  <a:pt x="29" y="41"/>
                  <a:pt x="30" y="39"/>
                  <a:pt x="31" y="38"/>
                </a:cubicBezTo>
                <a:cubicBezTo>
                  <a:pt x="32" y="36"/>
                  <a:pt x="33" y="35"/>
                  <a:pt x="34" y="34"/>
                </a:cubicBezTo>
                <a:cubicBezTo>
                  <a:pt x="36" y="32"/>
                  <a:pt x="38" y="32"/>
                  <a:pt x="40" y="34"/>
                </a:cubicBezTo>
                <a:cubicBezTo>
                  <a:pt x="42" y="35"/>
                  <a:pt x="42" y="38"/>
                  <a:pt x="40" y="40"/>
                </a:cubicBezTo>
                <a:cubicBezTo>
                  <a:pt x="39" y="41"/>
                  <a:pt x="38" y="42"/>
                  <a:pt x="37" y="43"/>
                </a:cubicBezTo>
                <a:cubicBezTo>
                  <a:pt x="37" y="44"/>
                  <a:pt x="36" y="45"/>
                  <a:pt x="36" y="46"/>
                </a:cubicBezTo>
                <a:cubicBezTo>
                  <a:pt x="35" y="47"/>
                  <a:pt x="35" y="48"/>
                  <a:pt x="35" y="50"/>
                </a:cubicBezTo>
                <a:cubicBezTo>
                  <a:pt x="34" y="51"/>
                  <a:pt x="34" y="52"/>
                  <a:pt x="34" y="54"/>
                </a:cubicBezTo>
                <a:cubicBezTo>
                  <a:pt x="34" y="55"/>
                  <a:pt x="34" y="57"/>
                  <a:pt x="35" y="58"/>
                </a:cubicBezTo>
                <a:cubicBezTo>
                  <a:pt x="35" y="59"/>
                  <a:pt x="35" y="60"/>
                  <a:pt x="36" y="62"/>
                </a:cubicBezTo>
                <a:cubicBezTo>
                  <a:pt x="36" y="63"/>
                  <a:pt x="37" y="64"/>
                  <a:pt x="37" y="65"/>
                </a:cubicBezTo>
                <a:cubicBezTo>
                  <a:pt x="38" y="66"/>
                  <a:pt x="39" y="67"/>
                  <a:pt x="40" y="68"/>
                </a:cubicBezTo>
                <a:cubicBezTo>
                  <a:pt x="41" y="69"/>
                  <a:pt x="42" y="70"/>
                  <a:pt x="43" y="70"/>
                </a:cubicBezTo>
                <a:cubicBezTo>
                  <a:pt x="44" y="71"/>
                  <a:pt x="45" y="72"/>
                  <a:pt x="46" y="72"/>
                </a:cubicBezTo>
                <a:cubicBezTo>
                  <a:pt x="48" y="73"/>
                  <a:pt x="49" y="73"/>
                  <a:pt x="50" y="73"/>
                </a:cubicBezTo>
                <a:cubicBezTo>
                  <a:pt x="51" y="74"/>
                  <a:pt x="53" y="74"/>
                  <a:pt x="54" y="74"/>
                </a:cubicBezTo>
                <a:cubicBezTo>
                  <a:pt x="56" y="74"/>
                  <a:pt x="57" y="74"/>
                  <a:pt x="58" y="73"/>
                </a:cubicBezTo>
                <a:cubicBezTo>
                  <a:pt x="59" y="73"/>
                  <a:pt x="61" y="73"/>
                  <a:pt x="62" y="72"/>
                </a:cubicBezTo>
                <a:cubicBezTo>
                  <a:pt x="63" y="72"/>
                  <a:pt x="64" y="71"/>
                  <a:pt x="65" y="70"/>
                </a:cubicBezTo>
                <a:cubicBezTo>
                  <a:pt x="66" y="70"/>
                  <a:pt x="67" y="69"/>
                  <a:pt x="68" y="68"/>
                </a:cubicBezTo>
                <a:cubicBezTo>
                  <a:pt x="69" y="67"/>
                  <a:pt x="70" y="66"/>
                  <a:pt x="71" y="65"/>
                </a:cubicBezTo>
                <a:cubicBezTo>
                  <a:pt x="72" y="64"/>
                  <a:pt x="72" y="63"/>
                  <a:pt x="73" y="62"/>
                </a:cubicBezTo>
                <a:cubicBezTo>
                  <a:pt x="73" y="60"/>
                  <a:pt x="74" y="59"/>
                  <a:pt x="74" y="58"/>
                </a:cubicBezTo>
                <a:cubicBezTo>
                  <a:pt x="74" y="57"/>
                  <a:pt x="74" y="55"/>
                  <a:pt x="74" y="54"/>
                </a:cubicBezTo>
                <a:cubicBezTo>
                  <a:pt x="74" y="52"/>
                  <a:pt x="74" y="51"/>
                  <a:pt x="74" y="50"/>
                </a:cubicBezTo>
                <a:cubicBezTo>
                  <a:pt x="74" y="48"/>
                  <a:pt x="73" y="47"/>
                  <a:pt x="73" y="46"/>
                </a:cubicBezTo>
                <a:cubicBezTo>
                  <a:pt x="72" y="45"/>
                  <a:pt x="72" y="44"/>
                  <a:pt x="71" y="43"/>
                </a:cubicBezTo>
                <a:cubicBezTo>
                  <a:pt x="70" y="42"/>
                  <a:pt x="69" y="41"/>
                  <a:pt x="68" y="4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22533" name="Oval 5"/>
          <p:cNvSpPr>
            <a:spLocks noChangeArrowheads="1"/>
          </p:cNvSpPr>
          <p:nvPr/>
        </p:nvSpPr>
        <p:spPr bwMode="auto">
          <a:xfrm>
            <a:off x="3407833" y="2828740"/>
            <a:ext cx="516467" cy="51450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22568" name="Freeform 40"/>
          <p:cNvSpPr>
            <a:spLocks noEditPoints="1"/>
          </p:cNvSpPr>
          <p:nvPr/>
        </p:nvSpPr>
        <p:spPr bwMode="auto">
          <a:xfrm>
            <a:off x="3507319" y="2957897"/>
            <a:ext cx="315383" cy="256195"/>
          </a:xfrm>
          <a:custGeom>
            <a:avLst/>
            <a:gdLst>
              <a:gd name="T0" fmla="*/ 105 w 152"/>
              <a:gd name="T1" fmla="*/ 37 h 124"/>
              <a:gd name="T2" fmla="*/ 11 w 152"/>
              <a:gd name="T3" fmla="*/ 97 h 124"/>
              <a:gd name="T4" fmla="*/ 117 w 152"/>
              <a:gd name="T5" fmla="*/ 76 h 124"/>
              <a:gd name="T6" fmla="*/ 116 w 152"/>
              <a:gd name="T7" fmla="*/ 76 h 124"/>
              <a:gd name="T8" fmla="*/ 111 w 152"/>
              <a:gd name="T9" fmla="*/ 108 h 124"/>
              <a:gd name="T10" fmla="*/ 96 w 152"/>
              <a:gd name="T11" fmla="*/ 108 h 124"/>
              <a:gd name="T12" fmla="*/ 141 w 152"/>
              <a:gd name="T13" fmla="*/ 113 h 124"/>
              <a:gd name="T14" fmla="*/ 96 w 152"/>
              <a:gd name="T15" fmla="*/ 12 h 124"/>
              <a:gd name="T16" fmla="*/ 111 w 152"/>
              <a:gd name="T17" fmla="*/ 26 h 124"/>
              <a:gd name="T18" fmla="*/ 116 w 152"/>
              <a:gd name="T19" fmla="*/ 32 h 124"/>
              <a:gd name="T20" fmla="*/ 117 w 152"/>
              <a:gd name="T21" fmla="*/ 34 h 124"/>
              <a:gd name="T22" fmla="*/ 137 w 152"/>
              <a:gd name="T23" fmla="*/ 37 h 124"/>
              <a:gd name="T24" fmla="*/ 117 w 152"/>
              <a:gd name="T25" fmla="*/ 40 h 124"/>
              <a:gd name="T26" fmla="*/ 116 w 152"/>
              <a:gd name="T27" fmla="*/ 52 h 124"/>
              <a:gd name="T28" fmla="*/ 134 w 152"/>
              <a:gd name="T29" fmla="*/ 52 h 124"/>
              <a:gd name="T30" fmla="*/ 134 w 152"/>
              <a:gd name="T31" fmla="*/ 58 h 124"/>
              <a:gd name="T32" fmla="*/ 116 w 152"/>
              <a:gd name="T33" fmla="*/ 58 h 124"/>
              <a:gd name="T34" fmla="*/ 117 w 152"/>
              <a:gd name="T35" fmla="*/ 69 h 124"/>
              <a:gd name="T36" fmla="*/ 137 w 152"/>
              <a:gd name="T37" fmla="*/ 73 h 124"/>
              <a:gd name="T38" fmla="*/ 117 w 152"/>
              <a:gd name="T39" fmla="*/ 76 h 124"/>
              <a:gd name="T40" fmla="*/ 40 w 152"/>
              <a:gd name="T41" fmla="*/ 124 h 124"/>
              <a:gd name="T42" fmla="*/ 40 w 152"/>
              <a:gd name="T43" fmla="*/ 117 h 124"/>
              <a:gd name="T44" fmla="*/ 53 w 152"/>
              <a:gd name="T45" fmla="*/ 108 h 124"/>
              <a:gd name="T46" fmla="*/ 0 w 152"/>
              <a:gd name="T47" fmla="*/ 103 h 124"/>
              <a:gd name="T48" fmla="*/ 0 w 152"/>
              <a:gd name="T49" fmla="*/ 32 h 124"/>
              <a:gd name="T50" fmla="*/ 6 w 152"/>
              <a:gd name="T51" fmla="*/ 26 h 124"/>
              <a:gd name="T52" fmla="*/ 85 w 152"/>
              <a:gd name="T53" fmla="*/ 6 h 124"/>
              <a:gd name="T54" fmla="*/ 90 w 152"/>
              <a:gd name="T55" fmla="*/ 0 h 124"/>
              <a:gd name="T56" fmla="*/ 152 w 152"/>
              <a:gd name="T57" fmla="*/ 6 h 124"/>
              <a:gd name="T58" fmla="*/ 152 w 152"/>
              <a:gd name="T59" fmla="*/ 118 h 124"/>
              <a:gd name="T60" fmla="*/ 146 w 152"/>
              <a:gd name="T61" fmla="*/ 124 h 124"/>
              <a:gd name="T62" fmla="*/ 85 w 152"/>
              <a:gd name="T63" fmla="*/ 118 h 124"/>
              <a:gd name="T64" fmla="*/ 85 w 152"/>
              <a:gd name="T65" fmla="*/ 108 h 124"/>
              <a:gd name="T66" fmla="*/ 64 w 152"/>
              <a:gd name="T67" fmla="*/ 117 h 124"/>
              <a:gd name="T68" fmla="*/ 80 w 152"/>
              <a:gd name="T69" fmla="*/ 120 h 124"/>
              <a:gd name="T70" fmla="*/ 40 w 152"/>
              <a:gd name="T71" fmla="*/ 124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52" h="124">
                <a:moveTo>
                  <a:pt x="105" y="97"/>
                </a:moveTo>
                <a:cubicBezTo>
                  <a:pt x="105" y="37"/>
                  <a:pt x="105" y="37"/>
                  <a:pt x="105" y="37"/>
                </a:cubicBezTo>
                <a:cubicBezTo>
                  <a:pt x="11" y="37"/>
                  <a:pt x="11" y="37"/>
                  <a:pt x="11" y="37"/>
                </a:cubicBezTo>
                <a:cubicBezTo>
                  <a:pt x="11" y="97"/>
                  <a:pt x="11" y="97"/>
                  <a:pt x="11" y="97"/>
                </a:cubicBezTo>
                <a:cubicBezTo>
                  <a:pt x="42" y="97"/>
                  <a:pt x="74" y="97"/>
                  <a:pt x="105" y="97"/>
                </a:cubicBezTo>
                <a:close/>
                <a:moveTo>
                  <a:pt x="117" y="76"/>
                </a:moveTo>
                <a:cubicBezTo>
                  <a:pt x="117" y="76"/>
                  <a:pt x="117" y="76"/>
                  <a:pt x="117" y="76"/>
                </a:cubicBezTo>
                <a:cubicBezTo>
                  <a:pt x="116" y="76"/>
                  <a:pt x="116" y="76"/>
                  <a:pt x="116" y="76"/>
                </a:cubicBezTo>
                <a:cubicBezTo>
                  <a:pt x="116" y="103"/>
                  <a:pt x="116" y="103"/>
                  <a:pt x="116" y="103"/>
                </a:cubicBezTo>
                <a:cubicBezTo>
                  <a:pt x="116" y="106"/>
                  <a:pt x="114" y="108"/>
                  <a:pt x="111" y="108"/>
                </a:cubicBezTo>
                <a:cubicBezTo>
                  <a:pt x="111" y="108"/>
                  <a:pt x="111" y="108"/>
                  <a:pt x="111" y="108"/>
                </a:cubicBezTo>
                <a:cubicBezTo>
                  <a:pt x="96" y="108"/>
                  <a:pt x="96" y="108"/>
                  <a:pt x="96" y="108"/>
                </a:cubicBezTo>
                <a:cubicBezTo>
                  <a:pt x="96" y="113"/>
                  <a:pt x="96" y="113"/>
                  <a:pt x="96" y="113"/>
                </a:cubicBezTo>
                <a:cubicBezTo>
                  <a:pt x="141" y="113"/>
                  <a:pt x="141" y="113"/>
                  <a:pt x="141" y="113"/>
                </a:cubicBezTo>
                <a:cubicBezTo>
                  <a:pt x="141" y="12"/>
                  <a:pt x="141" y="12"/>
                  <a:pt x="141" y="12"/>
                </a:cubicBezTo>
                <a:cubicBezTo>
                  <a:pt x="96" y="12"/>
                  <a:pt x="96" y="12"/>
                  <a:pt x="96" y="12"/>
                </a:cubicBezTo>
                <a:cubicBezTo>
                  <a:pt x="96" y="26"/>
                  <a:pt x="96" y="26"/>
                  <a:pt x="96" y="26"/>
                </a:cubicBezTo>
                <a:cubicBezTo>
                  <a:pt x="111" y="26"/>
                  <a:pt x="111" y="26"/>
                  <a:pt x="111" y="26"/>
                </a:cubicBezTo>
                <a:cubicBezTo>
                  <a:pt x="114" y="26"/>
                  <a:pt x="116" y="29"/>
                  <a:pt x="116" y="32"/>
                </a:cubicBezTo>
                <a:cubicBezTo>
                  <a:pt x="116" y="32"/>
                  <a:pt x="116" y="32"/>
                  <a:pt x="116" y="32"/>
                </a:cubicBezTo>
                <a:cubicBezTo>
                  <a:pt x="116" y="34"/>
                  <a:pt x="116" y="34"/>
                  <a:pt x="116" y="34"/>
                </a:cubicBezTo>
                <a:cubicBezTo>
                  <a:pt x="117" y="34"/>
                  <a:pt x="117" y="34"/>
                  <a:pt x="117" y="34"/>
                </a:cubicBezTo>
                <a:cubicBezTo>
                  <a:pt x="134" y="34"/>
                  <a:pt x="134" y="34"/>
                  <a:pt x="134" y="34"/>
                </a:cubicBezTo>
                <a:cubicBezTo>
                  <a:pt x="136" y="34"/>
                  <a:pt x="137" y="35"/>
                  <a:pt x="137" y="37"/>
                </a:cubicBezTo>
                <a:cubicBezTo>
                  <a:pt x="137" y="39"/>
                  <a:pt x="136" y="40"/>
                  <a:pt x="134" y="40"/>
                </a:cubicBezTo>
                <a:cubicBezTo>
                  <a:pt x="117" y="40"/>
                  <a:pt x="117" y="40"/>
                  <a:pt x="117" y="40"/>
                </a:cubicBezTo>
                <a:cubicBezTo>
                  <a:pt x="116" y="40"/>
                  <a:pt x="116" y="40"/>
                  <a:pt x="116" y="40"/>
                </a:cubicBezTo>
                <a:cubicBezTo>
                  <a:pt x="116" y="52"/>
                  <a:pt x="116" y="52"/>
                  <a:pt x="116" y="52"/>
                </a:cubicBezTo>
                <a:cubicBezTo>
                  <a:pt x="117" y="52"/>
                  <a:pt x="117" y="52"/>
                  <a:pt x="117" y="52"/>
                </a:cubicBezTo>
                <a:cubicBezTo>
                  <a:pt x="134" y="52"/>
                  <a:pt x="134" y="52"/>
                  <a:pt x="134" y="52"/>
                </a:cubicBezTo>
                <a:cubicBezTo>
                  <a:pt x="136" y="52"/>
                  <a:pt x="137" y="53"/>
                  <a:pt x="137" y="55"/>
                </a:cubicBezTo>
                <a:cubicBezTo>
                  <a:pt x="137" y="57"/>
                  <a:pt x="136" y="58"/>
                  <a:pt x="134" y="58"/>
                </a:cubicBezTo>
                <a:cubicBezTo>
                  <a:pt x="117" y="58"/>
                  <a:pt x="117" y="58"/>
                  <a:pt x="117" y="58"/>
                </a:cubicBezTo>
                <a:cubicBezTo>
                  <a:pt x="116" y="58"/>
                  <a:pt x="116" y="58"/>
                  <a:pt x="116" y="58"/>
                </a:cubicBezTo>
                <a:cubicBezTo>
                  <a:pt x="116" y="69"/>
                  <a:pt x="116" y="69"/>
                  <a:pt x="116" y="69"/>
                </a:cubicBezTo>
                <a:cubicBezTo>
                  <a:pt x="117" y="69"/>
                  <a:pt x="117" y="69"/>
                  <a:pt x="117" y="69"/>
                </a:cubicBezTo>
                <a:cubicBezTo>
                  <a:pt x="134" y="69"/>
                  <a:pt x="134" y="69"/>
                  <a:pt x="134" y="69"/>
                </a:cubicBezTo>
                <a:cubicBezTo>
                  <a:pt x="136" y="69"/>
                  <a:pt x="137" y="71"/>
                  <a:pt x="137" y="73"/>
                </a:cubicBezTo>
                <a:cubicBezTo>
                  <a:pt x="137" y="74"/>
                  <a:pt x="136" y="76"/>
                  <a:pt x="134" y="76"/>
                </a:cubicBezTo>
                <a:cubicBezTo>
                  <a:pt x="117" y="76"/>
                  <a:pt x="117" y="76"/>
                  <a:pt x="117" y="76"/>
                </a:cubicBezTo>
                <a:close/>
                <a:moveTo>
                  <a:pt x="40" y="124"/>
                </a:moveTo>
                <a:cubicBezTo>
                  <a:pt x="40" y="124"/>
                  <a:pt x="40" y="124"/>
                  <a:pt x="40" y="124"/>
                </a:cubicBezTo>
                <a:cubicBezTo>
                  <a:pt x="38" y="124"/>
                  <a:pt x="37" y="122"/>
                  <a:pt x="37" y="120"/>
                </a:cubicBezTo>
                <a:cubicBezTo>
                  <a:pt x="37" y="119"/>
                  <a:pt x="38" y="117"/>
                  <a:pt x="40" y="117"/>
                </a:cubicBezTo>
                <a:cubicBezTo>
                  <a:pt x="53" y="117"/>
                  <a:pt x="53" y="117"/>
                  <a:pt x="53" y="117"/>
                </a:cubicBezTo>
                <a:cubicBezTo>
                  <a:pt x="53" y="108"/>
                  <a:pt x="53" y="108"/>
                  <a:pt x="53" y="108"/>
                </a:cubicBezTo>
                <a:cubicBezTo>
                  <a:pt x="6" y="108"/>
                  <a:pt x="6" y="108"/>
                  <a:pt x="6" y="108"/>
                </a:cubicBezTo>
                <a:cubicBezTo>
                  <a:pt x="3" y="108"/>
                  <a:pt x="0" y="106"/>
                  <a:pt x="0" y="103"/>
                </a:cubicBezTo>
                <a:cubicBezTo>
                  <a:pt x="0" y="102"/>
                  <a:pt x="0" y="102"/>
                  <a:pt x="0" y="102"/>
                </a:cubicBezTo>
                <a:cubicBezTo>
                  <a:pt x="0" y="32"/>
                  <a:pt x="0" y="32"/>
                  <a:pt x="0" y="32"/>
                </a:cubicBezTo>
                <a:cubicBezTo>
                  <a:pt x="0" y="29"/>
                  <a:pt x="3" y="26"/>
                  <a:pt x="6" y="26"/>
                </a:cubicBezTo>
                <a:cubicBezTo>
                  <a:pt x="6" y="26"/>
                  <a:pt x="6" y="26"/>
                  <a:pt x="6" y="26"/>
                </a:cubicBezTo>
                <a:cubicBezTo>
                  <a:pt x="85" y="26"/>
                  <a:pt x="85" y="26"/>
                  <a:pt x="85" y="26"/>
                </a:cubicBezTo>
                <a:cubicBezTo>
                  <a:pt x="85" y="6"/>
                  <a:pt x="85" y="6"/>
                  <a:pt x="85" y="6"/>
                </a:cubicBezTo>
                <a:cubicBezTo>
                  <a:pt x="85" y="3"/>
                  <a:pt x="87" y="0"/>
                  <a:pt x="90" y="0"/>
                </a:cubicBezTo>
                <a:cubicBezTo>
                  <a:pt x="90" y="0"/>
                  <a:pt x="90" y="0"/>
                  <a:pt x="90" y="0"/>
                </a:cubicBezTo>
                <a:cubicBezTo>
                  <a:pt x="146" y="0"/>
                  <a:pt x="146" y="0"/>
                  <a:pt x="146" y="0"/>
                </a:cubicBezTo>
                <a:cubicBezTo>
                  <a:pt x="150" y="0"/>
                  <a:pt x="152" y="3"/>
                  <a:pt x="152" y="6"/>
                </a:cubicBezTo>
                <a:cubicBezTo>
                  <a:pt x="152" y="6"/>
                  <a:pt x="152" y="6"/>
                  <a:pt x="152" y="6"/>
                </a:cubicBezTo>
                <a:cubicBezTo>
                  <a:pt x="152" y="118"/>
                  <a:pt x="152" y="118"/>
                  <a:pt x="152" y="118"/>
                </a:cubicBezTo>
                <a:cubicBezTo>
                  <a:pt x="152" y="121"/>
                  <a:pt x="150" y="124"/>
                  <a:pt x="146" y="124"/>
                </a:cubicBezTo>
                <a:cubicBezTo>
                  <a:pt x="146" y="124"/>
                  <a:pt x="146" y="124"/>
                  <a:pt x="146" y="124"/>
                </a:cubicBezTo>
                <a:cubicBezTo>
                  <a:pt x="90" y="124"/>
                  <a:pt x="90" y="124"/>
                  <a:pt x="90" y="124"/>
                </a:cubicBezTo>
                <a:cubicBezTo>
                  <a:pt x="87" y="124"/>
                  <a:pt x="85" y="121"/>
                  <a:pt x="85" y="118"/>
                </a:cubicBezTo>
                <a:cubicBezTo>
                  <a:pt x="85" y="118"/>
                  <a:pt x="85" y="118"/>
                  <a:pt x="85" y="118"/>
                </a:cubicBezTo>
                <a:cubicBezTo>
                  <a:pt x="85" y="108"/>
                  <a:pt x="85" y="108"/>
                  <a:pt x="85" y="108"/>
                </a:cubicBezTo>
                <a:cubicBezTo>
                  <a:pt x="64" y="108"/>
                  <a:pt x="64" y="108"/>
                  <a:pt x="64" y="108"/>
                </a:cubicBezTo>
                <a:cubicBezTo>
                  <a:pt x="64" y="117"/>
                  <a:pt x="64" y="117"/>
                  <a:pt x="64" y="117"/>
                </a:cubicBezTo>
                <a:cubicBezTo>
                  <a:pt x="76" y="117"/>
                  <a:pt x="76" y="117"/>
                  <a:pt x="76" y="117"/>
                </a:cubicBezTo>
                <a:cubicBezTo>
                  <a:pt x="78" y="117"/>
                  <a:pt x="80" y="119"/>
                  <a:pt x="80" y="120"/>
                </a:cubicBezTo>
                <a:cubicBezTo>
                  <a:pt x="80" y="122"/>
                  <a:pt x="78" y="124"/>
                  <a:pt x="76" y="124"/>
                </a:cubicBezTo>
                <a:cubicBezTo>
                  <a:pt x="64" y="124"/>
                  <a:pt x="52" y="124"/>
                  <a:pt x="40" y="12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22535" name="Oval 7"/>
          <p:cNvSpPr>
            <a:spLocks noChangeArrowheads="1"/>
          </p:cNvSpPr>
          <p:nvPr/>
        </p:nvSpPr>
        <p:spPr bwMode="auto">
          <a:xfrm>
            <a:off x="3407833" y="4859251"/>
            <a:ext cx="516467" cy="51450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22569" name="Freeform 41"/>
          <p:cNvSpPr>
            <a:spLocks noEditPoints="1"/>
          </p:cNvSpPr>
          <p:nvPr/>
        </p:nvSpPr>
        <p:spPr bwMode="auto">
          <a:xfrm>
            <a:off x="3530602" y="4956648"/>
            <a:ext cx="258233" cy="309129"/>
          </a:xfrm>
          <a:custGeom>
            <a:avLst/>
            <a:gdLst>
              <a:gd name="T0" fmla="*/ 110 w 124"/>
              <a:gd name="T1" fmla="*/ 106 h 149"/>
              <a:gd name="T2" fmla="*/ 113 w 124"/>
              <a:gd name="T3" fmla="*/ 66 h 149"/>
              <a:gd name="T4" fmla="*/ 106 w 124"/>
              <a:gd name="T5" fmla="*/ 65 h 149"/>
              <a:gd name="T6" fmla="*/ 105 w 124"/>
              <a:gd name="T7" fmla="*/ 65 h 149"/>
              <a:gd name="T8" fmla="*/ 99 w 124"/>
              <a:gd name="T9" fmla="*/ 62 h 149"/>
              <a:gd name="T10" fmla="*/ 98 w 124"/>
              <a:gd name="T11" fmla="*/ 59 h 149"/>
              <a:gd name="T12" fmla="*/ 92 w 124"/>
              <a:gd name="T13" fmla="*/ 57 h 149"/>
              <a:gd name="T14" fmla="*/ 89 w 124"/>
              <a:gd name="T15" fmla="*/ 59 h 149"/>
              <a:gd name="T16" fmla="*/ 85 w 124"/>
              <a:gd name="T17" fmla="*/ 59 h 149"/>
              <a:gd name="T18" fmla="*/ 82 w 124"/>
              <a:gd name="T19" fmla="*/ 58 h 149"/>
              <a:gd name="T20" fmla="*/ 81 w 124"/>
              <a:gd name="T21" fmla="*/ 55 h 149"/>
              <a:gd name="T22" fmla="*/ 74 w 124"/>
              <a:gd name="T23" fmla="*/ 55 h 149"/>
              <a:gd name="T24" fmla="*/ 62 w 124"/>
              <a:gd name="T25" fmla="*/ 19 h 149"/>
              <a:gd name="T26" fmla="*/ 55 w 124"/>
              <a:gd name="T27" fmla="*/ 80 h 149"/>
              <a:gd name="T28" fmla="*/ 54 w 124"/>
              <a:gd name="T29" fmla="*/ 84 h 149"/>
              <a:gd name="T30" fmla="*/ 51 w 124"/>
              <a:gd name="T31" fmla="*/ 87 h 149"/>
              <a:gd name="T32" fmla="*/ 42 w 124"/>
              <a:gd name="T33" fmla="*/ 88 h 149"/>
              <a:gd name="T34" fmla="*/ 28 w 124"/>
              <a:gd name="T35" fmla="*/ 82 h 149"/>
              <a:gd name="T36" fmla="*/ 19 w 124"/>
              <a:gd name="T37" fmla="*/ 87 h 149"/>
              <a:gd name="T38" fmla="*/ 46 w 124"/>
              <a:gd name="T39" fmla="*/ 103 h 149"/>
              <a:gd name="T40" fmla="*/ 62 w 124"/>
              <a:gd name="T41" fmla="*/ 117 h 149"/>
              <a:gd name="T42" fmla="*/ 52 w 124"/>
              <a:gd name="T43" fmla="*/ 124 h 149"/>
              <a:gd name="T44" fmla="*/ 39 w 124"/>
              <a:gd name="T45" fmla="*/ 111 h 149"/>
              <a:gd name="T46" fmla="*/ 12 w 124"/>
              <a:gd name="T47" fmla="*/ 95 h 149"/>
              <a:gd name="T48" fmla="*/ 31 w 124"/>
              <a:gd name="T49" fmla="*/ 71 h 149"/>
              <a:gd name="T50" fmla="*/ 44 w 124"/>
              <a:gd name="T51" fmla="*/ 77 h 149"/>
              <a:gd name="T52" fmla="*/ 73 w 124"/>
              <a:gd name="T53" fmla="*/ 19 h 149"/>
              <a:gd name="T54" fmla="*/ 88 w 124"/>
              <a:gd name="T55" fmla="*/ 47 h 149"/>
              <a:gd name="T56" fmla="*/ 124 w 124"/>
              <a:gd name="T57" fmla="*/ 66 h 149"/>
              <a:gd name="T58" fmla="*/ 120 w 124"/>
              <a:gd name="T59" fmla="*/ 110 h 149"/>
              <a:gd name="T60" fmla="*/ 118 w 124"/>
              <a:gd name="T61" fmla="*/ 127 h 149"/>
              <a:gd name="T62" fmla="*/ 115 w 124"/>
              <a:gd name="T63" fmla="*/ 146 h 149"/>
              <a:gd name="T64" fmla="*/ 108 w 124"/>
              <a:gd name="T65" fmla="*/ 149 h 149"/>
              <a:gd name="T66" fmla="*/ 55 w 124"/>
              <a:gd name="T67" fmla="*/ 146 h 149"/>
              <a:gd name="T68" fmla="*/ 52 w 124"/>
              <a:gd name="T69" fmla="*/ 139 h 149"/>
              <a:gd name="T70" fmla="*/ 52 w 124"/>
              <a:gd name="T71" fmla="*/ 124 h 149"/>
              <a:gd name="T72" fmla="*/ 63 w 124"/>
              <a:gd name="T73" fmla="*/ 128 h 149"/>
              <a:gd name="T74" fmla="*/ 107 w 124"/>
              <a:gd name="T75" fmla="*/ 138 h 149"/>
              <a:gd name="T76" fmla="*/ 63 w 124"/>
              <a:gd name="T77" fmla="*/ 128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4" h="149">
                <a:moveTo>
                  <a:pt x="105" y="117"/>
                </a:moveTo>
                <a:cubicBezTo>
                  <a:pt x="107" y="114"/>
                  <a:pt x="109" y="110"/>
                  <a:pt x="110" y="106"/>
                </a:cubicBezTo>
                <a:cubicBezTo>
                  <a:pt x="111" y="102"/>
                  <a:pt x="113" y="97"/>
                  <a:pt x="113" y="93"/>
                </a:cubicBezTo>
                <a:cubicBezTo>
                  <a:pt x="113" y="66"/>
                  <a:pt x="113" y="66"/>
                  <a:pt x="113" y="66"/>
                </a:cubicBezTo>
                <a:cubicBezTo>
                  <a:pt x="113" y="63"/>
                  <a:pt x="109" y="64"/>
                  <a:pt x="109" y="64"/>
                </a:cubicBezTo>
                <a:cubicBezTo>
                  <a:pt x="108" y="65"/>
                  <a:pt x="107" y="65"/>
                  <a:pt x="106" y="65"/>
                </a:cubicBezTo>
                <a:cubicBezTo>
                  <a:pt x="105" y="65"/>
                  <a:pt x="105" y="65"/>
                  <a:pt x="105" y="65"/>
                </a:cubicBezTo>
                <a:cubicBezTo>
                  <a:pt x="105" y="65"/>
                  <a:pt x="105" y="65"/>
                  <a:pt x="105" y="65"/>
                </a:cubicBezTo>
                <a:cubicBezTo>
                  <a:pt x="104" y="65"/>
                  <a:pt x="103" y="65"/>
                  <a:pt x="102" y="65"/>
                </a:cubicBezTo>
                <a:cubicBezTo>
                  <a:pt x="101" y="64"/>
                  <a:pt x="100" y="63"/>
                  <a:pt x="99" y="62"/>
                </a:cubicBezTo>
                <a:cubicBezTo>
                  <a:pt x="99" y="62"/>
                  <a:pt x="99" y="62"/>
                  <a:pt x="99" y="62"/>
                </a:cubicBezTo>
                <a:cubicBezTo>
                  <a:pt x="98" y="61"/>
                  <a:pt x="98" y="60"/>
                  <a:pt x="98" y="59"/>
                </a:cubicBezTo>
                <a:cubicBezTo>
                  <a:pt x="97" y="56"/>
                  <a:pt x="94" y="56"/>
                  <a:pt x="92" y="57"/>
                </a:cubicBezTo>
                <a:cubicBezTo>
                  <a:pt x="92" y="57"/>
                  <a:pt x="92" y="57"/>
                  <a:pt x="92" y="57"/>
                </a:cubicBezTo>
                <a:cubicBezTo>
                  <a:pt x="92" y="57"/>
                  <a:pt x="92" y="57"/>
                  <a:pt x="92" y="57"/>
                </a:cubicBezTo>
                <a:cubicBezTo>
                  <a:pt x="92" y="58"/>
                  <a:pt x="91" y="59"/>
                  <a:pt x="89" y="59"/>
                </a:cubicBezTo>
                <a:cubicBezTo>
                  <a:pt x="88" y="60"/>
                  <a:pt x="87" y="60"/>
                  <a:pt x="86" y="59"/>
                </a:cubicBezTo>
                <a:cubicBezTo>
                  <a:pt x="85" y="59"/>
                  <a:pt x="85" y="59"/>
                  <a:pt x="85" y="59"/>
                </a:cubicBezTo>
                <a:cubicBezTo>
                  <a:pt x="84" y="59"/>
                  <a:pt x="83" y="59"/>
                  <a:pt x="83" y="58"/>
                </a:cubicBezTo>
                <a:cubicBezTo>
                  <a:pt x="82" y="58"/>
                  <a:pt x="82" y="58"/>
                  <a:pt x="82" y="58"/>
                </a:cubicBezTo>
                <a:cubicBezTo>
                  <a:pt x="82" y="57"/>
                  <a:pt x="82" y="57"/>
                  <a:pt x="82" y="57"/>
                </a:cubicBezTo>
                <a:cubicBezTo>
                  <a:pt x="81" y="57"/>
                  <a:pt x="81" y="56"/>
                  <a:pt x="81" y="55"/>
                </a:cubicBezTo>
                <a:cubicBezTo>
                  <a:pt x="81" y="55"/>
                  <a:pt x="81" y="55"/>
                  <a:pt x="81" y="55"/>
                </a:cubicBezTo>
                <a:cubicBezTo>
                  <a:pt x="79" y="52"/>
                  <a:pt x="75" y="53"/>
                  <a:pt x="74" y="55"/>
                </a:cubicBezTo>
                <a:cubicBezTo>
                  <a:pt x="72" y="61"/>
                  <a:pt x="62" y="63"/>
                  <a:pt x="62" y="55"/>
                </a:cubicBezTo>
                <a:cubicBezTo>
                  <a:pt x="62" y="19"/>
                  <a:pt x="62" y="19"/>
                  <a:pt x="62" y="19"/>
                </a:cubicBezTo>
                <a:cubicBezTo>
                  <a:pt x="62" y="15"/>
                  <a:pt x="55" y="15"/>
                  <a:pt x="55" y="19"/>
                </a:cubicBezTo>
                <a:cubicBezTo>
                  <a:pt x="55" y="39"/>
                  <a:pt x="55" y="59"/>
                  <a:pt x="55" y="80"/>
                </a:cubicBezTo>
                <a:cubicBezTo>
                  <a:pt x="55" y="81"/>
                  <a:pt x="55" y="83"/>
                  <a:pt x="54" y="84"/>
                </a:cubicBezTo>
                <a:cubicBezTo>
                  <a:pt x="54" y="84"/>
                  <a:pt x="54" y="84"/>
                  <a:pt x="54" y="84"/>
                </a:cubicBezTo>
                <a:cubicBezTo>
                  <a:pt x="54" y="86"/>
                  <a:pt x="53" y="87"/>
                  <a:pt x="51" y="87"/>
                </a:cubicBezTo>
                <a:cubicBezTo>
                  <a:pt x="51" y="87"/>
                  <a:pt x="51" y="87"/>
                  <a:pt x="51" y="87"/>
                </a:cubicBezTo>
                <a:cubicBezTo>
                  <a:pt x="50" y="88"/>
                  <a:pt x="48" y="89"/>
                  <a:pt x="47" y="89"/>
                </a:cubicBezTo>
                <a:cubicBezTo>
                  <a:pt x="45" y="89"/>
                  <a:pt x="44" y="89"/>
                  <a:pt x="42" y="88"/>
                </a:cubicBezTo>
                <a:cubicBezTo>
                  <a:pt x="40" y="87"/>
                  <a:pt x="38" y="86"/>
                  <a:pt x="35" y="85"/>
                </a:cubicBezTo>
                <a:cubicBezTo>
                  <a:pt x="33" y="84"/>
                  <a:pt x="30" y="82"/>
                  <a:pt x="28" y="82"/>
                </a:cubicBezTo>
                <a:cubicBezTo>
                  <a:pt x="26" y="81"/>
                  <a:pt x="24" y="81"/>
                  <a:pt x="22" y="81"/>
                </a:cubicBezTo>
                <a:cubicBezTo>
                  <a:pt x="19" y="81"/>
                  <a:pt x="15" y="84"/>
                  <a:pt x="19" y="87"/>
                </a:cubicBezTo>
                <a:cubicBezTo>
                  <a:pt x="20" y="88"/>
                  <a:pt x="22" y="89"/>
                  <a:pt x="25" y="90"/>
                </a:cubicBezTo>
                <a:cubicBezTo>
                  <a:pt x="33" y="93"/>
                  <a:pt x="40" y="98"/>
                  <a:pt x="46" y="103"/>
                </a:cubicBezTo>
                <a:cubicBezTo>
                  <a:pt x="51" y="107"/>
                  <a:pt x="56" y="112"/>
                  <a:pt x="61" y="117"/>
                </a:cubicBezTo>
                <a:cubicBezTo>
                  <a:pt x="61" y="117"/>
                  <a:pt x="62" y="117"/>
                  <a:pt x="62" y="117"/>
                </a:cubicBezTo>
                <a:cubicBezTo>
                  <a:pt x="105" y="117"/>
                  <a:pt x="105" y="117"/>
                  <a:pt x="105" y="117"/>
                </a:cubicBezTo>
                <a:close/>
                <a:moveTo>
                  <a:pt x="52" y="124"/>
                </a:moveTo>
                <a:cubicBezTo>
                  <a:pt x="52" y="124"/>
                  <a:pt x="52" y="124"/>
                  <a:pt x="52" y="124"/>
                </a:cubicBezTo>
                <a:cubicBezTo>
                  <a:pt x="48" y="120"/>
                  <a:pt x="43" y="115"/>
                  <a:pt x="39" y="111"/>
                </a:cubicBezTo>
                <a:cubicBezTo>
                  <a:pt x="33" y="107"/>
                  <a:pt x="27" y="103"/>
                  <a:pt x="21" y="100"/>
                </a:cubicBezTo>
                <a:cubicBezTo>
                  <a:pt x="17" y="99"/>
                  <a:pt x="14" y="97"/>
                  <a:pt x="12" y="95"/>
                </a:cubicBezTo>
                <a:cubicBezTo>
                  <a:pt x="0" y="85"/>
                  <a:pt x="9" y="70"/>
                  <a:pt x="22" y="70"/>
                </a:cubicBezTo>
                <a:cubicBezTo>
                  <a:pt x="25" y="70"/>
                  <a:pt x="28" y="70"/>
                  <a:pt x="31" y="71"/>
                </a:cubicBezTo>
                <a:cubicBezTo>
                  <a:pt x="34" y="72"/>
                  <a:pt x="37" y="73"/>
                  <a:pt x="40" y="74"/>
                </a:cubicBezTo>
                <a:cubicBezTo>
                  <a:pt x="41" y="75"/>
                  <a:pt x="43" y="76"/>
                  <a:pt x="44" y="77"/>
                </a:cubicBezTo>
                <a:cubicBezTo>
                  <a:pt x="44" y="57"/>
                  <a:pt x="44" y="38"/>
                  <a:pt x="44" y="19"/>
                </a:cubicBezTo>
                <a:cubicBezTo>
                  <a:pt x="44" y="0"/>
                  <a:pt x="73" y="0"/>
                  <a:pt x="73" y="19"/>
                </a:cubicBezTo>
                <a:cubicBezTo>
                  <a:pt x="73" y="43"/>
                  <a:pt x="73" y="43"/>
                  <a:pt x="73" y="43"/>
                </a:cubicBezTo>
                <a:cubicBezTo>
                  <a:pt x="78" y="41"/>
                  <a:pt x="84" y="43"/>
                  <a:pt x="88" y="47"/>
                </a:cubicBezTo>
                <a:cubicBezTo>
                  <a:pt x="95" y="44"/>
                  <a:pt x="104" y="46"/>
                  <a:pt x="107" y="53"/>
                </a:cubicBezTo>
                <a:cubicBezTo>
                  <a:pt x="116" y="51"/>
                  <a:pt x="124" y="57"/>
                  <a:pt x="124" y="66"/>
                </a:cubicBezTo>
                <a:cubicBezTo>
                  <a:pt x="124" y="93"/>
                  <a:pt x="124" y="93"/>
                  <a:pt x="124" y="93"/>
                </a:cubicBezTo>
                <a:cubicBezTo>
                  <a:pt x="124" y="98"/>
                  <a:pt x="122" y="104"/>
                  <a:pt x="120" y="110"/>
                </a:cubicBezTo>
                <a:cubicBezTo>
                  <a:pt x="119" y="114"/>
                  <a:pt x="117" y="117"/>
                  <a:pt x="116" y="121"/>
                </a:cubicBezTo>
                <a:cubicBezTo>
                  <a:pt x="117" y="123"/>
                  <a:pt x="118" y="125"/>
                  <a:pt x="118" y="127"/>
                </a:cubicBezTo>
                <a:cubicBezTo>
                  <a:pt x="118" y="139"/>
                  <a:pt x="118" y="139"/>
                  <a:pt x="118" y="139"/>
                </a:cubicBezTo>
                <a:cubicBezTo>
                  <a:pt x="118" y="142"/>
                  <a:pt x="117" y="145"/>
                  <a:pt x="115" y="146"/>
                </a:cubicBezTo>
                <a:cubicBezTo>
                  <a:pt x="115" y="146"/>
                  <a:pt x="115" y="146"/>
                  <a:pt x="115" y="146"/>
                </a:cubicBezTo>
                <a:cubicBezTo>
                  <a:pt x="113" y="148"/>
                  <a:pt x="111" y="149"/>
                  <a:pt x="108" y="149"/>
                </a:cubicBezTo>
                <a:cubicBezTo>
                  <a:pt x="62" y="149"/>
                  <a:pt x="62" y="149"/>
                  <a:pt x="62" y="149"/>
                </a:cubicBezTo>
                <a:cubicBezTo>
                  <a:pt x="59" y="149"/>
                  <a:pt x="57" y="148"/>
                  <a:pt x="55" y="146"/>
                </a:cubicBezTo>
                <a:cubicBezTo>
                  <a:pt x="55" y="146"/>
                  <a:pt x="55" y="146"/>
                  <a:pt x="55" y="146"/>
                </a:cubicBezTo>
                <a:cubicBezTo>
                  <a:pt x="53" y="145"/>
                  <a:pt x="52" y="142"/>
                  <a:pt x="52" y="139"/>
                </a:cubicBezTo>
                <a:cubicBezTo>
                  <a:pt x="52" y="127"/>
                  <a:pt x="52" y="127"/>
                  <a:pt x="52" y="127"/>
                </a:cubicBezTo>
                <a:cubicBezTo>
                  <a:pt x="52" y="126"/>
                  <a:pt x="52" y="125"/>
                  <a:pt x="52" y="124"/>
                </a:cubicBezTo>
                <a:close/>
                <a:moveTo>
                  <a:pt x="63" y="128"/>
                </a:moveTo>
                <a:cubicBezTo>
                  <a:pt x="63" y="128"/>
                  <a:pt x="63" y="128"/>
                  <a:pt x="63" y="128"/>
                </a:cubicBezTo>
                <a:cubicBezTo>
                  <a:pt x="63" y="138"/>
                  <a:pt x="63" y="138"/>
                  <a:pt x="63" y="138"/>
                </a:cubicBezTo>
                <a:cubicBezTo>
                  <a:pt x="107" y="138"/>
                  <a:pt x="107" y="138"/>
                  <a:pt x="107" y="138"/>
                </a:cubicBezTo>
                <a:cubicBezTo>
                  <a:pt x="107" y="128"/>
                  <a:pt x="107" y="128"/>
                  <a:pt x="107" y="128"/>
                </a:cubicBezTo>
                <a:cubicBezTo>
                  <a:pt x="63" y="128"/>
                  <a:pt x="63" y="128"/>
                  <a:pt x="63" y="1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271434" y="2841445"/>
            <a:ext cx="2379133" cy="2816036"/>
            <a:chOff x="3203575" y="2130425"/>
            <a:chExt cx="1784350" cy="2111375"/>
          </a:xfrm>
        </p:grpSpPr>
        <p:sp>
          <p:nvSpPr>
            <p:cNvPr id="22551" name="Freeform 23"/>
            <p:cNvSpPr>
              <a:spLocks noEditPoints="1"/>
            </p:cNvSpPr>
            <p:nvPr/>
          </p:nvSpPr>
          <p:spPr bwMode="auto">
            <a:xfrm>
              <a:off x="3203575" y="2130425"/>
              <a:ext cx="1784350" cy="2111375"/>
            </a:xfrm>
            <a:custGeom>
              <a:avLst/>
              <a:gdLst>
                <a:gd name="T0" fmla="*/ 998 w 1144"/>
                <a:gd name="T1" fmla="*/ 1354 h 1354"/>
                <a:gd name="T2" fmla="*/ 139 w 1144"/>
                <a:gd name="T3" fmla="*/ 1354 h 1354"/>
                <a:gd name="T4" fmla="*/ 24 w 1144"/>
                <a:gd name="T5" fmla="*/ 1296 h 1354"/>
                <a:gd name="T6" fmla="*/ 23 w 1144"/>
                <a:gd name="T7" fmla="*/ 1172 h 1354"/>
                <a:gd name="T8" fmla="*/ 92 w 1144"/>
                <a:gd name="T9" fmla="*/ 1064 h 1354"/>
                <a:gd name="T10" fmla="*/ 251 w 1144"/>
                <a:gd name="T11" fmla="*/ 820 h 1354"/>
                <a:gd name="T12" fmla="*/ 405 w 1144"/>
                <a:gd name="T13" fmla="*/ 583 h 1354"/>
                <a:gd name="T14" fmla="*/ 405 w 1144"/>
                <a:gd name="T15" fmla="*/ 141 h 1354"/>
                <a:gd name="T16" fmla="*/ 361 w 1144"/>
                <a:gd name="T17" fmla="*/ 74 h 1354"/>
                <a:gd name="T18" fmla="*/ 435 w 1144"/>
                <a:gd name="T19" fmla="*/ 0 h 1354"/>
                <a:gd name="T20" fmla="*/ 699 w 1144"/>
                <a:gd name="T21" fmla="*/ 0 h 1354"/>
                <a:gd name="T22" fmla="*/ 773 w 1144"/>
                <a:gd name="T23" fmla="*/ 74 h 1354"/>
                <a:gd name="T24" fmla="*/ 729 w 1144"/>
                <a:gd name="T25" fmla="*/ 141 h 1354"/>
                <a:gd name="T26" fmla="*/ 729 w 1144"/>
                <a:gd name="T27" fmla="*/ 583 h 1354"/>
                <a:gd name="T28" fmla="*/ 886 w 1144"/>
                <a:gd name="T29" fmla="*/ 820 h 1354"/>
                <a:gd name="T30" fmla="*/ 1046 w 1144"/>
                <a:gd name="T31" fmla="*/ 1064 h 1354"/>
                <a:gd name="T32" fmla="*/ 1108 w 1144"/>
                <a:gd name="T33" fmla="*/ 1161 h 1354"/>
                <a:gd name="T34" fmla="*/ 1118 w 1144"/>
                <a:gd name="T35" fmla="*/ 1287 h 1354"/>
                <a:gd name="T36" fmla="*/ 998 w 1144"/>
                <a:gd name="T37" fmla="*/ 1354 h 1354"/>
                <a:gd name="T38" fmla="*/ 435 w 1144"/>
                <a:gd name="T39" fmla="*/ 60 h 1354"/>
                <a:gd name="T40" fmla="*/ 421 w 1144"/>
                <a:gd name="T41" fmla="*/ 74 h 1354"/>
                <a:gd name="T42" fmla="*/ 435 w 1144"/>
                <a:gd name="T43" fmla="*/ 88 h 1354"/>
                <a:gd name="T44" fmla="*/ 465 w 1144"/>
                <a:gd name="T45" fmla="*/ 88 h 1354"/>
                <a:gd name="T46" fmla="*/ 465 w 1144"/>
                <a:gd name="T47" fmla="*/ 601 h 1354"/>
                <a:gd name="T48" fmla="*/ 460 w 1144"/>
                <a:gd name="T49" fmla="*/ 608 h 1354"/>
                <a:gd name="T50" fmla="*/ 301 w 1144"/>
                <a:gd name="T51" fmla="*/ 852 h 1354"/>
                <a:gd name="T52" fmla="*/ 142 w 1144"/>
                <a:gd name="T53" fmla="*/ 1097 h 1354"/>
                <a:gd name="T54" fmla="*/ 74 w 1144"/>
                <a:gd name="T55" fmla="*/ 1202 h 1354"/>
                <a:gd name="T56" fmla="*/ 76 w 1144"/>
                <a:gd name="T57" fmla="*/ 1266 h 1354"/>
                <a:gd name="T58" fmla="*/ 139 w 1144"/>
                <a:gd name="T59" fmla="*/ 1294 h 1354"/>
                <a:gd name="T60" fmla="*/ 998 w 1144"/>
                <a:gd name="T61" fmla="*/ 1294 h 1354"/>
                <a:gd name="T62" fmla="*/ 1065 w 1144"/>
                <a:gd name="T63" fmla="*/ 1258 h 1354"/>
                <a:gd name="T64" fmla="*/ 1057 w 1144"/>
                <a:gd name="T65" fmla="*/ 1192 h 1354"/>
                <a:gd name="T66" fmla="*/ 996 w 1144"/>
                <a:gd name="T67" fmla="*/ 1097 h 1354"/>
                <a:gd name="T68" fmla="*/ 836 w 1144"/>
                <a:gd name="T69" fmla="*/ 853 h 1354"/>
                <a:gd name="T70" fmla="*/ 674 w 1144"/>
                <a:gd name="T71" fmla="*/ 609 h 1354"/>
                <a:gd name="T72" fmla="*/ 669 w 1144"/>
                <a:gd name="T73" fmla="*/ 601 h 1354"/>
                <a:gd name="T74" fmla="*/ 669 w 1144"/>
                <a:gd name="T75" fmla="*/ 88 h 1354"/>
                <a:gd name="T76" fmla="*/ 699 w 1144"/>
                <a:gd name="T77" fmla="*/ 88 h 1354"/>
                <a:gd name="T78" fmla="*/ 713 w 1144"/>
                <a:gd name="T79" fmla="*/ 74 h 1354"/>
                <a:gd name="T80" fmla="*/ 699 w 1144"/>
                <a:gd name="T81" fmla="*/ 60 h 1354"/>
                <a:gd name="T82" fmla="*/ 435 w 1144"/>
                <a:gd name="T83" fmla="*/ 60 h 1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144" h="1354">
                  <a:moveTo>
                    <a:pt x="998" y="1354"/>
                  </a:moveTo>
                  <a:cubicBezTo>
                    <a:pt x="139" y="1354"/>
                    <a:pt x="139" y="1354"/>
                    <a:pt x="139" y="1354"/>
                  </a:cubicBezTo>
                  <a:cubicBezTo>
                    <a:pt x="68" y="1354"/>
                    <a:pt x="36" y="1318"/>
                    <a:pt x="24" y="1296"/>
                  </a:cubicBezTo>
                  <a:cubicBezTo>
                    <a:pt x="0" y="1254"/>
                    <a:pt x="5" y="1201"/>
                    <a:pt x="23" y="1172"/>
                  </a:cubicBezTo>
                  <a:cubicBezTo>
                    <a:pt x="28" y="1163"/>
                    <a:pt x="50" y="1128"/>
                    <a:pt x="92" y="1064"/>
                  </a:cubicBezTo>
                  <a:cubicBezTo>
                    <a:pt x="130" y="1006"/>
                    <a:pt x="183" y="923"/>
                    <a:pt x="251" y="820"/>
                  </a:cubicBezTo>
                  <a:cubicBezTo>
                    <a:pt x="322" y="710"/>
                    <a:pt x="387" y="611"/>
                    <a:pt x="405" y="583"/>
                  </a:cubicBezTo>
                  <a:cubicBezTo>
                    <a:pt x="405" y="141"/>
                    <a:pt x="405" y="141"/>
                    <a:pt x="405" y="141"/>
                  </a:cubicBezTo>
                  <a:cubicBezTo>
                    <a:pt x="379" y="130"/>
                    <a:pt x="361" y="104"/>
                    <a:pt x="361" y="74"/>
                  </a:cubicBezTo>
                  <a:cubicBezTo>
                    <a:pt x="361" y="33"/>
                    <a:pt x="394" y="0"/>
                    <a:pt x="4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40" y="0"/>
                    <a:pt x="773" y="33"/>
                    <a:pt x="773" y="74"/>
                  </a:cubicBezTo>
                  <a:cubicBezTo>
                    <a:pt x="773" y="104"/>
                    <a:pt x="755" y="130"/>
                    <a:pt x="729" y="141"/>
                  </a:cubicBezTo>
                  <a:cubicBezTo>
                    <a:pt x="729" y="583"/>
                    <a:pt x="729" y="583"/>
                    <a:pt x="729" y="583"/>
                  </a:cubicBezTo>
                  <a:cubicBezTo>
                    <a:pt x="747" y="611"/>
                    <a:pt x="814" y="711"/>
                    <a:pt x="886" y="820"/>
                  </a:cubicBezTo>
                  <a:cubicBezTo>
                    <a:pt x="953" y="922"/>
                    <a:pt x="1007" y="1004"/>
                    <a:pt x="1046" y="1064"/>
                  </a:cubicBezTo>
                  <a:cubicBezTo>
                    <a:pt x="1076" y="1111"/>
                    <a:pt x="1097" y="1143"/>
                    <a:pt x="1108" y="1161"/>
                  </a:cubicBezTo>
                  <a:cubicBezTo>
                    <a:pt x="1144" y="1220"/>
                    <a:pt x="1130" y="1265"/>
                    <a:pt x="1118" y="1287"/>
                  </a:cubicBezTo>
                  <a:cubicBezTo>
                    <a:pt x="1093" y="1331"/>
                    <a:pt x="1038" y="1354"/>
                    <a:pt x="998" y="1354"/>
                  </a:cubicBezTo>
                  <a:close/>
                  <a:moveTo>
                    <a:pt x="435" y="60"/>
                  </a:moveTo>
                  <a:cubicBezTo>
                    <a:pt x="427" y="60"/>
                    <a:pt x="421" y="66"/>
                    <a:pt x="421" y="74"/>
                  </a:cubicBezTo>
                  <a:cubicBezTo>
                    <a:pt x="421" y="81"/>
                    <a:pt x="427" y="88"/>
                    <a:pt x="435" y="88"/>
                  </a:cubicBezTo>
                  <a:cubicBezTo>
                    <a:pt x="465" y="88"/>
                    <a:pt x="465" y="88"/>
                    <a:pt x="465" y="88"/>
                  </a:cubicBezTo>
                  <a:cubicBezTo>
                    <a:pt x="465" y="601"/>
                    <a:pt x="465" y="601"/>
                    <a:pt x="465" y="601"/>
                  </a:cubicBezTo>
                  <a:cubicBezTo>
                    <a:pt x="460" y="608"/>
                    <a:pt x="460" y="608"/>
                    <a:pt x="460" y="608"/>
                  </a:cubicBezTo>
                  <a:cubicBezTo>
                    <a:pt x="460" y="608"/>
                    <a:pt x="385" y="723"/>
                    <a:pt x="301" y="852"/>
                  </a:cubicBezTo>
                  <a:cubicBezTo>
                    <a:pt x="233" y="956"/>
                    <a:pt x="180" y="1038"/>
                    <a:pt x="142" y="1097"/>
                  </a:cubicBezTo>
                  <a:cubicBezTo>
                    <a:pt x="92" y="1174"/>
                    <a:pt x="77" y="1197"/>
                    <a:pt x="74" y="1202"/>
                  </a:cubicBezTo>
                  <a:cubicBezTo>
                    <a:pt x="67" y="1214"/>
                    <a:pt x="63" y="1244"/>
                    <a:pt x="76" y="1266"/>
                  </a:cubicBezTo>
                  <a:cubicBezTo>
                    <a:pt x="86" y="1285"/>
                    <a:pt x="108" y="1294"/>
                    <a:pt x="139" y="1294"/>
                  </a:cubicBezTo>
                  <a:cubicBezTo>
                    <a:pt x="998" y="1294"/>
                    <a:pt x="998" y="1294"/>
                    <a:pt x="998" y="1294"/>
                  </a:cubicBezTo>
                  <a:cubicBezTo>
                    <a:pt x="1020" y="1294"/>
                    <a:pt x="1052" y="1280"/>
                    <a:pt x="1065" y="1258"/>
                  </a:cubicBezTo>
                  <a:cubicBezTo>
                    <a:pt x="1075" y="1240"/>
                    <a:pt x="1072" y="1218"/>
                    <a:pt x="1057" y="1192"/>
                  </a:cubicBezTo>
                  <a:cubicBezTo>
                    <a:pt x="1046" y="1175"/>
                    <a:pt x="1026" y="1143"/>
                    <a:pt x="996" y="1097"/>
                  </a:cubicBezTo>
                  <a:cubicBezTo>
                    <a:pt x="957" y="1037"/>
                    <a:pt x="903" y="955"/>
                    <a:pt x="836" y="853"/>
                  </a:cubicBezTo>
                  <a:cubicBezTo>
                    <a:pt x="751" y="725"/>
                    <a:pt x="675" y="610"/>
                    <a:pt x="674" y="609"/>
                  </a:cubicBezTo>
                  <a:cubicBezTo>
                    <a:pt x="669" y="601"/>
                    <a:pt x="669" y="601"/>
                    <a:pt x="669" y="601"/>
                  </a:cubicBezTo>
                  <a:cubicBezTo>
                    <a:pt x="669" y="88"/>
                    <a:pt x="669" y="88"/>
                    <a:pt x="669" y="88"/>
                  </a:cubicBezTo>
                  <a:cubicBezTo>
                    <a:pt x="699" y="88"/>
                    <a:pt x="699" y="88"/>
                    <a:pt x="699" y="88"/>
                  </a:cubicBezTo>
                  <a:cubicBezTo>
                    <a:pt x="707" y="88"/>
                    <a:pt x="713" y="81"/>
                    <a:pt x="713" y="74"/>
                  </a:cubicBezTo>
                  <a:cubicBezTo>
                    <a:pt x="713" y="66"/>
                    <a:pt x="707" y="60"/>
                    <a:pt x="699" y="60"/>
                  </a:cubicBezTo>
                  <a:lnTo>
                    <a:pt x="435" y="6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22552" name="Freeform 24"/>
            <p:cNvSpPr/>
            <p:nvPr/>
          </p:nvSpPr>
          <p:spPr bwMode="auto">
            <a:xfrm>
              <a:off x="3813175" y="2176463"/>
              <a:ext cx="549275" cy="876300"/>
            </a:xfrm>
            <a:custGeom>
              <a:avLst/>
              <a:gdLst>
                <a:gd name="T0" fmla="*/ 308 w 352"/>
                <a:gd name="T1" fmla="*/ 0 h 562"/>
                <a:gd name="T2" fmla="*/ 44 w 352"/>
                <a:gd name="T3" fmla="*/ 0 h 562"/>
                <a:gd name="T4" fmla="*/ 0 w 352"/>
                <a:gd name="T5" fmla="*/ 44 h 562"/>
                <a:gd name="T6" fmla="*/ 44 w 352"/>
                <a:gd name="T7" fmla="*/ 88 h 562"/>
                <a:gd name="T8" fmla="*/ 44 w 352"/>
                <a:gd name="T9" fmla="*/ 562 h 562"/>
                <a:gd name="T10" fmla="*/ 308 w 352"/>
                <a:gd name="T11" fmla="*/ 562 h 562"/>
                <a:gd name="T12" fmla="*/ 308 w 352"/>
                <a:gd name="T13" fmla="*/ 88 h 562"/>
                <a:gd name="T14" fmla="*/ 352 w 352"/>
                <a:gd name="T15" fmla="*/ 44 h 562"/>
                <a:gd name="T16" fmla="*/ 308 w 352"/>
                <a:gd name="T17" fmla="*/ 0 h 5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2" h="562">
                  <a:moveTo>
                    <a:pt x="308" y="0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0" y="0"/>
                    <a:pt x="0" y="19"/>
                    <a:pt x="0" y="44"/>
                  </a:cubicBezTo>
                  <a:cubicBezTo>
                    <a:pt x="0" y="68"/>
                    <a:pt x="20" y="88"/>
                    <a:pt x="44" y="88"/>
                  </a:cubicBezTo>
                  <a:cubicBezTo>
                    <a:pt x="44" y="562"/>
                    <a:pt x="44" y="562"/>
                    <a:pt x="44" y="562"/>
                  </a:cubicBezTo>
                  <a:cubicBezTo>
                    <a:pt x="308" y="562"/>
                    <a:pt x="308" y="562"/>
                    <a:pt x="308" y="562"/>
                  </a:cubicBezTo>
                  <a:cubicBezTo>
                    <a:pt x="308" y="88"/>
                    <a:pt x="308" y="88"/>
                    <a:pt x="308" y="88"/>
                  </a:cubicBezTo>
                  <a:cubicBezTo>
                    <a:pt x="332" y="88"/>
                    <a:pt x="352" y="68"/>
                    <a:pt x="352" y="44"/>
                  </a:cubicBezTo>
                  <a:cubicBezTo>
                    <a:pt x="352" y="19"/>
                    <a:pt x="332" y="0"/>
                    <a:pt x="30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22553" name="Freeform 25"/>
            <p:cNvSpPr/>
            <p:nvPr/>
          </p:nvSpPr>
          <p:spPr bwMode="auto">
            <a:xfrm>
              <a:off x="3633788" y="3052763"/>
              <a:ext cx="912813" cy="381000"/>
            </a:xfrm>
            <a:custGeom>
              <a:avLst/>
              <a:gdLst>
                <a:gd name="T0" fmla="*/ 585 w 585"/>
                <a:gd name="T1" fmla="*/ 244 h 244"/>
                <a:gd name="T2" fmla="*/ 423 w 585"/>
                <a:gd name="T3" fmla="*/ 0 h 244"/>
                <a:gd name="T4" fmla="*/ 159 w 585"/>
                <a:gd name="T5" fmla="*/ 0 h 244"/>
                <a:gd name="T6" fmla="*/ 0 w 585"/>
                <a:gd name="T7" fmla="*/ 244 h 244"/>
                <a:gd name="T8" fmla="*/ 585 w 585"/>
                <a:gd name="T9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5" h="244">
                  <a:moveTo>
                    <a:pt x="585" y="244"/>
                  </a:moveTo>
                  <a:cubicBezTo>
                    <a:pt x="499" y="115"/>
                    <a:pt x="423" y="0"/>
                    <a:pt x="423" y="0"/>
                  </a:cubicBezTo>
                  <a:cubicBezTo>
                    <a:pt x="159" y="0"/>
                    <a:pt x="159" y="0"/>
                    <a:pt x="159" y="0"/>
                  </a:cubicBezTo>
                  <a:cubicBezTo>
                    <a:pt x="159" y="0"/>
                    <a:pt x="84" y="115"/>
                    <a:pt x="0" y="244"/>
                  </a:cubicBezTo>
                  <a:lnTo>
                    <a:pt x="585" y="24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22554" name="Freeform 26"/>
            <p:cNvSpPr/>
            <p:nvPr/>
          </p:nvSpPr>
          <p:spPr bwMode="auto">
            <a:xfrm>
              <a:off x="3386138" y="3433763"/>
              <a:ext cx="1409700" cy="381000"/>
            </a:xfrm>
            <a:custGeom>
              <a:avLst/>
              <a:gdLst>
                <a:gd name="T0" fmla="*/ 0 w 904"/>
                <a:gd name="T1" fmla="*/ 244 h 244"/>
                <a:gd name="T2" fmla="*/ 904 w 904"/>
                <a:gd name="T3" fmla="*/ 244 h 244"/>
                <a:gd name="T4" fmla="*/ 744 w 904"/>
                <a:gd name="T5" fmla="*/ 0 h 244"/>
                <a:gd name="T6" fmla="*/ 159 w 904"/>
                <a:gd name="T7" fmla="*/ 0 h 244"/>
                <a:gd name="T8" fmla="*/ 0 w 904"/>
                <a:gd name="T9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4" h="244">
                  <a:moveTo>
                    <a:pt x="0" y="244"/>
                  </a:moveTo>
                  <a:cubicBezTo>
                    <a:pt x="904" y="244"/>
                    <a:pt x="904" y="244"/>
                    <a:pt x="904" y="244"/>
                  </a:cubicBezTo>
                  <a:cubicBezTo>
                    <a:pt x="859" y="176"/>
                    <a:pt x="800" y="85"/>
                    <a:pt x="744" y="0"/>
                  </a:cubicBezTo>
                  <a:cubicBezTo>
                    <a:pt x="159" y="0"/>
                    <a:pt x="159" y="0"/>
                    <a:pt x="159" y="0"/>
                  </a:cubicBezTo>
                  <a:cubicBezTo>
                    <a:pt x="103" y="85"/>
                    <a:pt x="44" y="176"/>
                    <a:pt x="0" y="24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22555" name="Freeform 27"/>
            <p:cNvSpPr/>
            <p:nvPr/>
          </p:nvSpPr>
          <p:spPr bwMode="auto">
            <a:xfrm>
              <a:off x="3246438" y="3814763"/>
              <a:ext cx="1735138" cy="379413"/>
            </a:xfrm>
            <a:custGeom>
              <a:avLst/>
              <a:gdLst>
                <a:gd name="T0" fmla="*/ 1055 w 1113"/>
                <a:gd name="T1" fmla="*/ 96 h 244"/>
                <a:gd name="T2" fmla="*/ 994 w 1113"/>
                <a:gd name="T3" fmla="*/ 0 h 244"/>
                <a:gd name="T4" fmla="*/ 90 w 1113"/>
                <a:gd name="T5" fmla="*/ 0 h 244"/>
                <a:gd name="T6" fmla="*/ 21 w 1113"/>
                <a:gd name="T7" fmla="*/ 107 h 244"/>
                <a:gd name="T8" fmla="*/ 112 w 1113"/>
                <a:gd name="T9" fmla="*/ 244 h 244"/>
                <a:gd name="T10" fmla="*/ 971 w 1113"/>
                <a:gd name="T11" fmla="*/ 244 h 244"/>
                <a:gd name="T12" fmla="*/ 1055 w 1113"/>
                <a:gd name="T13" fmla="*/ 9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13" h="244">
                  <a:moveTo>
                    <a:pt x="1055" y="96"/>
                  </a:moveTo>
                  <a:cubicBezTo>
                    <a:pt x="1044" y="78"/>
                    <a:pt x="1022" y="43"/>
                    <a:pt x="994" y="0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53" y="57"/>
                    <a:pt x="27" y="98"/>
                    <a:pt x="21" y="107"/>
                  </a:cubicBezTo>
                  <a:cubicBezTo>
                    <a:pt x="0" y="143"/>
                    <a:pt x="1" y="244"/>
                    <a:pt x="112" y="244"/>
                  </a:cubicBezTo>
                  <a:cubicBezTo>
                    <a:pt x="223" y="244"/>
                    <a:pt x="916" y="244"/>
                    <a:pt x="971" y="244"/>
                  </a:cubicBezTo>
                  <a:cubicBezTo>
                    <a:pt x="1025" y="244"/>
                    <a:pt x="1113" y="190"/>
                    <a:pt x="1055" y="9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black"/>
                </a:solidFill>
              </a:endParaRPr>
            </a:p>
          </p:txBody>
        </p:sp>
      </p:grpSp>
      <p:sp>
        <p:nvSpPr>
          <p:cNvPr id="22556" name="Oval 28"/>
          <p:cNvSpPr>
            <a:spLocks noChangeArrowheads="1"/>
          </p:cNvSpPr>
          <p:nvPr/>
        </p:nvSpPr>
        <p:spPr bwMode="auto">
          <a:xfrm>
            <a:off x="5433486" y="3300903"/>
            <a:ext cx="175684" cy="17362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22557" name="Oval 29"/>
          <p:cNvSpPr>
            <a:spLocks noChangeArrowheads="1"/>
          </p:cNvSpPr>
          <p:nvPr/>
        </p:nvSpPr>
        <p:spPr bwMode="auto">
          <a:xfrm>
            <a:off x="5192186" y="2509026"/>
            <a:ext cx="175684" cy="17362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22558" name="Oval 30"/>
          <p:cNvSpPr>
            <a:spLocks noChangeArrowheads="1"/>
          </p:cNvSpPr>
          <p:nvPr/>
        </p:nvSpPr>
        <p:spPr bwMode="auto">
          <a:xfrm>
            <a:off x="5501217" y="2295176"/>
            <a:ext cx="120651" cy="118569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22559" name="Oval 31"/>
          <p:cNvSpPr>
            <a:spLocks noChangeArrowheads="1"/>
          </p:cNvSpPr>
          <p:nvPr/>
        </p:nvSpPr>
        <p:spPr bwMode="auto">
          <a:xfrm>
            <a:off x="5302251" y="2096147"/>
            <a:ext cx="146051" cy="14609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22560" name="Oval 32"/>
          <p:cNvSpPr>
            <a:spLocks noChangeArrowheads="1"/>
          </p:cNvSpPr>
          <p:nvPr/>
        </p:nvSpPr>
        <p:spPr bwMode="auto">
          <a:xfrm>
            <a:off x="5314953" y="3675669"/>
            <a:ext cx="105833" cy="105865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22570" name="Freeform 42"/>
          <p:cNvSpPr>
            <a:spLocks noEditPoints="1"/>
          </p:cNvSpPr>
          <p:nvPr/>
        </p:nvSpPr>
        <p:spPr bwMode="auto">
          <a:xfrm>
            <a:off x="5350933" y="4727976"/>
            <a:ext cx="254000" cy="205381"/>
          </a:xfrm>
          <a:custGeom>
            <a:avLst/>
            <a:gdLst>
              <a:gd name="T0" fmla="*/ 105 w 122"/>
              <a:gd name="T1" fmla="*/ 37 h 99"/>
              <a:gd name="T2" fmla="*/ 97 w 122"/>
              <a:gd name="T3" fmla="*/ 37 h 99"/>
              <a:gd name="T4" fmla="*/ 29 w 122"/>
              <a:gd name="T5" fmla="*/ 15 h 99"/>
              <a:gd name="T6" fmla="*/ 14 w 122"/>
              <a:gd name="T7" fmla="*/ 15 h 99"/>
              <a:gd name="T8" fmla="*/ 28 w 122"/>
              <a:gd name="T9" fmla="*/ 17 h 99"/>
              <a:gd name="T10" fmla="*/ 8 w 122"/>
              <a:gd name="T11" fmla="*/ 17 h 99"/>
              <a:gd name="T12" fmla="*/ 8 w 122"/>
              <a:gd name="T13" fmla="*/ 12 h 99"/>
              <a:gd name="T14" fmla="*/ 11 w 122"/>
              <a:gd name="T15" fmla="*/ 9 h 99"/>
              <a:gd name="T16" fmla="*/ 33 w 122"/>
              <a:gd name="T17" fmla="*/ 3 h 99"/>
              <a:gd name="T18" fmla="*/ 38 w 122"/>
              <a:gd name="T19" fmla="*/ 0 h 99"/>
              <a:gd name="T20" fmla="*/ 88 w 122"/>
              <a:gd name="T21" fmla="*/ 4 h 99"/>
              <a:gd name="T22" fmla="*/ 117 w 122"/>
              <a:gd name="T23" fmla="*/ 17 h 99"/>
              <a:gd name="T24" fmla="*/ 122 w 122"/>
              <a:gd name="T25" fmla="*/ 22 h 99"/>
              <a:gd name="T26" fmla="*/ 117 w 122"/>
              <a:gd name="T27" fmla="*/ 99 h 99"/>
              <a:gd name="T28" fmla="*/ 4 w 122"/>
              <a:gd name="T29" fmla="*/ 99 h 99"/>
              <a:gd name="T30" fmla="*/ 0 w 122"/>
              <a:gd name="T31" fmla="*/ 94 h 99"/>
              <a:gd name="T32" fmla="*/ 4 w 122"/>
              <a:gd name="T33" fmla="*/ 17 h 99"/>
              <a:gd name="T34" fmla="*/ 8 w 122"/>
              <a:gd name="T35" fmla="*/ 17 h 99"/>
              <a:gd name="T36" fmla="*/ 61 w 122"/>
              <a:gd name="T37" fmla="*/ 36 h 99"/>
              <a:gd name="T38" fmla="*/ 77 w 122"/>
              <a:gd name="T39" fmla="*/ 52 h 99"/>
              <a:gd name="T40" fmla="*/ 45 w 122"/>
              <a:gd name="T41" fmla="*/ 52 h 99"/>
              <a:gd name="T42" fmla="*/ 68 w 122"/>
              <a:gd name="T43" fmla="*/ 45 h 99"/>
              <a:gd name="T44" fmla="*/ 61 w 122"/>
              <a:gd name="T45" fmla="*/ 42 h 99"/>
              <a:gd name="T46" fmla="*/ 61 w 122"/>
              <a:gd name="T47" fmla="*/ 62 h 99"/>
              <a:gd name="T48" fmla="*/ 68 w 122"/>
              <a:gd name="T49" fmla="*/ 45 h 99"/>
              <a:gd name="T50" fmla="*/ 32 w 122"/>
              <a:gd name="T51" fmla="*/ 27 h 99"/>
              <a:gd name="T52" fmla="*/ 9 w 122"/>
              <a:gd name="T53" fmla="*/ 27 h 99"/>
              <a:gd name="T54" fmla="*/ 113 w 122"/>
              <a:gd name="T55" fmla="*/ 90 h 99"/>
              <a:gd name="T56" fmla="*/ 90 w 122"/>
              <a:gd name="T57" fmla="*/ 27 h 99"/>
              <a:gd name="T58" fmla="*/ 86 w 122"/>
              <a:gd name="T59" fmla="*/ 24 h 99"/>
              <a:gd name="T60" fmla="*/ 41 w 122"/>
              <a:gd name="T61" fmla="*/ 10 h 99"/>
              <a:gd name="T62" fmla="*/ 32 w 122"/>
              <a:gd name="T63" fmla="*/ 27 h 99"/>
              <a:gd name="T64" fmla="*/ 61 w 122"/>
              <a:gd name="T65" fmla="*/ 19 h 99"/>
              <a:gd name="T66" fmla="*/ 61 w 122"/>
              <a:gd name="T67" fmla="*/ 84 h 99"/>
              <a:gd name="T68" fmla="*/ 61 w 122"/>
              <a:gd name="T69" fmla="*/ 19 h 99"/>
              <a:gd name="T70" fmla="*/ 61 w 122"/>
              <a:gd name="T71" fmla="*/ 29 h 99"/>
              <a:gd name="T72" fmla="*/ 61 w 122"/>
              <a:gd name="T73" fmla="*/ 75 h 99"/>
              <a:gd name="T74" fmla="*/ 61 w 122"/>
              <a:gd name="T75" fmla="*/ 29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22" h="99">
                <a:moveTo>
                  <a:pt x="101" y="33"/>
                </a:moveTo>
                <a:cubicBezTo>
                  <a:pt x="103" y="33"/>
                  <a:pt x="105" y="35"/>
                  <a:pt x="105" y="37"/>
                </a:cubicBezTo>
                <a:cubicBezTo>
                  <a:pt x="105" y="40"/>
                  <a:pt x="103" y="42"/>
                  <a:pt x="101" y="42"/>
                </a:cubicBezTo>
                <a:cubicBezTo>
                  <a:pt x="99" y="42"/>
                  <a:pt x="97" y="40"/>
                  <a:pt x="97" y="37"/>
                </a:cubicBezTo>
                <a:cubicBezTo>
                  <a:pt x="97" y="35"/>
                  <a:pt x="99" y="33"/>
                  <a:pt x="101" y="33"/>
                </a:cubicBezTo>
                <a:close/>
                <a:moveTo>
                  <a:pt x="29" y="15"/>
                </a:moveTo>
                <a:cubicBezTo>
                  <a:pt x="29" y="15"/>
                  <a:pt x="29" y="15"/>
                  <a:pt x="29" y="15"/>
                </a:cubicBezTo>
                <a:cubicBezTo>
                  <a:pt x="14" y="15"/>
                  <a:pt x="14" y="15"/>
                  <a:pt x="14" y="15"/>
                </a:cubicBezTo>
                <a:cubicBezTo>
                  <a:pt x="14" y="17"/>
                  <a:pt x="14" y="17"/>
                  <a:pt x="14" y="17"/>
                </a:cubicBezTo>
                <a:cubicBezTo>
                  <a:pt x="28" y="17"/>
                  <a:pt x="28" y="17"/>
                  <a:pt x="28" y="17"/>
                </a:cubicBezTo>
                <a:cubicBezTo>
                  <a:pt x="29" y="15"/>
                  <a:pt x="29" y="15"/>
                  <a:pt x="29" y="15"/>
                </a:cubicBezTo>
                <a:close/>
                <a:moveTo>
                  <a:pt x="8" y="17"/>
                </a:moveTo>
                <a:cubicBezTo>
                  <a:pt x="8" y="17"/>
                  <a:pt x="8" y="17"/>
                  <a:pt x="8" y="17"/>
                </a:cubicBezTo>
                <a:cubicBezTo>
                  <a:pt x="8" y="12"/>
                  <a:pt x="8" y="12"/>
                  <a:pt x="8" y="12"/>
                </a:cubicBezTo>
                <a:cubicBezTo>
                  <a:pt x="8" y="12"/>
                  <a:pt x="8" y="12"/>
                  <a:pt x="8" y="12"/>
                </a:cubicBezTo>
                <a:cubicBezTo>
                  <a:pt x="8" y="11"/>
                  <a:pt x="9" y="9"/>
                  <a:pt x="11" y="9"/>
                </a:cubicBezTo>
                <a:cubicBezTo>
                  <a:pt x="31" y="9"/>
                  <a:pt x="31" y="9"/>
                  <a:pt x="31" y="9"/>
                </a:cubicBezTo>
                <a:cubicBezTo>
                  <a:pt x="33" y="3"/>
                  <a:pt x="33" y="3"/>
                  <a:pt x="33" y="3"/>
                </a:cubicBezTo>
                <a:cubicBezTo>
                  <a:pt x="34" y="1"/>
                  <a:pt x="36" y="0"/>
                  <a:pt x="38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6" y="0"/>
                  <a:pt x="88" y="2"/>
                  <a:pt x="88" y="4"/>
                </a:cubicBezTo>
                <a:cubicBezTo>
                  <a:pt x="93" y="17"/>
                  <a:pt x="93" y="17"/>
                  <a:pt x="93" y="17"/>
                </a:cubicBezTo>
                <a:cubicBezTo>
                  <a:pt x="117" y="17"/>
                  <a:pt x="117" y="17"/>
                  <a:pt x="117" y="17"/>
                </a:cubicBezTo>
                <a:cubicBezTo>
                  <a:pt x="120" y="17"/>
                  <a:pt x="122" y="19"/>
                  <a:pt x="122" y="22"/>
                </a:cubicBezTo>
                <a:cubicBezTo>
                  <a:pt x="122" y="22"/>
                  <a:pt x="122" y="22"/>
                  <a:pt x="122" y="22"/>
                </a:cubicBezTo>
                <a:cubicBezTo>
                  <a:pt x="122" y="94"/>
                  <a:pt x="122" y="94"/>
                  <a:pt x="122" y="94"/>
                </a:cubicBezTo>
                <a:cubicBezTo>
                  <a:pt x="122" y="97"/>
                  <a:pt x="120" y="99"/>
                  <a:pt x="117" y="99"/>
                </a:cubicBezTo>
                <a:cubicBezTo>
                  <a:pt x="117" y="99"/>
                  <a:pt x="117" y="99"/>
                  <a:pt x="117" y="99"/>
                </a:cubicBezTo>
                <a:cubicBezTo>
                  <a:pt x="4" y="99"/>
                  <a:pt x="4" y="99"/>
                  <a:pt x="4" y="99"/>
                </a:cubicBezTo>
                <a:cubicBezTo>
                  <a:pt x="2" y="99"/>
                  <a:pt x="0" y="97"/>
                  <a:pt x="0" y="94"/>
                </a:cubicBezTo>
                <a:cubicBezTo>
                  <a:pt x="0" y="94"/>
                  <a:pt x="0" y="94"/>
                  <a:pt x="0" y="94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19"/>
                  <a:pt x="2" y="17"/>
                  <a:pt x="4" y="17"/>
                </a:cubicBezTo>
                <a:cubicBezTo>
                  <a:pt x="5" y="17"/>
                  <a:pt x="5" y="17"/>
                  <a:pt x="5" y="17"/>
                </a:cubicBezTo>
                <a:cubicBezTo>
                  <a:pt x="8" y="17"/>
                  <a:pt x="8" y="17"/>
                  <a:pt x="8" y="17"/>
                </a:cubicBezTo>
                <a:close/>
                <a:moveTo>
                  <a:pt x="61" y="36"/>
                </a:moveTo>
                <a:cubicBezTo>
                  <a:pt x="61" y="36"/>
                  <a:pt x="61" y="36"/>
                  <a:pt x="61" y="36"/>
                </a:cubicBezTo>
                <a:cubicBezTo>
                  <a:pt x="65" y="36"/>
                  <a:pt x="69" y="38"/>
                  <a:pt x="72" y="41"/>
                </a:cubicBezTo>
                <a:cubicBezTo>
                  <a:pt x="75" y="44"/>
                  <a:pt x="77" y="48"/>
                  <a:pt x="77" y="52"/>
                </a:cubicBezTo>
                <a:cubicBezTo>
                  <a:pt x="77" y="60"/>
                  <a:pt x="70" y="68"/>
                  <a:pt x="61" y="68"/>
                </a:cubicBezTo>
                <a:cubicBezTo>
                  <a:pt x="52" y="68"/>
                  <a:pt x="45" y="61"/>
                  <a:pt x="45" y="52"/>
                </a:cubicBezTo>
                <a:cubicBezTo>
                  <a:pt x="45" y="43"/>
                  <a:pt x="52" y="36"/>
                  <a:pt x="61" y="36"/>
                </a:cubicBezTo>
                <a:close/>
                <a:moveTo>
                  <a:pt x="68" y="45"/>
                </a:moveTo>
                <a:cubicBezTo>
                  <a:pt x="68" y="45"/>
                  <a:pt x="68" y="45"/>
                  <a:pt x="68" y="45"/>
                </a:cubicBezTo>
                <a:cubicBezTo>
                  <a:pt x="66" y="43"/>
                  <a:pt x="64" y="42"/>
                  <a:pt x="61" y="42"/>
                </a:cubicBezTo>
                <a:cubicBezTo>
                  <a:pt x="55" y="42"/>
                  <a:pt x="51" y="46"/>
                  <a:pt x="51" y="52"/>
                </a:cubicBezTo>
                <a:cubicBezTo>
                  <a:pt x="51" y="57"/>
                  <a:pt x="55" y="62"/>
                  <a:pt x="61" y="62"/>
                </a:cubicBezTo>
                <a:cubicBezTo>
                  <a:pt x="66" y="62"/>
                  <a:pt x="71" y="57"/>
                  <a:pt x="71" y="52"/>
                </a:cubicBezTo>
                <a:cubicBezTo>
                  <a:pt x="71" y="49"/>
                  <a:pt x="70" y="46"/>
                  <a:pt x="68" y="45"/>
                </a:cubicBezTo>
                <a:cubicBezTo>
                  <a:pt x="68" y="45"/>
                  <a:pt x="68" y="45"/>
                  <a:pt x="68" y="45"/>
                </a:cubicBezTo>
                <a:close/>
                <a:moveTo>
                  <a:pt x="32" y="27"/>
                </a:moveTo>
                <a:cubicBezTo>
                  <a:pt x="32" y="27"/>
                  <a:pt x="32" y="27"/>
                  <a:pt x="32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9" y="90"/>
                  <a:pt x="9" y="90"/>
                  <a:pt x="9" y="90"/>
                </a:cubicBezTo>
                <a:cubicBezTo>
                  <a:pt x="113" y="90"/>
                  <a:pt x="113" y="90"/>
                  <a:pt x="113" y="90"/>
                </a:cubicBezTo>
                <a:cubicBezTo>
                  <a:pt x="113" y="27"/>
                  <a:pt x="113" y="27"/>
                  <a:pt x="113" y="27"/>
                </a:cubicBezTo>
                <a:cubicBezTo>
                  <a:pt x="90" y="27"/>
                  <a:pt x="90" y="27"/>
                  <a:pt x="90" y="27"/>
                </a:cubicBezTo>
                <a:cubicBezTo>
                  <a:pt x="90" y="27"/>
                  <a:pt x="90" y="27"/>
                  <a:pt x="90" y="27"/>
                </a:cubicBezTo>
                <a:cubicBezTo>
                  <a:pt x="88" y="27"/>
                  <a:pt x="86" y="26"/>
                  <a:pt x="86" y="24"/>
                </a:cubicBezTo>
                <a:cubicBezTo>
                  <a:pt x="81" y="10"/>
                  <a:pt x="81" y="10"/>
                  <a:pt x="81" y="10"/>
                </a:cubicBezTo>
                <a:cubicBezTo>
                  <a:pt x="41" y="10"/>
                  <a:pt x="41" y="10"/>
                  <a:pt x="41" y="10"/>
                </a:cubicBezTo>
                <a:cubicBezTo>
                  <a:pt x="36" y="23"/>
                  <a:pt x="36" y="23"/>
                  <a:pt x="36" y="23"/>
                </a:cubicBezTo>
                <a:cubicBezTo>
                  <a:pt x="36" y="25"/>
                  <a:pt x="34" y="27"/>
                  <a:pt x="32" y="27"/>
                </a:cubicBezTo>
                <a:close/>
                <a:moveTo>
                  <a:pt x="61" y="19"/>
                </a:moveTo>
                <a:cubicBezTo>
                  <a:pt x="61" y="19"/>
                  <a:pt x="61" y="19"/>
                  <a:pt x="61" y="19"/>
                </a:cubicBezTo>
                <a:cubicBezTo>
                  <a:pt x="79" y="19"/>
                  <a:pt x="93" y="34"/>
                  <a:pt x="93" y="52"/>
                </a:cubicBezTo>
                <a:cubicBezTo>
                  <a:pt x="93" y="70"/>
                  <a:pt x="79" y="84"/>
                  <a:pt x="61" y="84"/>
                </a:cubicBezTo>
                <a:cubicBezTo>
                  <a:pt x="43" y="84"/>
                  <a:pt x="28" y="70"/>
                  <a:pt x="28" y="52"/>
                </a:cubicBezTo>
                <a:cubicBezTo>
                  <a:pt x="28" y="34"/>
                  <a:pt x="43" y="19"/>
                  <a:pt x="61" y="19"/>
                </a:cubicBezTo>
                <a:close/>
                <a:moveTo>
                  <a:pt x="61" y="29"/>
                </a:moveTo>
                <a:cubicBezTo>
                  <a:pt x="61" y="29"/>
                  <a:pt x="61" y="29"/>
                  <a:pt x="61" y="29"/>
                </a:cubicBezTo>
                <a:cubicBezTo>
                  <a:pt x="48" y="29"/>
                  <a:pt x="38" y="39"/>
                  <a:pt x="38" y="52"/>
                </a:cubicBezTo>
                <a:cubicBezTo>
                  <a:pt x="38" y="65"/>
                  <a:pt x="48" y="75"/>
                  <a:pt x="61" y="75"/>
                </a:cubicBezTo>
                <a:cubicBezTo>
                  <a:pt x="73" y="75"/>
                  <a:pt x="84" y="64"/>
                  <a:pt x="84" y="52"/>
                </a:cubicBezTo>
                <a:cubicBezTo>
                  <a:pt x="84" y="39"/>
                  <a:pt x="74" y="29"/>
                  <a:pt x="61" y="2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22571" name="Freeform 43"/>
          <p:cNvSpPr>
            <a:spLocks noEditPoints="1"/>
          </p:cNvSpPr>
          <p:nvPr/>
        </p:nvSpPr>
        <p:spPr bwMode="auto">
          <a:xfrm>
            <a:off x="5344586" y="4207117"/>
            <a:ext cx="266700" cy="215967"/>
          </a:xfrm>
          <a:custGeom>
            <a:avLst/>
            <a:gdLst>
              <a:gd name="T0" fmla="*/ 89 w 128"/>
              <a:gd name="T1" fmla="*/ 31 h 104"/>
              <a:gd name="T2" fmla="*/ 9 w 128"/>
              <a:gd name="T3" fmla="*/ 81 h 104"/>
              <a:gd name="T4" fmla="*/ 98 w 128"/>
              <a:gd name="T5" fmla="*/ 64 h 104"/>
              <a:gd name="T6" fmla="*/ 98 w 128"/>
              <a:gd name="T7" fmla="*/ 64 h 104"/>
              <a:gd name="T8" fmla="*/ 93 w 128"/>
              <a:gd name="T9" fmla="*/ 91 h 104"/>
              <a:gd name="T10" fmla="*/ 81 w 128"/>
              <a:gd name="T11" fmla="*/ 91 h 104"/>
              <a:gd name="T12" fmla="*/ 119 w 128"/>
              <a:gd name="T13" fmla="*/ 95 h 104"/>
              <a:gd name="T14" fmla="*/ 81 w 128"/>
              <a:gd name="T15" fmla="*/ 9 h 104"/>
              <a:gd name="T16" fmla="*/ 93 w 128"/>
              <a:gd name="T17" fmla="*/ 22 h 104"/>
              <a:gd name="T18" fmla="*/ 98 w 128"/>
              <a:gd name="T19" fmla="*/ 26 h 104"/>
              <a:gd name="T20" fmla="*/ 98 w 128"/>
              <a:gd name="T21" fmla="*/ 28 h 104"/>
              <a:gd name="T22" fmla="*/ 116 w 128"/>
              <a:gd name="T23" fmla="*/ 31 h 104"/>
              <a:gd name="T24" fmla="*/ 98 w 128"/>
              <a:gd name="T25" fmla="*/ 33 h 104"/>
              <a:gd name="T26" fmla="*/ 98 w 128"/>
              <a:gd name="T27" fmla="*/ 43 h 104"/>
              <a:gd name="T28" fmla="*/ 113 w 128"/>
              <a:gd name="T29" fmla="*/ 43 h 104"/>
              <a:gd name="T30" fmla="*/ 113 w 128"/>
              <a:gd name="T31" fmla="*/ 49 h 104"/>
              <a:gd name="T32" fmla="*/ 98 w 128"/>
              <a:gd name="T33" fmla="*/ 49 h 104"/>
              <a:gd name="T34" fmla="*/ 98 w 128"/>
              <a:gd name="T35" fmla="*/ 58 h 104"/>
              <a:gd name="T36" fmla="*/ 116 w 128"/>
              <a:gd name="T37" fmla="*/ 61 h 104"/>
              <a:gd name="T38" fmla="*/ 98 w 128"/>
              <a:gd name="T39" fmla="*/ 64 h 104"/>
              <a:gd name="T40" fmla="*/ 33 w 128"/>
              <a:gd name="T41" fmla="*/ 104 h 104"/>
              <a:gd name="T42" fmla="*/ 33 w 128"/>
              <a:gd name="T43" fmla="*/ 98 h 104"/>
              <a:gd name="T44" fmla="*/ 44 w 128"/>
              <a:gd name="T45" fmla="*/ 91 h 104"/>
              <a:gd name="T46" fmla="*/ 0 w 128"/>
              <a:gd name="T47" fmla="*/ 86 h 104"/>
              <a:gd name="T48" fmla="*/ 0 w 128"/>
              <a:gd name="T49" fmla="*/ 26 h 104"/>
              <a:gd name="T50" fmla="*/ 4 w 128"/>
              <a:gd name="T51" fmla="*/ 22 h 104"/>
              <a:gd name="T52" fmla="*/ 71 w 128"/>
              <a:gd name="T53" fmla="*/ 4 h 104"/>
              <a:gd name="T54" fmla="*/ 76 w 128"/>
              <a:gd name="T55" fmla="*/ 0 h 104"/>
              <a:gd name="T56" fmla="*/ 128 w 128"/>
              <a:gd name="T57" fmla="*/ 4 h 104"/>
              <a:gd name="T58" fmla="*/ 128 w 128"/>
              <a:gd name="T59" fmla="*/ 99 h 104"/>
              <a:gd name="T60" fmla="*/ 123 w 128"/>
              <a:gd name="T61" fmla="*/ 104 h 104"/>
              <a:gd name="T62" fmla="*/ 71 w 128"/>
              <a:gd name="T63" fmla="*/ 99 h 104"/>
              <a:gd name="T64" fmla="*/ 71 w 128"/>
              <a:gd name="T65" fmla="*/ 91 h 104"/>
              <a:gd name="T66" fmla="*/ 54 w 128"/>
              <a:gd name="T67" fmla="*/ 98 h 104"/>
              <a:gd name="T68" fmla="*/ 67 w 128"/>
              <a:gd name="T69" fmla="*/ 101 h 104"/>
              <a:gd name="T70" fmla="*/ 33 w 128"/>
              <a:gd name="T71" fmla="*/ 104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28" h="104">
                <a:moveTo>
                  <a:pt x="89" y="81"/>
                </a:moveTo>
                <a:cubicBezTo>
                  <a:pt x="89" y="31"/>
                  <a:pt x="89" y="31"/>
                  <a:pt x="89" y="31"/>
                </a:cubicBezTo>
                <a:cubicBezTo>
                  <a:pt x="9" y="31"/>
                  <a:pt x="9" y="31"/>
                  <a:pt x="9" y="31"/>
                </a:cubicBezTo>
                <a:cubicBezTo>
                  <a:pt x="9" y="81"/>
                  <a:pt x="9" y="81"/>
                  <a:pt x="9" y="81"/>
                </a:cubicBezTo>
                <a:cubicBezTo>
                  <a:pt x="36" y="81"/>
                  <a:pt x="62" y="81"/>
                  <a:pt x="89" y="81"/>
                </a:cubicBezTo>
                <a:close/>
                <a:moveTo>
                  <a:pt x="98" y="64"/>
                </a:moveTo>
                <a:cubicBezTo>
                  <a:pt x="98" y="64"/>
                  <a:pt x="98" y="64"/>
                  <a:pt x="98" y="64"/>
                </a:cubicBezTo>
                <a:cubicBezTo>
                  <a:pt x="98" y="64"/>
                  <a:pt x="98" y="64"/>
                  <a:pt x="98" y="64"/>
                </a:cubicBezTo>
                <a:cubicBezTo>
                  <a:pt x="98" y="86"/>
                  <a:pt x="98" y="86"/>
                  <a:pt x="98" y="86"/>
                </a:cubicBezTo>
                <a:cubicBezTo>
                  <a:pt x="98" y="89"/>
                  <a:pt x="96" y="91"/>
                  <a:pt x="93" y="91"/>
                </a:cubicBezTo>
                <a:cubicBezTo>
                  <a:pt x="93" y="91"/>
                  <a:pt x="93" y="91"/>
                  <a:pt x="93" y="91"/>
                </a:cubicBezTo>
                <a:cubicBezTo>
                  <a:pt x="81" y="91"/>
                  <a:pt x="81" y="91"/>
                  <a:pt x="81" y="91"/>
                </a:cubicBezTo>
                <a:cubicBezTo>
                  <a:pt x="81" y="95"/>
                  <a:pt x="81" y="95"/>
                  <a:pt x="81" y="95"/>
                </a:cubicBezTo>
                <a:cubicBezTo>
                  <a:pt x="119" y="95"/>
                  <a:pt x="119" y="95"/>
                  <a:pt x="119" y="95"/>
                </a:cubicBezTo>
                <a:cubicBezTo>
                  <a:pt x="119" y="9"/>
                  <a:pt x="119" y="9"/>
                  <a:pt x="119" y="9"/>
                </a:cubicBezTo>
                <a:cubicBezTo>
                  <a:pt x="81" y="9"/>
                  <a:pt x="81" y="9"/>
                  <a:pt x="81" y="9"/>
                </a:cubicBezTo>
                <a:cubicBezTo>
                  <a:pt x="81" y="22"/>
                  <a:pt x="81" y="22"/>
                  <a:pt x="81" y="22"/>
                </a:cubicBezTo>
                <a:cubicBezTo>
                  <a:pt x="93" y="22"/>
                  <a:pt x="93" y="22"/>
                  <a:pt x="93" y="22"/>
                </a:cubicBezTo>
                <a:cubicBezTo>
                  <a:pt x="96" y="22"/>
                  <a:pt x="98" y="24"/>
                  <a:pt x="98" y="26"/>
                </a:cubicBezTo>
                <a:cubicBezTo>
                  <a:pt x="98" y="26"/>
                  <a:pt x="98" y="26"/>
                  <a:pt x="98" y="26"/>
                </a:cubicBezTo>
                <a:cubicBezTo>
                  <a:pt x="98" y="28"/>
                  <a:pt x="98" y="28"/>
                  <a:pt x="98" y="28"/>
                </a:cubicBezTo>
                <a:cubicBezTo>
                  <a:pt x="98" y="28"/>
                  <a:pt x="98" y="28"/>
                  <a:pt x="98" y="28"/>
                </a:cubicBezTo>
                <a:cubicBezTo>
                  <a:pt x="113" y="28"/>
                  <a:pt x="113" y="28"/>
                  <a:pt x="113" y="28"/>
                </a:cubicBezTo>
                <a:cubicBezTo>
                  <a:pt x="114" y="28"/>
                  <a:pt x="116" y="29"/>
                  <a:pt x="116" y="31"/>
                </a:cubicBezTo>
                <a:cubicBezTo>
                  <a:pt x="116" y="32"/>
                  <a:pt x="114" y="33"/>
                  <a:pt x="113" y="33"/>
                </a:cubicBezTo>
                <a:cubicBezTo>
                  <a:pt x="98" y="33"/>
                  <a:pt x="98" y="33"/>
                  <a:pt x="98" y="33"/>
                </a:cubicBezTo>
                <a:cubicBezTo>
                  <a:pt x="98" y="33"/>
                  <a:pt x="98" y="33"/>
                  <a:pt x="98" y="33"/>
                </a:cubicBezTo>
                <a:cubicBezTo>
                  <a:pt x="98" y="43"/>
                  <a:pt x="98" y="43"/>
                  <a:pt x="98" y="43"/>
                </a:cubicBezTo>
                <a:cubicBezTo>
                  <a:pt x="98" y="43"/>
                  <a:pt x="98" y="43"/>
                  <a:pt x="98" y="43"/>
                </a:cubicBezTo>
                <a:cubicBezTo>
                  <a:pt x="113" y="43"/>
                  <a:pt x="113" y="43"/>
                  <a:pt x="113" y="43"/>
                </a:cubicBezTo>
                <a:cubicBezTo>
                  <a:pt x="114" y="43"/>
                  <a:pt x="116" y="44"/>
                  <a:pt x="116" y="46"/>
                </a:cubicBezTo>
                <a:cubicBezTo>
                  <a:pt x="116" y="47"/>
                  <a:pt x="114" y="49"/>
                  <a:pt x="113" y="49"/>
                </a:cubicBezTo>
                <a:cubicBezTo>
                  <a:pt x="98" y="49"/>
                  <a:pt x="98" y="49"/>
                  <a:pt x="98" y="49"/>
                </a:cubicBezTo>
                <a:cubicBezTo>
                  <a:pt x="98" y="49"/>
                  <a:pt x="98" y="49"/>
                  <a:pt x="98" y="49"/>
                </a:cubicBezTo>
                <a:cubicBezTo>
                  <a:pt x="98" y="58"/>
                  <a:pt x="98" y="58"/>
                  <a:pt x="98" y="58"/>
                </a:cubicBezTo>
                <a:cubicBezTo>
                  <a:pt x="98" y="58"/>
                  <a:pt x="98" y="58"/>
                  <a:pt x="98" y="58"/>
                </a:cubicBezTo>
                <a:cubicBezTo>
                  <a:pt x="113" y="58"/>
                  <a:pt x="113" y="58"/>
                  <a:pt x="113" y="58"/>
                </a:cubicBezTo>
                <a:cubicBezTo>
                  <a:pt x="114" y="58"/>
                  <a:pt x="116" y="59"/>
                  <a:pt x="116" y="61"/>
                </a:cubicBezTo>
                <a:cubicBezTo>
                  <a:pt x="116" y="62"/>
                  <a:pt x="114" y="64"/>
                  <a:pt x="113" y="64"/>
                </a:cubicBezTo>
                <a:cubicBezTo>
                  <a:pt x="98" y="64"/>
                  <a:pt x="98" y="64"/>
                  <a:pt x="98" y="64"/>
                </a:cubicBezTo>
                <a:close/>
                <a:moveTo>
                  <a:pt x="33" y="104"/>
                </a:moveTo>
                <a:cubicBezTo>
                  <a:pt x="33" y="104"/>
                  <a:pt x="33" y="104"/>
                  <a:pt x="33" y="104"/>
                </a:cubicBezTo>
                <a:cubicBezTo>
                  <a:pt x="32" y="104"/>
                  <a:pt x="31" y="103"/>
                  <a:pt x="31" y="101"/>
                </a:cubicBezTo>
                <a:cubicBezTo>
                  <a:pt x="31" y="100"/>
                  <a:pt x="32" y="98"/>
                  <a:pt x="33" y="98"/>
                </a:cubicBezTo>
                <a:cubicBezTo>
                  <a:pt x="44" y="98"/>
                  <a:pt x="44" y="98"/>
                  <a:pt x="44" y="98"/>
                </a:cubicBezTo>
                <a:cubicBezTo>
                  <a:pt x="44" y="91"/>
                  <a:pt x="44" y="91"/>
                  <a:pt x="44" y="91"/>
                </a:cubicBezTo>
                <a:cubicBezTo>
                  <a:pt x="4" y="91"/>
                  <a:pt x="4" y="91"/>
                  <a:pt x="4" y="91"/>
                </a:cubicBezTo>
                <a:cubicBezTo>
                  <a:pt x="2" y="91"/>
                  <a:pt x="0" y="89"/>
                  <a:pt x="0" y="86"/>
                </a:cubicBezTo>
                <a:cubicBezTo>
                  <a:pt x="0" y="86"/>
                  <a:pt x="0" y="86"/>
                  <a:pt x="0" y="86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24"/>
                  <a:pt x="2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71" y="22"/>
                  <a:pt x="71" y="22"/>
                  <a:pt x="71" y="22"/>
                </a:cubicBezTo>
                <a:cubicBezTo>
                  <a:pt x="71" y="4"/>
                  <a:pt x="71" y="4"/>
                  <a:pt x="71" y="4"/>
                </a:cubicBezTo>
                <a:cubicBezTo>
                  <a:pt x="71" y="2"/>
                  <a:pt x="73" y="0"/>
                  <a:pt x="76" y="0"/>
                </a:cubicBezTo>
                <a:cubicBezTo>
                  <a:pt x="76" y="0"/>
                  <a:pt x="76" y="0"/>
                  <a:pt x="76" y="0"/>
                </a:cubicBezTo>
                <a:cubicBezTo>
                  <a:pt x="123" y="0"/>
                  <a:pt x="123" y="0"/>
                  <a:pt x="123" y="0"/>
                </a:cubicBezTo>
                <a:cubicBezTo>
                  <a:pt x="126" y="0"/>
                  <a:pt x="128" y="2"/>
                  <a:pt x="128" y="4"/>
                </a:cubicBezTo>
                <a:cubicBezTo>
                  <a:pt x="128" y="5"/>
                  <a:pt x="128" y="5"/>
                  <a:pt x="128" y="5"/>
                </a:cubicBezTo>
                <a:cubicBezTo>
                  <a:pt x="128" y="99"/>
                  <a:pt x="128" y="99"/>
                  <a:pt x="128" y="99"/>
                </a:cubicBezTo>
                <a:cubicBezTo>
                  <a:pt x="128" y="102"/>
                  <a:pt x="126" y="104"/>
                  <a:pt x="123" y="104"/>
                </a:cubicBezTo>
                <a:cubicBezTo>
                  <a:pt x="123" y="104"/>
                  <a:pt x="123" y="104"/>
                  <a:pt x="123" y="104"/>
                </a:cubicBezTo>
                <a:cubicBezTo>
                  <a:pt x="76" y="104"/>
                  <a:pt x="76" y="104"/>
                  <a:pt x="76" y="104"/>
                </a:cubicBezTo>
                <a:cubicBezTo>
                  <a:pt x="73" y="104"/>
                  <a:pt x="71" y="102"/>
                  <a:pt x="71" y="99"/>
                </a:cubicBezTo>
                <a:cubicBezTo>
                  <a:pt x="71" y="99"/>
                  <a:pt x="71" y="99"/>
                  <a:pt x="71" y="99"/>
                </a:cubicBezTo>
                <a:cubicBezTo>
                  <a:pt x="71" y="91"/>
                  <a:pt x="71" y="91"/>
                  <a:pt x="71" y="91"/>
                </a:cubicBezTo>
                <a:cubicBezTo>
                  <a:pt x="54" y="91"/>
                  <a:pt x="54" y="91"/>
                  <a:pt x="54" y="91"/>
                </a:cubicBezTo>
                <a:cubicBezTo>
                  <a:pt x="54" y="98"/>
                  <a:pt x="54" y="98"/>
                  <a:pt x="54" y="98"/>
                </a:cubicBezTo>
                <a:cubicBezTo>
                  <a:pt x="64" y="98"/>
                  <a:pt x="64" y="98"/>
                  <a:pt x="64" y="98"/>
                </a:cubicBezTo>
                <a:cubicBezTo>
                  <a:pt x="66" y="98"/>
                  <a:pt x="67" y="100"/>
                  <a:pt x="67" y="101"/>
                </a:cubicBezTo>
                <a:cubicBezTo>
                  <a:pt x="67" y="103"/>
                  <a:pt x="66" y="104"/>
                  <a:pt x="64" y="104"/>
                </a:cubicBezTo>
                <a:cubicBezTo>
                  <a:pt x="54" y="104"/>
                  <a:pt x="44" y="104"/>
                  <a:pt x="33" y="1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22572" name="Freeform 44"/>
          <p:cNvSpPr>
            <a:spLocks noEditPoints="1"/>
          </p:cNvSpPr>
          <p:nvPr/>
        </p:nvSpPr>
        <p:spPr bwMode="auto">
          <a:xfrm>
            <a:off x="5363635" y="5189553"/>
            <a:ext cx="215900" cy="262548"/>
          </a:xfrm>
          <a:custGeom>
            <a:avLst/>
            <a:gdLst>
              <a:gd name="T0" fmla="*/ 93 w 104"/>
              <a:gd name="T1" fmla="*/ 90 h 126"/>
              <a:gd name="T2" fmla="*/ 95 w 104"/>
              <a:gd name="T3" fmla="*/ 56 h 126"/>
              <a:gd name="T4" fmla="*/ 89 w 104"/>
              <a:gd name="T5" fmla="*/ 55 h 126"/>
              <a:gd name="T6" fmla="*/ 89 w 104"/>
              <a:gd name="T7" fmla="*/ 55 h 126"/>
              <a:gd name="T8" fmla="*/ 84 w 104"/>
              <a:gd name="T9" fmla="*/ 53 h 126"/>
              <a:gd name="T10" fmla="*/ 82 w 104"/>
              <a:gd name="T11" fmla="*/ 50 h 126"/>
              <a:gd name="T12" fmla="*/ 78 w 104"/>
              <a:gd name="T13" fmla="*/ 49 h 126"/>
              <a:gd name="T14" fmla="*/ 76 w 104"/>
              <a:gd name="T15" fmla="*/ 50 h 126"/>
              <a:gd name="T16" fmla="*/ 72 w 104"/>
              <a:gd name="T17" fmla="*/ 50 h 126"/>
              <a:gd name="T18" fmla="*/ 69 w 104"/>
              <a:gd name="T19" fmla="*/ 49 h 126"/>
              <a:gd name="T20" fmla="*/ 68 w 104"/>
              <a:gd name="T21" fmla="*/ 47 h 126"/>
              <a:gd name="T22" fmla="*/ 62 w 104"/>
              <a:gd name="T23" fmla="*/ 47 h 126"/>
              <a:gd name="T24" fmla="*/ 52 w 104"/>
              <a:gd name="T25" fmla="*/ 16 h 126"/>
              <a:gd name="T26" fmla="*/ 47 w 104"/>
              <a:gd name="T27" fmla="*/ 67 h 126"/>
              <a:gd name="T28" fmla="*/ 46 w 104"/>
              <a:gd name="T29" fmla="*/ 71 h 126"/>
              <a:gd name="T30" fmla="*/ 43 w 104"/>
              <a:gd name="T31" fmla="*/ 74 h 126"/>
              <a:gd name="T32" fmla="*/ 36 w 104"/>
              <a:gd name="T33" fmla="*/ 74 h 126"/>
              <a:gd name="T34" fmla="*/ 23 w 104"/>
              <a:gd name="T35" fmla="*/ 69 h 126"/>
              <a:gd name="T36" fmla="*/ 16 w 104"/>
              <a:gd name="T37" fmla="*/ 73 h 126"/>
              <a:gd name="T38" fmla="*/ 39 w 104"/>
              <a:gd name="T39" fmla="*/ 87 h 126"/>
              <a:gd name="T40" fmla="*/ 52 w 104"/>
              <a:gd name="T41" fmla="*/ 99 h 126"/>
              <a:gd name="T42" fmla="*/ 44 w 104"/>
              <a:gd name="T43" fmla="*/ 105 h 126"/>
              <a:gd name="T44" fmla="*/ 33 w 104"/>
              <a:gd name="T45" fmla="*/ 94 h 126"/>
              <a:gd name="T46" fmla="*/ 10 w 104"/>
              <a:gd name="T47" fmla="*/ 80 h 126"/>
              <a:gd name="T48" fmla="*/ 26 w 104"/>
              <a:gd name="T49" fmla="*/ 60 h 126"/>
              <a:gd name="T50" fmla="*/ 37 w 104"/>
              <a:gd name="T51" fmla="*/ 65 h 126"/>
              <a:gd name="T52" fmla="*/ 61 w 104"/>
              <a:gd name="T53" fmla="*/ 16 h 126"/>
              <a:gd name="T54" fmla="*/ 75 w 104"/>
              <a:gd name="T55" fmla="*/ 40 h 126"/>
              <a:gd name="T56" fmla="*/ 104 w 104"/>
              <a:gd name="T57" fmla="*/ 56 h 126"/>
              <a:gd name="T58" fmla="*/ 102 w 104"/>
              <a:gd name="T59" fmla="*/ 93 h 126"/>
              <a:gd name="T60" fmla="*/ 100 w 104"/>
              <a:gd name="T61" fmla="*/ 108 h 126"/>
              <a:gd name="T62" fmla="*/ 97 w 104"/>
              <a:gd name="T63" fmla="*/ 124 h 126"/>
              <a:gd name="T64" fmla="*/ 91 w 104"/>
              <a:gd name="T65" fmla="*/ 126 h 126"/>
              <a:gd name="T66" fmla="*/ 46 w 104"/>
              <a:gd name="T67" fmla="*/ 124 h 126"/>
              <a:gd name="T68" fmla="*/ 44 w 104"/>
              <a:gd name="T69" fmla="*/ 118 h 126"/>
              <a:gd name="T70" fmla="*/ 44 w 104"/>
              <a:gd name="T71" fmla="*/ 105 h 126"/>
              <a:gd name="T72" fmla="*/ 53 w 104"/>
              <a:gd name="T73" fmla="*/ 108 h 126"/>
              <a:gd name="T74" fmla="*/ 90 w 104"/>
              <a:gd name="T75" fmla="*/ 117 h 126"/>
              <a:gd name="T76" fmla="*/ 53 w 104"/>
              <a:gd name="T77" fmla="*/ 108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04" h="126">
                <a:moveTo>
                  <a:pt x="89" y="99"/>
                </a:moveTo>
                <a:cubicBezTo>
                  <a:pt x="90" y="96"/>
                  <a:pt x="92" y="93"/>
                  <a:pt x="93" y="90"/>
                </a:cubicBezTo>
                <a:cubicBezTo>
                  <a:pt x="94" y="86"/>
                  <a:pt x="95" y="82"/>
                  <a:pt x="95" y="78"/>
                </a:cubicBezTo>
                <a:cubicBezTo>
                  <a:pt x="95" y="56"/>
                  <a:pt x="95" y="56"/>
                  <a:pt x="95" y="56"/>
                </a:cubicBezTo>
                <a:cubicBezTo>
                  <a:pt x="95" y="53"/>
                  <a:pt x="92" y="54"/>
                  <a:pt x="92" y="54"/>
                </a:cubicBezTo>
                <a:cubicBezTo>
                  <a:pt x="91" y="55"/>
                  <a:pt x="90" y="55"/>
                  <a:pt x="89" y="55"/>
                </a:cubicBezTo>
                <a:cubicBezTo>
                  <a:pt x="89" y="55"/>
                  <a:pt x="89" y="55"/>
                  <a:pt x="89" y="55"/>
                </a:cubicBezTo>
                <a:cubicBezTo>
                  <a:pt x="89" y="55"/>
                  <a:pt x="89" y="55"/>
                  <a:pt x="89" y="55"/>
                </a:cubicBezTo>
                <a:cubicBezTo>
                  <a:pt x="88" y="55"/>
                  <a:pt x="87" y="55"/>
                  <a:pt x="86" y="55"/>
                </a:cubicBezTo>
                <a:cubicBezTo>
                  <a:pt x="85" y="54"/>
                  <a:pt x="84" y="54"/>
                  <a:pt x="84" y="53"/>
                </a:cubicBezTo>
                <a:cubicBezTo>
                  <a:pt x="84" y="53"/>
                  <a:pt x="84" y="53"/>
                  <a:pt x="84" y="53"/>
                </a:cubicBezTo>
                <a:cubicBezTo>
                  <a:pt x="83" y="52"/>
                  <a:pt x="83" y="51"/>
                  <a:pt x="82" y="50"/>
                </a:cubicBezTo>
                <a:cubicBezTo>
                  <a:pt x="82" y="48"/>
                  <a:pt x="79" y="47"/>
                  <a:pt x="78" y="49"/>
                </a:cubicBezTo>
                <a:cubicBezTo>
                  <a:pt x="78" y="49"/>
                  <a:pt x="78" y="49"/>
                  <a:pt x="78" y="49"/>
                </a:cubicBezTo>
                <a:cubicBezTo>
                  <a:pt x="78" y="49"/>
                  <a:pt x="78" y="49"/>
                  <a:pt x="78" y="49"/>
                </a:cubicBezTo>
                <a:cubicBezTo>
                  <a:pt x="77" y="49"/>
                  <a:pt x="76" y="50"/>
                  <a:pt x="76" y="50"/>
                </a:cubicBezTo>
                <a:cubicBezTo>
                  <a:pt x="75" y="50"/>
                  <a:pt x="74" y="50"/>
                  <a:pt x="73" y="50"/>
                </a:cubicBezTo>
                <a:cubicBezTo>
                  <a:pt x="72" y="50"/>
                  <a:pt x="72" y="50"/>
                  <a:pt x="72" y="50"/>
                </a:cubicBezTo>
                <a:cubicBezTo>
                  <a:pt x="71" y="50"/>
                  <a:pt x="70" y="50"/>
                  <a:pt x="70" y="49"/>
                </a:cubicBezTo>
                <a:cubicBezTo>
                  <a:pt x="69" y="49"/>
                  <a:pt x="69" y="49"/>
                  <a:pt x="69" y="49"/>
                </a:cubicBezTo>
                <a:cubicBezTo>
                  <a:pt x="69" y="49"/>
                  <a:pt x="69" y="49"/>
                  <a:pt x="69" y="49"/>
                </a:cubicBezTo>
                <a:cubicBezTo>
                  <a:pt x="69" y="48"/>
                  <a:pt x="68" y="47"/>
                  <a:pt x="68" y="47"/>
                </a:cubicBezTo>
                <a:cubicBezTo>
                  <a:pt x="68" y="46"/>
                  <a:pt x="68" y="46"/>
                  <a:pt x="68" y="46"/>
                </a:cubicBezTo>
                <a:cubicBezTo>
                  <a:pt x="67" y="44"/>
                  <a:pt x="63" y="45"/>
                  <a:pt x="62" y="47"/>
                </a:cubicBezTo>
                <a:cubicBezTo>
                  <a:pt x="61" y="52"/>
                  <a:pt x="52" y="53"/>
                  <a:pt x="52" y="47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3"/>
                  <a:pt x="47" y="13"/>
                  <a:pt x="47" y="16"/>
                </a:cubicBezTo>
                <a:cubicBezTo>
                  <a:pt x="47" y="33"/>
                  <a:pt x="47" y="50"/>
                  <a:pt x="47" y="67"/>
                </a:cubicBezTo>
                <a:cubicBezTo>
                  <a:pt x="47" y="69"/>
                  <a:pt x="46" y="70"/>
                  <a:pt x="46" y="71"/>
                </a:cubicBezTo>
                <a:cubicBezTo>
                  <a:pt x="46" y="71"/>
                  <a:pt x="46" y="71"/>
                  <a:pt x="46" y="71"/>
                </a:cubicBezTo>
                <a:cubicBezTo>
                  <a:pt x="45" y="72"/>
                  <a:pt x="44" y="73"/>
                  <a:pt x="43" y="74"/>
                </a:cubicBezTo>
                <a:cubicBezTo>
                  <a:pt x="43" y="74"/>
                  <a:pt x="43" y="74"/>
                  <a:pt x="43" y="74"/>
                </a:cubicBezTo>
                <a:cubicBezTo>
                  <a:pt x="42" y="75"/>
                  <a:pt x="41" y="75"/>
                  <a:pt x="39" y="75"/>
                </a:cubicBezTo>
                <a:cubicBezTo>
                  <a:pt x="38" y="75"/>
                  <a:pt x="37" y="75"/>
                  <a:pt x="36" y="74"/>
                </a:cubicBezTo>
                <a:cubicBezTo>
                  <a:pt x="34" y="74"/>
                  <a:pt x="32" y="72"/>
                  <a:pt x="30" y="72"/>
                </a:cubicBezTo>
                <a:cubicBezTo>
                  <a:pt x="27" y="71"/>
                  <a:pt x="25" y="70"/>
                  <a:pt x="23" y="69"/>
                </a:cubicBezTo>
                <a:cubicBezTo>
                  <a:pt x="22" y="69"/>
                  <a:pt x="20" y="68"/>
                  <a:pt x="19" y="68"/>
                </a:cubicBezTo>
                <a:cubicBezTo>
                  <a:pt x="16" y="68"/>
                  <a:pt x="13" y="71"/>
                  <a:pt x="16" y="73"/>
                </a:cubicBezTo>
                <a:cubicBezTo>
                  <a:pt x="17" y="74"/>
                  <a:pt x="19" y="75"/>
                  <a:pt x="21" y="76"/>
                </a:cubicBezTo>
                <a:cubicBezTo>
                  <a:pt x="28" y="79"/>
                  <a:pt x="33" y="83"/>
                  <a:pt x="39" y="87"/>
                </a:cubicBezTo>
                <a:cubicBezTo>
                  <a:pt x="43" y="91"/>
                  <a:pt x="47" y="95"/>
                  <a:pt x="51" y="99"/>
                </a:cubicBezTo>
                <a:cubicBezTo>
                  <a:pt x="52" y="99"/>
                  <a:pt x="52" y="99"/>
                  <a:pt x="52" y="99"/>
                </a:cubicBezTo>
                <a:cubicBezTo>
                  <a:pt x="89" y="99"/>
                  <a:pt x="89" y="99"/>
                  <a:pt x="89" y="99"/>
                </a:cubicBezTo>
                <a:close/>
                <a:moveTo>
                  <a:pt x="44" y="105"/>
                </a:moveTo>
                <a:cubicBezTo>
                  <a:pt x="44" y="105"/>
                  <a:pt x="44" y="105"/>
                  <a:pt x="44" y="105"/>
                </a:cubicBezTo>
                <a:cubicBezTo>
                  <a:pt x="40" y="101"/>
                  <a:pt x="37" y="98"/>
                  <a:pt x="33" y="94"/>
                </a:cubicBezTo>
                <a:cubicBezTo>
                  <a:pt x="28" y="90"/>
                  <a:pt x="23" y="87"/>
                  <a:pt x="17" y="85"/>
                </a:cubicBezTo>
                <a:cubicBezTo>
                  <a:pt x="14" y="83"/>
                  <a:pt x="12" y="82"/>
                  <a:pt x="10" y="80"/>
                </a:cubicBezTo>
                <a:cubicBezTo>
                  <a:pt x="0" y="72"/>
                  <a:pt x="8" y="59"/>
                  <a:pt x="19" y="59"/>
                </a:cubicBezTo>
                <a:cubicBezTo>
                  <a:pt x="21" y="59"/>
                  <a:pt x="24" y="59"/>
                  <a:pt x="26" y="60"/>
                </a:cubicBezTo>
                <a:cubicBezTo>
                  <a:pt x="28" y="61"/>
                  <a:pt x="31" y="62"/>
                  <a:pt x="33" y="63"/>
                </a:cubicBezTo>
                <a:cubicBezTo>
                  <a:pt x="35" y="64"/>
                  <a:pt x="36" y="64"/>
                  <a:pt x="37" y="65"/>
                </a:cubicBezTo>
                <a:cubicBezTo>
                  <a:pt x="37" y="49"/>
                  <a:pt x="37" y="32"/>
                  <a:pt x="37" y="16"/>
                </a:cubicBezTo>
                <a:cubicBezTo>
                  <a:pt x="37" y="0"/>
                  <a:pt x="61" y="0"/>
                  <a:pt x="61" y="16"/>
                </a:cubicBezTo>
                <a:cubicBezTo>
                  <a:pt x="61" y="36"/>
                  <a:pt x="61" y="36"/>
                  <a:pt x="61" y="36"/>
                </a:cubicBezTo>
                <a:cubicBezTo>
                  <a:pt x="66" y="35"/>
                  <a:pt x="71" y="36"/>
                  <a:pt x="75" y="40"/>
                </a:cubicBezTo>
                <a:cubicBezTo>
                  <a:pt x="80" y="37"/>
                  <a:pt x="88" y="39"/>
                  <a:pt x="90" y="45"/>
                </a:cubicBezTo>
                <a:cubicBezTo>
                  <a:pt x="98" y="43"/>
                  <a:pt x="104" y="48"/>
                  <a:pt x="104" y="56"/>
                </a:cubicBezTo>
                <a:cubicBezTo>
                  <a:pt x="104" y="78"/>
                  <a:pt x="104" y="78"/>
                  <a:pt x="104" y="78"/>
                </a:cubicBezTo>
                <a:cubicBezTo>
                  <a:pt x="104" y="83"/>
                  <a:pt x="103" y="88"/>
                  <a:pt x="102" y="93"/>
                </a:cubicBezTo>
                <a:cubicBezTo>
                  <a:pt x="101" y="96"/>
                  <a:pt x="99" y="99"/>
                  <a:pt x="98" y="102"/>
                </a:cubicBezTo>
                <a:cubicBezTo>
                  <a:pt x="99" y="104"/>
                  <a:pt x="100" y="106"/>
                  <a:pt x="100" y="108"/>
                </a:cubicBezTo>
                <a:cubicBezTo>
                  <a:pt x="100" y="118"/>
                  <a:pt x="100" y="118"/>
                  <a:pt x="100" y="118"/>
                </a:cubicBezTo>
                <a:cubicBezTo>
                  <a:pt x="100" y="120"/>
                  <a:pt x="99" y="122"/>
                  <a:pt x="97" y="124"/>
                </a:cubicBezTo>
                <a:cubicBezTo>
                  <a:pt x="97" y="124"/>
                  <a:pt x="97" y="124"/>
                  <a:pt x="97" y="124"/>
                </a:cubicBezTo>
                <a:cubicBezTo>
                  <a:pt x="96" y="125"/>
                  <a:pt x="93" y="126"/>
                  <a:pt x="91" y="126"/>
                </a:cubicBezTo>
                <a:cubicBezTo>
                  <a:pt x="52" y="126"/>
                  <a:pt x="52" y="126"/>
                  <a:pt x="52" y="126"/>
                </a:cubicBezTo>
                <a:cubicBezTo>
                  <a:pt x="50" y="126"/>
                  <a:pt x="48" y="125"/>
                  <a:pt x="46" y="124"/>
                </a:cubicBezTo>
                <a:cubicBezTo>
                  <a:pt x="46" y="124"/>
                  <a:pt x="46" y="124"/>
                  <a:pt x="46" y="124"/>
                </a:cubicBezTo>
                <a:cubicBezTo>
                  <a:pt x="45" y="122"/>
                  <a:pt x="44" y="120"/>
                  <a:pt x="44" y="118"/>
                </a:cubicBezTo>
                <a:cubicBezTo>
                  <a:pt x="44" y="108"/>
                  <a:pt x="44" y="108"/>
                  <a:pt x="44" y="108"/>
                </a:cubicBezTo>
                <a:cubicBezTo>
                  <a:pt x="44" y="107"/>
                  <a:pt x="44" y="106"/>
                  <a:pt x="44" y="105"/>
                </a:cubicBezTo>
                <a:close/>
                <a:moveTo>
                  <a:pt x="53" y="108"/>
                </a:moveTo>
                <a:cubicBezTo>
                  <a:pt x="53" y="108"/>
                  <a:pt x="53" y="108"/>
                  <a:pt x="53" y="108"/>
                </a:cubicBezTo>
                <a:cubicBezTo>
                  <a:pt x="53" y="117"/>
                  <a:pt x="53" y="117"/>
                  <a:pt x="53" y="117"/>
                </a:cubicBezTo>
                <a:cubicBezTo>
                  <a:pt x="90" y="117"/>
                  <a:pt x="90" y="117"/>
                  <a:pt x="90" y="117"/>
                </a:cubicBezTo>
                <a:cubicBezTo>
                  <a:pt x="90" y="108"/>
                  <a:pt x="90" y="108"/>
                  <a:pt x="90" y="108"/>
                </a:cubicBezTo>
                <a:cubicBezTo>
                  <a:pt x="53" y="108"/>
                  <a:pt x="53" y="108"/>
                  <a:pt x="53" y="10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>
              <a:solidFill>
                <a:prstClr val="black"/>
              </a:solidFill>
            </a:endParaRPr>
          </a:p>
        </p:txBody>
      </p:sp>
      <p:sp>
        <p:nvSpPr>
          <p:cNvPr id="22573" name="Rectangle 45"/>
          <p:cNvSpPr>
            <a:spLocks noChangeArrowheads="1"/>
          </p:cNvSpPr>
          <p:nvPr/>
        </p:nvSpPr>
        <p:spPr bwMode="auto">
          <a:xfrm>
            <a:off x="8964084" y="2650886"/>
            <a:ext cx="2785533" cy="788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itchFamily="34" charset="0"/>
              <a:buNone/>
            </a:pP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1067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1067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2574" name="Rectangle 46"/>
          <p:cNvSpPr>
            <a:spLocks noChangeArrowheads="1"/>
          </p:cNvSpPr>
          <p:nvPr/>
        </p:nvSpPr>
        <p:spPr bwMode="auto">
          <a:xfrm>
            <a:off x="8964084" y="3624854"/>
            <a:ext cx="2785533" cy="788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itchFamily="34" charset="0"/>
              <a:buNone/>
            </a:pP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1067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1067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2575" name="Rectangle 47"/>
          <p:cNvSpPr>
            <a:spLocks noChangeArrowheads="1"/>
          </p:cNvSpPr>
          <p:nvPr/>
        </p:nvSpPr>
        <p:spPr bwMode="auto">
          <a:xfrm>
            <a:off x="8964084" y="4641168"/>
            <a:ext cx="2785533" cy="788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itchFamily="34" charset="0"/>
              <a:buNone/>
            </a:pP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1067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1067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2576" name="Rectangle 48"/>
          <p:cNvSpPr>
            <a:spLocks noChangeArrowheads="1"/>
          </p:cNvSpPr>
          <p:nvPr/>
        </p:nvSpPr>
        <p:spPr bwMode="auto">
          <a:xfrm>
            <a:off x="474134" y="2710172"/>
            <a:ext cx="2785533" cy="788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120000"/>
              </a:lnSpc>
              <a:buFont typeface="Arial" pitchFamily="34" charset="0"/>
              <a:buNone/>
            </a:pP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1067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2577" name="Rectangle 49"/>
          <p:cNvSpPr>
            <a:spLocks noChangeArrowheads="1"/>
          </p:cNvSpPr>
          <p:nvPr/>
        </p:nvSpPr>
        <p:spPr bwMode="auto">
          <a:xfrm>
            <a:off x="474134" y="3684138"/>
            <a:ext cx="2785533" cy="788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120000"/>
              </a:lnSpc>
              <a:buFont typeface="Arial" pitchFamily="34" charset="0"/>
              <a:buNone/>
            </a:pP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1067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1067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2578" name="Rectangle 50"/>
          <p:cNvSpPr>
            <a:spLocks noChangeArrowheads="1"/>
          </p:cNvSpPr>
          <p:nvPr/>
        </p:nvSpPr>
        <p:spPr bwMode="auto">
          <a:xfrm>
            <a:off x="474134" y="4700452"/>
            <a:ext cx="2785533" cy="788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120000"/>
              </a:lnSpc>
              <a:buFont typeface="Arial" pitchFamily="34" charset="0"/>
              <a:buNone/>
            </a:pP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1067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1067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1" name="Rectangle 39"/>
          <p:cNvSpPr>
            <a:spLocks noChangeArrowheads="1"/>
          </p:cNvSpPr>
          <p:nvPr/>
        </p:nvSpPr>
        <p:spPr bwMode="auto">
          <a:xfrm>
            <a:off x="1064769" y="369457"/>
            <a:ext cx="3704079" cy="410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2667" dirty="0">
                <a:solidFill>
                  <a:schemeClr val="accent6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此处添加</a:t>
            </a:r>
            <a:r>
              <a:rPr lang="zh-CN" altLang="en-US" sz="26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标题文本</a:t>
            </a:r>
            <a:endParaRPr lang="en-US" altLang="zh-CN" sz="2667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2" name="Text Box 5"/>
          <p:cNvSpPr txBox="1">
            <a:spLocks noChangeArrowheads="1"/>
          </p:cNvSpPr>
          <p:nvPr/>
        </p:nvSpPr>
        <p:spPr bwMode="auto">
          <a:xfrm>
            <a:off x="1063252" y="779952"/>
            <a:ext cx="3130088" cy="29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en-US" altLang="zh-CN" sz="1333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This is a good space for a short subtitle</a:t>
            </a:r>
          </a:p>
        </p:txBody>
      </p:sp>
      <p:pic>
        <p:nvPicPr>
          <p:cNvPr id="54" name="Picture 2">
            <a:extLst>
              <a:ext uri="{FF2B5EF4-FFF2-40B4-BE49-F238E27FC236}">
                <a16:creationId xmlns:a16="http://schemas.microsoft.com/office/drawing/2014/main" xmlns="" id="{FF13F302-A004-4423-AD48-53B80D14ED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9371" y="131891"/>
            <a:ext cx="576074" cy="1026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1948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switch dir="r"/>
      </p:transition>
    </mc:Choice>
    <mc:Fallback xmlns="">
      <p:transition spd="slow" advTm="3000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61" name="Freeform 21"/>
          <p:cNvSpPr/>
          <p:nvPr/>
        </p:nvSpPr>
        <p:spPr bwMode="auto">
          <a:xfrm>
            <a:off x="5325534" y="1540351"/>
            <a:ext cx="2135717" cy="2144844"/>
          </a:xfrm>
          <a:custGeom>
            <a:avLst/>
            <a:gdLst>
              <a:gd name="T0" fmla="*/ 378 w 914"/>
              <a:gd name="T1" fmla="*/ 299 h 915"/>
              <a:gd name="T2" fmla="*/ 304 w 914"/>
              <a:gd name="T3" fmla="*/ 270 h 915"/>
              <a:gd name="T4" fmla="*/ 276 w 914"/>
              <a:gd name="T5" fmla="*/ 197 h 915"/>
              <a:gd name="T6" fmla="*/ 276 w 914"/>
              <a:gd name="T7" fmla="*/ 46 h 915"/>
              <a:gd name="T8" fmla="*/ 230 w 914"/>
              <a:gd name="T9" fmla="*/ 0 h 915"/>
              <a:gd name="T10" fmla="*/ 45 w 914"/>
              <a:gd name="T11" fmla="*/ 0 h 915"/>
              <a:gd name="T12" fmla="*/ 0 w 914"/>
              <a:gd name="T13" fmla="*/ 46 h 915"/>
              <a:gd name="T14" fmla="*/ 0 w 914"/>
              <a:gd name="T15" fmla="*/ 231 h 915"/>
              <a:gd name="T16" fmla="*/ 45 w 914"/>
              <a:gd name="T17" fmla="*/ 276 h 915"/>
              <a:gd name="T18" fmla="*/ 196 w 914"/>
              <a:gd name="T19" fmla="*/ 276 h 915"/>
              <a:gd name="T20" fmla="*/ 270 w 914"/>
              <a:gd name="T21" fmla="*/ 305 h 915"/>
              <a:gd name="T22" fmla="*/ 298 w 914"/>
              <a:gd name="T23" fmla="*/ 379 h 915"/>
              <a:gd name="T24" fmla="*/ 298 w 914"/>
              <a:gd name="T25" fmla="*/ 869 h 915"/>
              <a:gd name="T26" fmla="*/ 343 w 914"/>
              <a:gd name="T27" fmla="*/ 915 h 915"/>
              <a:gd name="T28" fmla="*/ 869 w 914"/>
              <a:gd name="T29" fmla="*/ 915 h 915"/>
              <a:gd name="T30" fmla="*/ 914 w 914"/>
              <a:gd name="T31" fmla="*/ 869 h 915"/>
              <a:gd name="T32" fmla="*/ 914 w 914"/>
              <a:gd name="T33" fmla="*/ 344 h 915"/>
              <a:gd name="T34" fmla="*/ 869 w 914"/>
              <a:gd name="T35" fmla="*/ 299 h 915"/>
              <a:gd name="T36" fmla="*/ 378 w 914"/>
              <a:gd name="T37" fmla="*/ 299 h 9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914" h="915">
                <a:moveTo>
                  <a:pt x="378" y="299"/>
                </a:moveTo>
                <a:cubicBezTo>
                  <a:pt x="353" y="299"/>
                  <a:pt x="320" y="286"/>
                  <a:pt x="304" y="270"/>
                </a:cubicBezTo>
                <a:cubicBezTo>
                  <a:pt x="288" y="255"/>
                  <a:pt x="276" y="222"/>
                  <a:pt x="276" y="197"/>
                </a:cubicBezTo>
                <a:cubicBezTo>
                  <a:pt x="276" y="46"/>
                  <a:pt x="276" y="46"/>
                  <a:pt x="276" y="46"/>
                </a:cubicBezTo>
                <a:cubicBezTo>
                  <a:pt x="276" y="21"/>
                  <a:pt x="255" y="0"/>
                  <a:pt x="230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20" y="0"/>
                  <a:pt x="0" y="21"/>
                  <a:pt x="0" y="46"/>
                </a:cubicBezTo>
                <a:cubicBezTo>
                  <a:pt x="0" y="231"/>
                  <a:pt x="0" y="231"/>
                  <a:pt x="0" y="231"/>
                </a:cubicBezTo>
                <a:cubicBezTo>
                  <a:pt x="0" y="256"/>
                  <a:pt x="20" y="276"/>
                  <a:pt x="45" y="276"/>
                </a:cubicBezTo>
                <a:cubicBezTo>
                  <a:pt x="196" y="276"/>
                  <a:pt x="196" y="276"/>
                  <a:pt x="196" y="276"/>
                </a:cubicBezTo>
                <a:cubicBezTo>
                  <a:pt x="221" y="276"/>
                  <a:pt x="254" y="289"/>
                  <a:pt x="270" y="305"/>
                </a:cubicBezTo>
                <a:cubicBezTo>
                  <a:pt x="285" y="320"/>
                  <a:pt x="298" y="354"/>
                  <a:pt x="298" y="379"/>
                </a:cubicBezTo>
                <a:cubicBezTo>
                  <a:pt x="298" y="869"/>
                  <a:pt x="298" y="869"/>
                  <a:pt x="298" y="869"/>
                </a:cubicBezTo>
                <a:cubicBezTo>
                  <a:pt x="298" y="894"/>
                  <a:pt x="318" y="915"/>
                  <a:pt x="343" y="915"/>
                </a:cubicBezTo>
                <a:cubicBezTo>
                  <a:pt x="869" y="915"/>
                  <a:pt x="869" y="915"/>
                  <a:pt x="869" y="915"/>
                </a:cubicBezTo>
                <a:cubicBezTo>
                  <a:pt x="894" y="915"/>
                  <a:pt x="914" y="894"/>
                  <a:pt x="914" y="869"/>
                </a:cubicBezTo>
                <a:cubicBezTo>
                  <a:pt x="914" y="344"/>
                  <a:pt x="914" y="344"/>
                  <a:pt x="914" y="344"/>
                </a:cubicBezTo>
                <a:cubicBezTo>
                  <a:pt x="914" y="319"/>
                  <a:pt x="894" y="299"/>
                  <a:pt x="869" y="299"/>
                </a:cubicBezTo>
                <a:lnTo>
                  <a:pt x="378" y="29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 sz="2400"/>
          </a:p>
        </p:txBody>
      </p:sp>
      <p:sp>
        <p:nvSpPr>
          <p:cNvPr id="35862" name="Freeform 22"/>
          <p:cNvSpPr/>
          <p:nvPr/>
        </p:nvSpPr>
        <p:spPr bwMode="auto">
          <a:xfrm>
            <a:off x="3727453" y="2431741"/>
            <a:ext cx="2137833" cy="2142728"/>
          </a:xfrm>
          <a:custGeom>
            <a:avLst/>
            <a:gdLst>
              <a:gd name="T0" fmla="*/ 298 w 914"/>
              <a:gd name="T1" fmla="*/ 537 h 915"/>
              <a:gd name="T2" fmla="*/ 270 w 914"/>
              <a:gd name="T3" fmla="*/ 610 h 915"/>
              <a:gd name="T4" fmla="*/ 196 w 914"/>
              <a:gd name="T5" fmla="*/ 639 h 915"/>
              <a:gd name="T6" fmla="*/ 45 w 914"/>
              <a:gd name="T7" fmla="*/ 639 h 915"/>
              <a:gd name="T8" fmla="*/ 0 w 914"/>
              <a:gd name="T9" fmla="*/ 684 h 915"/>
              <a:gd name="T10" fmla="*/ 0 w 914"/>
              <a:gd name="T11" fmla="*/ 869 h 915"/>
              <a:gd name="T12" fmla="*/ 45 w 914"/>
              <a:gd name="T13" fmla="*/ 915 h 915"/>
              <a:gd name="T14" fmla="*/ 230 w 914"/>
              <a:gd name="T15" fmla="*/ 915 h 915"/>
              <a:gd name="T16" fmla="*/ 276 w 914"/>
              <a:gd name="T17" fmla="*/ 869 h 915"/>
              <a:gd name="T18" fmla="*/ 276 w 914"/>
              <a:gd name="T19" fmla="*/ 718 h 915"/>
              <a:gd name="T20" fmla="*/ 304 w 914"/>
              <a:gd name="T21" fmla="*/ 645 h 915"/>
              <a:gd name="T22" fmla="*/ 378 w 914"/>
              <a:gd name="T23" fmla="*/ 616 h 915"/>
              <a:gd name="T24" fmla="*/ 869 w 914"/>
              <a:gd name="T25" fmla="*/ 616 h 915"/>
              <a:gd name="T26" fmla="*/ 914 w 914"/>
              <a:gd name="T27" fmla="*/ 571 h 915"/>
              <a:gd name="T28" fmla="*/ 914 w 914"/>
              <a:gd name="T29" fmla="*/ 46 h 915"/>
              <a:gd name="T30" fmla="*/ 869 w 914"/>
              <a:gd name="T31" fmla="*/ 0 h 915"/>
              <a:gd name="T32" fmla="*/ 343 w 914"/>
              <a:gd name="T33" fmla="*/ 0 h 915"/>
              <a:gd name="T34" fmla="*/ 298 w 914"/>
              <a:gd name="T35" fmla="*/ 46 h 915"/>
              <a:gd name="T36" fmla="*/ 298 w 914"/>
              <a:gd name="T37" fmla="*/ 537 h 9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914" h="915">
                <a:moveTo>
                  <a:pt x="298" y="537"/>
                </a:moveTo>
                <a:cubicBezTo>
                  <a:pt x="298" y="561"/>
                  <a:pt x="285" y="595"/>
                  <a:pt x="270" y="610"/>
                </a:cubicBezTo>
                <a:cubicBezTo>
                  <a:pt x="254" y="626"/>
                  <a:pt x="221" y="639"/>
                  <a:pt x="196" y="639"/>
                </a:cubicBezTo>
                <a:cubicBezTo>
                  <a:pt x="45" y="639"/>
                  <a:pt x="45" y="639"/>
                  <a:pt x="45" y="639"/>
                </a:cubicBezTo>
                <a:cubicBezTo>
                  <a:pt x="20" y="639"/>
                  <a:pt x="0" y="659"/>
                  <a:pt x="0" y="684"/>
                </a:cubicBezTo>
                <a:cubicBezTo>
                  <a:pt x="0" y="869"/>
                  <a:pt x="0" y="869"/>
                  <a:pt x="0" y="869"/>
                </a:cubicBezTo>
                <a:cubicBezTo>
                  <a:pt x="0" y="894"/>
                  <a:pt x="20" y="915"/>
                  <a:pt x="45" y="915"/>
                </a:cubicBezTo>
                <a:cubicBezTo>
                  <a:pt x="230" y="915"/>
                  <a:pt x="230" y="915"/>
                  <a:pt x="230" y="915"/>
                </a:cubicBezTo>
                <a:cubicBezTo>
                  <a:pt x="255" y="915"/>
                  <a:pt x="276" y="894"/>
                  <a:pt x="276" y="869"/>
                </a:cubicBezTo>
                <a:cubicBezTo>
                  <a:pt x="276" y="718"/>
                  <a:pt x="276" y="718"/>
                  <a:pt x="276" y="718"/>
                </a:cubicBezTo>
                <a:cubicBezTo>
                  <a:pt x="276" y="693"/>
                  <a:pt x="288" y="660"/>
                  <a:pt x="304" y="645"/>
                </a:cubicBezTo>
                <a:cubicBezTo>
                  <a:pt x="320" y="629"/>
                  <a:pt x="353" y="616"/>
                  <a:pt x="378" y="616"/>
                </a:cubicBezTo>
                <a:cubicBezTo>
                  <a:pt x="869" y="616"/>
                  <a:pt x="869" y="616"/>
                  <a:pt x="869" y="616"/>
                </a:cubicBezTo>
                <a:cubicBezTo>
                  <a:pt x="894" y="616"/>
                  <a:pt x="914" y="596"/>
                  <a:pt x="914" y="571"/>
                </a:cubicBezTo>
                <a:cubicBezTo>
                  <a:pt x="914" y="46"/>
                  <a:pt x="914" y="46"/>
                  <a:pt x="914" y="46"/>
                </a:cubicBezTo>
                <a:cubicBezTo>
                  <a:pt x="914" y="21"/>
                  <a:pt x="894" y="0"/>
                  <a:pt x="869" y="0"/>
                </a:cubicBezTo>
                <a:cubicBezTo>
                  <a:pt x="343" y="0"/>
                  <a:pt x="343" y="0"/>
                  <a:pt x="343" y="0"/>
                </a:cubicBezTo>
                <a:cubicBezTo>
                  <a:pt x="318" y="0"/>
                  <a:pt x="298" y="21"/>
                  <a:pt x="298" y="46"/>
                </a:cubicBezTo>
                <a:lnTo>
                  <a:pt x="298" y="53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5863" name="Freeform 23"/>
          <p:cNvSpPr/>
          <p:nvPr/>
        </p:nvSpPr>
        <p:spPr bwMode="auto">
          <a:xfrm>
            <a:off x="4612220" y="4007027"/>
            <a:ext cx="2137833" cy="2142728"/>
          </a:xfrm>
          <a:custGeom>
            <a:avLst/>
            <a:gdLst>
              <a:gd name="T0" fmla="*/ 537 w 915"/>
              <a:gd name="T1" fmla="*/ 616 h 914"/>
              <a:gd name="T2" fmla="*/ 610 w 915"/>
              <a:gd name="T3" fmla="*/ 644 h 914"/>
              <a:gd name="T4" fmla="*/ 639 w 915"/>
              <a:gd name="T5" fmla="*/ 718 h 914"/>
              <a:gd name="T6" fmla="*/ 639 w 915"/>
              <a:gd name="T7" fmla="*/ 869 h 914"/>
              <a:gd name="T8" fmla="*/ 684 w 915"/>
              <a:gd name="T9" fmla="*/ 914 h 914"/>
              <a:gd name="T10" fmla="*/ 869 w 915"/>
              <a:gd name="T11" fmla="*/ 914 h 914"/>
              <a:gd name="T12" fmla="*/ 915 w 915"/>
              <a:gd name="T13" fmla="*/ 869 h 914"/>
              <a:gd name="T14" fmla="*/ 915 w 915"/>
              <a:gd name="T15" fmla="*/ 684 h 914"/>
              <a:gd name="T16" fmla="*/ 869 w 915"/>
              <a:gd name="T17" fmla="*/ 638 h 914"/>
              <a:gd name="T18" fmla="*/ 718 w 915"/>
              <a:gd name="T19" fmla="*/ 638 h 914"/>
              <a:gd name="T20" fmla="*/ 645 w 915"/>
              <a:gd name="T21" fmla="*/ 610 h 914"/>
              <a:gd name="T22" fmla="*/ 616 w 915"/>
              <a:gd name="T23" fmla="*/ 536 h 914"/>
              <a:gd name="T24" fmla="*/ 616 w 915"/>
              <a:gd name="T25" fmla="*/ 45 h 914"/>
              <a:gd name="T26" fmla="*/ 571 w 915"/>
              <a:gd name="T27" fmla="*/ 0 h 914"/>
              <a:gd name="T28" fmla="*/ 46 w 915"/>
              <a:gd name="T29" fmla="*/ 0 h 914"/>
              <a:gd name="T30" fmla="*/ 0 w 915"/>
              <a:gd name="T31" fmla="*/ 45 h 914"/>
              <a:gd name="T32" fmla="*/ 0 w 915"/>
              <a:gd name="T33" fmla="*/ 571 h 914"/>
              <a:gd name="T34" fmla="*/ 46 w 915"/>
              <a:gd name="T35" fmla="*/ 616 h 914"/>
              <a:gd name="T36" fmla="*/ 537 w 915"/>
              <a:gd name="T37" fmla="*/ 616 h 9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915" h="914">
                <a:moveTo>
                  <a:pt x="537" y="616"/>
                </a:moveTo>
                <a:cubicBezTo>
                  <a:pt x="562" y="616"/>
                  <a:pt x="595" y="629"/>
                  <a:pt x="610" y="644"/>
                </a:cubicBezTo>
                <a:cubicBezTo>
                  <a:pt x="626" y="660"/>
                  <a:pt x="639" y="693"/>
                  <a:pt x="639" y="718"/>
                </a:cubicBezTo>
                <a:cubicBezTo>
                  <a:pt x="639" y="869"/>
                  <a:pt x="639" y="869"/>
                  <a:pt x="639" y="869"/>
                </a:cubicBezTo>
                <a:cubicBezTo>
                  <a:pt x="639" y="894"/>
                  <a:pt x="659" y="914"/>
                  <a:pt x="684" y="914"/>
                </a:cubicBezTo>
                <a:cubicBezTo>
                  <a:pt x="869" y="914"/>
                  <a:pt x="869" y="914"/>
                  <a:pt x="869" y="914"/>
                </a:cubicBezTo>
                <a:cubicBezTo>
                  <a:pt x="894" y="914"/>
                  <a:pt x="915" y="894"/>
                  <a:pt x="915" y="869"/>
                </a:cubicBezTo>
                <a:cubicBezTo>
                  <a:pt x="915" y="684"/>
                  <a:pt x="915" y="684"/>
                  <a:pt x="915" y="684"/>
                </a:cubicBezTo>
                <a:cubicBezTo>
                  <a:pt x="915" y="659"/>
                  <a:pt x="894" y="638"/>
                  <a:pt x="869" y="638"/>
                </a:cubicBezTo>
                <a:cubicBezTo>
                  <a:pt x="718" y="638"/>
                  <a:pt x="718" y="638"/>
                  <a:pt x="718" y="638"/>
                </a:cubicBezTo>
                <a:cubicBezTo>
                  <a:pt x="693" y="638"/>
                  <a:pt x="660" y="625"/>
                  <a:pt x="645" y="610"/>
                </a:cubicBezTo>
                <a:cubicBezTo>
                  <a:pt x="629" y="594"/>
                  <a:pt x="616" y="561"/>
                  <a:pt x="616" y="536"/>
                </a:cubicBezTo>
                <a:cubicBezTo>
                  <a:pt x="616" y="45"/>
                  <a:pt x="616" y="45"/>
                  <a:pt x="616" y="45"/>
                </a:cubicBezTo>
                <a:cubicBezTo>
                  <a:pt x="616" y="20"/>
                  <a:pt x="596" y="0"/>
                  <a:pt x="57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21" y="0"/>
                  <a:pt x="0" y="20"/>
                  <a:pt x="0" y="45"/>
                </a:cubicBezTo>
                <a:cubicBezTo>
                  <a:pt x="0" y="571"/>
                  <a:pt x="0" y="571"/>
                  <a:pt x="0" y="571"/>
                </a:cubicBezTo>
                <a:cubicBezTo>
                  <a:pt x="0" y="596"/>
                  <a:pt x="21" y="616"/>
                  <a:pt x="46" y="616"/>
                </a:cubicBezTo>
                <a:lnTo>
                  <a:pt x="537" y="61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5864" name="Freeform 24"/>
          <p:cNvSpPr/>
          <p:nvPr/>
        </p:nvSpPr>
        <p:spPr bwMode="auto">
          <a:xfrm>
            <a:off x="6208184" y="3117753"/>
            <a:ext cx="2139949" cy="2140611"/>
          </a:xfrm>
          <a:custGeom>
            <a:avLst/>
            <a:gdLst>
              <a:gd name="T0" fmla="*/ 616 w 915"/>
              <a:gd name="T1" fmla="*/ 378 h 914"/>
              <a:gd name="T2" fmla="*/ 645 w 915"/>
              <a:gd name="T3" fmla="*/ 304 h 914"/>
              <a:gd name="T4" fmla="*/ 718 w 915"/>
              <a:gd name="T5" fmla="*/ 276 h 914"/>
              <a:gd name="T6" fmla="*/ 869 w 915"/>
              <a:gd name="T7" fmla="*/ 276 h 914"/>
              <a:gd name="T8" fmla="*/ 915 w 915"/>
              <a:gd name="T9" fmla="*/ 231 h 914"/>
              <a:gd name="T10" fmla="*/ 915 w 915"/>
              <a:gd name="T11" fmla="*/ 45 h 914"/>
              <a:gd name="T12" fmla="*/ 869 w 915"/>
              <a:gd name="T13" fmla="*/ 0 h 914"/>
              <a:gd name="T14" fmla="*/ 684 w 915"/>
              <a:gd name="T15" fmla="*/ 0 h 914"/>
              <a:gd name="T16" fmla="*/ 639 w 915"/>
              <a:gd name="T17" fmla="*/ 45 h 914"/>
              <a:gd name="T18" fmla="*/ 639 w 915"/>
              <a:gd name="T19" fmla="*/ 196 h 914"/>
              <a:gd name="T20" fmla="*/ 610 w 915"/>
              <a:gd name="T21" fmla="*/ 270 h 914"/>
              <a:gd name="T22" fmla="*/ 537 w 915"/>
              <a:gd name="T23" fmla="*/ 298 h 914"/>
              <a:gd name="T24" fmla="*/ 46 w 915"/>
              <a:gd name="T25" fmla="*/ 298 h 914"/>
              <a:gd name="T26" fmla="*/ 0 w 915"/>
              <a:gd name="T27" fmla="*/ 344 h 914"/>
              <a:gd name="T28" fmla="*/ 0 w 915"/>
              <a:gd name="T29" fmla="*/ 869 h 914"/>
              <a:gd name="T30" fmla="*/ 46 w 915"/>
              <a:gd name="T31" fmla="*/ 914 h 914"/>
              <a:gd name="T32" fmla="*/ 571 w 915"/>
              <a:gd name="T33" fmla="*/ 914 h 914"/>
              <a:gd name="T34" fmla="*/ 616 w 915"/>
              <a:gd name="T35" fmla="*/ 869 h 914"/>
              <a:gd name="T36" fmla="*/ 616 w 915"/>
              <a:gd name="T37" fmla="*/ 378 h 9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915" h="914">
                <a:moveTo>
                  <a:pt x="616" y="378"/>
                </a:moveTo>
                <a:cubicBezTo>
                  <a:pt x="616" y="353"/>
                  <a:pt x="629" y="320"/>
                  <a:pt x="645" y="304"/>
                </a:cubicBezTo>
                <a:cubicBezTo>
                  <a:pt x="660" y="289"/>
                  <a:pt x="693" y="276"/>
                  <a:pt x="718" y="276"/>
                </a:cubicBezTo>
                <a:cubicBezTo>
                  <a:pt x="869" y="276"/>
                  <a:pt x="869" y="276"/>
                  <a:pt x="869" y="276"/>
                </a:cubicBezTo>
                <a:cubicBezTo>
                  <a:pt x="894" y="276"/>
                  <a:pt x="915" y="256"/>
                  <a:pt x="915" y="231"/>
                </a:cubicBezTo>
                <a:cubicBezTo>
                  <a:pt x="915" y="45"/>
                  <a:pt x="915" y="45"/>
                  <a:pt x="915" y="45"/>
                </a:cubicBezTo>
                <a:cubicBezTo>
                  <a:pt x="915" y="21"/>
                  <a:pt x="894" y="0"/>
                  <a:pt x="869" y="0"/>
                </a:cubicBezTo>
                <a:cubicBezTo>
                  <a:pt x="684" y="0"/>
                  <a:pt x="684" y="0"/>
                  <a:pt x="684" y="0"/>
                </a:cubicBezTo>
                <a:cubicBezTo>
                  <a:pt x="659" y="0"/>
                  <a:pt x="639" y="21"/>
                  <a:pt x="639" y="45"/>
                </a:cubicBezTo>
                <a:cubicBezTo>
                  <a:pt x="639" y="196"/>
                  <a:pt x="639" y="196"/>
                  <a:pt x="639" y="196"/>
                </a:cubicBezTo>
                <a:cubicBezTo>
                  <a:pt x="639" y="221"/>
                  <a:pt x="626" y="254"/>
                  <a:pt x="610" y="270"/>
                </a:cubicBezTo>
                <a:cubicBezTo>
                  <a:pt x="595" y="286"/>
                  <a:pt x="562" y="298"/>
                  <a:pt x="537" y="298"/>
                </a:cubicBezTo>
                <a:cubicBezTo>
                  <a:pt x="46" y="298"/>
                  <a:pt x="46" y="298"/>
                  <a:pt x="46" y="298"/>
                </a:cubicBezTo>
                <a:cubicBezTo>
                  <a:pt x="21" y="298"/>
                  <a:pt x="0" y="319"/>
                  <a:pt x="0" y="344"/>
                </a:cubicBezTo>
                <a:cubicBezTo>
                  <a:pt x="0" y="869"/>
                  <a:pt x="0" y="869"/>
                  <a:pt x="0" y="869"/>
                </a:cubicBezTo>
                <a:cubicBezTo>
                  <a:pt x="0" y="894"/>
                  <a:pt x="21" y="914"/>
                  <a:pt x="46" y="914"/>
                </a:cubicBezTo>
                <a:cubicBezTo>
                  <a:pt x="571" y="914"/>
                  <a:pt x="571" y="914"/>
                  <a:pt x="571" y="914"/>
                </a:cubicBezTo>
                <a:cubicBezTo>
                  <a:pt x="596" y="914"/>
                  <a:pt x="616" y="894"/>
                  <a:pt x="616" y="869"/>
                </a:cubicBezTo>
                <a:lnTo>
                  <a:pt x="616" y="37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5865" name="Freeform 25"/>
          <p:cNvSpPr>
            <a:spLocks noEditPoints="1"/>
          </p:cNvSpPr>
          <p:nvPr/>
        </p:nvSpPr>
        <p:spPr bwMode="auto">
          <a:xfrm>
            <a:off x="5492753" y="1686446"/>
            <a:ext cx="306916" cy="345124"/>
          </a:xfrm>
          <a:custGeom>
            <a:avLst/>
            <a:gdLst>
              <a:gd name="T0" fmla="*/ 28 w 131"/>
              <a:gd name="T1" fmla="*/ 16 h 147"/>
              <a:gd name="T2" fmla="*/ 103 w 131"/>
              <a:gd name="T3" fmla="*/ 16 h 147"/>
              <a:gd name="T4" fmla="*/ 118 w 131"/>
              <a:gd name="T5" fmla="*/ 61 h 147"/>
              <a:gd name="T6" fmla="*/ 127 w 131"/>
              <a:gd name="T7" fmla="*/ 65 h 147"/>
              <a:gd name="T8" fmla="*/ 131 w 131"/>
              <a:gd name="T9" fmla="*/ 74 h 147"/>
              <a:gd name="T10" fmla="*/ 130 w 131"/>
              <a:gd name="T11" fmla="*/ 101 h 147"/>
              <a:gd name="T12" fmla="*/ 123 w 131"/>
              <a:gd name="T13" fmla="*/ 108 h 147"/>
              <a:gd name="T14" fmla="*/ 116 w 131"/>
              <a:gd name="T15" fmla="*/ 109 h 147"/>
              <a:gd name="T16" fmla="*/ 65 w 131"/>
              <a:gd name="T17" fmla="*/ 147 h 147"/>
              <a:gd name="T18" fmla="*/ 76 w 131"/>
              <a:gd name="T19" fmla="*/ 132 h 147"/>
              <a:gd name="T20" fmla="*/ 107 w 131"/>
              <a:gd name="T21" fmla="*/ 109 h 147"/>
              <a:gd name="T22" fmla="*/ 98 w 131"/>
              <a:gd name="T23" fmla="*/ 105 h 147"/>
              <a:gd name="T24" fmla="*/ 95 w 131"/>
              <a:gd name="T25" fmla="*/ 74 h 147"/>
              <a:gd name="T26" fmla="*/ 96 w 131"/>
              <a:gd name="T27" fmla="*/ 69 h 147"/>
              <a:gd name="T28" fmla="*/ 107 w 131"/>
              <a:gd name="T29" fmla="*/ 56 h 147"/>
              <a:gd name="T30" fmla="*/ 35 w 131"/>
              <a:gd name="T31" fmla="*/ 38 h 147"/>
              <a:gd name="T32" fmla="*/ 28 w 131"/>
              <a:gd name="T33" fmla="*/ 62 h 147"/>
              <a:gd name="T34" fmla="*/ 35 w 131"/>
              <a:gd name="T35" fmla="*/ 69 h 147"/>
              <a:gd name="T36" fmla="*/ 36 w 131"/>
              <a:gd name="T37" fmla="*/ 96 h 147"/>
              <a:gd name="T38" fmla="*/ 32 w 131"/>
              <a:gd name="T39" fmla="*/ 105 h 147"/>
              <a:gd name="T40" fmla="*/ 24 w 131"/>
              <a:gd name="T41" fmla="*/ 109 h 147"/>
              <a:gd name="T42" fmla="*/ 8 w 131"/>
              <a:gd name="T43" fmla="*/ 108 h 147"/>
              <a:gd name="T44" fmla="*/ 0 w 131"/>
              <a:gd name="T45" fmla="*/ 96 h 147"/>
              <a:gd name="T46" fmla="*/ 1 w 131"/>
              <a:gd name="T47" fmla="*/ 69 h 147"/>
              <a:gd name="T48" fmla="*/ 13 w 131"/>
              <a:gd name="T49" fmla="*/ 61 h 147"/>
              <a:gd name="T50" fmla="*/ 61 w 131"/>
              <a:gd name="T51" fmla="*/ 135 h 147"/>
              <a:gd name="T52" fmla="*/ 65 w 131"/>
              <a:gd name="T53" fmla="*/ 131 h 147"/>
              <a:gd name="T54" fmla="*/ 13 w 131"/>
              <a:gd name="T55" fmla="*/ 73 h 147"/>
              <a:gd name="T56" fmla="*/ 12 w 131"/>
              <a:gd name="T57" fmla="*/ 74 h 147"/>
              <a:gd name="T58" fmla="*/ 12 w 131"/>
              <a:gd name="T59" fmla="*/ 97 h 147"/>
              <a:gd name="T60" fmla="*/ 18 w 131"/>
              <a:gd name="T61" fmla="*/ 97 h 147"/>
              <a:gd name="T62" fmla="*/ 24 w 131"/>
              <a:gd name="T63" fmla="*/ 97 h 147"/>
              <a:gd name="T64" fmla="*/ 25 w 131"/>
              <a:gd name="T65" fmla="*/ 96 h 147"/>
              <a:gd name="T66" fmla="*/ 25 w 131"/>
              <a:gd name="T67" fmla="*/ 74 h 147"/>
              <a:gd name="T68" fmla="*/ 24 w 131"/>
              <a:gd name="T69" fmla="*/ 73 h 147"/>
              <a:gd name="T70" fmla="*/ 18 w 131"/>
              <a:gd name="T71" fmla="*/ 73 h 147"/>
              <a:gd name="T72" fmla="*/ 107 w 131"/>
              <a:gd name="T73" fmla="*/ 73 h 147"/>
              <a:gd name="T74" fmla="*/ 106 w 131"/>
              <a:gd name="T75" fmla="*/ 74 h 147"/>
              <a:gd name="T76" fmla="*/ 106 w 131"/>
              <a:gd name="T77" fmla="*/ 97 h 147"/>
              <a:gd name="T78" fmla="*/ 113 w 131"/>
              <a:gd name="T79" fmla="*/ 97 h 147"/>
              <a:gd name="T80" fmla="*/ 118 w 131"/>
              <a:gd name="T81" fmla="*/ 97 h 147"/>
              <a:gd name="T82" fmla="*/ 119 w 131"/>
              <a:gd name="T83" fmla="*/ 96 h 147"/>
              <a:gd name="T84" fmla="*/ 119 w 131"/>
              <a:gd name="T85" fmla="*/ 74 h 147"/>
              <a:gd name="T86" fmla="*/ 118 w 131"/>
              <a:gd name="T87" fmla="*/ 73 h 147"/>
              <a:gd name="T88" fmla="*/ 113 w 131"/>
              <a:gd name="T89" fmla="*/ 73 h 147"/>
              <a:gd name="T90" fmla="*/ 95 w 131"/>
              <a:gd name="T91" fmla="*/ 24 h 147"/>
              <a:gd name="T92" fmla="*/ 36 w 131"/>
              <a:gd name="T93" fmla="*/ 24 h 147"/>
              <a:gd name="T94" fmla="*/ 65 w 131"/>
              <a:gd name="T95" fmla="*/ 19 h 147"/>
              <a:gd name="T96" fmla="*/ 103 w 131"/>
              <a:gd name="T97" fmla="*/ 36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1" h="147">
                <a:moveTo>
                  <a:pt x="13" y="61"/>
                </a:moveTo>
                <a:cubicBezTo>
                  <a:pt x="13" y="53"/>
                  <a:pt x="13" y="53"/>
                  <a:pt x="13" y="53"/>
                </a:cubicBezTo>
                <a:cubicBezTo>
                  <a:pt x="13" y="38"/>
                  <a:pt x="19" y="25"/>
                  <a:pt x="28" y="16"/>
                </a:cubicBezTo>
                <a:cubicBezTo>
                  <a:pt x="28" y="15"/>
                  <a:pt x="28" y="15"/>
                  <a:pt x="28" y="15"/>
                </a:cubicBezTo>
                <a:cubicBezTo>
                  <a:pt x="38" y="6"/>
                  <a:pt x="51" y="0"/>
                  <a:pt x="65" y="0"/>
                </a:cubicBezTo>
                <a:cubicBezTo>
                  <a:pt x="80" y="0"/>
                  <a:pt x="93" y="6"/>
                  <a:pt x="103" y="16"/>
                </a:cubicBezTo>
                <a:cubicBezTo>
                  <a:pt x="103" y="16"/>
                  <a:pt x="103" y="16"/>
                  <a:pt x="103" y="16"/>
                </a:cubicBezTo>
                <a:cubicBezTo>
                  <a:pt x="112" y="25"/>
                  <a:pt x="118" y="38"/>
                  <a:pt x="118" y="53"/>
                </a:cubicBezTo>
                <a:cubicBezTo>
                  <a:pt x="118" y="61"/>
                  <a:pt x="118" y="61"/>
                  <a:pt x="118" y="61"/>
                </a:cubicBezTo>
                <a:cubicBezTo>
                  <a:pt x="120" y="61"/>
                  <a:pt x="121" y="62"/>
                  <a:pt x="123" y="62"/>
                </a:cubicBezTo>
                <a:cubicBezTo>
                  <a:pt x="123" y="62"/>
                  <a:pt x="123" y="62"/>
                  <a:pt x="123" y="62"/>
                </a:cubicBezTo>
                <a:cubicBezTo>
                  <a:pt x="124" y="63"/>
                  <a:pt x="126" y="64"/>
                  <a:pt x="127" y="65"/>
                </a:cubicBezTo>
                <a:cubicBezTo>
                  <a:pt x="128" y="66"/>
                  <a:pt x="129" y="67"/>
                  <a:pt x="130" y="69"/>
                </a:cubicBezTo>
                <a:cubicBezTo>
                  <a:pt x="130" y="69"/>
                  <a:pt x="130" y="69"/>
                  <a:pt x="130" y="69"/>
                </a:cubicBezTo>
                <a:cubicBezTo>
                  <a:pt x="130" y="71"/>
                  <a:pt x="131" y="72"/>
                  <a:pt x="131" y="74"/>
                </a:cubicBezTo>
                <a:cubicBezTo>
                  <a:pt x="131" y="85"/>
                  <a:pt x="131" y="85"/>
                  <a:pt x="131" y="85"/>
                </a:cubicBezTo>
                <a:cubicBezTo>
                  <a:pt x="131" y="96"/>
                  <a:pt x="131" y="96"/>
                  <a:pt x="131" y="96"/>
                </a:cubicBezTo>
                <a:cubicBezTo>
                  <a:pt x="131" y="98"/>
                  <a:pt x="130" y="99"/>
                  <a:pt x="130" y="101"/>
                </a:cubicBezTo>
                <a:cubicBezTo>
                  <a:pt x="130" y="101"/>
                  <a:pt x="130" y="101"/>
                  <a:pt x="130" y="101"/>
                </a:cubicBezTo>
                <a:cubicBezTo>
                  <a:pt x="129" y="103"/>
                  <a:pt x="128" y="104"/>
                  <a:pt x="127" y="105"/>
                </a:cubicBezTo>
                <a:cubicBezTo>
                  <a:pt x="126" y="106"/>
                  <a:pt x="124" y="107"/>
                  <a:pt x="123" y="108"/>
                </a:cubicBezTo>
                <a:cubicBezTo>
                  <a:pt x="122" y="108"/>
                  <a:pt x="122" y="108"/>
                  <a:pt x="122" y="108"/>
                </a:cubicBezTo>
                <a:cubicBezTo>
                  <a:pt x="121" y="108"/>
                  <a:pt x="120" y="109"/>
                  <a:pt x="118" y="109"/>
                </a:cubicBezTo>
                <a:cubicBezTo>
                  <a:pt x="116" y="109"/>
                  <a:pt x="116" y="109"/>
                  <a:pt x="116" y="109"/>
                </a:cubicBezTo>
                <a:cubicBezTo>
                  <a:pt x="115" y="116"/>
                  <a:pt x="111" y="122"/>
                  <a:pt x="104" y="128"/>
                </a:cubicBezTo>
                <a:cubicBezTo>
                  <a:pt x="97" y="133"/>
                  <a:pt x="87" y="137"/>
                  <a:pt x="76" y="138"/>
                </a:cubicBezTo>
                <a:cubicBezTo>
                  <a:pt x="75" y="143"/>
                  <a:pt x="70" y="147"/>
                  <a:pt x="65" y="147"/>
                </a:cubicBezTo>
                <a:cubicBezTo>
                  <a:pt x="59" y="147"/>
                  <a:pt x="54" y="142"/>
                  <a:pt x="54" y="135"/>
                </a:cubicBezTo>
                <a:cubicBezTo>
                  <a:pt x="54" y="129"/>
                  <a:pt x="59" y="124"/>
                  <a:pt x="65" y="124"/>
                </a:cubicBezTo>
                <a:cubicBezTo>
                  <a:pt x="70" y="124"/>
                  <a:pt x="74" y="127"/>
                  <a:pt x="76" y="132"/>
                </a:cubicBezTo>
                <a:cubicBezTo>
                  <a:pt x="85" y="130"/>
                  <a:pt x="94" y="127"/>
                  <a:pt x="100" y="122"/>
                </a:cubicBezTo>
                <a:cubicBezTo>
                  <a:pt x="105" y="118"/>
                  <a:pt x="108" y="114"/>
                  <a:pt x="109" y="109"/>
                </a:cubicBezTo>
                <a:cubicBezTo>
                  <a:pt x="107" y="109"/>
                  <a:pt x="107" y="109"/>
                  <a:pt x="107" y="109"/>
                </a:cubicBezTo>
                <a:cubicBezTo>
                  <a:pt x="106" y="109"/>
                  <a:pt x="104" y="108"/>
                  <a:pt x="103" y="108"/>
                </a:cubicBezTo>
                <a:cubicBezTo>
                  <a:pt x="103" y="108"/>
                  <a:pt x="103" y="108"/>
                  <a:pt x="103" y="108"/>
                </a:cubicBezTo>
                <a:cubicBezTo>
                  <a:pt x="101" y="107"/>
                  <a:pt x="100" y="106"/>
                  <a:pt x="98" y="105"/>
                </a:cubicBezTo>
                <a:cubicBezTo>
                  <a:pt x="96" y="103"/>
                  <a:pt x="95" y="100"/>
                  <a:pt x="95" y="96"/>
                </a:cubicBezTo>
                <a:cubicBezTo>
                  <a:pt x="95" y="85"/>
                  <a:pt x="95" y="85"/>
                  <a:pt x="95" y="85"/>
                </a:cubicBezTo>
                <a:cubicBezTo>
                  <a:pt x="95" y="74"/>
                  <a:pt x="95" y="74"/>
                  <a:pt x="95" y="74"/>
                </a:cubicBezTo>
                <a:cubicBezTo>
                  <a:pt x="95" y="72"/>
                  <a:pt x="95" y="71"/>
                  <a:pt x="96" y="69"/>
                </a:cubicBezTo>
                <a:cubicBezTo>
                  <a:pt x="96" y="69"/>
                  <a:pt x="96" y="69"/>
                  <a:pt x="96" y="69"/>
                </a:cubicBezTo>
                <a:cubicBezTo>
                  <a:pt x="96" y="69"/>
                  <a:pt x="96" y="69"/>
                  <a:pt x="96" y="69"/>
                </a:cubicBezTo>
                <a:cubicBezTo>
                  <a:pt x="96" y="67"/>
                  <a:pt x="97" y="66"/>
                  <a:pt x="98" y="65"/>
                </a:cubicBezTo>
                <a:cubicBezTo>
                  <a:pt x="101" y="63"/>
                  <a:pt x="104" y="61"/>
                  <a:pt x="107" y="61"/>
                </a:cubicBezTo>
                <a:cubicBezTo>
                  <a:pt x="107" y="56"/>
                  <a:pt x="107" y="56"/>
                  <a:pt x="107" y="56"/>
                </a:cubicBezTo>
                <a:cubicBezTo>
                  <a:pt x="105" y="49"/>
                  <a:pt x="101" y="43"/>
                  <a:pt x="96" y="38"/>
                </a:cubicBezTo>
                <a:cubicBezTo>
                  <a:pt x="89" y="30"/>
                  <a:pt x="78" y="26"/>
                  <a:pt x="65" y="26"/>
                </a:cubicBezTo>
                <a:cubicBezTo>
                  <a:pt x="53" y="26"/>
                  <a:pt x="42" y="30"/>
                  <a:pt x="35" y="38"/>
                </a:cubicBezTo>
                <a:cubicBezTo>
                  <a:pt x="30" y="43"/>
                  <a:pt x="26" y="49"/>
                  <a:pt x="24" y="56"/>
                </a:cubicBezTo>
                <a:cubicBezTo>
                  <a:pt x="24" y="61"/>
                  <a:pt x="24" y="61"/>
                  <a:pt x="24" y="61"/>
                </a:cubicBezTo>
                <a:cubicBezTo>
                  <a:pt x="25" y="61"/>
                  <a:pt x="27" y="62"/>
                  <a:pt x="28" y="62"/>
                </a:cubicBezTo>
                <a:cubicBezTo>
                  <a:pt x="30" y="63"/>
                  <a:pt x="31" y="64"/>
                  <a:pt x="32" y="65"/>
                </a:cubicBezTo>
                <a:cubicBezTo>
                  <a:pt x="34" y="66"/>
                  <a:pt x="35" y="67"/>
                  <a:pt x="35" y="69"/>
                </a:cubicBezTo>
                <a:cubicBezTo>
                  <a:pt x="35" y="69"/>
                  <a:pt x="35" y="69"/>
                  <a:pt x="35" y="69"/>
                </a:cubicBezTo>
                <a:cubicBezTo>
                  <a:pt x="36" y="71"/>
                  <a:pt x="36" y="72"/>
                  <a:pt x="36" y="74"/>
                </a:cubicBezTo>
                <a:cubicBezTo>
                  <a:pt x="36" y="85"/>
                  <a:pt x="36" y="85"/>
                  <a:pt x="36" y="85"/>
                </a:cubicBezTo>
                <a:cubicBezTo>
                  <a:pt x="36" y="96"/>
                  <a:pt x="36" y="96"/>
                  <a:pt x="36" y="96"/>
                </a:cubicBezTo>
                <a:cubicBezTo>
                  <a:pt x="36" y="98"/>
                  <a:pt x="36" y="99"/>
                  <a:pt x="35" y="101"/>
                </a:cubicBezTo>
                <a:cubicBezTo>
                  <a:pt x="35" y="101"/>
                  <a:pt x="35" y="101"/>
                  <a:pt x="35" y="101"/>
                </a:cubicBezTo>
                <a:cubicBezTo>
                  <a:pt x="35" y="103"/>
                  <a:pt x="34" y="104"/>
                  <a:pt x="32" y="105"/>
                </a:cubicBezTo>
                <a:cubicBezTo>
                  <a:pt x="31" y="106"/>
                  <a:pt x="30" y="107"/>
                  <a:pt x="28" y="108"/>
                </a:cubicBezTo>
                <a:cubicBezTo>
                  <a:pt x="28" y="108"/>
                  <a:pt x="28" y="108"/>
                  <a:pt x="28" y="108"/>
                </a:cubicBezTo>
                <a:cubicBezTo>
                  <a:pt x="27" y="108"/>
                  <a:pt x="25" y="109"/>
                  <a:pt x="24" y="109"/>
                </a:cubicBezTo>
                <a:cubicBezTo>
                  <a:pt x="18" y="109"/>
                  <a:pt x="18" y="109"/>
                  <a:pt x="18" y="109"/>
                </a:cubicBezTo>
                <a:cubicBezTo>
                  <a:pt x="13" y="109"/>
                  <a:pt x="13" y="109"/>
                  <a:pt x="13" y="109"/>
                </a:cubicBezTo>
                <a:cubicBezTo>
                  <a:pt x="11" y="109"/>
                  <a:pt x="10" y="108"/>
                  <a:pt x="8" y="108"/>
                </a:cubicBezTo>
                <a:cubicBezTo>
                  <a:pt x="8" y="108"/>
                  <a:pt x="8" y="108"/>
                  <a:pt x="8" y="108"/>
                </a:cubicBezTo>
                <a:cubicBezTo>
                  <a:pt x="7" y="107"/>
                  <a:pt x="5" y="106"/>
                  <a:pt x="4" y="105"/>
                </a:cubicBezTo>
                <a:cubicBezTo>
                  <a:pt x="2" y="103"/>
                  <a:pt x="0" y="100"/>
                  <a:pt x="0" y="96"/>
                </a:cubicBezTo>
                <a:cubicBezTo>
                  <a:pt x="0" y="85"/>
                  <a:pt x="0" y="85"/>
                  <a:pt x="0" y="85"/>
                </a:cubicBezTo>
                <a:cubicBezTo>
                  <a:pt x="0" y="74"/>
                  <a:pt x="0" y="74"/>
                  <a:pt x="0" y="74"/>
                </a:cubicBezTo>
                <a:cubicBezTo>
                  <a:pt x="0" y="72"/>
                  <a:pt x="1" y="71"/>
                  <a:pt x="1" y="69"/>
                </a:cubicBezTo>
                <a:cubicBezTo>
                  <a:pt x="1" y="69"/>
                  <a:pt x="1" y="69"/>
                  <a:pt x="1" y="69"/>
                </a:cubicBezTo>
                <a:cubicBezTo>
                  <a:pt x="2" y="67"/>
                  <a:pt x="3" y="66"/>
                  <a:pt x="4" y="65"/>
                </a:cubicBezTo>
                <a:cubicBezTo>
                  <a:pt x="6" y="63"/>
                  <a:pt x="9" y="61"/>
                  <a:pt x="13" y="61"/>
                </a:cubicBezTo>
                <a:close/>
                <a:moveTo>
                  <a:pt x="65" y="131"/>
                </a:moveTo>
                <a:cubicBezTo>
                  <a:pt x="65" y="131"/>
                  <a:pt x="65" y="131"/>
                  <a:pt x="65" y="131"/>
                </a:cubicBezTo>
                <a:cubicBezTo>
                  <a:pt x="63" y="131"/>
                  <a:pt x="61" y="133"/>
                  <a:pt x="61" y="135"/>
                </a:cubicBezTo>
                <a:cubicBezTo>
                  <a:pt x="61" y="138"/>
                  <a:pt x="63" y="140"/>
                  <a:pt x="65" y="140"/>
                </a:cubicBezTo>
                <a:cubicBezTo>
                  <a:pt x="68" y="140"/>
                  <a:pt x="70" y="138"/>
                  <a:pt x="70" y="135"/>
                </a:cubicBezTo>
                <a:cubicBezTo>
                  <a:pt x="70" y="133"/>
                  <a:pt x="68" y="131"/>
                  <a:pt x="65" y="131"/>
                </a:cubicBezTo>
                <a:close/>
                <a:moveTo>
                  <a:pt x="18" y="73"/>
                </a:moveTo>
                <a:cubicBezTo>
                  <a:pt x="18" y="73"/>
                  <a:pt x="18" y="73"/>
                  <a:pt x="18" y="73"/>
                </a:cubicBezTo>
                <a:cubicBezTo>
                  <a:pt x="13" y="73"/>
                  <a:pt x="13" y="73"/>
                  <a:pt x="13" y="73"/>
                </a:cubicBezTo>
                <a:cubicBezTo>
                  <a:pt x="13" y="73"/>
                  <a:pt x="12" y="73"/>
                  <a:pt x="12" y="73"/>
                </a:cubicBezTo>
                <a:cubicBezTo>
                  <a:pt x="12" y="73"/>
                  <a:pt x="12" y="73"/>
                  <a:pt x="12" y="73"/>
                </a:cubicBezTo>
                <a:cubicBezTo>
                  <a:pt x="12" y="74"/>
                  <a:pt x="12" y="74"/>
                  <a:pt x="12" y="74"/>
                </a:cubicBezTo>
                <a:cubicBezTo>
                  <a:pt x="12" y="85"/>
                  <a:pt x="12" y="85"/>
                  <a:pt x="12" y="85"/>
                </a:cubicBezTo>
                <a:cubicBezTo>
                  <a:pt x="12" y="96"/>
                  <a:pt x="12" y="96"/>
                  <a:pt x="12" y="96"/>
                </a:cubicBezTo>
                <a:cubicBezTo>
                  <a:pt x="12" y="96"/>
                  <a:pt x="12" y="97"/>
                  <a:pt x="12" y="97"/>
                </a:cubicBezTo>
                <a:cubicBezTo>
                  <a:pt x="12" y="97"/>
                  <a:pt x="12" y="97"/>
                  <a:pt x="12" y="97"/>
                </a:cubicBezTo>
                <a:cubicBezTo>
                  <a:pt x="13" y="97"/>
                  <a:pt x="13" y="97"/>
                  <a:pt x="13" y="97"/>
                </a:cubicBezTo>
                <a:cubicBezTo>
                  <a:pt x="18" y="97"/>
                  <a:pt x="18" y="97"/>
                  <a:pt x="18" y="97"/>
                </a:cubicBezTo>
                <a:cubicBezTo>
                  <a:pt x="24" y="97"/>
                  <a:pt x="24" y="97"/>
                  <a:pt x="24" y="97"/>
                </a:cubicBezTo>
                <a:cubicBezTo>
                  <a:pt x="24" y="97"/>
                  <a:pt x="24" y="97"/>
                  <a:pt x="24" y="97"/>
                </a:cubicBezTo>
                <a:cubicBezTo>
                  <a:pt x="24" y="97"/>
                  <a:pt x="24" y="97"/>
                  <a:pt x="24" y="97"/>
                </a:cubicBezTo>
                <a:cubicBezTo>
                  <a:pt x="24" y="97"/>
                  <a:pt x="24" y="97"/>
                  <a:pt x="25" y="97"/>
                </a:cubicBezTo>
                <a:cubicBezTo>
                  <a:pt x="25" y="97"/>
                  <a:pt x="25" y="97"/>
                  <a:pt x="25" y="97"/>
                </a:cubicBezTo>
                <a:cubicBezTo>
                  <a:pt x="25" y="96"/>
                  <a:pt x="25" y="96"/>
                  <a:pt x="25" y="96"/>
                </a:cubicBezTo>
                <a:cubicBezTo>
                  <a:pt x="25" y="85"/>
                  <a:pt x="25" y="85"/>
                  <a:pt x="25" y="85"/>
                </a:cubicBezTo>
                <a:cubicBezTo>
                  <a:pt x="25" y="74"/>
                  <a:pt x="25" y="74"/>
                  <a:pt x="25" y="74"/>
                </a:cubicBezTo>
                <a:cubicBezTo>
                  <a:pt x="25" y="74"/>
                  <a:pt x="25" y="74"/>
                  <a:pt x="25" y="74"/>
                </a:cubicBezTo>
                <a:cubicBezTo>
                  <a:pt x="25" y="73"/>
                  <a:pt x="25" y="73"/>
                  <a:pt x="25" y="73"/>
                </a:cubicBezTo>
                <a:cubicBezTo>
                  <a:pt x="25" y="73"/>
                  <a:pt x="25" y="73"/>
                  <a:pt x="25" y="73"/>
                </a:cubicBezTo>
                <a:cubicBezTo>
                  <a:pt x="24" y="73"/>
                  <a:pt x="24" y="73"/>
                  <a:pt x="24" y="73"/>
                </a:cubicBezTo>
                <a:cubicBezTo>
                  <a:pt x="24" y="73"/>
                  <a:pt x="24" y="73"/>
                  <a:pt x="24" y="73"/>
                </a:cubicBezTo>
                <a:cubicBezTo>
                  <a:pt x="24" y="73"/>
                  <a:pt x="24" y="73"/>
                  <a:pt x="24" y="73"/>
                </a:cubicBezTo>
                <a:cubicBezTo>
                  <a:pt x="18" y="73"/>
                  <a:pt x="18" y="73"/>
                  <a:pt x="18" y="73"/>
                </a:cubicBezTo>
                <a:close/>
                <a:moveTo>
                  <a:pt x="113" y="73"/>
                </a:moveTo>
                <a:cubicBezTo>
                  <a:pt x="113" y="73"/>
                  <a:pt x="113" y="73"/>
                  <a:pt x="113" y="73"/>
                </a:cubicBezTo>
                <a:cubicBezTo>
                  <a:pt x="107" y="73"/>
                  <a:pt x="107" y="73"/>
                  <a:pt x="107" y="73"/>
                </a:cubicBezTo>
                <a:cubicBezTo>
                  <a:pt x="107" y="73"/>
                  <a:pt x="107" y="73"/>
                  <a:pt x="106" y="73"/>
                </a:cubicBezTo>
                <a:cubicBezTo>
                  <a:pt x="106" y="73"/>
                  <a:pt x="106" y="73"/>
                  <a:pt x="106" y="73"/>
                </a:cubicBezTo>
                <a:cubicBezTo>
                  <a:pt x="106" y="74"/>
                  <a:pt x="106" y="74"/>
                  <a:pt x="106" y="74"/>
                </a:cubicBezTo>
                <a:cubicBezTo>
                  <a:pt x="106" y="85"/>
                  <a:pt x="106" y="85"/>
                  <a:pt x="106" y="85"/>
                </a:cubicBezTo>
                <a:cubicBezTo>
                  <a:pt x="106" y="96"/>
                  <a:pt x="106" y="96"/>
                  <a:pt x="106" y="96"/>
                </a:cubicBezTo>
                <a:cubicBezTo>
                  <a:pt x="106" y="96"/>
                  <a:pt x="106" y="97"/>
                  <a:pt x="106" y="97"/>
                </a:cubicBezTo>
                <a:cubicBezTo>
                  <a:pt x="107" y="97"/>
                  <a:pt x="107" y="97"/>
                  <a:pt x="107" y="97"/>
                </a:cubicBezTo>
                <a:cubicBezTo>
                  <a:pt x="107" y="97"/>
                  <a:pt x="107" y="97"/>
                  <a:pt x="107" y="97"/>
                </a:cubicBezTo>
                <a:cubicBezTo>
                  <a:pt x="113" y="97"/>
                  <a:pt x="113" y="97"/>
                  <a:pt x="113" y="97"/>
                </a:cubicBezTo>
                <a:cubicBezTo>
                  <a:pt x="118" y="97"/>
                  <a:pt x="118" y="97"/>
                  <a:pt x="118" y="97"/>
                </a:cubicBezTo>
                <a:cubicBezTo>
                  <a:pt x="118" y="97"/>
                  <a:pt x="118" y="97"/>
                  <a:pt x="118" y="97"/>
                </a:cubicBezTo>
                <a:cubicBezTo>
                  <a:pt x="118" y="97"/>
                  <a:pt x="118" y="97"/>
                  <a:pt x="118" y="97"/>
                </a:cubicBezTo>
                <a:cubicBezTo>
                  <a:pt x="119" y="97"/>
                  <a:pt x="119" y="97"/>
                  <a:pt x="119" y="97"/>
                </a:cubicBezTo>
                <a:cubicBezTo>
                  <a:pt x="119" y="97"/>
                  <a:pt x="119" y="97"/>
                  <a:pt x="119" y="97"/>
                </a:cubicBezTo>
                <a:cubicBezTo>
                  <a:pt x="119" y="96"/>
                  <a:pt x="119" y="96"/>
                  <a:pt x="119" y="96"/>
                </a:cubicBezTo>
                <a:cubicBezTo>
                  <a:pt x="119" y="85"/>
                  <a:pt x="119" y="85"/>
                  <a:pt x="119" y="85"/>
                </a:cubicBezTo>
                <a:cubicBezTo>
                  <a:pt x="119" y="74"/>
                  <a:pt x="119" y="74"/>
                  <a:pt x="119" y="74"/>
                </a:cubicBezTo>
                <a:cubicBezTo>
                  <a:pt x="119" y="74"/>
                  <a:pt x="119" y="74"/>
                  <a:pt x="119" y="74"/>
                </a:cubicBezTo>
                <a:cubicBezTo>
                  <a:pt x="119" y="73"/>
                  <a:pt x="119" y="73"/>
                  <a:pt x="119" y="73"/>
                </a:cubicBezTo>
                <a:cubicBezTo>
                  <a:pt x="119" y="73"/>
                  <a:pt x="119" y="73"/>
                  <a:pt x="119" y="73"/>
                </a:cubicBezTo>
                <a:cubicBezTo>
                  <a:pt x="119" y="73"/>
                  <a:pt x="119" y="73"/>
                  <a:pt x="118" y="73"/>
                </a:cubicBezTo>
                <a:cubicBezTo>
                  <a:pt x="119" y="73"/>
                  <a:pt x="119" y="73"/>
                  <a:pt x="119" y="73"/>
                </a:cubicBezTo>
                <a:cubicBezTo>
                  <a:pt x="118" y="73"/>
                  <a:pt x="118" y="73"/>
                  <a:pt x="118" y="73"/>
                </a:cubicBezTo>
                <a:cubicBezTo>
                  <a:pt x="113" y="73"/>
                  <a:pt x="113" y="73"/>
                  <a:pt x="113" y="73"/>
                </a:cubicBezTo>
                <a:close/>
                <a:moveTo>
                  <a:pt x="103" y="36"/>
                </a:moveTo>
                <a:cubicBezTo>
                  <a:pt x="103" y="36"/>
                  <a:pt x="103" y="36"/>
                  <a:pt x="103" y="36"/>
                </a:cubicBezTo>
                <a:cubicBezTo>
                  <a:pt x="101" y="31"/>
                  <a:pt x="98" y="27"/>
                  <a:pt x="95" y="24"/>
                </a:cubicBezTo>
                <a:cubicBezTo>
                  <a:pt x="95" y="24"/>
                  <a:pt x="95" y="24"/>
                  <a:pt x="95" y="24"/>
                </a:cubicBezTo>
                <a:cubicBezTo>
                  <a:pt x="87" y="16"/>
                  <a:pt x="77" y="11"/>
                  <a:pt x="65" y="11"/>
                </a:cubicBezTo>
                <a:cubicBezTo>
                  <a:pt x="54" y="11"/>
                  <a:pt x="44" y="16"/>
                  <a:pt x="36" y="24"/>
                </a:cubicBezTo>
                <a:cubicBezTo>
                  <a:pt x="33" y="27"/>
                  <a:pt x="30" y="31"/>
                  <a:pt x="27" y="36"/>
                </a:cubicBezTo>
                <a:cubicBezTo>
                  <a:pt x="28" y="35"/>
                  <a:pt x="29" y="34"/>
                  <a:pt x="30" y="34"/>
                </a:cubicBezTo>
                <a:cubicBezTo>
                  <a:pt x="39" y="25"/>
                  <a:pt x="52" y="19"/>
                  <a:pt x="65" y="19"/>
                </a:cubicBezTo>
                <a:cubicBezTo>
                  <a:pt x="79" y="19"/>
                  <a:pt x="92" y="25"/>
                  <a:pt x="101" y="34"/>
                </a:cubicBezTo>
                <a:cubicBezTo>
                  <a:pt x="101" y="34"/>
                  <a:pt x="101" y="34"/>
                  <a:pt x="101" y="34"/>
                </a:cubicBezTo>
                <a:cubicBezTo>
                  <a:pt x="102" y="34"/>
                  <a:pt x="103" y="35"/>
                  <a:pt x="103" y="3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5866" name="Freeform 26"/>
          <p:cNvSpPr>
            <a:spLocks noEditPoints="1"/>
          </p:cNvSpPr>
          <p:nvPr/>
        </p:nvSpPr>
        <p:spPr bwMode="auto">
          <a:xfrm>
            <a:off x="6269567" y="5656420"/>
            <a:ext cx="323851" cy="338771"/>
          </a:xfrm>
          <a:custGeom>
            <a:avLst/>
            <a:gdLst>
              <a:gd name="T0" fmla="*/ 4 w 139"/>
              <a:gd name="T1" fmla="*/ 139 h 145"/>
              <a:gd name="T2" fmla="*/ 56 w 139"/>
              <a:gd name="T3" fmla="*/ 133 h 145"/>
              <a:gd name="T4" fmla="*/ 24 w 139"/>
              <a:gd name="T5" fmla="*/ 117 h 145"/>
              <a:gd name="T6" fmla="*/ 20 w 139"/>
              <a:gd name="T7" fmla="*/ 115 h 145"/>
              <a:gd name="T8" fmla="*/ 2 w 139"/>
              <a:gd name="T9" fmla="*/ 89 h 145"/>
              <a:gd name="T10" fmla="*/ 24 w 139"/>
              <a:gd name="T11" fmla="*/ 70 h 145"/>
              <a:gd name="T12" fmla="*/ 56 w 139"/>
              <a:gd name="T13" fmla="*/ 58 h 145"/>
              <a:gd name="T14" fmla="*/ 19 w 139"/>
              <a:gd name="T15" fmla="*/ 53 h 145"/>
              <a:gd name="T16" fmla="*/ 19 w 139"/>
              <a:gd name="T17" fmla="*/ 18 h 145"/>
              <a:gd name="T18" fmla="*/ 25 w 139"/>
              <a:gd name="T19" fmla="*/ 12 h 145"/>
              <a:gd name="T20" fmla="*/ 56 w 139"/>
              <a:gd name="T21" fmla="*/ 3 h 145"/>
              <a:gd name="T22" fmla="*/ 60 w 139"/>
              <a:gd name="T23" fmla="*/ 0 h 145"/>
              <a:gd name="T24" fmla="*/ 82 w 139"/>
              <a:gd name="T25" fmla="*/ 3 h 145"/>
              <a:gd name="T26" fmla="*/ 82 w 139"/>
              <a:gd name="T27" fmla="*/ 12 h 145"/>
              <a:gd name="T28" fmla="*/ 119 w 139"/>
              <a:gd name="T29" fmla="*/ 14 h 145"/>
              <a:gd name="T30" fmla="*/ 136 w 139"/>
              <a:gd name="T31" fmla="*/ 39 h 145"/>
              <a:gd name="T32" fmla="*/ 119 w 139"/>
              <a:gd name="T33" fmla="*/ 57 h 145"/>
              <a:gd name="T34" fmla="*/ 115 w 139"/>
              <a:gd name="T35" fmla="*/ 58 h 145"/>
              <a:gd name="T36" fmla="*/ 82 w 139"/>
              <a:gd name="T37" fmla="*/ 70 h 145"/>
              <a:gd name="T38" fmla="*/ 114 w 139"/>
              <a:gd name="T39" fmla="*/ 70 h 145"/>
              <a:gd name="T40" fmla="*/ 120 w 139"/>
              <a:gd name="T41" fmla="*/ 111 h 145"/>
              <a:gd name="T42" fmla="*/ 114 w 139"/>
              <a:gd name="T43" fmla="*/ 117 h 145"/>
              <a:gd name="T44" fmla="*/ 82 w 139"/>
              <a:gd name="T45" fmla="*/ 133 h 145"/>
              <a:gd name="T46" fmla="*/ 135 w 139"/>
              <a:gd name="T47" fmla="*/ 139 h 145"/>
              <a:gd name="T48" fmla="*/ 10 w 139"/>
              <a:gd name="T49" fmla="*/ 145 h 145"/>
              <a:gd name="T50" fmla="*/ 63 w 139"/>
              <a:gd name="T51" fmla="*/ 133 h 145"/>
              <a:gd name="T52" fmla="*/ 76 w 139"/>
              <a:gd name="T53" fmla="*/ 117 h 145"/>
              <a:gd name="T54" fmla="*/ 63 w 139"/>
              <a:gd name="T55" fmla="*/ 133 h 145"/>
              <a:gd name="T56" fmla="*/ 76 w 139"/>
              <a:gd name="T57" fmla="*/ 6 h 145"/>
              <a:gd name="T58" fmla="*/ 63 w 139"/>
              <a:gd name="T59" fmla="*/ 12 h 145"/>
              <a:gd name="T60" fmla="*/ 76 w 139"/>
              <a:gd name="T61" fmla="*/ 6 h 145"/>
              <a:gd name="T62" fmla="*/ 76 w 139"/>
              <a:gd name="T63" fmla="*/ 70 h 145"/>
              <a:gd name="T64" fmla="*/ 63 w 139"/>
              <a:gd name="T65" fmla="*/ 58 h 145"/>
              <a:gd name="T66" fmla="*/ 76 w 139"/>
              <a:gd name="T67" fmla="*/ 70 h 145"/>
              <a:gd name="T68" fmla="*/ 113 w 139"/>
              <a:gd name="T69" fmla="*/ 23 h 145"/>
              <a:gd name="T70" fmla="*/ 30 w 139"/>
              <a:gd name="T71" fmla="*/ 47 h 145"/>
              <a:gd name="T72" fmla="*/ 125 w 139"/>
              <a:gd name="T73" fmla="*/ 35 h 145"/>
              <a:gd name="T74" fmla="*/ 109 w 139"/>
              <a:gd name="T75" fmla="*/ 81 h 145"/>
              <a:gd name="T76" fmla="*/ 26 w 139"/>
              <a:gd name="T77" fmla="*/ 81 h 145"/>
              <a:gd name="T78" fmla="*/ 26 w 139"/>
              <a:gd name="T79" fmla="*/ 105 h 145"/>
              <a:gd name="T80" fmla="*/ 109 w 139"/>
              <a:gd name="T81" fmla="*/ 81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39" h="145">
                <a:moveTo>
                  <a:pt x="10" y="145"/>
                </a:moveTo>
                <a:cubicBezTo>
                  <a:pt x="6" y="145"/>
                  <a:pt x="4" y="142"/>
                  <a:pt x="4" y="139"/>
                </a:cubicBezTo>
                <a:cubicBezTo>
                  <a:pt x="4" y="136"/>
                  <a:pt x="6" y="133"/>
                  <a:pt x="10" y="133"/>
                </a:cubicBezTo>
                <a:cubicBezTo>
                  <a:pt x="56" y="133"/>
                  <a:pt x="56" y="133"/>
                  <a:pt x="56" y="133"/>
                </a:cubicBezTo>
                <a:cubicBezTo>
                  <a:pt x="56" y="117"/>
                  <a:pt x="56" y="117"/>
                  <a:pt x="56" y="117"/>
                </a:cubicBezTo>
                <a:cubicBezTo>
                  <a:pt x="24" y="117"/>
                  <a:pt x="24" y="117"/>
                  <a:pt x="24" y="117"/>
                </a:cubicBezTo>
                <a:cubicBezTo>
                  <a:pt x="24" y="117"/>
                  <a:pt x="24" y="117"/>
                  <a:pt x="24" y="117"/>
                </a:cubicBezTo>
                <a:cubicBezTo>
                  <a:pt x="22" y="117"/>
                  <a:pt x="21" y="116"/>
                  <a:pt x="20" y="115"/>
                </a:cubicBezTo>
                <a:cubicBezTo>
                  <a:pt x="2" y="97"/>
                  <a:pt x="2" y="97"/>
                  <a:pt x="2" y="97"/>
                </a:cubicBezTo>
                <a:cubicBezTo>
                  <a:pt x="0" y="95"/>
                  <a:pt x="0" y="92"/>
                  <a:pt x="2" y="89"/>
                </a:cubicBezTo>
                <a:cubicBezTo>
                  <a:pt x="20" y="72"/>
                  <a:pt x="20" y="72"/>
                  <a:pt x="20" y="72"/>
                </a:cubicBezTo>
                <a:cubicBezTo>
                  <a:pt x="20" y="71"/>
                  <a:pt x="22" y="70"/>
                  <a:pt x="24" y="70"/>
                </a:cubicBezTo>
                <a:cubicBezTo>
                  <a:pt x="56" y="70"/>
                  <a:pt x="56" y="70"/>
                  <a:pt x="56" y="70"/>
                </a:cubicBezTo>
                <a:cubicBezTo>
                  <a:pt x="56" y="58"/>
                  <a:pt x="56" y="58"/>
                  <a:pt x="56" y="58"/>
                </a:cubicBezTo>
                <a:cubicBezTo>
                  <a:pt x="24" y="58"/>
                  <a:pt x="24" y="58"/>
                  <a:pt x="24" y="58"/>
                </a:cubicBezTo>
                <a:cubicBezTo>
                  <a:pt x="21" y="58"/>
                  <a:pt x="19" y="56"/>
                  <a:pt x="19" y="53"/>
                </a:cubicBezTo>
                <a:cubicBezTo>
                  <a:pt x="19" y="52"/>
                  <a:pt x="19" y="52"/>
                  <a:pt x="19" y="52"/>
                </a:cubicBezTo>
                <a:cubicBezTo>
                  <a:pt x="19" y="18"/>
                  <a:pt x="19" y="18"/>
                  <a:pt x="19" y="18"/>
                </a:cubicBezTo>
                <a:cubicBezTo>
                  <a:pt x="19" y="14"/>
                  <a:pt x="21" y="12"/>
                  <a:pt x="24" y="12"/>
                </a:cubicBezTo>
                <a:cubicBezTo>
                  <a:pt x="25" y="12"/>
                  <a:pt x="25" y="12"/>
                  <a:pt x="25" y="12"/>
                </a:cubicBezTo>
                <a:cubicBezTo>
                  <a:pt x="56" y="12"/>
                  <a:pt x="56" y="12"/>
                  <a:pt x="56" y="12"/>
                </a:cubicBezTo>
                <a:cubicBezTo>
                  <a:pt x="56" y="3"/>
                  <a:pt x="56" y="3"/>
                  <a:pt x="56" y="3"/>
                </a:cubicBezTo>
                <a:cubicBezTo>
                  <a:pt x="56" y="1"/>
                  <a:pt x="58" y="0"/>
                  <a:pt x="60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79" y="0"/>
                  <a:pt x="79" y="0"/>
                  <a:pt x="79" y="0"/>
                </a:cubicBezTo>
                <a:cubicBezTo>
                  <a:pt x="81" y="0"/>
                  <a:pt x="82" y="1"/>
                  <a:pt x="82" y="3"/>
                </a:cubicBezTo>
                <a:cubicBezTo>
                  <a:pt x="82" y="3"/>
                  <a:pt x="82" y="3"/>
                  <a:pt x="82" y="3"/>
                </a:cubicBezTo>
                <a:cubicBezTo>
                  <a:pt x="82" y="12"/>
                  <a:pt x="82" y="12"/>
                  <a:pt x="82" y="12"/>
                </a:cubicBezTo>
                <a:cubicBezTo>
                  <a:pt x="115" y="12"/>
                  <a:pt x="115" y="12"/>
                  <a:pt x="115" y="12"/>
                </a:cubicBezTo>
                <a:cubicBezTo>
                  <a:pt x="117" y="12"/>
                  <a:pt x="118" y="13"/>
                  <a:pt x="119" y="14"/>
                </a:cubicBezTo>
                <a:cubicBezTo>
                  <a:pt x="136" y="31"/>
                  <a:pt x="136" y="31"/>
                  <a:pt x="136" y="31"/>
                </a:cubicBezTo>
                <a:cubicBezTo>
                  <a:pt x="139" y="33"/>
                  <a:pt x="139" y="37"/>
                  <a:pt x="136" y="39"/>
                </a:cubicBezTo>
                <a:cubicBezTo>
                  <a:pt x="136" y="39"/>
                  <a:pt x="136" y="39"/>
                  <a:pt x="136" y="39"/>
                </a:cubicBezTo>
                <a:cubicBezTo>
                  <a:pt x="119" y="57"/>
                  <a:pt x="119" y="57"/>
                  <a:pt x="119" y="57"/>
                </a:cubicBezTo>
                <a:cubicBezTo>
                  <a:pt x="118" y="58"/>
                  <a:pt x="116" y="58"/>
                  <a:pt x="115" y="58"/>
                </a:cubicBezTo>
                <a:cubicBezTo>
                  <a:pt x="115" y="58"/>
                  <a:pt x="115" y="58"/>
                  <a:pt x="115" y="58"/>
                </a:cubicBezTo>
                <a:cubicBezTo>
                  <a:pt x="82" y="58"/>
                  <a:pt x="82" y="58"/>
                  <a:pt x="82" y="58"/>
                </a:cubicBezTo>
                <a:cubicBezTo>
                  <a:pt x="82" y="70"/>
                  <a:pt x="82" y="70"/>
                  <a:pt x="82" y="70"/>
                </a:cubicBezTo>
                <a:cubicBezTo>
                  <a:pt x="114" y="70"/>
                  <a:pt x="114" y="70"/>
                  <a:pt x="114" y="70"/>
                </a:cubicBezTo>
                <a:cubicBezTo>
                  <a:pt x="114" y="70"/>
                  <a:pt x="114" y="70"/>
                  <a:pt x="114" y="70"/>
                </a:cubicBezTo>
                <a:cubicBezTo>
                  <a:pt x="118" y="70"/>
                  <a:pt x="120" y="73"/>
                  <a:pt x="120" y="76"/>
                </a:cubicBezTo>
                <a:cubicBezTo>
                  <a:pt x="120" y="111"/>
                  <a:pt x="120" y="111"/>
                  <a:pt x="120" y="111"/>
                </a:cubicBezTo>
                <a:cubicBezTo>
                  <a:pt x="120" y="111"/>
                  <a:pt x="120" y="111"/>
                  <a:pt x="120" y="111"/>
                </a:cubicBezTo>
                <a:cubicBezTo>
                  <a:pt x="120" y="114"/>
                  <a:pt x="118" y="117"/>
                  <a:pt x="114" y="117"/>
                </a:cubicBezTo>
                <a:cubicBezTo>
                  <a:pt x="82" y="117"/>
                  <a:pt x="82" y="117"/>
                  <a:pt x="82" y="117"/>
                </a:cubicBezTo>
                <a:cubicBezTo>
                  <a:pt x="82" y="133"/>
                  <a:pt x="82" y="133"/>
                  <a:pt x="82" y="133"/>
                </a:cubicBezTo>
                <a:cubicBezTo>
                  <a:pt x="129" y="133"/>
                  <a:pt x="129" y="133"/>
                  <a:pt x="129" y="133"/>
                </a:cubicBezTo>
                <a:cubicBezTo>
                  <a:pt x="132" y="133"/>
                  <a:pt x="135" y="136"/>
                  <a:pt x="135" y="139"/>
                </a:cubicBezTo>
                <a:cubicBezTo>
                  <a:pt x="135" y="142"/>
                  <a:pt x="132" y="145"/>
                  <a:pt x="129" y="145"/>
                </a:cubicBezTo>
                <a:cubicBezTo>
                  <a:pt x="10" y="145"/>
                  <a:pt x="10" y="145"/>
                  <a:pt x="10" y="145"/>
                </a:cubicBezTo>
                <a:close/>
                <a:moveTo>
                  <a:pt x="63" y="133"/>
                </a:moveTo>
                <a:cubicBezTo>
                  <a:pt x="63" y="133"/>
                  <a:pt x="63" y="133"/>
                  <a:pt x="63" y="133"/>
                </a:cubicBezTo>
                <a:cubicBezTo>
                  <a:pt x="76" y="133"/>
                  <a:pt x="76" y="133"/>
                  <a:pt x="76" y="133"/>
                </a:cubicBezTo>
                <a:cubicBezTo>
                  <a:pt x="76" y="117"/>
                  <a:pt x="76" y="117"/>
                  <a:pt x="76" y="117"/>
                </a:cubicBezTo>
                <a:cubicBezTo>
                  <a:pt x="63" y="117"/>
                  <a:pt x="63" y="117"/>
                  <a:pt x="63" y="117"/>
                </a:cubicBezTo>
                <a:cubicBezTo>
                  <a:pt x="63" y="133"/>
                  <a:pt x="63" y="133"/>
                  <a:pt x="63" y="133"/>
                </a:cubicBezTo>
                <a:close/>
                <a:moveTo>
                  <a:pt x="76" y="6"/>
                </a:moveTo>
                <a:cubicBezTo>
                  <a:pt x="76" y="6"/>
                  <a:pt x="76" y="6"/>
                  <a:pt x="76" y="6"/>
                </a:cubicBezTo>
                <a:cubicBezTo>
                  <a:pt x="63" y="6"/>
                  <a:pt x="63" y="6"/>
                  <a:pt x="63" y="6"/>
                </a:cubicBezTo>
                <a:cubicBezTo>
                  <a:pt x="63" y="12"/>
                  <a:pt x="63" y="12"/>
                  <a:pt x="63" y="12"/>
                </a:cubicBezTo>
                <a:cubicBezTo>
                  <a:pt x="76" y="12"/>
                  <a:pt x="76" y="12"/>
                  <a:pt x="76" y="12"/>
                </a:cubicBezTo>
                <a:cubicBezTo>
                  <a:pt x="76" y="6"/>
                  <a:pt x="76" y="6"/>
                  <a:pt x="76" y="6"/>
                </a:cubicBezTo>
                <a:close/>
                <a:moveTo>
                  <a:pt x="76" y="70"/>
                </a:moveTo>
                <a:cubicBezTo>
                  <a:pt x="76" y="70"/>
                  <a:pt x="76" y="70"/>
                  <a:pt x="76" y="70"/>
                </a:cubicBezTo>
                <a:cubicBezTo>
                  <a:pt x="76" y="58"/>
                  <a:pt x="76" y="58"/>
                  <a:pt x="76" y="58"/>
                </a:cubicBezTo>
                <a:cubicBezTo>
                  <a:pt x="63" y="58"/>
                  <a:pt x="63" y="58"/>
                  <a:pt x="63" y="58"/>
                </a:cubicBezTo>
                <a:cubicBezTo>
                  <a:pt x="63" y="70"/>
                  <a:pt x="63" y="70"/>
                  <a:pt x="63" y="70"/>
                </a:cubicBezTo>
                <a:cubicBezTo>
                  <a:pt x="76" y="70"/>
                  <a:pt x="76" y="70"/>
                  <a:pt x="76" y="70"/>
                </a:cubicBezTo>
                <a:close/>
                <a:moveTo>
                  <a:pt x="113" y="23"/>
                </a:moveTo>
                <a:cubicBezTo>
                  <a:pt x="113" y="23"/>
                  <a:pt x="113" y="23"/>
                  <a:pt x="113" y="23"/>
                </a:cubicBezTo>
                <a:cubicBezTo>
                  <a:pt x="30" y="23"/>
                  <a:pt x="30" y="23"/>
                  <a:pt x="30" y="23"/>
                </a:cubicBezTo>
                <a:cubicBezTo>
                  <a:pt x="30" y="47"/>
                  <a:pt x="30" y="47"/>
                  <a:pt x="30" y="47"/>
                </a:cubicBezTo>
                <a:cubicBezTo>
                  <a:pt x="113" y="47"/>
                  <a:pt x="113" y="47"/>
                  <a:pt x="113" y="47"/>
                </a:cubicBezTo>
                <a:cubicBezTo>
                  <a:pt x="125" y="35"/>
                  <a:pt x="125" y="35"/>
                  <a:pt x="125" y="35"/>
                </a:cubicBezTo>
                <a:cubicBezTo>
                  <a:pt x="113" y="23"/>
                  <a:pt x="113" y="23"/>
                  <a:pt x="113" y="23"/>
                </a:cubicBezTo>
                <a:close/>
                <a:moveTo>
                  <a:pt x="109" y="81"/>
                </a:moveTo>
                <a:cubicBezTo>
                  <a:pt x="109" y="81"/>
                  <a:pt x="109" y="81"/>
                  <a:pt x="109" y="81"/>
                </a:cubicBezTo>
                <a:cubicBezTo>
                  <a:pt x="26" y="81"/>
                  <a:pt x="26" y="81"/>
                  <a:pt x="26" y="81"/>
                </a:cubicBezTo>
                <a:cubicBezTo>
                  <a:pt x="14" y="93"/>
                  <a:pt x="14" y="93"/>
                  <a:pt x="14" y="93"/>
                </a:cubicBezTo>
                <a:cubicBezTo>
                  <a:pt x="26" y="105"/>
                  <a:pt x="26" y="105"/>
                  <a:pt x="26" y="105"/>
                </a:cubicBezTo>
                <a:cubicBezTo>
                  <a:pt x="109" y="105"/>
                  <a:pt x="109" y="105"/>
                  <a:pt x="109" y="105"/>
                </a:cubicBezTo>
                <a:cubicBezTo>
                  <a:pt x="109" y="81"/>
                  <a:pt x="109" y="81"/>
                  <a:pt x="109" y="8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5867" name="Freeform 27"/>
          <p:cNvSpPr>
            <a:spLocks noEditPoints="1"/>
          </p:cNvSpPr>
          <p:nvPr/>
        </p:nvSpPr>
        <p:spPr bwMode="auto">
          <a:xfrm>
            <a:off x="3922186" y="4108659"/>
            <a:ext cx="292100" cy="343005"/>
          </a:xfrm>
          <a:custGeom>
            <a:avLst/>
            <a:gdLst>
              <a:gd name="T0" fmla="*/ 6 w 125"/>
              <a:gd name="T1" fmla="*/ 0 h 147"/>
              <a:gd name="T2" fmla="*/ 6 w 125"/>
              <a:gd name="T3" fmla="*/ 0 h 147"/>
              <a:gd name="T4" fmla="*/ 6 w 125"/>
              <a:gd name="T5" fmla="*/ 0 h 147"/>
              <a:gd name="T6" fmla="*/ 6 w 125"/>
              <a:gd name="T7" fmla="*/ 0 h 147"/>
              <a:gd name="T8" fmla="*/ 119 w 125"/>
              <a:gd name="T9" fmla="*/ 0 h 147"/>
              <a:gd name="T10" fmla="*/ 124 w 125"/>
              <a:gd name="T11" fmla="*/ 6 h 147"/>
              <a:gd name="T12" fmla="*/ 123 w 125"/>
              <a:gd name="T13" fmla="*/ 10 h 147"/>
              <a:gd name="T14" fmla="*/ 94 w 125"/>
              <a:gd name="T15" fmla="*/ 38 h 147"/>
              <a:gd name="T16" fmla="*/ 123 w 125"/>
              <a:gd name="T17" fmla="*/ 66 h 147"/>
              <a:gd name="T18" fmla="*/ 123 w 125"/>
              <a:gd name="T19" fmla="*/ 74 h 147"/>
              <a:gd name="T20" fmla="*/ 119 w 125"/>
              <a:gd name="T21" fmla="*/ 76 h 147"/>
              <a:gd name="T22" fmla="*/ 118 w 125"/>
              <a:gd name="T23" fmla="*/ 76 h 147"/>
              <a:gd name="T24" fmla="*/ 12 w 125"/>
              <a:gd name="T25" fmla="*/ 76 h 147"/>
              <a:gd name="T26" fmla="*/ 12 w 125"/>
              <a:gd name="T27" fmla="*/ 142 h 147"/>
              <a:gd name="T28" fmla="*/ 6 w 125"/>
              <a:gd name="T29" fmla="*/ 147 h 147"/>
              <a:gd name="T30" fmla="*/ 0 w 125"/>
              <a:gd name="T31" fmla="*/ 142 h 147"/>
              <a:gd name="T32" fmla="*/ 0 w 125"/>
              <a:gd name="T33" fmla="*/ 70 h 147"/>
              <a:gd name="T34" fmla="*/ 0 w 125"/>
              <a:gd name="T35" fmla="*/ 70 h 147"/>
              <a:gd name="T36" fmla="*/ 0 w 125"/>
              <a:gd name="T37" fmla="*/ 70 h 147"/>
              <a:gd name="T38" fmla="*/ 0 w 125"/>
              <a:gd name="T39" fmla="*/ 6 h 147"/>
              <a:gd name="T40" fmla="*/ 6 w 125"/>
              <a:gd name="T41" fmla="*/ 0 h 147"/>
              <a:gd name="T42" fmla="*/ 6 w 125"/>
              <a:gd name="T43" fmla="*/ 0 h 147"/>
              <a:gd name="T44" fmla="*/ 6 w 125"/>
              <a:gd name="T45" fmla="*/ 0 h 147"/>
              <a:gd name="T46" fmla="*/ 6 w 125"/>
              <a:gd name="T47" fmla="*/ 0 h 147"/>
              <a:gd name="T48" fmla="*/ 6 w 125"/>
              <a:gd name="T49" fmla="*/ 0 h 147"/>
              <a:gd name="T50" fmla="*/ 12 w 125"/>
              <a:gd name="T51" fmla="*/ 11 h 147"/>
              <a:gd name="T52" fmla="*/ 12 w 125"/>
              <a:gd name="T53" fmla="*/ 11 h 147"/>
              <a:gd name="T54" fmla="*/ 12 w 125"/>
              <a:gd name="T55" fmla="*/ 64 h 147"/>
              <a:gd name="T56" fmla="*/ 105 w 125"/>
              <a:gd name="T57" fmla="*/ 64 h 147"/>
              <a:gd name="T58" fmla="*/ 82 w 125"/>
              <a:gd name="T59" fmla="*/ 42 h 147"/>
              <a:gd name="T60" fmla="*/ 82 w 125"/>
              <a:gd name="T61" fmla="*/ 34 h 147"/>
              <a:gd name="T62" fmla="*/ 105 w 125"/>
              <a:gd name="T63" fmla="*/ 11 h 147"/>
              <a:gd name="T64" fmla="*/ 12 w 125"/>
              <a:gd name="T65" fmla="*/ 11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25" h="147"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cubicBezTo>
                  <a:pt x="119" y="0"/>
                  <a:pt x="119" y="0"/>
                  <a:pt x="119" y="0"/>
                </a:cubicBezTo>
                <a:cubicBezTo>
                  <a:pt x="122" y="0"/>
                  <a:pt x="124" y="2"/>
                  <a:pt x="124" y="6"/>
                </a:cubicBezTo>
                <a:cubicBezTo>
                  <a:pt x="124" y="7"/>
                  <a:pt x="124" y="9"/>
                  <a:pt x="123" y="10"/>
                </a:cubicBezTo>
                <a:cubicBezTo>
                  <a:pt x="94" y="38"/>
                  <a:pt x="94" y="38"/>
                  <a:pt x="94" y="38"/>
                </a:cubicBezTo>
                <a:cubicBezTo>
                  <a:pt x="123" y="66"/>
                  <a:pt x="123" y="66"/>
                  <a:pt x="123" y="66"/>
                </a:cubicBezTo>
                <a:cubicBezTo>
                  <a:pt x="125" y="68"/>
                  <a:pt x="125" y="72"/>
                  <a:pt x="123" y="74"/>
                </a:cubicBezTo>
                <a:cubicBezTo>
                  <a:pt x="121" y="75"/>
                  <a:pt x="120" y="76"/>
                  <a:pt x="119" y="76"/>
                </a:cubicBezTo>
                <a:cubicBezTo>
                  <a:pt x="118" y="76"/>
                  <a:pt x="118" y="76"/>
                  <a:pt x="118" y="76"/>
                </a:cubicBezTo>
                <a:cubicBezTo>
                  <a:pt x="12" y="76"/>
                  <a:pt x="12" y="76"/>
                  <a:pt x="12" y="76"/>
                </a:cubicBezTo>
                <a:cubicBezTo>
                  <a:pt x="12" y="142"/>
                  <a:pt x="12" y="142"/>
                  <a:pt x="12" y="142"/>
                </a:cubicBezTo>
                <a:cubicBezTo>
                  <a:pt x="12" y="145"/>
                  <a:pt x="9" y="147"/>
                  <a:pt x="6" y="147"/>
                </a:cubicBezTo>
                <a:cubicBezTo>
                  <a:pt x="3" y="147"/>
                  <a:pt x="0" y="145"/>
                  <a:pt x="0" y="142"/>
                </a:cubicBezTo>
                <a:cubicBezTo>
                  <a:pt x="0" y="70"/>
                  <a:pt x="0" y="70"/>
                  <a:pt x="0" y="70"/>
                </a:cubicBezTo>
                <a:cubicBezTo>
                  <a:pt x="0" y="70"/>
                  <a:pt x="0" y="70"/>
                  <a:pt x="0" y="70"/>
                </a:cubicBezTo>
                <a:cubicBezTo>
                  <a:pt x="0" y="70"/>
                  <a:pt x="0" y="70"/>
                  <a:pt x="0" y="70"/>
                </a:cubicBezTo>
                <a:cubicBezTo>
                  <a:pt x="0" y="6"/>
                  <a:pt x="0" y="6"/>
                  <a:pt x="0" y="6"/>
                </a:cubicBezTo>
                <a:cubicBezTo>
                  <a:pt x="0" y="2"/>
                  <a:pt x="3" y="0"/>
                  <a:pt x="6" y="0"/>
                </a:cubicBezTo>
                <a:close/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close/>
                <a:moveTo>
                  <a:pt x="12" y="11"/>
                </a:moveTo>
                <a:cubicBezTo>
                  <a:pt x="12" y="11"/>
                  <a:pt x="12" y="11"/>
                  <a:pt x="12" y="11"/>
                </a:cubicBezTo>
                <a:cubicBezTo>
                  <a:pt x="12" y="64"/>
                  <a:pt x="12" y="64"/>
                  <a:pt x="12" y="64"/>
                </a:cubicBezTo>
                <a:cubicBezTo>
                  <a:pt x="105" y="64"/>
                  <a:pt x="105" y="64"/>
                  <a:pt x="105" y="64"/>
                </a:cubicBezTo>
                <a:cubicBezTo>
                  <a:pt x="82" y="42"/>
                  <a:pt x="82" y="42"/>
                  <a:pt x="82" y="42"/>
                </a:cubicBezTo>
                <a:cubicBezTo>
                  <a:pt x="80" y="40"/>
                  <a:pt x="80" y="36"/>
                  <a:pt x="82" y="34"/>
                </a:cubicBezTo>
                <a:cubicBezTo>
                  <a:pt x="105" y="11"/>
                  <a:pt x="105" y="11"/>
                  <a:pt x="105" y="11"/>
                </a:cubicBezTo>
                <a:cubicBezTo>
                  <a:pt x="12" y="11"/>
                  <a:pt x="12" y="11"/>
                  <a:pt x="12" y="1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5868" name="Freeform 28"/>
          <p:cNvSpPr>
            <a:spLocks noEditPoints="1"/>
          </p:cNvSpPr>
          <p:nvPr/>
        </p:nvSpPr>
        <p:spPr bwMode="auto">
          <a:xfrm>
            <a:off x="7869767" y="3278670"/>
            <a:ext cx="349251" cy="345124"/>
          </a:xfrm>
          <a:custGeom>
            <a:avLst/>
            <a:gdLst>
              <a:gd name="T0" fmla="*/ 145 w 149"/>
              <a:gd name="T1" fmla="*/ 101 h 148"/>
              <a:gd name="T2" fmla="*/ 145 w 149"/>
              <a:gd name="T3" fmla="*/ 111 h 148"/>
              <a:gd name="T4" fmla="*/ 72 w 149"/>
              <a:gd name="T5" fmla="*/ 147 h 148"/>
              <a:gd name="T6" fmla="*/ 1 w 149"/>
              <a:gd name="T7" fmla="*/ 103 h 148"/>
              <a:gd name="T8" fmla="*/ 24 w 149"/>
              <a:gd name="T9" fmla="*/ 90 h 148"/>
              <a:gd name="T10" fmla="*/ 1 w 149"/>
              <a:gd name="T11" fmla="*/ 71 h 148"/>
              <a:gd name="T12" fmla="*/ 24 w 149"/>
              <a:gd name="T13" fmla="*/ 58 h 148"/>
              <a:gd name="T14" fmla="*/ 1 w 149"/>
              <a:gd name="T15" fmla="*/ 40 h 148"/>
              <a:gd name="T16" fmla="*/ 72 w 149"/>
              <a:gd name="T17" fmla="*/ 1 h 148"/>
              <a:gd name="T18" fmla="*/ 145 w 149"/>
              <a:gd name="T19" fmla="*/ 37 h 148"/>
              <a:gd name="T20" fmla="*/ 145 w 149"/>
              <a:gd name="T21" fmla="*/ 47 h 148"/>
              <a:gd name="T22" fmla="*/ 145 w 149"/>
              <a:gd name="T23" fmla="*/ 69 h 148"/>
              <a:gd name="T24" fmla="*/ 145 w 149"/>
              <a:gd name="T25" fmla="*/ 79 h 148"/>
              <a:gd name="T26" fmla="*/ 130 w 149"/>
              <a:gd name="T27" fmla="*/ 106 h 148"/>
              <a:gd name="T28" fmla="*/ 113 w 149"/>
              <a:gd name="T29" fmla="*/ 96 h 148"/>
              <a:gd name="T30" fmla="*/ 75 w 149"/>
              <a:gd name="T31" fmla="*/ 116 h 148"/>
              <a:gd name="T32" fmla="*/ 74 w 149"/>
              <a:gd name="T33" fmla="*/ 116 h 148"/>
              <a:gd name="T34" fmla="*/ 74 w 149"/>
              <a:gd name="T35" fmla="*/ 116 h 148"/>
              <a:gd name="T36" fmla="*/ 73 w 149"/>
              <a:gd name="T37" fmla="*/ 116 h 148"/>
              <a:gd name="T38" fmla="*/ 72 w 149"/>
              <a:gd name="T39" fmla="*/ 115 h 148"/>
              <a:gd name="T40" fmla="*/ 18 w 149"/>
              <a:gd name="T41" fmla="*/ 106 h 148"/>
              <a:gd name="T42" fmla="*/ 130 w 149"/>
              <a:gd name="T43" fmla="*/ 106 h 148"/>
              <a:gd name="T44" fmla="*/ 74 w 149"/>
              <a:gd name="T45" fmla="*/ 104 h 148"/>
              <a:gd name="T46" fmla="*/ 113 w 149"/>
              <a:gd name="T47" fmla="*/ 64 h 148"/>
              <a:gd name="T48" fmla="*/ 75 w 149"/>
              <a:gd name="T49" fmla="*/ 84 h 148"/>
              <a:gd name="T50" fmla="*/ 74 w 149"/>
              <a:gd name="T51" fmla="*/ 84 h 148"/>
              <a:gd name="T52" fmla="*/ 74 w 149"/>
              <a:gd name="T53" fmla="*/ 84 h 148"/>
              <a:gd name="T54" fmla="*/ 73 w 149"/>
              <a:gd name="T55" fmla="*/ 84 h 148"/>
              <a:gd name="T56" fmla="*/ 72 w 149"/>
              <a:gd name="T57" fmla="*/ 84 h 148"/>
              <a:gd name="T58" fmla="*/ 18 w 149"/>
              <a:gd name="T59" fmla="*/ 74 h 148"/>
              <a:gd name="T60" fmla="*/ 74 w 149"/>
              <a:gd name="T61" fmla="*/ 72 h 148"/>
              <a:gd name="T62" fmla="*/ 130 w 149"/>
              <a:gd name="T63" fmla="*/ 42 h 148"/>
              <a:gd name="T64" fmla="*/ 18 w 149"/>
              <a:gd name="T65" fmla="*/ 42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49" h="148">
                <a:moveTo>
                  <a:pt x="124" y="90"/>
                </a:moveTo>
                <a:cubicBezTo>
                  <a:pt x="145" y="101"/>
                  <a:pt x="145" y="101"/>
                  <a:pt x="145" y="101"/>
                </a:cubicBezTo>
                <a:cubicBezTo>
                  <a:pt x="148" y="102"/>
                  <a:pt x="149" y="106"/>
                  <a:pt x="147" y="108"/>
                </a:cubicBezTo>
                <a:cubicBezTo>
                  <a:pt x="147" y="109"/>
                  <a:pt x="146" y="110"/>
                  <a:pt x="145" y="111"/>
                </a:cubicBezTo>
                <a:cubicBezTo>
                  <a:pt x="77" y="147"/>
                  <a:pt x="77" y="147"/>
                  <a:pt x="77" y="147"/>
                </a:cubicBezTo>
                <a:cubicBezTo>
                  <a:pt x="75" y="148"/>
                  <a:pt x="73" y="148"/>
                  <a:pt x="72" y="147"/>
                </a:cubicBezTo>
                <a:cubicBezTo>
                  <a:pt x="4" y="111"/>
                  <a:pt x="4" y="111"/>
                  <a:pt x="4" y="111"/>
                </a:cubicBezTo>
                <a:cubicBezTo>
                  <a:pt x="1" y="109"/>
                  <a:pt x="0" y="106"/>
                  <a:pt x="1" y="103"/>
                </a:cubicBezTo>
                <a:cubicBezTo>
                  <a:pt x="2" y="102"/>
                  <a:pt x="3" y="101"/>
                  <a:pt x="4" y="101"/>
                </a:cubicBezTo>
                <a:cubicBezTo>
                  <a:pt x="24" y="90"/>
                  <a:pt x="24" y="90"/>
                  <a:pt x="24" y="90"/>
                </a:cubicBezTo>
                <a:cubicBezTo>
                  <a:pt x="4" y="79"/>
                  <a:pt x="4" y="79"/>
                  <a:pt x="4" y="79"/>
                </a:cubicBezTo>
                <a:cubicBezTo>
                  <a:pt x="1" y="77"/>
                  <a:pt x="0" y="74"/>
                  <a:pt x="1" y="71"/>
                </a:cubicBezTo>
                <a:cubicBezTo>
                  <a:pt x="2" y="70"/>
                  <a:pt x="3" y="69"/>
                  <a:pt x="4" y="69"/>
                </a:cubicBezTo>
                <a:cubicBezTo>
                  <a:pt x="24" y="58"/>
                  <a:pt x="24" y="58"/>
                  <a:pt x="24" y="58"/>
                </a:cubicBezTo>
                <a:cubicBezTo>
                  <a:pt x="4" y="47"/>
                  <a:pt x="4" y="47"/>
                  <a:pt x="4" y="47"/>
                </a:cubicBezTo>
                <a:cubicBezTo>
                  <a:pt x="1" y="46"/>
                  <a:pt x="0" y="42"/>
                  <a:pt x="1" y="40"/>
                </a:cubicBezTo>
                <a:cubicBezTo>
                  <a:pt x="2" y="39"/>
                  <a:pt x="3" y="38"/>
                  <a:pt x="4" y="37"/>
                </a:cubicBezTo>
                <a:cubicBezTo>
                  <a:pt x="72" y="1"/>
                  <a:pt x="72" y="1"/>
                  <a:pt x="72" y="1"/>
                </a:cubicBezTo>
                <a:cubicBezTo>
                  <a:pt x="73" y="0"/>
                  <a:pt x="75" y="0"/>
                  <a:pt x="77" y="1"/>
                </a:cubicBezTo>
                <a:cubicBezTo>
                  <a:pt x="145" y="37"/>
                  <a:pt x="145" y="37"/>
                  <a:pt x="145" y="37"/>
                </a:cubicBezTo>
                <a:cubicBezTo>
                  <a:pt x="148" y="39"/>
                  <a:pt x="149" y="42"/>
                  <a:pt x="147" y="45"/>
                </a:cubicBezTo>
                <a:cubicBezTo>
                  <a:pt x="147" y="46"/>
                  <a:pt x="146" y="47"/>
                  <a:pt x="145" y="47"/>
                </a:cubicBezTo>
                <a:cubicBezTo>
                  <a:pt x="124" y="58"/>
                  <a:pt x="124" y="58"/>
                  <a:pt x="124" y="58"/>
                </a:cubicBezTo>
                <a:cubicBezTo>
                  <a:pt x="145" y="69"/>
                  <a:pt x="145" y="69"/>
                  <a:pt x="145" y="69"/>
                </a:cubicBezTo>
                <a:cubicBezTo>
                  <a:pt x="148" y="70"/>
                  <a:pt x="149" y="74"/>
                  <a:pt x="147" y="77"/>
                </a:cubicBezTo>
                <a:cubicBezTo>
                  <a:pt x="147" y="78"/>
                  <a:pt x="146" y="78"/>
                  <a:pt x="145" y="79"/>
                </a:cubicBezTo>
                <a:cubicBezTo>
                  <a:pt x="124" y="90"/>
                  <a:pt x="124" y="90"/>
                  <a:pt x="124" y="90"/>
                </a:cubicBezTo>
                <a:close/>
                <a:moveTo>
                  <a:pt x="130" y="106"/>
                </a:moveTo>
                <a:cubicBezTo>
                  <a:pt x="130" y="106"/>
                  <a:pt x="130" y="106"/>
                  <a:pt x="130" y="106"/>
                </a:cubicBezTo>
                <a:cubicBezTo>
                  <a:pt x="113" y="96"/>
                  <a:pt x="113" y="96"/>
                  <a:pt x="113" y="96"/>
                </a:cubicBezTo>
                <a:cubicBezTo>
                  <a:pt x="77" y="115"/>
                  <a:pt x="77" y="115"/>
                  <a:pt x="77" y="115"/>
                </a:cubicBezTo>
                <a:cubicBezTo>
                  <a:pt x="76" y="116"/>
                  <a:pt x="76" y="116"/>
                  <a:pt x="75" y="116"/>
                </a:cubicBezTo>
                <a:cubicBezTo>
                  <a:pt x="75" y="116"/>
                  <a:pt x="75" y="116"/>
                  <a:pt x="75" y="116"/>
                </a:cubicBezTo>
                <a:cubicBezTo>
                  <a:pt x="74" y="116"/>
                  <a:pt x="74" y="116"/>
                  <a:pt x="74" y="116"/>
                </a:cubicBezTo>
                <a:cubicBezTo>
                  <a:pt x="74" y="116"/>
                  <a:pt x="74" y="116"/>
                  <a:pt x="74" y="116"/>
                </a:cubicBezTo>
                <a:cubicBezTo>
                  <a:pt x="74" y="116"/>
                  <a:pt x="74" y="116"/>
                  <a:pt x="74" y="116"/>
                </a:cubicBezTo>
                <a:cubicBezTo>
                  <a:pt x="74" y="116"/>
                  <a:pt x="74" y="116"/>
                  <a:pt x="74" y="116"/>
                </a:cubicBezTo>
                <a:cubicBezTo>
                  <a:pt x="73" y="116"/>
                  <a:pt x="73" y="116"/>
                  <a:pt x="73" y="116"/>
                </a:cubicBezTo>
                <a:cubicBezTo>
                  <a:pt x="73" y="116"/>
                  <a:pt x="73" y="116"/>
                  <a:pt x="73" y="116"/>
                </a:cubicBezTo>
                <a:cubicBezTo>
                  <a:pt x="73" y="116"/>
                  <a:pt x="72" y="116"/>
                  <a:pt x="72" y="115"/>
                </a:cubicBezTo>
                <a:cubicBezTo>
                  <a:pt x="36" y="96"/>
                  <a:pt x="36" y="96"/>
                  <a:pt x="36" y="96"/>
                </a:cubicBezTo>
                <a:cubicBezTo>
                  <a:pt x="18" y="106"/>
                  <a:pt x="18" y="106"/>
                  <a:pt x="18" y="106"/>
                </a:cubicBezTo>
                <a:cubicBezTo>
                  <a:pt x="74" y="136"/>
                  <a:pt x="74" y="136"/>
                  <a:pt x="74" y="136"/>
                </a:cubicBezTo>
                <a:cubicBezTo>
                  <a:pt x="130" y="106"/>
                  <a:pt x="130" y="106"/>
                  <a:pt x="130" y="106"/>
                </a:cubicBezTo>
                <a:close/>
                <a:moveTo>
                  <a:pt x="74" y="104"/>
                </a:moveTo>
                <a:cubicBezTo>
                  <a:pt x="74" y="104"/>
                  <a:pt x="74" y="104"/>
                  <a:pt x="74" y="104"/>
                </a:cubicBezTo>
                <a:cubicBezTo>
                  <a:pt x="93" y="94"/>
                  <a:pt x="112" y="84"/>
                  <a:pt x="130" y="74"/>
                </a:cubicBezTo>
                <a:cubicBezTo>
                  <a:pt x="113" y="64"/>
                  <a:pt x="113" y="64"/>
                  <a:pt x="113" y="64"/>
                </a:cubicBezTo>
                <a:cubicBezTo>
                  <a:pt x="77" y="84"/>
                  <a:pt x="77" y="84"/>
                  <a:pt x="77" y="84"/>
                </a:cubicBezTo>
                <a:cubicBezTo>
                  <a:pt x="76" y="84"/>
                  <a:pt x="76" y="84"/>
                  <a:pt x="75" y="84"/>
                </a:cubicBezTo>
                <a:cubicBezTo>
                  <a:pt x="75" y="84"/>
                  <a:pt x="75" y="84"/>
                  <a:pt x="75" y="84"/>
                </a:cubicBezTo>
                <a:cubicBezTo>
                  <a:pt x="74" y="84"/>
                  <a:pt x="74" y="84"/>
                  <a:pt x="74" y="84"/>
                </a:cubicBezTo>
                <a:cubicBezTo>
                  <a:pt x="74" y="84"/>
                  <a:pt x="74" y="84"/>
                  <a:pt x="74" y="84"/>
                </a:cubicBezTo>
                <a:cubicBezTo>
                  <a:pt x="74" y="84"/>
                  <a:pt x="74" y="84"/>
                  <a:pt x="74" y="84"/>
                </a:cubicBezTo>
                <a:cubicBezTo>
                  <a:pt x="74" y="84"/>
                  <a:pt x="74" y="84"/>
                  <a:pt x="74" y="84"/>
                </a:cubicBezTo>
                <a:cubicBezTo>
                  <a:pt x="73" y="84"/>
                  <a:pt x="73" y="84"/>
                  <a:pt x="73" y="84"/>
                </a:cubicBezTo>
                <a:cubicBezTo>
                  <a:pt x="73" y="84"/>
                  <a:pt x="73" y="84"/>
                  <a:pt x="73" y="84"/>
                </a:cubicBezTo>
                <a:cubicBezTo>
                  <a:pt x="73" y="84"/>
                  <a:pt x="72" y="84"/>
                  <a:pt x="72" y="84"/>
                </a:cubicBezTo>
                <a:cubicBezTo>
                  <a:pt x="36" y="64"/>
                  <a:pt x="36" y="64"/>
                  <a:pt x="36" y="64"/>
                </a:cubicBezTo>
                <a:cubicBezTo>
                  <a:pt x="18" y="74"/>
                  <a:pt x="18" y="74"/>
                  <a:pt x="18" y="74"/>
                </a:cubicBezTo>
                <a:cubicBezTo>
                  <a:pt x="37" y="84"/>
                  <a:pt x="55" y="94"/>
                  <a:pt x="74" y="104"/>
                </a:cubicBezTo>
                <a:close/>
                <a:moveTo>
                  <a:pt x="74" y="72"/>
                </a:moveTo>
                <a:cubicBezTo>
                  <a:pt x="74" y="72"/>
                  <a:pt x="74" y="72"/>
                  <a:pt x="74" y="72"/>
                </a:cubicBezTo>
                <a:cubicBezTo>
                  <a:pt x="93" y="62"/>
                  <a:pt x="112" y="52"/>
                  <a:pt x="130" y="42"/>
                </a:cubicBezTo>
                <a:cubicBezTo>
                  <a:pt x="74" y="12"/>
                  <a:pt x="74" y="12"/>
                  <a:pt x="74" y="12"/>
                </a:cubicBezTo>
                <a:cubicBezTo>
                  <a:pt x="18" y="42"/>
                  <a:pt x="18" y="42"/>
                  <a:pt x="18" y="42"/>
                </a:cubicBezTo>
                <a:cubicBezTo>
                  <a:pt x="37" y="52"/>
                  <a:pt x="55" y="62"/>
                  <a:pt x="74" y="7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5869" name="Rectangle 29"/>
          <p:cNvSpPr>
            <a:spLocks noChangeArrowheads="1"/>
          </p:cNvSpPr>
          <p:nvPr/>
        </p:nvSpPr>
        <p:spPr bwMode="auto">
          <a:xfrm>
            <a:off x="6172200" y="2594776"/>
            <a:ext cx="1151467" cy="821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zh-CN" sz="1067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templates that has been specifically designed.</a:t>
            </a:r>
          </a:p>
        </p:txBody>
      </p:sp>
      <p:sp>
        <p:nvSpPr>
          <p:cNvPr id="35870" name="Rectangle 30"/>
          <p:cNvSpPr>
            <a:spLocks noChangeArrowheads="1"/>
          </p:cNvSpPr>
          <p:nvPr/>
        </p:nvSpPr>
        <p:spPr bwMode="auto">
          <a:xfrm>
            <a:off x="6341533" y="4136184"/>
            <a:ext cx="1151467" cy="821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zh-CN" sz="1067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templates that has been specifically designed.</a:t>
            </a:r>
          </a:p>
        </p:txBody>
      </p:sp>
      <p:sp>
        <p:nvSpPr>
          <p:cNvPr id="35871" name="Rectangle 31"/>
          <p:cNvSpPr>
            <a:spLocks noChangeArrowheads="1"/>
          </p:cNvSpPr>
          <p:nvPr/>
        </p:nvSpPr>
        <p:spPr bwMode="auto">
          <a:xfrm>
            <a:off x="4758267" y="4324625"/>
            <a:ext cx="1151467" cy="821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zh-CN" sz="1067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templates that has been specifically designed.</a:t>
            </a:r>
          </a:p>
        </p:txBody>
      </p:sp>
      <p:sp>
        <p:nvSpPr>
          <p:cNvPr id="35872" name="Rectangle 32"/>
          <p:cNvSpPr>
            <a:spLocks noChangeArrowheads="1"/>
          </p:cNvSpPr>
          <p:nvPr/>
        </p:nvSpPr>
        <p:spPr bwMode="auto">
          <a:xfrm>
            <a:off x="4580467" y="2740869"/>
            <a:ext cx="1151467" cy="821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zh-CN" sz="1067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templates that has been specifically designed.</a:t>
            </a:r>
          </a:p>
        </p:txBody>
      </p:sp>
      <p:sp>
        <p:nvSpPr>
          <p:cNvPr id="35873" name="Rectangle 33"/>
          <p:cNvSpPr>
            <a:spLocks noChangeArrowheads="1"/>
          </p:cNvSpPr>
          <p:nvPr/>
        </p:nvSpPr>
        <p:spPr bwMode="auto">
          <a:xfrm>
            <a:off x="1140886" y="2596893"/>
            <a:ext cx="3168649" cy="1149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1067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BUSINESS SECTION</a:t>
            </a:r>
            <a:r>
              <a:rPr lang="zh-CN" altLang="en-US" sz="1333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CN" altLang="en-US" sz="32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01</a:t>
            </a:r>
          </a:p>
          <a:p>
            <a:pPr algn="r"/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1067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5874" name="Rectangle 34"/>
          <p:cNvSpPr>
            <a:spLocks noChangeArrowheads="1"/>
          </p:cNvSpPr>
          <p:nvPr/>
        </p:nvSpPr>
        <p:spPr bwMode="auto">
          <a:xfrm>
            <a:off x="1331386" y="4705743"/>
            <a:ext cx="3168649" cy="1149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1067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BUSINESS SECTION</a:t>
            </a:r>
            <a:r>
              <a:rPr lang="zh-CN" altLang="en-US" sz="1333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zh-CN" altLang="en-US" sz="32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02</a:t>
            </a:r>
          </a:p>
          <a:p>
            <a:pPr algn="r"/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1067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5875" name="Rectangle 35"/>
          <p:cNvSpPr>
            <a:spLocks noChangeArrowheads="1"/>
          </p:cNvSpPr>
          <p:nvPr/>
        </p:nvSpPr>
        <p:spPr bwMode="auto">
          <a:xfrm>
            <a:off x="7668686" y="1923585"/>
            <a:ext cx="3168649" cy="1149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32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03</a:t>
            </a:r>
            <a:r>
              <a:rPr lang="zh-CN" altLang="en-US" sz="1067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BUSINESS SECTION</a:t>
            </a:r>
            <a:endParaRPr lang="zh-CN" altLang="en-US" sz="3200" b="1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1067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5876" name="Rectangle 36"/>
          <p:cNvSpPr>
            <a:spLocks noChangeArrowheads="1"/>
          </p:cNvSpPr>
          <p:nvPr/>
        </p:nvSpPr>
        <p:spPr bwMode="auto">
          <a:xfrm>
            <a:off x="7861300" y="4117129"/>
            <a:ext cx="3168651" cy="1149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32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04</a:t>
            </a:r>
            <a:r>
              <a:rPr lang="zh-CN" altLang="en-US" sz="1067" b="1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BUSINESS SECTION</a:t>
            </a:r>
            <a:endParaRPr lang="zh-CN" altLang="en-US" sz="3200" b="1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1067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1" name="Rectangle 39"/>
          <p:cNvSpPr>
            <a:spLocks noChangeArrowheads="1"/>
          </p:cNvSpPr>
          <p:nvPr/>
        </p:nvSpPr>
        <p:spPr bwMode="auto">
          <a:xfrm>
            <a:off x="1064769" y="369457"/>
            <a:ext cx="3704079" cy="410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2667" dirty="0">
                <a:solidFill>
                  <a:schemeClr val="accent6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此处添加</a:t>
            </a:r>
            <a:r>
              <a:rPr lang="zh-CN" altLang="en-US" sz="26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标题文本</a:t>
            </a:r>
            <a:endParaRPr lang="en-US" altLang="zh-CN" sz="2667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2" name="Text Box 5"/>
          <p:cNvSpPr txBox="1">
            <a:spLocks noChangeArrowheads="1"/>
          </p:cNvSpPr>
          <p:nvPr/>
        </p:nvSpPr>
        <p:spPr bwMode="auto">
          <a:xfrm>
            <a:off x="1063252" y="779952"/>
            <a:ext cx="3130088" cy="29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en-US" altLang="zh-CN" sz="1333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This is a good space for a short subtitle</a:t>
            </a:r>
          </a:p>
        </p:txBody>
      </p:sp>
      <p:pic>
        <p:nvPicPr>
          <p:cNvPr id="24" name="Picture 2">
            <a:extLst>
              <a:ext uri="{FF2B5EF4-FFF2-40B4-BE49-F238E27FC236}">
                <a16:creationId xmlns:a16="http://schemas.microsoft.com/office/drawing/2014/main" xmlns="" id="{7760D8A7-CD91-46B1-992A-A958010236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9371" y="131891"/>
            <a:ext cx="576074" cy="1026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6512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switch dir="r"/>
      </p:transition>
    </mc:Choice>
    <mc:Fallback xmlns="">
      <p:transition spd="slow" advTm="3000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1" name="Freeform 11"/>
          <p:cNvSpPr/>
          <p:nvPr/>
        </p:nvSpPr>
        <p:spPr bwMode="auto">
          <a:xfrm>
            <a:off x="1007534" y="3523647"/>
            <a:ext cx="2781300" cy="671191"/>
          </a:xfrm>
          <a:custGeom>
            <a:avLst/>
            <a:gdLst>
              <a:gd name="T0" fmla="*/ 856 w 878"/>
              <a:gd name="T1" fmla="*/ 33 h 210"/>
              <a:gd name="T2" fmla="*/ 418 w 878"/>
              <a:gd name="T3" fmla="*/ 33 h 210"/>
              <a:gd name="T4" fmla="*/ 396 w 878"/>
              <a:gd name="T5" fmla="*/ 0 h 210"/>
              <a:gd name="T6" fmla="*/ 375 w 878"/>
              <a:gd name="T7" fmla="*/ 33 h 210"/>
              <a:gd name="T8" fmla="*/ 22 w 878"/>
              <a:gd name="T9" fmla="*/ 33 h 210"/>
              <a:gd name="T10" fmla="*/ 0 w 878"/>
              <a:gd name="T11" fmla="*/ 56 h 210"/>
              <a:gd name="T12" fmla="*/ 0 w 878"/>
              <a:gd name="T13" fmla="*/ 187 h 210"/>
              <a:gd name="T14" fmla="*/ 22 w 878"/>
              <a:gd name="T15" fmla="*/ 210 h 210"/>
              <a:gd name="T16" fmla="*/ 856 w 878"/>
              <a:gd name="T17" fmla="*/ 210 h 210"/>
              <a:gd name="T18" fmla="*/ 878 w 878"/>
              <a:gd name="T19" fmla="*/ 187 h 210"/>
              <a:gd name="T20" fmla="*/ 878 w 878"/>
              <a:gd name="T21" fmla="*/ 56 h 210"/>
              <a:gd name="T22" fmla="*/ 856 w 878"/>
              <a:gd name="T23" fmla="*/ 33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78" h="210">
                <a:moveTo>
                  <a:pt x="856" y="33"/>
                </a:moveTo>
                <a:cubicBezTo>
                  <a:pt x="418" y="33"/>
                  <a:pt x="418" y="33"/>
                  <a:pt x="418" y="33"/>
                </a:cubicBezTo>
                <a:cubicBezTo>
                  <a:pt x="396" y="0"/>
                  <a:pt x="396" y="0"/>
                  <a:pt x="396" y="0"/>
                </a:cubicBezTo>
                <a:cubicBezTo>
                  <a:pt x="375" y="33"/>
                  <a:pt x="375" y="33"/>
                  <a:pt x="375" y="33"/>
                </a:cubicBezTo>
                <a:cubicBezTo>
                  <a:pt x="22" y="33"/>
                  <a:pt x="22" y="33"/>
                  <a:pt x="22" y="33"/>
                </a:cubicBezTo>
                <a:cubicBezTo>
                  <a:pt x="10" y="33"/>
                  <a:pt x="0" y="43"/>
                  <a:pt x="0" y="56"/>
                </a:cubicBezTo>
                <a:cubicBezTo>
                  <a:pt x="0" y="187"/>
                  <a:pt x="0" y="187"/>
                  <a:pt x="0" y="187"/>
                </a:cubicBezTo>
                <a:cubicBezTo>
                  <a:pt x="0" y="200"/>
                  <a:pt x="10" y="210"/>
                  <a:pt x="22" y="210"/>
                </a:cubicBezTo>
                <a:cubicBezTo>
                  <a:pt x="856" y="210"/>
                  <a:pt x="856" y="210"/>
                  <a:pt x="856" y="210"/>
                </a:cubicBezTo>
                <a:cubicBezTo>
                  <a:pt x="868" y="210"/>
                  <a:pt x="878" y="200"/>
                  <a:pt x="878" y="187"/>
                </a:cubicBezTo>
                <a:cubicBezTo>
                  <a:pt x="878" y="56"/>
                  <a:pt x="878" y="56"/>
                  <a:pt x="878" y="56"/>
                </a:cubicBezTo>
                <a:cubicBezTo>
                  <a:pt x="878" y="43"/>
                  <a:pt x="868" y="33"/>
                  <a:pt x="856" y="3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15372" name="Freeform 12"/>
          <p:cNvSpPr/>
          <p:nvPr/>
        </p:nvSpPr>
        <p:spPr bwMode="auto">
          <a:xfrm>
            <a:off x="3496734" y="3629513"/>
            <a:ext cx="2785533" cy="671191"/>
          </a:xfrm>
          <a:custGeom>
            <a:avLst/>
            <a:gdLst>
              <a:gd name="T0" fmla="*/ 856 w 879"/>
              <a:gd name="T1" fmla="*/ 0 h 210"/>
              <a:gd name="T2" fmla="*/ 23 w 879"/>
              <a:gd name="T3" fmla="*/ 0 h 210"/>
              <a:gd name="T4" fmla="*/ 0 w 879"/>
              <a:gd name="T5" fmla="*/ 23 h 210"/>
              <a:gd name="T6" fmla="*/ 0 w 879"/>
              <a:gd name="T7" fmla="*/ 154 h 210"/>
              <a:gd name="T8" fmla="*/ 23 w 879"/>
              <a:gd name="T9" fmla="*/ 177 h 210"/>
              <a:gd name="T10" fmla="*/ 397 w 879"/>
              <a:gd name="T11" fmla="*/ 177 h 210"/>
              <a:gd name="T12" fmla="*/ 418 w 879"/>
              <a:gd name="T13" fmla="*/ 210 h 210"/>
              <a:gd name="T14" fmla="*/ 440 w 879"/>
              <a:gd name="T15" fmla="*/ 177 h 210"/>
              <a:gd name="T16" fmla="*/ 856 w 879"/>
              <a:gd name="T17" fmla="*/ 177 h 210"/>
              <a:gd name="T18" fmla="*/ 879 w 879"/>
              <a:gd name="T19" fmla="*/ 154 h 210"/>
              <a:gd name="T20" fmla="*/ 879 w 879"/>
              <a:gd name="T21" fmla="*/ 23 h 210"/>
              <a:gd name="T22" fmla="*/ 856 w 879"/>
              <a:gd name="T23" fmla="*/ 0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79" h="210">
                <a:moveTo>
                  <a:pt x="856" y="0"/>
                </a:moveTo>
                <a:cubicBezTo>
                  <a:pt x="23" y="0"/>
                  <a:pt x="23" y="0"/>
                  <a:pt x="23" y="0"/>
                </a:cubicBezTo>
                <a:cubicBezTo>
                  <a:pt x="10" y="0"/>
                  <a:pt x="0" y="10"/>
                  <a:pt x="0" y="23"/>
                </a:cubicBezTo>
                <a:cubicBezTo>
                  <a:pt x="0" y="154"/>
                  <a:pt x="0" y="154"/>
                  <a:pt x="0" y="154"/>
                </a:cubicBezTo>
                <a:cubicBezTo>
                  <a:pt x="0" y="167"/>
                  <a:pt x="10" y="177"/>
                  <a:pt x="23" y="177"/>
                </a:cubicBezTo>
                <a:cubicBezTo>
                  <a:pt x="397" y="177"/>
                  <a:pt x="397" y="177"/>
                  <a:pt x="397" y="177"/>
                </a:cubicBezTo>
                <a:cubicBezTo>
                  <a:pt x="418" y="210"/>
                  <a:pt x="418" y="210"/>
                  <a:pt x="418" y="210"/>
                </a:cubicBezTo>
                <a:cubicBezTo>
                  <a:pt x="440" y="177"/>
                  <a:pt x="440" y="177"/>
                  <a:pt x="440" y="177"/>
                </a:cubicBezTo>
                <a:cubicBezTo>
                  <a:pt x="856" y="177"/>
                  <a:pt x="856" y="177"/>
                  <a:pt x="856" y="177"/>
                </a:cubicBezTo>
                <a:cubicBezTo>
                  <a:pt x="869" y="177"/>
                  <a:pt x="879" y="167"/>
                  <a:pt x="879" y="154"/>
                </a:cubicBezTo>
                <a:cubicBezTo>
                  <a:pt x="879" y="23"/>
                  <a:pt x="879" y="23"/>
                  <a:pt x="879" y="23"/>
                </a:cubicBezTo>
                <a:cubicBezTo>
                  <a:pt x="879" y="10"/>
                  <a:pt x="869" y="0"/>
                  <a:pt x="85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15373" name="Freeform 13"/>
          <p:cNvSpPr/>
          <p:nvPr/>
        </p:nvSpPr>
        <p:spPr bwMode="auto">
          <a:xfrm>
            <a:off x="5911853" y="3523647"/>
            <a:ext cx="2779183" cy="671191"/>
          </a:xfrm>
          <a:custGeom>
            <a:avLst/>
            <a:gdLst>
              <a:gd name="T0" fmla="*/ 856 w 878"/>
              <a:gd name="T1" fmla="*/ 33 h 210"/>
              <a:gd name="T2" fmla="*/ 418 w 878"/>
              <a:gd name="T3" fmla="*/ 33 h 210"/>
              <a:gd name="T4" fmla="*/ 396 w 878"/>
              <a:gd name="T5" fmla="*/ 0 h 210"/>
              <a:gd name="T6" fmla="*/ 375 w 878"/>
              <a:gd name="T7" fmla="*/ 33 h 210"/>
              <a:gd name="T8" fmla="*/ 22 w 878"/>
              <a:gd name="T9" fmla="*/ 33 h 210"/>
              <a:gd name="T10" fmla="*/ 0 w 878"/>
              <a:gd name="T11" fmla="*/ 56 h 210"/>
              <a:gd name="T12" fmla="*/ 0 w 878"/>
              <a:gd name="T13" fmla="*/ 187 h 210"/>
              <a:gd name="T14" fmla="*/ 22 w 878"/>
              <a:gd name="T15" fmla="*/ 210 h 210"/>
              <a:gd name="T16" fmla="*/ 856 w 878"/>
              <a:gd name="T17" fmla="*/ 210 h 210"/>
              <a:gd name="T18" fmla="*/ 878 w 878"/>
              <a:gd name="T19" fmla="*/ 187 h 210"/>
              <a:gd name="T20" fmla="*/ 878 w 878"/>
              <a:gd name="T21" fmla="*/ 56 h 210"/>
              <a:gd name="T22" fmla="*/ 856 w 878"/>
              <a:gd name="T23" fmla="*/ 33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78" h="210">
                <a:moveTo>
                  <a:pt x="856" y="33"/>
                </a:moveTo>
                <a:cubicBezTo>
                  <a:pt x="418" y="33"/>
                  <a:pt x="418" y="33"/>
                  <a:pt x="418" y="33"/>
                </a:cubicBezTo>
                <a:cubicBezTo>
                  <a:pt x="396" y="0"/>
                  <a:pt x="396" y="0"/>
                  <a:pt x="396" y="0"/>
                </a:cubicBezTo>
                <a:cubicBezTo>
                  <a:pt x="375" y="33"/>
                  <a:pt x="375" y="33"/>
                  <a:pt x="375" y="33"/>
                </a:cubicBezTo>
                <a:cubicBezTo>
                  <a:pt x="22" y="33"/>
                  <a:pt x="22" y="33"/>
                  <a:pt x="22" y="33"/>
                </a:cubicBezTo>
                <a:cubicBezTo>
                  <a:pt x="10" y="33"/>
                  <a:pt x="0" y="43"/>
                  <a:pt x="0" y="56"/>
                </a:cubicBezTo>
                <a:cubicBezTo>
                  <a:pt x="0" y="187"/>
                  <a:pt x="0" y="187"/>
                  <a:pt x="0" y="187"/>
                </a:cubicBezTo>
                <a:cubicBezTo>
                  <a:pt x="0" y="200"/>
                  <a:pt x="10" y="210"/>
                  <a:pt x="22" y="210"/>
                </a:cubicBezTo>
                <a:cubicBezTo>
                  <a:pt x="856" y="210"/>
                  <a:pt x="856" y="210"/>
                  <a:pt x="856" y="210"/>
                </a:cubicBezTo>
                <a:cubicBezTo>
                  <a:pt x="868" y="210"/>
                  <a:pt x="878" y="200"/>
                  <a:pt x="878" y="187"/>
                </a:cubicBezTo>
                <a:cubicBezTo>
                  <a:pt x="878" y="56"/>
                  <a:pt x="878" y="56"/>
                  <a:pt x="878" y="56"/>
                </a:cubicBezTo>
                <a:cubicBezTo>
                  <a:pt x="878" y="43"/>
                  <a:pt x="868" y="33"/>
                  <a:pt x="856" y="3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15374" name="Freeform 14"/>
          <p:cNvSpPr/>
          <p:nvPr/>
        </p:nvSpPr>
        <p:spPr bwMode="auto">
          <a:xfrm>
            <a:off x="8403169" y="3629513"/>
            <a:ext cx="2781300" cy="671191"/>
          </a:xfrm>
          <a:custGeom>
            <a:avLst/>
            <a:gdLst>
              <a:gd name="T0" fmla="*/ 856 w 878"/>
              <a:gd name="T1" fmla="*/ 0 h 210"/>
              <a:gd name="T2" fmla="*/ 22 w 878"/>
              <a:gd name="T3" fmla="*/ 0 h 210"/>
              <a:gd name="T4" fmla="*/ 0 w 878"/>
              <a:gd name="T5" fmla="*/ 23 h 210"/>
              <a:gd name="T6" fmla="*/ 0 w 878"/>
              <a:gd name="T7" fmla="*/ 154 h 210"/>
              <a:gd name="T8" fmla="*/ 22 w 878"/>
              <a:gd name="T9" fmla="*/ 177 h 210"/>
              <a:gd name="T10" fmla="*/ 396 w 878"/>
              <a:gd name="T11" fmla="*/ 177 h 210"/>
              <a:gd name="T12" fmla="*/ 417 w 878"/>
              <a:gd name="T13" fmla="*/ 210 h 210"/>
              <a:gd name="T14" fmla="*/ 439 w 878"/>
              <a:gd name="T15" fmla="*/ 177 h 210"/>
              <a:gd name="T16" fmla="*/ 856 w 878"/>
              <a:gd name="T17" fmla="*/ 177 h 210"/>
              <a:gd name="T18" fmla="*/ 878 w 878"/>
              <a:gd name="T19" fmla="*/ 154 h 210"/>
              <a:gd name="T20" fmla="*/ 878 w 878"/>
              <a:gd name="T21" fmla="*/ 23 h 210"/>
              <a:gd name="T22" fmla="*/ 856 w 878"/>
              <a:gd name="T23" fmla="*/ 0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78" h="210">
                <a:moveTo>
                  <a:pt x="856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3"/>
                </a:cubicBezTo>
                <a:cubicBezTo>
                  <a:pt x="0" y="154"/>
                  <a:pt x="0" y="154"/>
                  <a:pt x="0" y="154"/>
                </a:cubicBezTo>
                <a:cubicBezTo>
                  <a:pt x="0" y="167"/>
                  <a:pt x="10" y="177"/>
                  <a:pt x="22" y="177"/>
                </a:cubicBezTo>
                <a:cubicBezTo>
                  <a:pt x="396" y="177"/>
                  <a:pt x="396" y="177"/>
                  <a:pt x="396" y="177"/>
                </a:cubicBezTo>
                <a:cubicBezTo>
                  <a:pt x="417" y="210"/>
                  <a:pt x="417" y="210"/>
                  <a:pt x="417" y="210"/>
                </a:cubicBezTo>
                <a:cubicBezTo>
                  <a:pt x="439" y="177"/>
                  <a:pt x="439" y="177"/>
                  <a:pt x="439" y="177"/>
                </a:cubicBezTo>
                <a:cubicBezTo>
                  <a:pt x="856" y="177"/>
                  <a:pt x="856" y="177"/>
                  <a:pt x="856" y="177"/>
                </a:cubicBezTo>
                <a:cubicBezTo>
                  <a:pt x="868" y="177"/>
                  <a:pt x="878" y="167"/>
                  <a:pt x="878" y="154"/>
                </a:cubicBezTo>
                <a:cubicBezTo>
                  <a:pt x="878" y="23"/>
                  <a:pt x="878" y="23"/>
                  <a:pt x="878" y="23"/>
                </a:cubicBezTo>
                <a:cubicBezTo>
                  <a:pt x="878" y="10"/>
                  <a:pt x="868" y="0"/>
                  <a:pt x="85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white">
                  <a:lumMod val="50000"/>
                </a:prstClr>
              </a:solidFill>
            </a:endParaRPr>
          </a:p>
        </p:txBody>
      </p:sp>
      <p:grpSp>
        <p:nvGrpSpPr>
          <p:cNvPr id="15375" name="Group 15"/>
          <p:cNvGrpSpPr/>
          <p:nvPr/>
        </p:nvGrpSpPr>
        <p:grpSpPr bwMode="auto">
          <a:xfrm>
            <a:off x="6148917" y="3788313"/>
            <a:ext cx="203200" cy="254079"/>
            <a:chOff x="0" y="0"/>
            <a:chExt cx="96" cy="120"/>
          </a:xfrm>
          <a:solidFill>
            <a:srgbClr val="F8F8F8"/>
          </a:solidFill>
        </p:grpSpPr>
        <p:sp>
          <p:nvSpPr>
            <p:cNvPr id="15376" name="Freeform 16"/>
            <p:cNvSpPr>
              <a:spLocks noEditPoints="1"/>
            </p:cNvSpPr>
            <p:nvPr/>
          </p:nvSpPr>
          <p:spPr bwMode="auto">
            <a:xfrm>
              <a:off x="0" y="0"/>
              <a:ext cx="96" cy="120"/>
            </a:xfrm>
            <a:custGeom>
              <a:avLst/>
              <a:gdLst>
                <a:gd name="T0" fmla="*/ 0 w 96"/>
                <a:gd name="T1" fmla="*/ 0 h 120"/>
                <a:gd name="T2" fmla="*/ 0 w 96"/>
                <a:gd name="T3" fmla="*/ 120 h 120"/>
                <a:gd name="T4" fmla="*/ 66 w 96"/>
                <a:gd name="T5" fmla="*/ 120 h 120"/>
                <a:gd name="T6" fmla="*/ 96 w 96"/>
                <a:gd name="T7" fmla="*/ 89 h 120"/>
                <a:gd name="T8" fmla="*/ 96 w 96"/>
                <a:gd name="T9" fmla="*/ 0 h 120"/>
                <a:gd name="T10" fmla="*/ 0 w 96"/>
                <a:gd name="T11" fmla="*/ 0 h 120"/>
                <a:gd name="T12" fmla="*/ 9 w 96"/>
                <a:gd name="T13" fmla="*/ 11 h 120"/>
                <a:gd name="T14" fmla="*/ 86 w 96"/>
                <a:gd name="T15" fmla="*/ 11 h 120"/>
                <a:gd name="T16" fmla="*/ 86 w 96"/>
                <a:gd name="T17" fmla="*/ 82 h 120"/>
                <a:gd name="T18" fmla="*/ 60 w 96"/>
                <a:gd name="T19" fmla="*/ 82 h 120"/>
                <a:gd name="T20" fmla="*/ 60 w 96"/>
                <a:gd name="T21" fmla="*/ 109 h 120"/>
                <a:gd name="T22" fmla="*/ 9 w 96"/>
                <a:gd name="T23" fmla="*/ 109 h 120"/>
                <a:gd name="T24" fmla="*/ 9 w 96"/>
                <a:gd name="T25" fmla="*/ 11 h 120"/>
                <a:gd name="T26" fmla="*/ 80 w 96"/>
                <a:gd name="T27" fmla="*/ 92 h 120"/>
                <a:gd name="T28" fmla="*/ 69 w 96"/>
                <a:gd name="T29" fmla="*/ 101 h 120"/>
                <a:gd name="T30" fmla="*/ 69 w 96"/>
                <a:gd name="T31" fmla="*/ 92 h 120"/>
                <a:gd name="T32" fmla="*/ 80 w 96"/>
                <a:gd name="T33" fmla="*/ 92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6" h="120">
                  <a:moveTo>
                    <a:pt x="0" y="0"/>
                  </a:moveTo>
                  <a:lnTo>
                    <a:pt x="0" y="120"/>
                  </a:lnTo>
                  <a:lnTo>
                    <a:pt x="66" y="120"/>
                  </a:lnTo>
                  <a:lnTo>
                    <a:pt x="96" y="89"/>
                  </a:lnTo>
                  <a:lnTo>
                    <a:pt x="96" y="0"/>
                  </a:lnTo>
                  <a:lnTo>
                    <a:pt x="0" y="0"/>
                  </a:lnTo>
                  <a:close/>
                  <a:moveTo>
                    <a:pt x="9" y="11"/>
                  </a:moveTo>
                  <a:lnTo>
                    <a:pt x="86" y="11"/>
                  </a:lnTo>
                  <a:lnTo>
                    <a:pt x="86" y="82"/>
                  </a:lnTo>
                  <a:lnTo>
                    <a:pt x="60" y="82"/>
                  </a:lnTo>
                  <a:lnTo>
                    <a:pt x="60" y="109"/>
                  </a:lnTo>
                  <a:lnTo>
                    <a:pt x="9" y="109"/>
                  </a:lnTo>
                  <a:lnTo>
                    <a:pt x="9" y="11"/>
                  </a:lnTo>
                  <a:close/>
                  <a:moveTo>
                    <a:pt x="80" y="92"/>
                  </a:moveTo>
                  <a:lnTo>
                    <a:pt x="69" y="101"/>
                  </a:lnTo>
                  <a:lnTo>
                    <a:pt x="69" y="92"/>
                  </a:lnTo>
                  <a:lnTo>
                    <a:pt x="80" y="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rgbClr val="F8F8F8"/>
                </a:solidFill>
              </a:endParaRPr>
            </a:p>
          </p:txBody>
        </p:sp>
        <p:sp>
          <p:nvSpPr>
            <p:cNvPr id="15377" name="Rectangle 17"/>
            <p:cNvSpPr>
              <a:spLocks noChangeArrowheads="1"/>
            </p:cNvSpPr>
            <p:nvPr/>
          </p:nvSpPr>
          <p:spPr bwMode="auto">
            <a:xfrm>
              <a:off x="27" y="33"/>
              <a:ext cx="42" cy="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rgbClr val="F8F8F8"/>
                </a:solidFill>
              </a:endParaRPr>
            </a:p>
          </p:txBody>
        </p:sp>
        <p:sp>
          <p:nvSpPr>
            <p:cNvPr id="15378" name="Rectangle 18"/>
            <p:cNvSpPr>
              <a:spLocks noChangeArrowheads="1"/>
            </p:cNvSpPr>
            <p:nvPr/>
          </p:nvSpPr>
          <p:spPr bwMode="auto">
            <a:xfrm>
              <a:off x="27" y="61"/>
              <a:ext cx="27" cy="1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rgbClr val="F8F8F8"/>
                </a:solidFill>
              </a:endParaRPr>
            </a:p>
          </p:txBody>
        </p:sp>
      </p:grpSp>
      <p:grpSp>
        <p:nvGrpSpPr>
          <p:cNvPr id="15379" name="Group 19"/>
          <p:cNvGrpSpPr/>
          <p:nvPr/>
        </p:nvGrpSpPr>
        <p:grpSpPr bwMode="auto">
          <a:xfrm>
            <a:off x="8646586" y="3798898"/>
            <a:ext cx="247649" cy="230788"/>
            <a:chOff x="0" y="0"/>
            <a:chExt cx="117" cy="109"/>
          </a:xfrm>
          <a:solidFill>
            <a:srgbClr val="F8F8F8"/>
          </a:solidFill>
        </p:grpSpPr>
        <p:sp>
          <p:nvSpPr>
            <p:cNvPr id="15380" name="Freeform 20"/>
            <p:cNvSpPr>
              <a:spLocks noEditPoints="1"/>
            </p:cNvSpPr>
            <p:nvPr/>
          </p:nvSpPr>
          <p:spPr bwMode="auto">
            <a:xfrm>
              <a:off x="0" y="0"/>
              <a:ext cx="117" cy="109"/>
            </a:xfrm>
            <a:custGeom>
              <a:avLst/>
              <a:gdLst>
                <a:gd name="T0" fmla="*/ 100 w 117"/>
                <a:gd name="T1" fmla="*/ 38 h 109"/>
                <a:gd name="T2" fmla="*/ 100 w 117"/>
                <a:gd name="T3" fmla="*/ 0 h 109"/>
                <a:gd name="T4" fmla="*/ 0 w 117"/>
                <a:gd name="T5" fmla="*/ 0 h 109"/>
                <a:gd name="T6" fmla="*/ 0 w 117"/>
                <a:gd name="T7" fmla="*/ 82 h 109"/>
                <a:gd name="T8" fmla="*/ 24 w 117"/>
                <a:gd name="T9" fmla="*/ 82 h 109"/>
                <a:gd name="T10" fmla="*/ 24 w 117"/>
                <a:gd name="T11" fmla="*/ 109 h 109"/>
                <a:gd name="T12" fmla="*/ 54 w 117"/>
                <a:gd name="T13" fmla="*/ 82 h 109"/>
                <a:gd name="T14" fmla="*/ 57 w 117"/>
                <a:gd name="T15" fmla="*/ 82 h 109"/>
                <a:gd name="T16" fmla="*/ 57 w 117"/>
                <a:gd name="T17" fmla="*/ 99 h 109"/>
                <a:gd name="T18" fmla="*/ 60 w 117"/>
                <a:gd name="T19" fmla="*/ 99 h 109"/>
                <a:gd name="T20" fmla="*/ 117 w 117"/>
                <a:gd name="T21" fmla="*/ 99 h 109"/>
                <a:gd name="T22" fmla="*/ 117 w 117"/>
                <a:gd name="T23" fmla="*/ 43 h 109"/>
                <a:gd name="T24" fmla="*/ 117 w 117"/>
                <a:gd name="T25" fmla="*/ 38 h 109"/>
                <a:gd name="T26" fmla="*/ 100 w 117"/>
                <a:gd name="T27" fmla="*/ 38 h 109"/>
                <a:gd name="T28" fmla="*/ 51 w 117"/>
                <a:gd name="T29" fmla="*/ 71 h 109"/>
                <a:gd name="T30" fmla="*/ 34 w 117"/>
                <a:gd name="T31" fmla="*/ 86 h 109"/>
                <a:gd name="T32" fmla="*/ 34 w 117"/>
                <a:gd name="T33" fmla="*/ 71 h 109"/>
                <a:gd name="T34" fmla="*/ 10 w 117"/>
                <a:gd name="T35" fmla="*/ 71 h 109"/>
                <a:gd name="T36" fmla="*/ 10 w 117"/>
                <a:gd name="T37" fmla="*/ 9 h 109"/>
                <a:gd name="T38" fmla="*/ 90 w 117"/>
                <a:gd name="T39" fmla="*/ 9 h 109"/>
                <a:gd name="T40" fmla="*/ 90 w 117"/>
                <a:gd name="T41" fmla="*/ 38 h 109"/>
                <a:gd name="T42" fmla="*/ 57 w 117"/>
                <a:gd name="T43" fmla="*/ 38 h 109"/>
                <a:gd name="T44" fmla="*/ 57 w 117"/>
                <a:gd name="T45" fmla="*/ 71 h 109"/>
                <a:gd name="T46" fmla="*/ 51 w 117"/>
                <a:gd name="T47" fmla="*/ 71 h 109"/>
                <a:gd name="T48" fmla="*/ 108 w 117"/>
                <a:gd name="T49" fmla="*/ 89 h 109"/>
                <a:gd name="T50" fmla="*/ 67 w 117"/>
                <a:gd name="T51" fmla="*/ 89 h 109"/>
                <a:gd name="T52" fmla="*/ 67 w 117"/>
                <a:gd name="T53" fmla="*/ 47 h 109"/>
                <a:gd name="T54" fmla="*/ 108 w 117"/>
                <a:gd name="T55" fmla="*/ 47 h 109"/>
                <a:gd name="T56" fmla="*/ 108 w 117"/>
                <a:gd name="T57" fmla="*/ 8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7" h="109">
                  <a:moveTo>
                    <a:pt x="100" y="38"/>
                  </a:moveTo>
                  <a:lnTo>
                    <a:pt x="100" y="0"/>
                  </a:lnTo>
                  <a:lnTo>
                    <a:pt x="0" y="0"/>
                  </a:lnTo>
                  <a:lnTo>
                    <a:pt x="0" y="82"/>
                  </a:lnTo>
                  <a:lnTo>
                    <a:pt x="24" y="82"/>
                  </a:lnTo>
                  <a:lnTo>
                    <a:pt x="24" y="109"/>
                  </a:lnTo>
                  <a:lnTo>
                    <a:pt x="54" y="82"/>
                  </a:lnTo>
                  <a:lnTo>
                    <a:pt x="57" y="82"/>
                  </a:lnTo>
                  <a:lnTo>
                    <a:pt x="57" y="99"/>
                  </a:lnTo>
                  <a:lnTo>
                    <a:pt x="60" y="99"/>
                  </a:lnTo>
                  <a:lnTo>
                    <a:pt x="117" y="99"/>
                  </a:lnTo>
                  <a:lnTo>
                    <a:pt x="117" y="43"/>
                  </a:lnTo>
                  <a:lnTo>
                    <a:pt x="117" y="38"/>
                  </a:lnTo>
                  <a:lnTo>
                    <a:pt x="100" y="38"/>
                  </a:lnTo>
                  <a:close/>
                  <a:moveTo>
                    <a:pt x="51" y="71"/>
                  </a:moveTo>
                  <a:lnTo>
                    <a:pt x="34" y="86"/>
                  </a:lnTo>
                  <a:lnTo>
                    <a:pt x="34" y="71"/>
                  </a:lnTo>
                  <a:lnTo>
                    <a:pt x="10" y="71"/>
                  </a:lnTo>
                  <a:lnTo>
                    <a:pt x="10" y="9"/>
                  </a:lnTo>
                  <a:lnTo>
                    <a:pt x="90" y="9"/>
                  </a:lnTo>
                  <a:lnTo>
                    <a:pt x="90" y="38"/>
                  </a:lnTo>
                  <a:lnTo>
                    <a:pt x="57" y="38"/>
                  </a:lnTo>
                  <a:lnTo>
                    <a:pt x="57" y="71"/>
                  </a:lnTo>
                  <a:lnTo>
                    <a:pt x="51" y="71"/>
                  </a:lnTo>
                  <a:close/>
                  <a:moveTo>
                    <a:pt x="108" y="89"/>
                  </a:moveTo>
                  <a:lnTo>
                    <a:pt x="67" y="89"/>
                  </a:lnTo>
                  <a:lnTo>
                    <a:pt x="67" y="47"/>
                  </a:lnTo>
                  <a:lnTo>
                    <a:pt x="108" y="47"/>
                  </a:lnTo>
                  <a:lnTo>
                    <a:pt x="108" y="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rgbClr val="F8F8F8"/>
                </a:solidFill>
              </a:endParaRPr>
            </a:p>
          </p:txBody>
        </p:sp>
        <p:sp>
          <p:nvSpPr>
            <p:cNvPr id="15381" name="Rectangle 21"/>
            <p:cNvSpPr>
              <a:spLocks noChangeArrowheads="1"/>
            </p:cNvSpPr>
            <p:nvPr/>
          </p:nvSpPr>
          <p:spPr bwMode="auto">
            <a:xfrm>
              <a:off x="75" y="64"/>
              <a:ext cx="10" cy="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rgbClr val="F8F8F8"/>
                </a:solidFill>
              </a:endParaRPr>
            </a:p>
          </p:txBody>
        </p:sp>
        <p:sp>
          <p:nvSpPr>
            <p:cNvPr id="15382" name="Rectangle 22"/>
            <p:cNvSpPr>
              <a:spLocks noChangeArrowheads="1"/>
            </p:cNvSpPr>
            <p:nvPr/>
          </p:nvSpPr>
          <p:spPr bwMode="auto">
            <a:xfrm>
              <a:off x="90" y="64"/>
              <a:ext cx="9" cy="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rgbClr val="F8F8F8"/>
                </a:solidFill>
              </a:endParaRPr>
            </a:p>
          </p:txBody>
        </p:sp>
      </p:grpSp>
      <p:grpSp>
        <p:nvGrpSpPr>
          <p:cNvPr id="15383" name="Group 23"/>
          <p:cNvGrpSpPr/>
          <p:nvPr/>
        </p:nvGrpSpPr>
        <p:grpSpPr bwMode="auto">
          <a:xfrm>
            <a:off x="3695700" y="3790430"/>
            <a:ext cx="247651" cy="249844"/>
            <a:chOff x="0" y="0"/>
            <a:chExt cx="117" cy="118"/>
          </a:xfrm>
          <a:solidFill>
            <a:srgbClr val="F8F8F8"/>
          </a:solidFill>
        </p:grpSpPr>
        <p:sp>
          <p:nvSpPr>
            <p:cNvPr id="15384" name="Freeform 24"/>
            <p:cNvSpPr>
              <a:spLocks noEditPoints="1"/>
            </p:cNvSpPr>
            <p:nvPr/>
          </p:nvSpPr>
          <p:spPr bwMode="auto">
            <a:xfrm>
              <a:off x="0" y="0"/>
              <a:ext cx="117" cy="118"/>
            </a:xfrm>
            <a:custGeom>
              <a:avLst/>
              <a:gdLst>
                <a:gd name="T0" fmla="*/ 117 w 117"/>
                <a:gd name="T1" fmla="*/ 21 h 118"/>
                <a:gd name="T2" fmla="*/ 107 w 117"/>
                <a:gd name="T3" fmla="*/ 21 h 118"/>
                <a:gd name="T4" fmla="*/ 78 w 117"/>
                <a:gd name="T5" fmla="*/ 21 h 118"/>
                <a:gd name="T6" fmla="*/ 78 w 117"/>
                <a:gd name="T7" fmla="*/ 0 h 118"/>
                <a:gd name="T8" fmla="*/ 39 w 117"/>
                <a:gd name="T9" fmla="*/ 0 h 118"/>
                <a:gd name="T10" fmla="*/ 39 w 117"/>
                <a:gd name="T11" fmla="*/ 21 h 118"/>
                <a:gd name="T12" fmla="*/ 11 w 117"/>
                <a:gd name="T13" fmla="*/ 21 h 118"/>
                <a:gd name="T14" fmla="*/ 0 w 117"/>
                <a:gd name="T15" fmla="*/ 21 h 118"/>
                <a:gd name="T16" fmla="*/ 0 w 117"/>
                <a:gd name="T17" fmla="*/ 31 h 118"/>
                <a:gd name="T18" fmla="*/ 11 w 117"/>
                <a:gd name="T19" fmla="*/ 31 h 118"/>
                <a:gd name="T20" fmla="*/ 11 w 117"/>
                <a:gd name="T21" fmla="*/ 118 h 118"/>
                <a:gd name="T22" fmla="*/ 107 w 117"/>
                <a:gd name="T23" fmla="*/ 118 h 118"/>
                <a:gd name="T24" fmla="*/ 107 w 117"/>
                <a:gd name="T25" fmla="*/ 31 h 118"/>
                <a:gd name="T26" fmla="*/ 117 w 117"/>
                <a:gd name="T27" fmla="*/ 31 h 118"/>
                <a:gd name="T28" fmla="*/ 117 w 117"/>
                <a:gd name="T29" fmla="*/ 21 h 118"/>
                <a:gd name="T30" fmla="*/ 50 w 117"/>
                <a:gd name="T31" fmla="*/ 10 h 118"/>
                <a:gd name="T32" fmla="*/ 68 w 117"/>
                <a:gd name="T33" fmla="*/ 10 h 118"/>
                <a:gd name="T34" fmla="*/ 68 w 117"/>
                <a:gd name="T35" fmla="*/ 21 h 118"/>
                <a:gd name="T36" fmla="*/ 50 w 117"/>
                <a:gd name="T37" fmla="*/ 21 h 118"/>
                <a:gd name="T38" fmla="*/ 50 w 117"/>
                <a:gd name="T39" fmla="*/ 10 h 118"/>
                <a:gd name="T40" fmla="*/ 95 w 117"/>
                <a:gd name="T41" fmla="*/ 105 h 118"/>
                <a:gd name="T42" fmla="*/ 21 w 117"/>
                <a:gd name="T43" fmla="*/ 105 h 118"/>
                <a:gd name="T44" fmla="*/ 21 w 117"/>
                <a:gd name="T45" fmla="*/ 31 h 118"/>
                <a:gd name="T46" fmla="*/ 39 w 117"/>
                <a:gd name="T47" fmla="*/ 31 h 118"/>
                <a:gd name="T48" fmla="*/ 78 w 117"/>
                <a:gd name="T49" fmla="*/ 31 h 118"/>
                <a:gd name="T50" fmla="*/ 95 w 117"/>
                <a:gd name="T51" fmla="*/ 31 h 118"/>
                <a:gd name="T52" fmla="*/ 95 w 117"/>
                <a:gd name="T53" fmla="*/ 10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7" h="118">
                  <a:moveTo>
                    <a:pt x="117" y="21"/>
                  </a:moveTo>
                  <a:lnTo>
                    <a:pt x="107" y="21"/>
                  </a:lnTo>
                  <a:lnTo>
                    <a:pt x="78" y="21"/>
                  </a:lnTo>
                  <a:lnTo>
                    <a:pt x="78" y="0"/>
                  </a:lnTo>
                  <a:lnTo>
                    <a:pt x="39" y="0"/>
                  </a:lnTo>
                  <a:lnTo>
                    <a:pt x="39" y="21"/>
                  </a:lnTo>
                  <a:lnTo>
                    <a:pt x="11" y="21"/>
                  </a:lnTo>
                  <a:lnTo>
                    <a:pt x="0" y="21"/>
                  </a:lnTo>
                  <a:lnTo>
                    <a:pt x="0" y="31"/>
                  </a:lnTo>
                  <a:lnTo>
                    <a:pt x="11" y="31"/>
                  </a:lnTo>
                  <a:lnTo>
                    <a:pt x="11" y="118"/>
                  </a:lnTo>
                  <a:lnTo>
                    <a:pt x="107" y="118"/>
                  </a:lnTo>
                  <a:lnTo>
                    <a:pt x="107" y="31"/>
                  </a:lnTo>
                  <a:lnTo>
                    <a:pt x="117" y="31"/>
                  </a:lnTo>
                  <a:lnTo>
                    <a:pt x="117" y="21"/>
                  </a:lnTo>
                  <a:close/>
                  <a:moveTo>
                    <a:pt x="50" y="10"/>
                  </a:moveTo>
                  <a:lnTo>
                    <a:pt x="68" y="10"/>
                  </a:lnTo>
                  <a:lnTo>
                    <a:pt x="68" y="21"/>
                  </a:lnTo>
                  <a:lnTo>
                    <a:pt x="50" y="21"/>
                  </a:lnTo>
                  <a:lnTo>
                    <a:pt x="50" y="10"/>
                  </a:lnTo>
                  <a:close/>
                  <a:moveTo>
                    <a:pt x="95" y="105"/>
                  </a:moveTo>
                  <a:lnTo>
                    <a:pt x="21" y="105"/>
                  </a:lnTo>
                  <a:lnTo>
                    <a:pt x="21" y="31"/>
                  </a:lnTo>
                  <a:lnTo>
                    <a:pt x="39" y="31"/>
                  </a:lnTo>
                  <a:lnTo>
                    <a:pt x="78" y="31"/>
                  </a:lnTo>
                  <a:lnTo>
                    <a:pt x="95" y="31"/>
                  </a:lnTo>
                  <a:lnTo>
                    <a:pt x="95" y="1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rgbClr val="F8F8F8"/>
                </a:solidFill>
              </a:endParaRPr>
            </a:p>
          </p:txBody>
        </p:sp>
        <p:sp>
          <p:nvSpPr>
            <p:cNvPr id="15385" name="Rectangle 25"/>
            <p:cNvSpPr>
              <a:spLocks noChangeArrowheads="1"/>
            </p:cNvSpPr>
            <p:nvPr/>
          </p:nvSpPr>
          <p:spPr bwMode="auto">
            <a:xfrm>
              <a:off x="36" y="48"/>
              <a:ext cx="12" cy="4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rgbClr val="F8F8F8"/>
                </a:solidFill>
              </a:endParaRPr>
            </a:p>
          </p:txBody>
        </p:sp>
        <p:sp>
          <p:nvSpPr>
            <p:cNvPr id="15386" name="Rectangle 26"/>
            <p:cNvSpPr>
              <a:spLocks noChangeArrowheads="1"/>
            </p:cNvSpPr>
            <p:nvPr/>
          </p:nvSpPr>
          <p:spPr bwMode="auto">
            <a:xfrm>
              <a:off x="69" y="48"/>
              <a:ext cx="11" cy="4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rgbClr val="F8F8F8"/>
                </a:solidFill>
              </a:endParaRPr>
            </a:p>
          </p:txBody>
        </p:sp>
      </p:grpSp>
      <p:grpSp>
        <p:nvGrpSpPr>
          <p:cNvPr id="15387" name="Group 27"/>
          <p:cNvGrpSpPr/>
          <p:nvPr/>
        </p:nvGrpSpPr>
        <p:grpSpPr bwMode="auto">
          <a:xfrm>
            <a:off x="1200153" y="3788313"/>
            <a:ext cx="222249" cy="254079"/>
            <a:chOff x="0" y="0"/>
            <a:chExt cx="105" cy="120"/>
          </a:xfrm>
          <a:solidFill>
            <a:srgbClr val="F8F8F8"/>
          </a:solidFill>
        </p:grpSpPr>
        <p:sp>
          <p:nvSpPr>
            <p:cNvPr id="15388" name="Freeform 28"/>
            <p:cNvSpPr/>
            <p:nvPr/>
          </p:nvSpPr>
          <p:spPr bwMode="auto">
            <a:xfrm>
              <a:off x="18" y="47"/>
              <a:ext cx="53" cy="26"/>
            </a:xfrm>
            <a:custGeom>
              <a:avLst/>
              <a:gdLst>
                <a:gd name="T0" fmla="*/ 18 w 35"/>
                <a:gd name="T1" fmla="*/ 11 h 17"/>
                <a:gd name="T2" fmla="*/ 7 w 35"/>
                <a:gd name="T3" fmla="*/ 0 h 17"/>
                <a:gd name="T4" fmla="*/ 0 w 35"/>
                <a:gd name="T5" fmla="*/ 0 h 17"/>
                <a:gd name="T6" fmla="*/ 18 w 35"/>
                <a:gd name="T7" fmla="*/ 17 h 17"/>
                <a:gd name="T8" fmla="*/ 35 w 35"/>
                <a:gd name="T9" fmla="*/ 0 h 17"/>
                <a:gd name="T10" fmla="*/ 28 w 35"/>
                <a:gd name="T11" fmla="*/ 0 h 17"/>
                <a:gd name="T12" fmla="*/ 18 w 35"/>
                <a:gd name="T13" fmla="*/ 1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17">
                  <a:moveTo>
                    <a:pt x="18" y="11"/>
                  </a:moveTo>
                  <a:cubicBezTo>
                    <a:pt x="12" y="11"/>
                    <a:pt x="7" y="6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"/>
                    <a:pt x="8" y="17"/>
                    <a:pt x="18" y="17"/>
                  </a:cubicBezTo>
                  <a:cubicBezTo>
                    <a:pt x="27" y="17"/>
                    <a:pt x="35" y="10"/>
                    <a:pt x="35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6"/>
                    <a:pt x="23" y="11"/>
                    <a:pt x="1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rgbClr val="F8F8F8"/>
                </a:solidFill>
              </a:endParaRPr>
            </a:p>
          </p:txBody>
        </p:sp>
        <p:sp>
          <p:nvSpPr>
            <p:cNvPr id="15389" name="Freeform 29"/>
            <p:cNvSpPr>
              <a:spLocks noEditPoints="1"/>
            </p:cNvSpPr>
            <p:nvPr/>
          </p:nvSpPr>
          <p:spPr bwMode="auto">
            <a:xfrm>
              <a:off x="0" y="0"/>
              <a:ext cx="105" cy="120"/>
            </a:xfrm>
            <a:custGeom>
              <a:avLst/>
              <a:gdLst>
                <a:gd name="T0" fmla="*/ 105 w 105"/>
                <a:gd name="T1" fmla="*/ 0 h 120"/>
                <a:gd name="T2" fmla="*/ 23 w 105"/>
                <a:gd name="T3" fmla="*/ 0 h 120"/>
                <a:gd name="T4" fmla="*/ 23 w 105"/>
                <a:gd name="T5" fmla="*/ 18 h 120"/>
                <a:gd name="T6" fmla="*/ 0 w 105"/>
                <a:gd name="T7" fmla="*/ 18 h 120"/>
                <a:gd name="T8" fmla="*/ 0 w 105"/>
                <a:gd name="T9" fmla="*/ 120 h 120"/>
                <a:gd name="T10" fmla="*/ 89 w 105"/>
                <a:gd name="T11" fmla="*/ 120 h 120"/>
                <a:gd name="T12" fmla="*/ 89 w 105"/>
                <a:gd name="T13" fmla="*/ 97 h 120"/>
                <a:gd name="T14" fmla="*/ 105 w 105"/>
                <a:gd name="T15" fmla="*/ 97 h 120"/>
                <a:gd name="T16" fmla="*/ 105 w 105"/>
                <a:gd name="T17" fmla="*/ 0 h 120"/>
                <a:gd name="T18" fmla="*/ 78 w 105"/>
                <a:gd name="T19" fmla="*/ 109 h 120"/>
                <a:gd name="T20" fmla="*/ 11 w 105"/>
                <a:gd name="T21" fmla="*/ 109 h 120"/>
                <a:gd name="T22" fmla="*/ 11 w 105"/>
                <a:gd name="T23" fmla="*/ 29 h 120"/>
                <a:gd name="T24" fmla="*/ 23 w 105"/>
                <a:gd name="T25" fmla="*/ 29 h 120"/>
                <a:gd name="T26" fmla="*/ 78 w 105"/>
                <a:gd name="T27" fmla="*/ 29 h 120"/>
                <a:gd name="T28" fmla="*/ 78 w 105"/>
                <a:gd name="T29" fmla="*/ 97 h 120"/>
                <a:gd name="T30" fmla="*/ 78 w 105"/>
                <a:gd name="T31" fmla="*/ 109 h 120"/>
                <a:gd name="T32" fmla="*/ 96 w 105"/>
                <a:gd name="T33" fmla="*/ 86 h 120"/>
                <a:gd name="T34" fmla="*/ 89 w 105"/>
                <a:gd name="T35" fmla="*/ 86 h 120"/>
                <a:gd name="T36" fmla="*/ 89 w 105"/>
                <a:gd name="T37" fmla="*/ 18 h 120"/>
                <a:gd name="T38" fmla="*/ 32 w 105"/>
                <a:gd name="T39" fmla="*/ 18 h 120"/>
                <a:gd name="T40" fmla="*/ 32 w 105"/>
                <a:gd name="T41" fmla="*/ 11 h 120"/>
                <a:gd name="T42" fmla="*/ 96 w 105"/>
                <a:gd name="T43" fmla="*/ 11 h 120"/>
                <a:gd name="T44" fmla="*/ 96 w 105"/>
                <a:gd name="T45" fmla="*/ 86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5" h="120">
                  <a:moveTo>
                    <a:pt x="105" y="0"/>
                  </a:moveTo>
                  <a:lnTo>
                    <a:pt x="23" y="0"/>
                  </a:lnTo>
                  <a:lnTo>
                    <a:pt x="23" y="18"/>
                  </a:lnTo>
                  <a:lnTo>
                    <a:pt x="0" y="18"/>
                  </a:lnTo>
                  <a:lnTo>
                    <a:pt x="0" y="120"/>
                  </a:lnTo>
                  <a:lnTo>
                    <a:pt x="89" y="120"/>
                  </a:lnTo>
                  <a:lnTo>
                    <a:pt x="89" y="97"/>
                  </a:lnTo>
                  <a:lnTo>
                    <a:pt x="105" y="97"/>
                  </a:lnTo>
                  <a:lnTo>
                    <a:pt x="105" y="0"/>
                  </a:lnTo>
                  <a:close/>
                  <a:moveTo>
                    <a:pt x="78" y="109"/>
                  </a:moveTo>
                  <a:lnTo>
                    <a:pt x="11" y="109"/>
                  </a:lnTo>
                  <a:lnTo>
                    <a:pt x="11" y="29"/>
                  </a:lnTo>
                  <a:lnTo>
                    <a:pt x="23" y="29"/>
                  </a:lnTo>
                  <a:lnTo>
                    <a:pt x="78" y="29"/>
                  </a:lnTo>
                  <a:lnTo>
                    <a:pt x="78" y="97"/>
                  </a:lnTo>
                  <a:lnTo>
                    <a:pt x="78" y="109"/>
                  </a:lnTo>
                  <a:close/>
                  <a:moveTo>
                    <a:pt x="96" y="86"/>
                  </a:moveTo>
                  <a:lnTo>
                    <a:pt x="89" y="86"/>
                  </a:lnTo>
                  <a:lnTo>
                    <a:pt x="89" y="18"/>
                  </a:lnTo>
                  <a:lnTo>
                    <a:pt x="32" y="18"/>
                  </a:lnTo>
                  <a:lnTo>
                    <a:pt x="32" y="11"/>
                  </a:lnTo>
                  <a:lnTo>
                    <a:pt x="96" y="11"/>
                  </a:lnTo>
                  <a:lnTo>
                    <a:pt x="96" y="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rgbClr val="F8F8F8"/>
                </a:solidFill>
              </a:endParaRPr>
            </a:p>
          </p:txBody>
        </p:sp>
      </p:grpSp>
      <p:sp>
        <p:nvSpPr>
          <p:cNvPr id="15390" name="Text Box 30"/>
          <p:cNvSpPr txBox="1">
            <a:spLocks noChangeArrowheads="1"/>
          </p:cNvSpPr>
          <p:nvPr/>
        </p:nvSpPr>
        <p:spPr bwMode="auto">
          <a:xfrm>
            <a:off x="1488019" y="3771374"/>
            <a:ext cx="1271502" cy="256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zh-CN" sz="1067" dirty="0">
                <a:solidFill>
                  <a:srgbClr val="F8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YOUR TEXT HERE</a:t>
            </a:r>
          </a:p>
        </p:txBody>
      </p:sp>
      <p:sp>
        <p:nvSpPr>
          <p:cNvPr id="15391" name="Text Box 31"/>
          <p:cNvSpPr txBox="1">
            <a:spLocks noChangeArrowheads="1"/>
          </p:cNvSpPr>
          <p:nvPr/>
        </p:nvSpPr>
        <p:spPr bwMode="auto">
          <a:xfrm>
            <a:off x="4002619" y="3771374"/>
            <a:ext cx="1271502" cy="256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zh-CN" sz="1067">
                <a:solidFill>
                  <a:srgbClr val="F8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YOUR TEXT HERE</a:t>
            </a:r>
          </a:p>
        </p:txBody>
      </p:sp>
      <p:sp>
        <p:nvSpPr>
          <p:cNvPr id="15392" name="Text Box 32"/>
          <p:cNvSpPr txBox="1">
            <a:spLocks noChangeArrowheads="1"/>
          </p:cNvSpPr>
          <p:nvPr/>
        </p:nvSpPr>
        <p:spPr bwMode="auto">
          <a:xfrm>
            <a:off x="6449485" y="3771374"/>
            <a:ext cx="1271502" cy="256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zh-CN" sz="1067">
                <a:solidFill>
                  <a:srgbClr val="F8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YOUR TEXT HERE</a:t>
            </a:r>
          </a:p>
        </p:txBody>
      </p:sp>
      <p:sp>
        <p:nvSpPr>
          <p:cNvPr id="15393" name="Text Box 33"/>
          <p:cNvSpPr txBox="1">
            <a:spLocks noChangeArrowheads="1"/>
          </p:cNvSpPr>
          <p:nvPr/>
        </p:nvSpPr>
        <p:spPr bwMode="auto">
          <a:xfrm>
            <a:off x="8989485" y="3771374"/>
            <a:ext cx="1271502" cy="256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zh-CN" sz="1067" dirty="0">
                <a:solidFill>
                  <a:srgbClr val="F8F8F8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YOUR TEXT HERE</a:t>
            </a:r>
          </a:p>
        </p:txBody>
      </p:sp>
      <p:sp>
        <p:nvSpPr>
          <p:cNvPr id="15394" name="Rectangle 34"/>
          <p:cNvSpPr>
            <a:spLocks noChangeArrowheads="1"/>
          </p:cNvSpPr>
          <p:nvPr/>
        </p:nvSpPr>
        <p:spPr bwMode="auto">
          <a:xfrm>
            <a:off x="1295402" y="2380295"/>
            <a:ext cx="1919817" cy="985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1067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5395" name="Rectangle 35"/>
          <p:cNvSpPr>
            <a:spLocks noChangeArrowheads="1"/>
          </p:cNvSpPr>
          <p:nvPr/>
        </p:nvSpPr>
        <p:spPr bwMode="auto">
          <a:xfrm>
            <a:off x="6201836" y="2380295"/>
            <a:ext cx="1919817" cy="985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1067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1067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5396" name="Rectangle 36"/>
          <p:cNvSpPr>
            <a:spLocks noChangeArrowheads="1"/>
          </p:cNvSpPr>
          <p:nvPr/>
        </p:nvSpPr>
        <p:spPr bwMode="auto">
          <a:xfrm>
            <a:off x="3848102" y="4442565"/>
            <a:ext cx="1919817" cy="985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1067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1067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5397" name="Rectangle 37"/>
          <p:cNvSpPr>
            <a:spLocks noChangeArrowheads="1"/>
          </p:cNvSpPr>
          <p:nvPr/>
        </p:nvSpPr>
        <p:spPr bwMode="auto">
          <a:xfrm>
            <a:off x="8754536" y="4442565"/>
            <a:ext cx="1919817" cy="985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We have many PowerPoint </a:t>
            </a:r>
            <a:r>
              <a:rPr lang="zh-CN" altLang="en-US" sz="1067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templates</a:t>
            </a: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that has been specifically designed to help anyone that is stepping into the world of PowerPoint for the very first time. </a:t>
            </a:r>
            <a:endParaRPr lang="zh-CN" altLang="en-US" sz="1067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5398" name="Text Box 38"/>
          <p:cNvSpPr txBox="1">
            <a:spLocks noChangeArrowheads="1"/>
          </p:cNvSpPr>
          <p:nvPr/>
        </p:nvSpPr>
        <p:spPr bwMode="auto">
          <a:xfrm>
            <a:off x="1811869" y="4501850"/>
            <a:ext cx="764953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zh-CN" sz="4800" dirty="0">
                <a:solidFill>
                  <a:schemeClr val="accent6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01</a:t>
            </a:r>
          </a:p>
        </p:txBody>
      </p:sp>
      <p:sp>
        <p:nvSpPr>
          <p:cNvPr id="15399" name="Text Box 39"/>
          <p:cNvSpPr txBox="1">
            <a:spLocks noChangeArrowheads="1"/>
          </p:cNvSpPr>
          <p:nvPr/>
        </p:nvSpPr>
        <p:spPr bwMode="auto">
          <a:xfrm>
            <a:off x="6745818" y="4501850"/>
            <a:ext cx="870751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zh-CN" sz="4800" dirty="0">
                <a:solidFill>
                  <a:schemeClr val="accent6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03</a:t>
            </a:r>
          </a:p>
        </p:txBody>
      </p:sp>
      <p:sp>
        <p:nvSpPr>
          <p:cNvPr id="15400" name="Text Box 40"/>
          <p:cNvSpPr txBox="1">
            <a:spLocks noChangeArrowheads="1"/>
          </p:cNvSpPr>
          <p:nvPr/>
        </p:nvSpPr>
        <p:spPr bwMode="auto">
          <a:xfrm>
            <a:off x="4349752" y="2456518"/>
            <a:ext cx="870751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zh-CN" sz="4800" dirty="0">
                <a:solidFill>
                  <a:schemeClr val="accent6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02</a:t>
            </a:r>
          </a:p>
        </p:txBody>
      </p:sp>
      <p:sp>
        <p:nvSpPr>
          <p:cNvPr id="15401" name="Text Box 41"/>
          <p:cNvSpPr txBox="1">
            <a:spLocks noChangeArrowheads="1"/>
          </p:cNvSpPr>
          <p:nvPr/>
        </p:nvSpPr>
        <p:spPr bwMode="auto">
          <a:xfrm>
            <a:off x="9283702" y="2456518"/>
            <a:ext cx="880369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zh-CN" sz="4800" dirty="0">
                <a:solidFill>
                  <a:schemeClr val="accent6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04</a:t>
            </a:r>
          </a:p>
        </p:txBody>
      </p:sp>
      <p:sp>
        <p:nvSpPr>
          <p:cNvPr id="36" name="Rectangle 39"/>
          <p:cNvSpPr>
            <a:spLocks noChangeArrowheads="1"/>
          </p:cNvSpPr>
          <p:nvPr/>
        </p:nvSpPr>
        <p:spPr bwMode="auto">
          <a:xfrm>
            <a:off x="1064769" y="369457"/>
            <a:ext cx="3704079" cy="410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zh-CN" altLang="en-US" sz="2667" dirty="0">
                <a:solidFill>
                  <a:schemeClr val="accent6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此处添加</a:t>
            </a:r>
            <a:r>
              <a:rPr lang="zh-CN" altLang="en-US" sz="2667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标题文本</a:t>
            </a:r>
            <a:endParaRPr lang="en-US" altLang="zh-CN" sz="2667" dirty="0">
              <a:solidFill>
                <a:schemeClr val="bg1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7" name="Text Box 5"/>
          <p:cNvSpPr txBox="1">
            <a:spLocks noChangeArrowheads="1"/>
          </p:cNvSpPr>
          <p:nvPr/>
        </p:nvSpPr>
        <p:spPr bwMode="auto">
          <a:xfrm>
            <a:off x="1063252" y="779952"/>
            <a:ext cx="3130088" cy="29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>
            <a:spAutoFit/>
          </a:bodyPr>
          <a:lstStyle/>
          <a:p>
            <a:pPr>
              <a:buFont typeface="Arial" pitchFamily="34" charset="0"/>
              <a:buNone/>
            </a:pPr>
            <a:r>
              <a:rPr lang="en-US" altLang="zh-CN" sz="1333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This is a good space for a short subtitle</a:t>
            </a:r>
          </a:p>
        </p:txBody>
      </p:sp>
      <p:pic>
        <p:nvPicPr>
          <p:cNvPr id="39" name="Picture 2">
            <a:extLst>
              <a:ext uri="{FF2B5EF4-FFF2-40B4-BE49-F238E27FC236}">
                <a16:creationId xmlns:a16="http://schemas.microsoft.com/office/drawing/2014/main" xmlns="" id="{82D8D7FE-DC37-4E9D-8374-C5171F7974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9371" y="131891"/>
            <a:ext cx="576074" cy="1026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6477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switch dir="r"/>
      </p:transition>
    </mc:Choice>
    <mc:Fallback xmlns="">
      <p:transition spd="slow" advTm="3000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159563" y="2559096"/>
            <a:ext cx="7872875" cy="748988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dist"/>
            <a:r>
              <a:rPr lang="zh-CN" altLang="en-US" sz="4267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敬请各位领导</a:t>
            </a:r>
            <a:r>
              <a:rPr lang="zh-CN" altLang="en-US" sz="4267" dirty="0">
                <a:ln w="6350">
                  <a:noFill/>
                </a:ln>
                <a:solidFill>
                  <a:schemeClr val="accent6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批评指正</a:t>
            </a:r>
          </a:p>
        </p:txBody>
      </p:sp>
      <p:sp>
        <p:nvSpPr>
          <p:cNvPr id="8" name="矩形 7"/>
          <p:cNvSpPr/>
          <p:nvPr/>
        </p:nvSpPr>
        <p:spPr>
          <a:xfrm>
            <a:off x="2159563" y="3423192"/>
            <a:ext cx="7872875" cy="338554"/>
          </a:xfrm>
          <a:prstGeom prst="rect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dist"/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THESIS DEFENSE POWERPOINT TEMPLATE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DC78C02A-78AB-475B-8E55-3B3209B721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593" y="4831263"/>
            <a:ext cx="1150207" cy="2048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865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switch dir="r"/>
      </p:transition>
    </mc:Choice>
    <mc:Fallback xmlns="">
      <p:transition spd="slow" advTm="3000">
        <p:fade/>
      </p:transition>
    </mc:Fallback>
  </mc:AlternateContent>
</p:sld>
</file>

<file path=ppt/theme/theme1.xml><?xml version="1.0" encoding="utf-8"?>
<a:theme xmlns:a="http://schemas.openxmlformats.org/drawingml/2006/main" name="Office 主题​​">
  <a:themeElements>
    <a:clrScheme name="自定义 4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54E4F"/>
      </a:accent1>
      <a:accent2>
        <a:srgbClr val="3C7178"/>
      </a:accent2>
      <a:accent3>
        <a:srgbClr val="254E4F"/>
      </a:accent3>
      <a:accent4>
        <a:srgbClr val="3C7178"/>
      </a:accent4>
      <a:accent5>
        <a:srgbClr val="254E4F"/>
      </a:accent5>
      <a:accent6>
        <a:srgbClr val="3C7178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317</TotalTime>
  <Words>2690</Words>
  <Application>Microsoft Office PowerPoint</Application>
  <PresentationFormat>宽屏</PresentationFormat>
  <Paragraphs>262</Paragraphs>
  <Slides>25</Slides>
  <Notes>1</Notes>
  <HiddenSlides>0</HiddenSlides>
  <MMClips>1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2" baseType="lpstr">
      <vt:lpstr>等线</vt:lpstr>
      <vt:lpstr>等线 Light</vt:lpstr>
      <vt:lpstr>微软雅黑</vt:lpstr>
      <vt:lpstr>微软雅黑 Light</vt:lpstr>
      <vt:lpstr>Arial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南方演示</dc:creator>
  <cp:lastModifiedBy>china</cp:lastModifiedBy>
  <cp:revision>14</cp:revision>
  <dcterms:created xsi:type="dcterms:W3CDTF">2017-06-26T11:28:45Z</dcterms:created>
  <dcterms:modified xsi:type="dcterms:W3CDTF">2017-08-17T12:46:45Z</dcterms:modified>
</cp:coreProperties>
</file>