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67" r:id="rId3"/>
    <p:sldId id="310" r:id="rId4"/>
    <p:sldId id="402" r:id="rId5"/>
    <p:sldId id="385" r:id="rId6"/>
    <p:sldId id="404" r:id="rId7"/>
    <p:sldId id="403" r:id="rId8"/>
    <p:sldId id="405" r:id="rId9"/>
    <p:sldId id="392" r:id="rId10"/>
    <p:sldId id="406" r:id="rId11"/>
    <p:sldId id="393" r:id="rId12"/>
    <p:sldId id="407" r:id="rId13"/>
    <p:sldId id="408" r:id="rId14"/>
    <p:sldId id="409" r:id="rId15"/>
    <p:sldId id="395" r:id="rId16"/>
    <p:sldId id="410" r:id="rId17"/>
    <p:sldId id="396" r:id="rId18"/>
    <p:sldId id="415" r:id="rId19"/>
    <p:sldId id="412" r:id="rId20"/>
    <p:sldId id="387" r:id="rId21"/>
    <p:sldId id="413" r:id="rId22"/>
    <p:sldId id="394" r:id="rId23"/>
    <p:sldId id="383" r:id="rId24"/>
    <p:sldId id="388" r:id="rId25"/>
    <p:sldId id="399" r:id="rId26"/>
    <p:sldId id="384" r:id="rId27"/>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FCFE"/>
    <a:srgbClr val="FE483B"/>
    <a:srgbClr val="8F36E3"/>
    <a:srgbClr val="01B7DF"/>
    <a:srgbClr val="02A049"/>
    <a:srgbClr val="A4D315"/>
    <a:srgbClr val="FD9639"/>
    <a:srgbClr val="DEF1F5"/>
    <a:srgbClr val="E83650"/>
    <a:srgbClr val="D7272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601" autoAdjust="0"/>
    <p:restoredTop sz="86372" autoAdjust="0"/>
  </p:normalViewPr>
  <p:slideViewPr>
    <p:cSldViewPr>
      <p:cViewPr varScale="1">
        <p:scale>
          <a:sx n="153" d="100"/>
          <a:sy n="153" d="100"/>
        </p:scale>
        <p:origin x="732" y="120"/>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B134B1A0-AAF0-4C28-BF87-8331BEB79B6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524DC06-F462-4FD9-AF96-8C0BABBA244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B134B1A0-AAF0-4C28-BF87-8331BEB79B6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524DC06-F462-4FD9-AF96-8C0BABBA244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B134B1A0-AAF0-4C28-BF87-8331BEB79B6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524DC06-F462-4FD9-AF96-8C0BABBA244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B134B1A0-AAF0-4C28-BF87-8331BEB79B6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524DC06-F462-4FD9-AF96-8C0BABBA244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B134B1A0-AAF0-4C28-BF87-8331BEB79B69}"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524DC06-F462-4FD9-AF96-8C0BABBA244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B134B1A0-AAF0-4C28-BF87-8331BEB79B69}"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524DC06-F462-4FD9-AF96-8C0BABBA244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134B1A0-AAF0-4C28-BF87-8331BEB79B6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524DC06-F462-4FD9-AF96-8C0BABBA244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B134B1A0-AAF0-4C28-BF87-8331BEB79B6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524DC06-F462-4FD9-AF96-8C0BABBA244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B134B1A0-AAF0-4C28-BF87-8331BEB79B6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524DC06-F462-4FD9-AF96-8C0BABBA244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B134B1A0-AAF0-4C28-BF87-8331BEB79B6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524DC06-F462-4FD9-AF96-8C0BABBA244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B134B1A0-AAF0-4C28-BF87-8331BEB79B6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524DC06-F462-4FD9-AF96-8C0BABBA244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134B1A0-AAF0-4C28-BF87-8331BEB79B69}" type="datetimeFigureOut">
              <a:rPr lang="zh-CN" altLang="en-US" smtClean="0"/>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7524DC06-F462-4FD9-AF96-8C0BABBA244C}"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xml"/><Relationship Id="rId1" Type="http://schemas.openxmlformats.org/officeDocument/2006/relationships/image" Target="../media/image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xml"/><Relationship Id="rId1" Type="http://schemas.openxmlformats.org/officeDocument/2006/relationships/image" Target="../media/image8.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jpe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jpe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182" y="0"/>
            <a:ext cx="9144000" cy="5143500"/>
          </a:xfrm>
          <a:prstGeom prst="rect">
            <a:avLst/>
          </a:prstGeom>
        </p:spPr>
      </p:pic>
      <p:sp>
        <p:nvSpPr>
          <p:cNvPr id="2" name="五边形 1"/>
          <p:cNvSpPr/>
          <p:nvPr/>
        </p:nvSpPr>
        <p:spPr>
          <a:xfrm>
            <a:off x="-36512" y="0"/>
            <a:ext cx="4575182" cy="5143500"/>
          </a:xfrm>
          <a:prstGeom prst="homePlat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五边形 9"/>
          <p:cNvSpPr/>
          <p:nvPr/>
        </p:nvSpPr>
        <p:spPr>
          <a:xfrm>
            <a:off x="-144524" y="0"/>
            <a:ext cx="4575182" cy="5143500"/>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215008" y="1851670"/>
            <a:ext cx="4251654" cy="769441"/>
          </a:xfrm>
          <a:prstGeom prst="rect">
            <a:avLst/>
          </a:prstGeom>
        </p:spPr>
        <p:txBody>
          <a:bodyPr wrap="square">
            <a:spAutoFit/>
          </a:bodyPr>
          <a:lstStyle/>
          <a:p>
            <a:r>
              <a:rPr lang="zh-CN" altLang="en-US" sz="4400" b="1" dirty="0">
                <a:solidFill>
                  <a:schemeClr val="bg1"/>
                </a:solidFill>
                <a:latin typeface="微软雅黑" panose="020B0503020204020204" pitchFamily="34" charset="-122"/>
                <a:ea typeface="微软雅黑" panose="020B0503020204020204" pitchFamily="34" charset="-122"/>
              </a:rPr>
              <a:t>健身</a:t>
            </a:r>
            <a:r>
              <a:rPr lang="zh-CN" altLang="en-US" sz="4400" b="1" dirty="0" smtClean="0">
                <a:solidFill>
                  <a:schemeClr val="bg1"/>
                </a:solidFill>
                <a:latin typeface="微软雅黑" panose="020B0503020204020204" pitchFamily="34" charset="-122"/>
                <a:ea typeface="微软雅黑" panose="020B0503020204020204" pitchFamily="34" charset="-122"/>
              </a:rPr>
              <a:t>运动</a:t>
            </a:r>
            <a:r>
              <a:rPr lang="en-US" altLang="zh-CN" sz="4400" b="1" dirty="0" smtClean="0">
                <a:solidFill>
                  <a:schemeClr val="bg1"/>
                </a:solidFill>
                <a:latin typeface="微软雅黑" panose="020B0503020204020204" pitchFamily="34" charset="-122"/>
                <a:ea typeface="微软雅黑" panose="020B0503020204020204" pitchFamily="34" charset="-122"/>
              </a:rPr>
              <a:t>PPT</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215008" y="2626048"/>
            <a:ext cx="3528392" cy="369332"/>
          </a:xfrm>
          <a:prstGeom prst="rect">
            <a:avLst/>
          </a:prstGeom>
        </p:spPr>
        <p:txBody>
          <a:bodyPr wrap="square">
            <a:spAutoFit/>
          </a:bodyPr>
          <a:lstStyle/>
          <a:p>
            <a:r>
              <a:rPr lang="en-US" altLang="zh-CN" dirty="0">
                <a:solidFill>
                  <a:schemeClr val="bg1"/>
                </a:solidFill>
                <a:latin typeface="Calibri" panose="020F0502020204030204" pitchFamily="34" charset="0"/>
                <a:ea typeface="微软雅黑" panose="020B0503020204020204" pitchFamily="34" charset="-122"/>
              </a:rPr>
              <a:t>Fitness exercise universal PPT</a:t>
            </a:r>
            <a:endParaRPr lang="zh-CN" altLang="en-US" dirty="0">
              <a:solidFill>
                <a:schemeClr val="bg1"/>
              </a:solidFill>
              <a:latin typeface="Calibri" panose="020F0502020204030204" pitchFamily="34" charset="0"/>
              <a:ea typeface="微软雅黑" panose="020B0503020204020204" pitchFamily="34" charset="-122"/>
            </a:endParaRPr>
          </a:p>
        </p:txBody>
      </p:sp>
      <p:sp>
        <p:nvSpPr>
          <p:cNvPr id="6" name="矩形 5"/>
          <p:cNvSpPr/>
          <p:nvPr/>
        </p:nvSpPr>
        <p:spPr>
          <a:xfrm>
            <a:off x="287016" y="3776141"/>
            <a:ext cx="1618761" cy="306705"/>
          </a:xfrm>
          <a:prstGeom prst="rect">
            <a:avLst/>
          </a:prstGeom>
        </p:spPr>
        <p:txBody>
          <a:bodyPr wrap="square">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汇报人：</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287016" y="2589754"/>
            <a:ext cx="3312368"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41" presetClass="entr" presetSubtype="0" fill="hold" grpId="0" nodeType="clickEffect">
                                  <p:stCondLst>
                                    <p:cond delay="0"/>
                                  </p:stCondLst>
                                  <p:iterate type="lt">
                                    <p:tmPct val="10000"/>
                                  </p:iterate>
                                  <p:childTnLst>
                                    <p:set>
                                      <p:cBhvr>
                                        <p:cTn id="21" dur="1" fill="hold">
                                          <p:stCondLst>
                                            <p:cond delay="0"/>
                                          </p:stCondLst>
                                        </p:cTn>
                                        <p:tgtEl>
                                          <p:spTgt spid="3"/>
                                        </p:tgtEl>
                                        <p:attrNameLst>
                                          <p:attrName>style.visibility</p:attrName>
                                        </p:attrNameLst>
                                      </p:cBhvr>
                                      <p:to>
                                        <p:strVal val="visible"/>
                                      </p:to>
                                    </p:set>
                                    <p:anim calcmode="lin" valueType="num">
                                      <p:cBhvr>
                                        <p:cTn id="22"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3"/>
                                        </p:tgtEl>
                                        <p:attrNameLst>
                                          <p:attrName>ppt_y</p:attrName>
                                        </p:attrNameLst>
                                      </p:cBhvr>
                                      <p:tavLst>
                                        <p:tav tm="0">
                                          <p:val>
                                            <p:strVal val="#ppt_y"/>
                                          </p:val>
                                        </p:tav>
                                        <p:tav tm="100000">
                                          <p:val>
                                            <p:strVal val="#ppt_y"/>
                                          </p:val>
                                        </p:tav>
                                      </p:tavLst>
                                    </p:anim>
                                    <p:anim calcmode="lin" valueType="num">
                                      <p:cBhvr>
                                        <p:cTn id="24"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3"/>
                                        </p:tgtEl>
                                      </p:cBhvr>
                                    </p:animEffect>
                                  </p:childTnLst>
                                </p:cTn>
                              </p:par>
                            </p:childTnLst>
                          </p:cTn>
                        </p:par>
                        <p:par>
                          <p:cTn id="27" fill="hold">
                            <p:stCondLst>
                              <p:cond delay="80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5"/>
                                        </p:tgtEl>
                                        <p:attrNameLst>
                                          <p:attrName>style.visibility</p:attrName>
                                        </p:attrNameLst>
                                      </p:cBhvr>
                                      <p:to>
                                        <p:strVal val="visible"/>
                                      </p:to>
                                    </p:set>
                                    <p:anim calcmode="lin" valueType="num">
                                      <p:cBhvr>
                                        <p:cTn id="30" dur="10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31" dur="1000" fill="hold"/>
                                        <p:tgtEl>
                                          <p:spTgt spid="5"/>
                                        </p:tgtEl>
                                        <p:attrNameLst>
                                          <p:attrName>ppt_y</p:attrName>
                                        </p:attrNameLst>
                                      </p:cBhvr>
                                      <p:tavLst>
                                        <p:tav tm="0">
                                          <p:val>
                                            <p:strVal val="#ppt_y"/>
                                          </p:val>
                                        </p:tav>
                                        <p:tav tm="100000">
                                          <p:val>
                                            <p:strVal val="#ppt_y"/>
                                          </p:val>
                                        </p:tav>
                                      </p:tavLst>
                                    </p:anim>
                                    <p:anim calcmode="lin" valueType="num">
                                      <p:cBhvr>
                                        <p:cTn id="32" dur="10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33" dur="10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34" dur="1000" tmFilter="0,0; .5, 1; 1, 1"/>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left)">
                                      <p:cBhvr>
                                        <p:cTn id="39" dur="500"/>
                                        <p:tgtEl>
                                          <p:spTgt spid="11"/>
                                        </p:tgtEl>
                                      </p:cBhvr>
                                    </p:animEffect>
                                  </p:childTnLst>
                                </p:cTn>
                              </p:par>
                            </p:childTnLst>
                          </p:cTn>
                        </p:par>
                      </p:childTnLst>
                    </p:cTn>
                  </p:par>
                  <p:par>
                    <p:cTn id="40" fill="hold">
                      <p:stCondLst>
                        <p:cond delay="indefinite"/>
                      </p:stCondLst>
                      <p:childTnLst>
                        <p:par>
                          <p:cTn id="41" fill="hold">
                            <p:stCondLst>
                              <p:cond delay="0"/>
                            </p:stCondLst>
                            <p:childTnLst>
                              <p:par>
                                <p:cTn id="42" presetID="26" presetClass="entr" presetSubtype="0" fill="hold" grpId="0" nodeType="click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wipe(down)">
                                      <p:cBhvr>
                                        <p:cTn id="44" dur="580">
                                          <p:stCondLst>
                                            <p:cond delay="0"/>
                                          </p:stCondLst>
                                        </p:cTn>
                                        <p:tgtEl>
                                          <p:spTgt spid="6"/>
                                        </p:tgtEl>
                                      </p:cBhvr>
                                    </p:animEffect>
                                    <p:anim calcmode="lin" valueType="num">
                                      <p:cBhvr>
                                        <p:cTn id="45"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46"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47"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48"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49"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50" dur="26">
                                          <p:stCondLst>
                                            <p:cond delay="650"/>
                                          </p:stCondLst>
                                        </p:cTn>
                                        <p:tgtEl>
                                          <p:spTgt spid="6"/>
                                        </p:tgtEl>
                                      </p:cBhvr>
                                      <p:to x="100000" y="60000"/>
                                    </p:animScale>
                                    <p:animScale>
                                      <p:cBhvr>
                                        <p:cTn id="51" dur="166" decel="50000">
                                          <p:stCondLst>
                                            <p:cond delay="676"/>
                                          </p:stCondLst>
                                        </p:cTn>
                                        <p:tgtEl>
                                          <p:spTgt spid="6"/>
                                        </p:tgtEl>
                                      </p:cBhvr>
                                      <p:to x="100000" y="100000"/>
                                    </p:animScale>
                                    <p:animScale>
                                      <p:cBhvr>
                                        <p:cTn id="52" dur="26">
                                          <p:stCondLst>
                                            <p:cond delay="1312"/>
                                          </p:stCondLst>
                                        </p:cTn>
                                        <p:tgtEl>
                                          <p:spTgt spid="6"/>
                                        </p:tgtEl>
                                      </p:cBhvr>
                                      <p:to x="100000" y="80000"/>
                                    </p:animScale>
                                    <p:animScale>
                                      <p:cBhvr>
                                        <p:cTn id="53" dur="166" decel="50000">
                                          <p:stCondLst>
                                            <p:cond delay="1338"/>
                                          </p:stCondLst>
                                        </p:cTn>
                                        <p:tgtEl>
                                          <p:spTgt spid="6"/>
                                        </p:tgtEl>
                                      </p:cBhvr>
                                      <p:to x="100000" y="100000"/>
                                    </p:animScale>
                                    <p:animScale>
                                      <p:cBhvr>
                                        <p:cTn id="54" dur="26">
                                          <p:stCondLst>
                                            <p:cond delay="1642"/>
                                          </p:stCondLst>
                                        </p:cTn>
                                        <p:tgtEl>
                                          <p:spTgt spid="6"/>
                                        </p:tgtEl>
                                      </p:cBhvr>
                                      <p:to x="100000" y="90000"/>
                                    </p:animScale>
                                    <p:animScale>
                                      <p:cBhvr>
                                        <p:cTn id="55" dur="166" decel="50000">
                                          <p:stCondLst>
                                            <p:cond delay="1668"/>
                                          </p:stCondLst>
                                        </p:cTn>
                                        <p:tgtEl>
                                          <p:spTgt spid="6"/>
                                        </p:tgtEl>
                                      </p:cBhvr>
                                      <p:to x="100000" y="100000"/>
                                    </p:animScale>
                                    <p:animScale>
                                      <p:cBhvr>
                                        <p:cTn id="56" dur="26">
                                          <p:stCondLst>
                                            <p:cond delay="1808"/>
                                          </p:stCondLst>
                                        </p:cTn>
                                        <p:tgtEl>
                                          <p:spTgt spid="6"/>
                                        </p:tgtEl>
                                      </p:cBhvr>
                                      <p:to x="100000" y="95000"/>
                                    </p:animScale>
                                    <p:animScale>
                                      <p:cBhvr>
                                        <p:cTn id="57"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P spid="3" grpId="0"/>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144000" cy="5143500"/>
          </a:xfrm>
          <a:prstGeom prst="rect">
            <a:avLst/>
          </a:prstGeom>
          <a:solidFill>
            <a:srgbClr val="FCFC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 y="0"/>
            <a:ext cx="9144001" cy="5156331"/>
          </a:xfrm>
          <a:prstGeom prst="rect">
            <a:avLst/>
          </a:prstGeom>
        </p:spPr>
      </p:pic>
      <p:sp>
        <p:nvSpPr>
          <p:cNvPr id="58" name="MH_Others_1"/>
          <p:cNvSpPr txBox="1"/>
          <p:nvPr>
            <p:custDataLst>
              <p:tags r:id="rId2"/>
            </p:custDataLst>
          </p:nvPr>
        </p:nvSpPr>
        <p:spPr>
          <a:xfrm>
            <a:off x="503770" y="669926"/>
            <a:ext cx="1162997" cy="430887"/>
          </a:xfrm>
          <a:prstGeom prst="rect">
            <a:avLst/>
          </a:prstGeom>
          <a:noFill/>
        </p:spPr>
        <p:txBody>
          <a:bodyPr vert="horz" wrap="square" lIns="0" tIns="0" rIns="0" bIns="0" rtlCol="0" anchor="ctr" anchorCtr="0">
            <a:spAutoFit/>
          </a:bodyPr>
          <a:lstStyle/>
          <a:p>
            <a:r>
              <a:rPr lang="zh-CN" altLang="en-US" sz="28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目录</a:t>
            </a:r>
            <a:endParaRPr lang="zh-CN" altLang="en-US" sz="28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9" name="MH_Others_2"/>
          <p:cNvSpPr txBox="1"/>
          <p:nvPr>
            <p:custDataLst>
              <p:tags r:id="rId3"/>
            </p:custDataLst>
          </p:nvPr>
        </p:nvSpPr>
        <p:spPr>
          <a:xfrm>
            <a:off x="1367866" y="639147"/>
            <a:ext cx="1547950" cy="492443"/>
          </a:xfrm>
          <a:prstGeom prst="rect">
            <a:avLst/>
          </a:prstGeom>
          <a:noFill/>
        </p:spPr>
        <p:txBody>
          <a:bodyPr wrap="square" lIns="0" tIns="0" rIns="0" bIns="0">
            <a:spAutoFit/>
          </a:bodyPr>
          <a:lstStyle/>
          <a:p>
            <a:pPr>
              <a:defRPr/>
            </a:pPr>
            <a:r>
              <a:rPr lang="en-US" altLang="zh-CN" sz="3200" b="0" dirty="0">
                <a:solidFill>
                  <a:schemeClr val="bg1"/>
                </a:solidFill>
                <a:latin typeface="Shihan" pitchFamily="50" charset="0"/>
                <a:ea typeface="微软雅黑" panose="020B0503020204020204" pitchFamily="34" charset="-122"/>
                <a:sym typeface="Arial" panose="020B0604020202020204" pitchFamily="34" charset="0"/>
              </a:rPr>
              <a:t>CONTENTS</a:t>
            </a:r>
            <a:endParaRPr lang="zh-CN" altLang="en-US" sz="3200" b="0" dirty="0">
              <a:solidFill>
                <a:schemeClr val="bg1"/>
              </a:solidFill>
              <a:latin typeface="Shihan" pitchFamily="50" charset="0"/>
              <a:ea typeface="微软雅黑" panose="020B0503020204020204" pitchFamily="34" charset="-122"/>
              <a:sym typeface="Arial" panose="020B0604020202020204" pitchFamily="34" charset="0"/>
            </a:endParaRPr>
          </a:p>
        </p:txBody>
      </p:sp>
      <p:sp>
        <p:nvSpPr>
          <p:cNvPr id="30" name="矩形 29"/>
          <p:cNvSpPr/>
          <p:nvPr/>
        </p:nvSpPr>
        <p:spPr>
          <a:xfrm>
            <a:off x="0" y="1455340"/>
            <a:ext cx="9144000" cy="2268538"/>
          </a:xfrm>
          <a:prstGeom prst="rect">
            <a:avLst/>
          </a:prstGeom>
          <a:solidFill>
            <a:srgbClr val="C0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标题层"/>
          <p:cNvSpPr txBox="1"/>
          <p:nvPr/>
        </p:nvSpPr>
        <p:spPr bwMode="auto">
          <a:xfrm>
            <a:off x="864578" y="2067694"/>
            <a:ext cx="2051238" cy="369332"/>
          </a:xfrm>
          <a:prstGeom prst="rect">
            <a:avLst/>
          </a:prstGeom>
          <a:noFill/>
          <a:effectLst/>
        </p:spPr>
        <p:txBody>
          <a:bodyPr wrap="square">
            <a:spAutoFit/>
          </a:bodyPr>
          <a:lstStyle/>
          <a:p>
            <a:r>
              <a:rPr lang="zh-CN" altLang="en-US" dirty="0">
                <a:solidFill>
                  <a:schemeClr val="bg1"/>
                </a:solidFill>
                <a:latin typeface="微软雅黑" panose="020B0503020204020204" pitchFamily="34" charset="-122"/>
                <a:ea typeface="微软雅黑" panose="020B0503020204020204" pitchFamily="34" charset="-122"/>
              </a:rPr>
              <a:t>健身运动通用</a:t>
            </a:r>
            <a:r>
              <a:rPr lang="en-US" altLang="zh-CN" dirty="0">
                <a:solidFill>
                  <a:schemeClr val="bg1"/>
                </a:solidFill>
                <a:latin typeface="微软雅黑" panose="020B0503020204020204" pitchFamily="34" charset="-122"/>
                <a:ea typeface="微软雅黑" panose="020B0503020204020204" pitchFamily="34" charset="-122"/>
              </a:rPr>
              <a:t>PPT</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4" name="矩形 23"/>
          <p:cNvSpPr/>
          <p:nvPr/>
        </p:nvSpPr>
        <p:spPr>
          <a:xfrm>
            <a:off x="522990" y="2096489"/>
            <a:ext cx="302202" cy="274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rgbClr val="C00000"/>
                </a:solidFill>
                <a:latin typeface="Shihan" pitchFamily="50" charset="0"/>
              </a:rPr>
              <a:t>1</a:t>
            </a:r>
            <a:endParaRPr lang="zh-CN" altLang="en-US" sz="2400" dirty="0">
              <a:solidFill>
                <a:srgbClr val="C00000"/>
              </a:solidFill>
              <a:latin typeface="Shihan" pitchFamily="50" charset="0"/>
            </a:endParaRPr>
          </a:p>
        </p:txBody>
      </p:sp>
      <p:sp>
        <p:nvSpPr>
          <p:cNvPr id="41" name="标题层"/>
          <p:cNvSpPr txBox="1"/>
          <p:nvPr/>
        </p:nvSpPr>
        <p:spPr bwMode="auto">
          <a:xfrm>
            <a:off x="3456866" y="2067694"/>
            <a:ext cx="2051238" cy="369332"/>
          </a:xfrm>
          <a:prstGeom prst="rect">
            <a:avLst/>
          </a:prstGeom>
          <a:noFill/>
          <a:effectLst/>
        </p:spPr>
        <p:txBody>
          <a:bodyPr wrap="square">
            <a:spAutoFit/>
          </a:bodyPr>
          <a:lstStyle/>
          <a:p>
            <a:r>
              <a:rPr lang="zh-CN" altLang="en-US" dirty="0">
                <a:solidFill>
                  <a:schemeClr val="bg1"/>
                </a:solidFill>
                <a:latin typeface="微软雅黑" panose="020B0503020204020204" pitchFamily="34" charset="-122"/>
                <a:ea typeface="微软雅黑" panose="020B0503020204020204" pitchFamily="34" charset="-122"/>
              </a:rPr>
              <a:t>健身运动通用</a:t>
            </a:r>
            <a:r>
              <a:rPr lang="en-US" altLang="zh-CN" dirty="0">
                <a:solidFill>
                  <a:schemeClr val="bg1"/>
                </a:solidFill>
                <a:latin typeface="微软雅黑" panose="020B0503020204020204" pitchFamily="34" charset="-122"/>
                <a:ea typeface="微软雅黑" panose="020B0503020204020204" pitchFamily="34" charset="-122"/>
              </a:rPr>
              <a:t>PPT</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42" name="矩形 41"/>
          <p:cNvSpPr/>
          <p:nvPr/>
        </p:nvSpPr>
        <p:spPr>
          <a:xfrm>
            <a:off x="3115278" y="2096489"/>
            <a:ext cx="302202" cy="274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rgbClr val="C00000"/>
                </a:solidFill>
                <a:latin typeface="Shihan" pitchFamily="50" charset="0"/>
              </a:rPr>
              <a:t>2</a:t>
            </a:r>
            <a:endParaRPr lang="zh-CN" altLang="en-US" sz="2400" dirty="0">
              <a:solidFill>
                <a:srgbClr val="C00000"/>
              </a:solidFill>
              <a:latin typeface="Shihan" pitchFamily="50" charset="0"/>
            </a:endParaRPr>
          </a:p>
        </p:txBody>
      </p:sp>
      <p:sp>
        <p:nvSpPr>
          <p:cNvPr id="43" name="标题层"/>
          <p:cNvSpPr txBox="1"/>
          <p:nvPr/>
        </p:nvSpPr>
        <p:spPr bwMode="auto">
          <a:xfrm>
            <a:off x="6121162" y="2067694"/>
            <a:ext cx="2051238" cy="369332"/>
          </a:xfrm>
          <a:prstGeom prst="rect">
            <a:avLst/>
          </a:prstGeom>
          <a:noFill/>
          <a:effectLst/>
        </p:spPr>
        <p:txBody>
          <a:bodyPr wrap="square">
            <a:spAutoFit/>
          </a:bodyPr>
          <a:lstStyle/>
          <a:p>
            <a:r>
              <a:rPr lang="zh-CN" altLang="en-US" dirty="0">
                <a:solidFill>
                  <a:schemeClr val="bg1"/>
                </a:solidFill>
                <a:latin typeface="微软雅黑" panose="020B0503020204020204" pitchFamily="34" charset="-122"/>
                <a:ea typeface="微软雅黑" panose="020B0503020204020204" pitchFamily="34" charset="-122"/>
              </a:rPr>
              <a:t>健身运动通用</a:t>
            </a:r>
            <a:r>
              <a:rPr lang="en-US" altLang="zh-CN" dirty="0">
                <a:solidFill>
                  <a:schemeClr val="bg1"/>
                </a:solidFill>
                <a:latin typeface="微软雅黑" panose="020B0503020204020204" pitchFamily="34" charset="-122"/>
                <a:ea typeface="微软雅黑" panose="020B0503020204020204" pitchFamily="34" charset="-122"/>
              </a:rPr>
              <a:t>PPT</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44" name="矩形 43"/>
          <p:cNvSpPr/>
          <p:nvPr/>
        </p:nvSpPr>
        <p:spPr>
          <a:xfrm>
            <a:off x="5779574" y="2096489"/>
            <a:ext cx="302202" cy="274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rgbClr val="C00000"/>
                </a:solidFill>
                <a:latin typeface="Shihan" pitchFamily="50" charset="0"/>
              </a:rPr>
              <a:t>3</a:t>
            </a:r>
            <a:endParaRPr lang="zh-CN" altLang="en-US" sz="2400" dirty="0">
              <a:solidFill>
                <a:srgbClr val="C00000"/>
              </a:solidFill>
              <a:latin typeface="Shihan" pitchFamily="50" charset="0"/>
            </a:endParaRPr>
          </a:p>
        </p:txBody>
      </p:sp>
      <p:sp>
        <p:nvSpPr>
          <p:cNvPr id="45" name="标题层"/>
          <p:cNvSpPr txBox="1"/>
          <p:nvPr/>
        </p:nvSpPr>
        <p:spPr bwMode="auto">
          <a:xfrm>
            <a:off x="864578" y="2706474"/>
            <a:ext cx="2051238" cy="369332"/>
          </a:xfrm>
          <a:prstGeom prst="rect">
            <a:avLst/>
          </a:prstGeom>
          <a:noFill/>
          <a:effectLst/>
        </p:spPr>
        <p:txBody>
          <a:bodyPr wrap="square">
            <a:spAutoFit/>
          </a:bodyPr>
          <a:lstStyle/>
          <a:p>
            <a:r>
              <a:rPr lang="zh-CN" altLang="en-US" dirty="0">
                <a:solidFill>
                  <a:schemeClr val="bg1"/>
                </a:solidFill>
                <a:latin typeface="微软雅黑" panose="020B0503020204020204" pitchFamily="34" charset="-122"/>
                <a:ea typeface="微软雅黑" panose="020B0503020204020204" pitchFamily="34" charset="-122"/>
              </a:rPr>
              <a:t>健身运动通用</a:t>
            </a:r>
            <a:r>
              <a:rPr lang="en-US" altLang="zh-CN" dirty="0">
                <a:solidFill>
                  <a:schemeClr val="bg1"/>
                </a:solidFill>
                <a:latin typeface="微软雅黑" panose="020B0503020204020204" pitchFamily="34" charset="-122"/>
                <a:ea typeface="微软雅黑" panose="020B0503020204020204" pitchFamily="34" charset="-122"/>
              </a:rPr>
              <a:t>PPT</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46" name="矩形 45"/>
          <p:cNvSpPr/>
          <p:nvPr/>
        </p:nvSpPr>
        <p:spPr>
          <a:xfrm>
            <a:off x="522990" y="2735269"/>
            <a:ext cx="302202" cy="274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rgbClr val="C00000"/>
                </a:solidFill>
                <a:latin typeface="Shihan" pitchFamily="50" charset="0"/>
              </a:rPr>
              <a:t>4</a:t>
            </a:r>
            <a:endParaRPr lang="zh-CN" altLang="en-US" sz="2400" dirty="0">
              <a:solidFill>
                <a:srgbClr val="C00000"/>
              </a:solidFill>
              <a:latin typeface="Shihan" pitchFamily="50" charset="0"/>
            </a:endParaRPr>
          </a:p>
        </p:txBody>
      </p:sp>
      <p:sp>
        <p:nvSpPr>
          <p:cNvPr id="47" name="标题层"/>
          <p:cNvSpPr txBox="1"/>
          <p:nvPr/>
        </p:nvSpPr>
        <p:spPr bwMode="auto">
          <a:xfrm>
            <a:off x="3456866" y="2706474"/>
            <a:ext cx="2051238" cy="369332"/>
          </a:xfrm>
          <a:prstGeom prst="rect">
            <a:avLst/>
          </a:prstGeom>
          <a:noFill/>
          <a:effectLst/>
        </p:spPr>
        <p:txBody>
          <a:bodyPr wrap="square">
            <a:spAutoFit/>
          </a:bodyPr>
          <a:lstStyle/>
          <a:p>
            <a:r>
              <a:rPr lang="zh-CN" altLang="en-US" dirty="0">
                <a:solidFill>
                  <a:schemeClr val="bg1"/>
                </a:solidFill>
                <a:latin typeface="微软雅黑" panose="020B0503020204020204" pitchFamily="34" charset="-122"/>
                <a:ea typeface="微软雅黑" panose="020B0503020204020204" pitchFamily="34" charset="-122"/>
              </a:rPr>
              <a:t>健身运动通用</a:t>
            </a:r>
            <a:r>
              <a:rPr lang="en-US" altLang="zh-CN" dirty="0">
                <a:solidFill>
                  <a:schemeClr val="bg1"/>
                </a:solidFill>
                <a:latin typeface="微软雅黑" panose="020B0503020204020204" pitchFamily="34" charset="-122"/>
                <a:ea typeface="微软雅黑" panose="020B0503020204020204" pitchFamily="34" charset="-122"/>
              </a:rPr>
              <a:t>PPT</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48" name="矩形 47"/>
          <p:cNvSpPr/>
          <p:nvPr/>
        </p:nvSpPr>
        <p:spPr>
          <a:xfrm>
            <a:off x="3115278" y="2735269"/>
            <a:ext cx="302202" cy="274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rgbClr val="C00000"/>
                </a:solidFill>
                <a:latin typeface="Shihan" pitchFamily="50" charset="0"/>
              </a:rPr>
              <a:t>5</a:t>
            </a:r>
            <a:endParaRPr lang="zh-CN" altLang="en-US" sz="2400" dirty="0">
              <a:solidFill>
                <a:srgbClr val="C00000"/>
              </a:solidFill>
              <a:latin typeface="Shihan" pitchFamily="50" charset="0"/>
            </a:endParaRPr>
          </a:p>
        </p:txBody>
      </p:sp>
      <p:sp>
        <p:nvSpPr>
          <p:cNvPr id="49" name="标题层"/>
          <p:cNvSpPr txBox="1"/>
          <p:nvPr/>
        </p:nvSpPr>
        <p:spPr bwMode="auto">
          <a:xfrm>
            <a:off x="6121162" y="2706474"/>
            <a:ext cx="2051238" cy="369332"/>
          </a:xfrm>
          <a:prstGeom prst="rect">
            <a:avLst/>
          </a:prstGeom>
          <a:noFill/>
          <a:effectLst/>
        </p:spPr>
        <p:txBody>
          <a:bodyPr wrap="square">
            <a:spAutoFit/>
          </a:bodyPr>
          <a:lstStyle/>
          <a:p>
            <a:r>
              <a:rPr lang="zh-CN" altLang="en-US" dirty="0">
                <a:solidFill>
                  <a:schemeClr val="bg1"/>
                </a:solidFill>
                <a:latin typeface="微软雅黑" panose="020B0503020204020204" pitchFamily="34" charset="-122"/>
                <a:ea typeface="微软雅黑" panose="020B0503020204020204" pitchFamily="34" charset="-122"/>
              </a:rPr>
              <a:t>健身运动通用</a:t>
            </a:r>
            <a:r>
              <a:rPr lang="en-US" altLang="zh-CN" dirty="0">
                <a:solidFill>
                  <a:schemeClr val="bg1"/>
                </a:solidFill>
                <a:latin typeface="微软雅黑" panose="020B0503020204020204" pitchFamily="34" charset="-122"/>
                <a:ea typeface="微软雅黑" panose="020B0503020204020204" pitchFamily="34" charset="-122"/>
              </a:rPr>
              <a:t>PPT</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50" name="矩形 49"/>
          <p:cNvSpPr/>
          <p:nvPr/>
        </p:nvSpPr>
        <p:spPr>
          <a:xfrm>
            <a:off x="5779574" y="2735269"/>
            <a:ext cx="302202" cy="274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rgbClr val="C00000"/>
                </a:solidFill>
                <a:latin typeface="Shihan" pitchFamily="50" charset="0"/>
              </a:rPr>
              <a:t>6</a:t>
            </a:r>
            <a:endParaRPr lang="zh-CN" altLang="en-US" sz="2400" dirty="0">
              <a:solidFill>
                <a:srgbClr val="C00000"/>
              </a:solidFill>
              <a:latin typeface="Shihan" pitchFamily="50" charset="0"/>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59"/>
                                        </p:tgtEl>
                                        <p:attrNameLst>
                                          <p:attrName>style.visibility</p:attrName>
                                        </p:attrNameLst>
                                      </p:cBhvr>
                                      <p:to>
                                        <p:strVal val="visible"/>
                                      </p:to>
                                    </p:set>
                                    <p:anim calcmode="lin" valueType="num">
                                      <p:cBhvr>
                                        <p:cTn id="12" dur="500" fill="hold"/>
                                        <p:tgtEl>
                                          <p:spTgt spid="59"/>
                                        </p:tgtEl>
                                        <p:attrNameLst>
                                          <p:attrName>ppt_w</p:attrName>
                                        </p:attrNameLst>
                                      </p:cBhvr>
                                      <p:tavLst>
                                        <p:tav tm="0">
                                          <p:val>
                                            <p:fltVal val="0"/>
                                          </p:val>
                                        </p:tav>
                                        <p:tav tm="100000">
                                          <p:val>
                                            <p:strVal val="#ppt_w"/>
                                          </p:val>
                                        </p:tav>
                                      </p:tavLst>
                                    </p:anim>
                                    <p:anim calcmode="lin" valueType="num">
                                      <p:cBhvr>
                                        <p:cTn id="13" dur="500" fill="hold"/>
                                        <p:tgtEl>
                                          <p:spTgt spid="59"/>
                                        </p:tgtEl>
                                        <p:attrNameLst>
                                          <p:attrName>ppt_h</p:attrName>
                                        </p:attrNameLst>
                                      </p:cBhvr>
                                      <p:tavLst>
                                        <p:tav tm="0">
                                          <p:val>
                                            <p:fltVal val="0"/>
                                          </p:val>
                                        </p:tav>
                                        <p:tav tm="100000">
                                          <p:val>
                                            <p:strVal val="#ppt_h"/>
                                          </p:val>
                                        </p:tav>
                                      </p:tavLst>
                                    </p:anim>
                                    <p:animEffect transition="in" filter="fade">
                                      <p:cBhvr>
                                        <p:cTn id="14" dur="500"/>
                                        <p:tgtEl>
                                          <p:spTgt spid="5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8"/>
                                        </p:tgtEl>
                                        <p:attrNameLst>
                                          <p:attrName>style.visibility</p:attrName>
                                        </p:attrNameLst>
                                      </p:cBhvr>
                                      <p:to>
                                        <p:strVal val="visible"/>
                                      </p:to>
                                    </p:set>
                                    <p:anim calcmode="lin" valueType="num">
                                      <p:cBhvr>
                                        <p:cTn id="17" dur="500" fill="hold"/>
                                        <p:tgtEl>
                                          <p:spTgt spid="58"/>
                                        </p:tgtEl>
                                        <p:attrNameLst>
                                          <p:attrName>ppt_w</p:attrName>
                                        </p:attrNameLst>
                                      </p:cBhvr>
                                      <p:tavLst>
                                        <p:tav tm="0">
                                          <p:val>
                                            <p:fltVal val="0"/>
                                          </p:val>
                                        </p:tav>
                                        <p:tav tm="100000">
                                          <p:val>
                                            <p:strVal val="#ppt_w"/>
                                          </p:val>
                                        </p:tav>
                                      </p:tavLst>
                                    </p:anim>
                                    <p:anim calcmode="lin" valueType="num">
                                      <p:cBhvr>
                                        <p:cTn id="18" dur="500" fill="hold"/>
                                        <p:tgtEl>
                                          <p:spTgt spid="58"/>
                                        </p:tgtEl>
                                        <p:attrNameLst>
                                          <p:attrName>ppt_h</p:attrName>
                                        </p:attrNameLst>
                                      </p:cBhvr>
                                      <p:tavLst>
                                        <p:tav tm="0">
                                          <p:val>
                                            <p:fltVal val="0"/>
                                          </p:val>
                                        </p:tav>
                                        <p:tav tm="100000">
                                          <p:val>
                                            <p:strVal val="#ppt_h"/>
                                          </p:val>
                                        </p:tav>
                                      </p:tavLst>
                                    </p:anim>
                                    <p:animEffect transition="in" filter="fade">
                                      <p:cBhvr>
                                        <p:cTn id="19" dur="500"/>
                                        <p:tgtEl>
                                          <p:spTgt spid="58"/>
                                        </p:tgtEl>
                                      </p:cBhvr>
                                    </p:animEffect>
                                  </p:childTnLst>
                                </p:cTn>
                              </p:par>
                            </p:childTnLst>
                          </p:cTn>
                        </p:par>
                        <p:par>
                          <p:cTn id="20" fill="hold">
                            <p:stCondLst>
                              <p:cond delay="500"/>
                            </p:stCondLst>
                            <p:childTnLst>
                              <p:par>
                                <p:cTn id="21" presetID="2" presetClass="entr" presetSubtype="4"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250" fill="hold"/>
                                        <p:tgtEl>
                                          <p:spTgt spid="23"/>
                                        </p:tgtEl>
                                        <p:attrNameLst>
                                          <p:attrName>ppt_x</p:attrName>
                                        </p:attrNameLst>
                                      </p:cBhvr>
                                      <p:tavLst>
                                        <p:tav tm="0">
                                          <p:val>
                                            <p:strVal val="#ppt_x"/>
                                          </p:val>
                                        </p:tav>
                                        <p:tav tm="100000">
                                          <p:val>
                                            <p:strVal val="#ppt_x"/>
                                          </p:val>
                                        </p:tav>
                                      </p:tavLst>
                                    </p:anim>
                                    <p:anim calcmode="lin" valueType="num">
                                      <p:cBhvr additive="base">
                                        <p:cTn id="24" dur="250" fill="hold"/>
                                        <p:tgtEl>
                                          <p:spTgt spid="23"/>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2" presetClass="entr" presetSubtype="4" fill="hold" grpId="0" nodeType="after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additive="base">
                                        <p:cTn id="28" dur="250" fill="hold"/>
                                        <p:tgtEl>
                                          <p:spTgt spid="24"/>
                                        </p:tgtEl>
                                        <p:attrNameLst>
                                          <p:attrName>ppt_x</p:attrName>
                                        </p:attrNameLst>
                                      </p:cBhvr>
                                      <p:tavLst>
                                        <p:tav tm="0">
                                          <p:val>
                                            <p:strVal val="#ppt_x"/>
                                          </p:val>
                                        </p:tav>
                                        <p:tav tm="100000">
                                          <p:val>
                                            <p:strVal val="#ppt_x"/>
                                          </p:val>
                                        </p:tav>
                                      </p:tavLst>
                                    </p:anim>
                                    <p:anim calcmode="lin" valueType="num">
                                      <p:cBhvr additive="base">
                                        <p:cTn id="29" dur="25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wipe(down)">
                                      <p:cBhvr>
                                        <p:cTn id="34" dur="500"/>
                                        <p:tgtEl>
                                          <p:spTgt spid="30"/>
                                        </p:tgtEl>
                                      </p:cBhvr>
                                    </p:animEffect>
                                  </p:childTnLst>
                                </p:cTn>
                              </p:par>
                            </p:childTnLst>
                          </p:cTn>
                        </p:par>
                        <p:par>
                          <p:cTn id="35" fill="hold">
                            <p:stCondLst>
                              <p:cond delay="500"/>
                            </p:stCondLst>
                            <p:childTnLst>
                              <p:par>
                                <p:cTn id="36" presetID="2" presetClass="entr" presetSubtype="4" fill="hold" grpId="0" nodeType="afterEffect">
                                  <p:stCondLst>
                                    <p:cond delay="0"/>
                                  </p:stCondLst>
                                  <p:childTnLst>
                                    <p:set>
                                      <p:cBhvr>
                                        <p:cTn id="37" dur="1" fill="hold">
                                          <p:stCondLst>
                                            <p:cond delay="0"/>
                                          </p:stCondLst>
                                        </p:cTn>
                                        <p:tgtEl>
                                          <p:spTgt spid="41"/>
                                        </p:tgtEl>
                                        <p:attrNameLst>
                                          <p:attrName>style.visibility</p:attrName>
                                        </p:attrNameLst>
                                      </p:cBhvr>
                                      <p:to>
                                        <p:strVal val="visible"/>
                                      </p:to>
                                    </p:set>
                                    <p:anim calcmode="lin" valueType="num">
                                      <p:cBhvr additive="base">
                                        <p:cTn id="38" dur="250" fill="hold"/>
                                        <p:tgtEl>
                                          <p:spTgt spid="41"/>
                                        </p:tgtEl>
                                        <p:attrNameLst>
                                          <p:attrName>ppt_x</p:attrName>
                                        </p:attrNameLst>
                                      </p:cBhvr>
                                      <p:tavLst>
                                        <p:tav tm="0">
                                          <p:val>
                                            <p:strVal val="#ppt_x"/>
                                          </p:val>
                                        </p:tav>
                                        <p:tav tm="100000">
                                          <p:val>
                                            <p:strVal val="#ppt_x"/>
                                          </p:val>
                                        </p:tav>
                                      </p:tavLst>
                                    </p:anim>
                                    <p:anim calcmode="lin" valueType="num">
                                      <p:cBhvr additive="base">
                                        <p:cTn id="39" dur="250" fill="hold"/>
                                        <p:tgtEl>
                                          <p:spTgt spid="41"/>
                                        </p:tgtEl>
                                        <p:attrNameLst>
                                          <p:attrName>ppt_y</p:attrName>
                                        </p:attrNameLst>
                                      </p:cBhvr>
                                      <p:tavLst>
                                        <p:tav tm="0">
                                          <p:val>
                                            <p:strVal val="1+#ppt_h/2"/>
                                          </p:val>
                                        </p:tav>
                                        <p:tav tm="100000">
                                          <p:val>
                                            <p:strVal val="#ppt_y"/>
                                          </p:val>
                                        </p:tav>
                                      </p:tavLst>
                                    </p:anim>
                                  </p:childTnLst>
                                </p:cTn>
                              </p:par>
                            </p:childTnLst>
                          </p:cTn>
                        </p:par>
                        <p:par>
                          <p:cTn id="40" fill="hold">
                            <p:stCondLst>
                              <p:cond delay="1000"/>
                            </p:stCondLst>
                            <p:childTnLst>
                              <p:par>
                                <p:cTn id="41" presetID="2" presetClass="entr" presetSubtype="4" fill="hold" grpId="0" nodeType="afterEffect">
                                  <p:stCondLst>
                                    <p:cond delay="0"/>
                                  </p:stCondLst>
                                  <p:childTnLst>
                                    <p:set>
                                      <p:cBhvr>
                                        <p:cTn id="42" dur="1" fill="hold">
                                          <p:stCondLst>
                                            <p:cond delay="0"/>
                                          </p:stCondLst>
                                        </p:cTn>
                                        <p:tgtEl>
                                          <p:spTgt spid="42"/>
                                        </p:tgtEl>
                                        <p:attrNameLst>
                                          <p:attrName>style.visibility</p:attrName>
                                        </p:attrNameLst>
                                      </p:cBhvr>
                                      <p:to>
                                        <p:strVal val="visible"/>
                                      </p:to>
                                    </p:set>
                                    <p:anim calcmode="lin" valueType="num">
                                      <p:cBhvr additive="base">
                                        <p:cTn id="43" dur="250" fill="hold"/>
                                        <p:tgtEl>
                                          <p:spTgt spid="42"/>
                                        </p:tgtEl>
                                        <p:attrNameLst>
                                          <p:attrName>ppt_x</p:attrName>
                                        </p:attrNameLst>
                                      </p:cBhvr>
                                      <p:tavLst>
                                        <p:tav tm="0">
                                          <p:val>
                                            <p:strVal val="#ppt_x"/>
                                          </p:val>
                                        </p:tav>
                                        <p:tav tm="100000">
                                          <p:val>
                                            <p:strVal val="#ppt_x"/>
                                          </p:val>
                                        </p:tav>
                                      </p:tavLst>
                                    </p:anim>
                                    <p:anim calcmode="lin" valueType="num">
                                      <p:cBhvr additive="base">
                                        <p:cTn id="44" dur="250" fill="hold"/>
                                        <p:tgtEl>
                                          <p:spTgt spid="42"/>
                                        </p:tgtEl>
                                        <p:attrNameLst>
                                          <p:attrName>ppt_y</p:attrName>
                                        </p:attrNameLst>
                                      </p:cBhvr>
                                      <p:tavLst>
                                        <p:tav tm="0">
                                          <p:val>
                                            <p:strVal val="1+#ppt_h/2"/>
                                          </p:val>
                                        </p:tav>
                                        <p:tav tm="100000">
                                          <p:val>
                                            <p:strVal val="#ppt_y"/>
                                          </p:val>
                                        </p:tav>
                                      </p:tavLst>
                                    </p:anim>
                                  </p:childTnLst>
                                </p:cTn>
                              </p:par>
                            </p:childTnLst>
                          </p:cTn>
                        </p:par>
                        <p:par>
                          <p:cTn id="45" fill="hold">
                            <p:stCondLst>
                              <p:cond delay="1500"/>
                            </p:stCondLst>
                            <p:childTnLst>
                              <p:par>
                                <p:cTn id="46" presetID="2" presetClass="entr" presetSubtype="4" fill="hold" grpId="0" nodeType="afterEffect">
                                  <p:stCondLst>
                                    <p:cond delay="0"/>
                                  </p:stCondLst>
                                  <p:childTnLst>
                                    <p:set>
                                      <p:cBhvr>
                                        <p:cTn id="47" dur="1" fill="hold">
                                          <p:stCondLst>
                                            <p:cond delay="0"/>
                                          </p:stCondLst>
                                        </p:cTn>
                                        <p:tgtEl>
                                          <p:spTgt spid="43"/>
                                        </p:tgtEl>
                                        <p:attrNameLst>
                                          <p:attrName>style.visibility</p:attrName>
                                        </p:attrNameLst>
                                      </p:cBhvr>
                                      <p:to>
                                        <p:strVal val="visible"/>
                                      </p:to>
                                    </p:set>
                                    <p:anim calcmode="lin" valueType="num">
                                      <p:cBhvr additive="base">
                                        <p:cTn id="48" dur="250" fill="hold"/>
                                        <p:tgtEl>
                                          <p:spTgt spid="43"/>
                                        </p:tgtEl>
                                        <p:attrNameLst>
                                          <p:attrName>ppt_x</p:attrName>
                                        </p:attrNameLst>
                                      </p:cBhvr>
                                      <p:tavLst>
                                        <p:tav tm="0">
                                          <p:val>
                                            <p:strVal val="#ppt_x"/>
                                          </p:val>
                                        </p:tav>
                                        <p:tav tm="100000">
                                          <p:val>
                                            <p:strVal val="#ppt_x"/>
                                          </p:val>
                                        </p:tav>
                                      </p:tavLst>
                                    </p:anim>
                                    <p:anim calcmode="lin" valueType="num">
                                      <p:cBhvr additive="base">
                                        <p:cTn id="49" dur="250" fill="hold"/>
                                        <p:tgtEl>
                                          <p:spTgt spid="43"/>
                                        </p:tgtEl>
                                        <p:attrNameLst>
                                          <p:attrName>ppt_y</p:attrName>
                                        </p:attrNameLst>
                                      </p:cBhvr>
                                      <p:tavLst>
                                        <p:tav tm="0">
                                          <p:val>
                                            <p:strVal val="1+#ppt_h/2"/>
                                          </p:val>
                                        </p:tav>
                                        <p:tav tm="100000">
                                          <p:val>
                                            <p:strVal val="#ppt_y"/>
                                          </p:val>
                                        </p:tav>
                                      </p:tavLst>
                                    </p:anim>
                                  </p:childTnLst>
                                </p:cTn>
                              </p:par>
                            </p:childTnLst>
                          </p:cTn>
                        </p:par>
                        <p:par>
                          <p:cTn id="50" fill="hold">
                            <p:stCondLst>
                              <p:cond delay="2000"/>
                            </p:stCondLst>
                            <p:childTnLst>
                              <p:par>
                                <p:cTn id="51" presetID="2" presetClass="entr" presetSubtype="4" fill="hold" grpId="0" nodeType="afterEffect">
                                  <p:stCondLst>
                                    <p:cond delay="0"/>
                                  </p:stCondLst>
                                  <p:childTnLst>
                                    <p:set>
                                      <p:cBhvr>
                                        <p:cTn id="52" dur="1" fill="hold">
                                          <p:stCondLst>
                                            <p:cond delay="0"/>
                                          </p:stCondLst>
                                        </p:cTn>
                                        <p:tgtEl>
                                          <p:spTgt spid="44"/>
                                        </p:tgtEl>
                                        <p:attrNameLst>
                                          <p:attrName>style.visibility</p:attrName>
                                        </p:attrNameLst>
                                      </p:cBhvr>
                                      <p:to>
                                        <p:strVal val="visible"/>
                                      </p:to>
                                    </p:set>
                                    <p:anim calcmode="lin" valueType="num">
                                      <p:cBhvr additive="base">
                                        <p:cTn id="53" dur="250" fill="hold"/>
                                        <p:tgtEl>
                                          <p:spTgt spid="44"/>
                                        </p:tgtEl>
                                        <p:attrNameLst>
                                          <p:attrName>ppt_x</p:attrName>
                                        </p:attrNameLst>
                                      </p:cBhvr>
                                      <p:tavLst>
                                        <p:tav tm="0">
                                          <p:val>
                                            <p:strVal val="#ppt_x"/>
                                          </p:val>
                                        </p:tav>
                                        <p:tav tm="100000">
                                          <p:val>
                                            <p:strVal val="#ppt_x"/>
                                          </p:val>
                                        </p:tav>
                                      </p:tavLst>
                                    </p:anim>
                                    <p:anim calcmode="lin" valueType="num">
                                      <p:cBhvr additive="base">
                                        <p:cTn id="54" dur="250" fill="hold"/>
                                        <p:tgtEl>
                                          <p:spTgt spid="44"/>
                                        </p:tgtEl>
                                        <p:attrNameLst>
                                          <p:attrName>ppt_y</p:attrName>
                                        </p:attrNameLst>
                                      </p:cBhvr>
                                      <p:tavLst>
                                        <p:tav tm="0">
                                          <p:val>
                                            <p:strVal val="1+#ppt_h/2"/>
                                          </p:val>
                                        </p:tav>
                                        <p:tav tm="100000">
                                          <p:val>
                                            <p:strVal val="#ppt_y"/>
                                          </p:val>
                                        </p:tav>
                                      </p:tavLst>
                                    </p:anim>
                                  </p:childTnLst>
                                </p:cTn>
                              </p:par>
                            </p:childTnLst>
                          </p:cTn>
                        </p:par>
                        <p:par>
                          <p:cTn id="55" fill="hold">
                            <p:stCondLst>
                              <p:cond delay="2500"/>
                            </p:stCondLst>
                            <p:childTnLst>
                              <p:par>
                                <p:cTn id="56" presetID="2" presetClass="entr" presetSubtype="4" fill="hold" grpId="0" nodeType="afterEffect">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cBhvr additive="base">
                                        <p:cTn id="58" dur="250" fill="hold"/>
                                        <p:tgtEl>
                                          <p:spTgt spid="45"/>
                                        </p:tgtEl>
                                        <p:attrNameLst>
                                          <p:attrName>ppt_x</p:attrName>
                                        </p:attrNameLst>
                                      </p:cBhvr>
                                      <p:tavLst>
                                        <p:tav tm="0">
                                          <p:val>
                                            <p:strVal val="#ppt_x"/>
                                          </p:val>
                                        </p:tav>
                                        <p:tav tm="100000">
                                          <p:val>
                                            <p:strVal val="#ppt_x"/>
                                          </p:val>
                                        </p:tav>
                                      </p:tavLst>
                                    </p:anim>
                                    <p:anim calcmode="lin" valueType="num">
                                      <p:cBhvr additive="base">
                                        <p:cTn id="59" dur="250" fill="hold"/>
                                        <p:tgtEl>
                                          <p:spTgt spid="45"/>
                                        </p:tgtEl>
                                        <p:attrNameLst>
                                          <p:attrName>ppt_y</p:attrName>
                                        </p:attrNameLst>
                                      </p:cBhvr>
                                      <p:tavLst>
                                        <p:tav tm="0">
                                          <p:val>
                                            <p:strVal val="1+#ppt_h/2"/>
                                          </p:val>
                                        </p:tav>
                                        <p:tav tm="100000">
                                          <p:val>
                                            <p:strVal val="#ppt_y"/>
                                          </p:val>
                                        </p:tav>
                                      </p:tavLst>
                                    </p:anim>
                                  </p:childTnLst>
                                </p:cTn>
                              </p:par>
                            </p:childTnLst>
                          </p:cTn>
                        </p:par>
                        <p:par>
                          <p:cTn id="60" fill="hold">
                            <p:stCondLst>
                              <p:cond delay="3000"/>
                            </p:stCondLst>
                            <p:childTnLst>
                              <p:par>
                                <p:cTn id="61" presetID="2" presetClass="entr" presetSubtype="4" fill="hold" grpId="0" nodeType="afterEffect">
                                  <p:stCondLst>
                                    <p:cond delay="0"/>
                                  </p:stCondLst>
                                  <p:childTnLst>
                                    <p:set>
                                      <p:cBhvr>
                                        <p:cTn id="62" dur="1" fill="hold">
                                          <p:stCondLst>
                                            <p:cond delay="0"/>
                                          </p:stCondLst>
                                        </p:cTn>
                                        <p:tgtEl>
                                          <p:spTgt spid="46"/>
                                        </p:tgtEl>
                                        <p:attrNameLst>
                                          <p:attrName>style.visibility</p:attrName>
                                        </p:attrNameLst>
                                      </p:cBhvr>
                                      <p:to>
                                        <p:strVal val="visible"/>
                                      </p:to>
                                    </p:set>
                                    <p:anim calcmode="lin" valueType="num">
                                      <p:cBhvr additive="base">
                                        <p:cTn id="63" dur="250" fill="hold"/>
                                        <p:tgtEl>
                                          <p:spTgt spid="46"/>
                                        </p:tgtEl>
                                        <p:attrNameLst>
                                          <p:attrName>ppt_x</p:attrName>
                                        </p:attrNameLst>
                                      </p:cBhvr>
                                      <p:tavLst>
                                        <p:tav tm="0">
                                          <p:val>
                                            <p:strVal val="#ppt_x"/>
                                          </p:val>
                                        </p:tav>
                                        <p:tav tm="100000">
                                          <p:val>
                                            <p:strVal val="#ppt_x"/>
                                          </p:val>
                                        </p:tav>
                                      </p:tavLst>
                                    </p:anim>
                                    <p:anim calcmode="lin" valueType="num">
                                      <p:cBhvr additive="base">
                                        <p:cTn id="64" dur="250" fill="hold"/>
                                        <p:tgtEl>
                                          <p:spTgt spid="46"/>
                                        </p:tgtEl>
                                        <p:attrNameLst>
                                          <p:attrName>ppt_y</p:attrName>
                                        </p:attrNameLst>
                                      </p:cBhvr>
                                      <p:tavLst>
                                        <p:tav tm="0">
                                          <p:val>
                                            <p:strVal val="1+#ppt_h/2"/>
                                          </p:val>
                                        </p:tav>
                                        <p:tav tm="100000">
                                          <p:val>
                                            <p:strVal val="#ppt_y"/>
                                          </p:val>
                                        </p:tav>
                                      </p:tavLst>
                                    </p:anim>
                                  </p:childTnLst>
                                </p:cTn>
                              </p:par>
                            </p:childTnLst>
                          </p:cTn>
                        </p:par>
                        <p:par>
                          <p:cTn id="65" fill="hold">
                            <p:stCondLst>
                              <p:cond delay="3500"/>
                            </p:stCondLst>
                            <p:childTnLst>
                              <p:par>
                                <p:cTn id="66" presetID="2" presetClass="entr" presetSubtype="4" fill="hold" grpId="0" nodeType="afterEffect">
                                  <p:stCondLst>
                                    <p:cond delay="0"/>
                                  </p:stCondLst>
                                  <p:childTnLst>
                                    <p:set>
                                      <p:cBhvr>
                                        <p:cTn id="67" dur="1" fill="hold">
                                          <p:stCondLst>
                                            <p:cond delay="0"/>
                                          </p:stCondLst>
                                        </p:cTn>
                                        <p:tgtEl>
                                          <p:spTgt spid="47"/>
                                        </p:tgtEl>
                                        <p:attrNameLst>
                                          <p:attrName>style.visibility</p:attrName>
                                        </p:attrNameLst>
                                      </p:cBhvr>
                                      <p:to>
                                        <p:strVal val="visible"/>
                                      </p:to>
                                    </p:set>
                                    <p:anim calcmode="lin" valueType="num">
                                      <p:cBhvr additive="base">
                                        <p:cTn id="68" dur="250" fill="hold"/>
                                        <p:tgtEl>
                                          <p:spTgt spid="47"/>
                                        </p:tgtEl>
                                        <p:attrNameLst>
                                          <p:attrName>ppt_x</p:attrName>
                                        </p:attrNameLst>
                                      </p:cBhvr>
                                      <p:tavLst>
                                        <p:tav tm="0">
                                          <p:val>
                                            <p:strVal val="#ppt_x"/>
                                          </p:val>
                                        </p:tav>
                                        <p:tav tm="100000">
                                          <p:val>
                                            <p:strVal val="#ppt_x"/>
                                          </p:val>
                                        </p:tav>
                                      </p:tavLst>
                                    </p:anim>
                                    <p:anim calcmode="lin" valueType="num">
                                      <p:cBhvr additive="base">
                                        <p:cTn id="69" dur="250" fill="hold"/>
                                        <p:tgtEl>
                                          <p:spTgt spid="47"/>
                                        </p:tgtEl>
                                        <p:attrNameLst>
                                          <p:attrName>ppt_y</p:attrName>
                                        </p:attrNameLst>
                                      </p:cBhvr>
                                      <p:tavLst>
                                        <p:tav tm="0">
                                          <p:val>
                                            <p:strVal val="1+#ppt_h/2"/>
                                          </p:val>
                                        </p:tav>
                                        <p:tav tm="100000">
                                          <p:val>
                                            <p:strVal val="#ppt_y"/>
                                          </p:val>
                                        </p:tav>
                                      </p:tavLst>
                                    </p:anim>
                                  </p:childTnLst>
                                </p:cTn>
                              </p:par>
                            </p:childTnLst>
                          </p:cTn>
                        </p:par>
                        <p:par>
                          <p:cTn id="70" fill="hold">
                            <p:stCondLst>
                              <p:cond delay="4000"/>
                            </p:stCondLst>
                            <p:childTnLst>
                              <p:par>
                                <p:cTn id="71" presetID="2" presetClass="entr" presetSubtype="4" fill="hold" grpId="0" nodeType="afterEffect">
                                  <p:stCondLst>
                                    <p:cond delay="0"/>
                                  </p:stCondLst>
                                  <p:childTnLst>
                                    <p:set>
                                      <p:cBhvr>
                                        <p:cTn id="72" dur="1" fill="hold">
                                          <p:stCondLst>
                                            <p:cond delay="0"/>
                                          </p:stCondLst>
                                        </p:cTn>
                                        <p:tgtEl>
                                          <p:spTgt spid="48"/>
                                        </p:tgtEl>
                                        <p:attrNameLst>
                                          <p:attrName>style.visibility</p:attrName>
                                        </p:attrNameLst>
                                      </p:cBhvr>
                                      <p:to>
                                        <p:strVal val="visible"/>
                                      </p:to>
                                    </p:set>
                                    <p:anim calcmode="lin" valueType="num">
                                      <p:cBhvr additive="base">
                                        <p:cTn id="73" dur="250" fill="hold"/>
                                        <p:tgtEl>
                                          <p:spTgt spid="48"/>
                                        </p:tgtEl>
                                        <p:attrNameLst>
                                          <p:attrName>ppt_x</p:attrName>
                                        </p:attrNameLst>
                                      </p:cBhvr>
                                      <p:tavLst>
                                        <p:tav tm="0">
                                          <p:val>
                                            <p:strVal val="#ppt_x"/>
                                          </p:val>
                                        </p:tav>
                                        <p:tav tm="100000">
                                          <p:val>
                                            <p:strVal val="#ppt_x"/>
                                          </p:val>
                                        </p:tav>
                                      </p:tavLst>
                                    </p:anim>
                                    <p:anim calcmode="lin" valueType="num">
                                      <p:cBhvr additive="base">
                                        <p:cTn id="74" dur="250" fill="hold"/>
                                        <p:tgtEl>
                                          <p:spTgt spid="48"/>
                                        </p:tgtEl>
                                        <p:attrNameLst>
                                          <p:attrName>ppt_y</p:attrName>
                                        </p:attrNameLst>
                                      </p:cBhvr>
                                      <p:tavLst>
                                        <p:tav tm="0">
                                          <p:val>
                                            <p:strVal val="1+#ppt_h/2"/>
                                          </p:val>
                                        </p:tav>
                                        <p:tav tm="100000">
                                          <p:val>
                                            <p:strVal val="#ppt_y"/>
                                          </p:val>
                                        </p:tav>
                                      </p:tavLst>
                                    </p:anim>
                                  </p:childTnLst>
                                </p:cTn>
                              </p:par>
                            </p:childTnLst>
                          </p:cTn>
                        </p:par>
                        <p:par>
                          <p:cTn id="75" fill="hold">
                            <p:stCondLst>
                              <p:cond delay="4500"/>
                            </p:stCondLst>
                            <p:childTnLst>
                              <p:par>
                                <p:cTn id="76" presetID="2" presetClass="entr" presetSubtype="4" fill="hold" grpId="0" nodeType="afterEffect">
                                  <p:stCondLst>
                                    <p:cond delay="0"/>
                                  </p:stCondLst>
                                  <p:childTnLst>
                                    <p:set>
                                      <p:cBhvr>
                                        <p:cTn id="77" dur="1" fill="hold">
                                          <p:stCondLst>
                                            <p:cond delay="0"/>
                                          </p:stCondLst>
                                        </p:cTn>
                                        <p:tgtEl>
                                          <p:spTgt spid="49"/>
                                        </p:tgtEl>
                                        <p:attrNameLst>
                                          <p:attrName>style.visibility</p:attrName>
                                        </p:attrNameLst>
                                      </p:cBhvr>
                                      <p:to>
                                        <p:strVal val="visible"/>
                                      </p:to>
                                    </p:set>
                                    <p:anim calcmode="lin" valueType="num">
                                      <p:cBhvr additive="base">
                                        <p:cTn id="78" dur="250" fill="hold"/>
                                        <p:tgtEl>
                                          <p:spTgt spid="49"/>
                                        </p:tgtEl>
                                        <p:attrNameLst>
                                          <p:attrName>ppt_x</p:attrName>
                                        </p:attrNameLst>
                                      </p:cBhvr>
                                      <p:tavLst>
                                        <p:tav tm="0">
                                          <p:val>
                                            <p:strVal val="#ppt_x"/>
                                          </p:val>
                                        </p:tav>
                                        <p:tav tm="100000">
                                          <p:val>
                                            <p:strVal val="#ppt_x"/>
                                          </p:val>
                                        </p:tav>
                                      </p:tavLst>
                                    </p:anim>
                                    <p:anim calcmode="lin" valueType="num">
                                      <p:cBhvr additive="base">
                                        <p:cTn id="79" dur="250" fill="hold"/>
                                        <p:tgtEl>
                                          <p:spTgt spid="49"/>
                                        </p:tgtEl>
                                        <p:attrNameLst>
                                          <p:attrName>ppt_y</p:attrName>
                                        </p:attrNameLst>
                                      </p:cBhvr>
                                      <p:tavLst>
                                        <p:tav tm="0">
                                          <p:val>
                                            <p:strVal val="1+#ppt_h/2"/>
                                          </p:val>
                                        </p:tav>
                                        <p:tav tm="100000">
                                          <p:val>
                                            <p:strVal val="#ppt_y"/>
                                          </p:val>
                                        </p:tav>
                                      </p:tavLst>
                                    </p:anim>
                                  </p:childTnLst>
                                </p:cTn>
                              </p:par>
                            </p:childTnLst>
                          </p:cTn>
                        </p:par>
                        <p:par>
                          <p:cTn id="80" fill="hold">
                            <p:stCondLst>
                              <p:cond delay="5000"/>
                            </p:stCondLst>
                            <p:childTnLst>
                              <p:par>
                                <p:cTn id="81" presetID="2" presetClass="entr" presetSubtype="4" fill="hold" grpId="0" nodeType="afterEffect">
                                  <p:stCondLst>
                                    <p:cond delay="0"/>
                                  </p:stCondLst>
                                  <p:childTnLst>
                                    <p:set>
                                      <p:cBhvr>
                                        <p:cTn id="82" dur="1" fill="hold">
                                          <p:stCondLst>
                                            <p:cond delay="0"/>
                                          </p:stCondLst>
                                        </p:cTn>
                                        <p:tgtEl>
                                          <p:spTgt spid="50"/>
                                        </p:tgtEl>
                                        <p:attrNameLst>
                                          <p:attrName>style.visibility</p:attrName>
                                        </p:attrNameLst>
                                      </p:cBhvr>
                                      <p:to>
                                        <p:strVal val="visible"/>
                                      </p:to>
                                    </p:set>
                                    <p:anim calcmode="lin" valueType="num">
                                      <p:cBhvr additive="base">
                                        <p:cTn id="83" dur="250" fill="hold"/>
                                        <p:tgtEl>
                                          <p:spTgt spid="50"/>
                                        </p:tgtEl>
                                        <p:attrNameLst>
                                          <p:attrName>ppt_x</p:attrName>
                                        </p:attrNameLst>
                                      </p:cBhvr>
                                      <p:tavLst>
                                        <p:tav tm="0">
                                          <p:val>
                                            <p:strVal val="#ppt_x"/>
                                          </p:val>
                                        </p:tav>
                                        <p:tav tm="100000">
                                          <p:val>
                                            <p:strVal val="#ppt_x"/>
                                          </p:val>
                                        </p:tav>
                                      </p:tavLst>
                                    </p:anim>
                                    <p:anim calcmode="lin" valueType="num">
                                      <p:cBhvr additive="base">
                                        <p:cTn id="84" dur="250" fill="hold"/>
                                        <p:tgtEl>
                                          <p:spTgt spid="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59" grpId="0"/>
      <p:bldP spid="30" grpId="0" animBg="1"/>
      <p:bldP spid="23" grpId="0"/>
      <p:bldP spid="24" grpId="0" animBg="1"/>
      <p:bldP spid="41" grpId="0"/>
      <p:bldP spid="42" grpId="0" animBg="1"/>
      <p:bldP spid="43" grpId="0"/>
      <p:bldP spid="44" grpId="0" animBg="1"/>
      <p:bldP spid="45" grpId="0"/>
      <p:bldP spid="46" grpId="0" animBg="1"/>
      <p:bldP spid="47" grpId="0"/>
      <p:bldP spid="48" grpId="0" animBg="1"/>
      <p:bldP spid="49" grpId="0"/>
      <p:bldP spid="5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l="6352" r="37157"/>
          <a:stretch>
            <a:fillRect/>
          </a:stretch>
        </p:blipFill>
        <p:spPr>
          <a:xfrm>
            <a:off x="0" y="0"/>
            <a:ext cx="4612943" cy="5143500"/>
          </a:xfrm>
          <a:prstGeom prst="rect">
            <a:avLst/>
          </a:prstGeom>
        </p:spPr>
      </p:pic>
      <p:sp>
        <p:nvSpPr>
          <p:cNvPr id="7" name="矩形 6"/>
          <p:cNvSpPr/>
          <p:nvPr/>
        </p:nvSpPr>
        <p:spPr>
          <a:xfrm>
            <a:off x="4612943" y="0"/>
            <a:ext cx="4531057" cy="5143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标题层"/>
          <p:cNvSpPr txBox="1"/>
          <p:nvPr/>
        </p:nvSpPr>
        <p:spPr bwMode="auto">
          <a:xfrm>
            <a:off x="4909232" y="2643758"/>
            <a:ext cx="3911240" cy="646331"/>
          </a:xfrm>
          <a:prstGeom prst="rect">
            <a:avLst/>
          </a:prstGeom>
          <a:noFill/>
          <a:effectLst/>
        </p:spPr>
        <p:txBody>
          <a:bodyPr wrap="square">
            <a:spAutoFit/>
          </a:bodyPr>
          <a:lstStyle/>
          <a:p>
            <a:pPr algn="ctr"/>
            <a:r>
              <a:rPr lang="zh-CN" altLang="en-US" sz="3600" b="1" dirty="0">
                <a:solidFill>
                  <a:schemeClr val="bg1"/>
                </a:solidFill>
                <a:latin typeface="微软雅黑" panose="020B0503020204020204" pitchFamily="34" charset="-122"/>
                <a:ea typeface="微软雅黑" panose="020B0503020204020204" pitchFamily="34" charset="-122"/>
              </a:rPr>
              <a:t>健身运动通用</a:t>
            </a:r>
            <a:r>
              <a:rPr lang="en-US" altLang="zh-CN" sz="3600" b="1" dirty="0">
                <a:solidFill>
                  <a:schemeClr val="bg1"/>
                </a:solidFill>
                <a:latin typeface="微软雅黑" panose="020B0503020204020204" pitchFamily="34" charset="-122"/>
                <a:ea typeface="微软雅黑" panose="020B0503020204020204" pitchFamily="34" charset="-122"/>
              </a:rPr>
              <a:t>PPT</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
        <p:nvSpPr>
          <p:cNvPr id="8" name="TextBox 15"/>
          <p:cNvSpPr txBox="1">
            <a:spLocks noChangeArrowheads="1"/>
          </p:cNvSpPr>
          <p:nvPr/>
        </p:nvSpPr>
        <p:spPr bwMode="auto">
          <a:xfrm>
            <a:off x="4981240" y="3509595"/>
            <a:ext cx="3731728" cy="646331"/>
          </a:xfrm>
          <a:prstGeom prst="rect">
            <a:avLst/>
          </a:prstGeom>
          <a:noFill/>
          <a:ln w="9525">
            <a:noFill/>
            <a:miter lim="800000"/>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lvl="0" algn="l">
              <a:lnSpc>
                <a:spcPct val="120000"/>
              </a:lnSpc>
              <a:defRPr sz="1200" b="0" kern="0">
                <a:solidFill>
                  <a:schemeClr val="accent3">
                    <a:lumMod val="50000"/>
                  </a:schemeClr>
                </a:solidFill>
                <a:latin typeface="微软雅黑" panose="020B0503020204020204" pitchFamily="34" charset="-122"/>
                <a:ea typeface="微软雅黑" panose="020B0503020204020204" pitchFamily="34" charset="-122"/>
              </a:defRPr>
            </a:lvl1pPr>
          </a:lstStyle>
          <a:p>
            <a:pPr algn="ctr">
              <a:lnSpc>
                <a:spcPct val="150000"/>
              </a:lnSpc>
            </a:pPr>
            <a:r>
              <a:rPr lang="zh-CN" altLang="en-US" dirty="0">
                <a:solidFill>
                  <a:schemeClr val="bg1"/>
                </a:solidFill>
              </a:rPr>
              <a:t>◆ 单击添加小标题内容 </a:t>
            </a:r>
            <a:r>
              <a:rPr lang="en-US" altLang="zh-CN" dirty="0">
                <a:solidFill>
                  <a:schemeClr val="bg1"/>
                </a:solidFill>
              </a:rPr>
              <a:t>	</a:t>
            </a:r>
            <a:r>
              <a:rPr lang="zh-CN" altLang="en-US" dirty="0" smtClean="0">
                <a:solidFill>
                  <a:schemeClr val="bg1"/>
                </a:solidFill>
              </a:rPr>
              <a:t>◆ </a:t>
            </a:r>
            <a:r>
              <a:rPr lang="zh-CN" altLang="en-US" dirty="0">
                <a:solidFill>
                  <a:schemeClr val="bg1"/>
                </a:solidFill>
              </a:rPr>
              <a:t>单击添加小标题内容</a:t>
            </a:r>
            <a:endParaRPr lang="en-US" altLang="zh-CN" dirty="0">
              <a:solidFill>
                <a:schemeClr val="bg1"/>
              </a:solidFill>
            </a:endParaRPr>
          </a:p>
          <a:p>
            <a:pPr algn="ctr">
              <a:lnSpc>
                <a:spcPct val="150000"/>
              </a:lnSpc>
            </a:pPr>
            <a:r>
              <a:rPr lang="zh-CN" altLang="en-US" dirty="0">
                <a:solidFill>
                  <a:schemeClr val="bg1"/>
                </a:solidFill>
              </a:rPr>
              <a:t>◆ 单击添加小标题</a:t>
            </a:r>
            <a:r>
              <a:rPr lang="zh-CN" altLang="en-US" dirty="0" smtClean="0">
                <a:solidFill>
                  <a:schemeClr val="bg1"/>
                </a:solidFill>
              </a:rPr>
              <a:t>内容</a:t>
            </a:r>
            <a:r>
              <a:rPr lang="en-US" altLang="zh-CN" dirty="0">
                <a:solidFill>
                  <a:schemeClr val="bg1"/>
                </a:solidFill>
              </a:rPr>
              <a:t>	</a:t>
            </a:r>
            <a:r>
              <a:rPr lang="zh-CN" altLang="en-US" dirty="0" smtClean="0">
                <a:solidFill>
                  <a:schemeClr val="bg1"/>
                </a:solidFill>
              </a:rPr>
              <a:t>◆ </a:t>
            </a:r>
            <a:r>
              <a:rPr lang="zh-CN" altLang="en-US" dirty="0">
                <a:solidFill>
                  <a:schemeClr val="bg1"/>
                </a:solidFill>
              </a:rPr>
              <a:t>单击添加小标题内容</a:t>
            </a:r>
            <a:endParaRPr lang="en-US" altLang="zh-CN" dirty="0">
              <a:solidFill>
                <a:schemeClr val="bg1"/>
              </a:solidFill>
            </a:endParaRPr>
          </a:p>
        </p:txBody>
      </p:sp>
      <p:cxnSp>
        <p:nvCxnSpPr>
          <p:cNvPr id="3" name="直接连接符 2"/>
          <p:cNvCxnSpPr/>
          <p:nvPr/>
        </p:nvCxnSpPr>
        <p:spPr>
          <a:xfrm>
            <a:off x="4981240" y="3363838"/>
            <a:ext cx="3731728" cy="0"/>
          </a:xfrm>
          <a:prstGeom prst="line">
            <a:avLst/>
          </a:prstGeom>
          <a:ln w="3175">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2" name="椭圆 1"/>
          <p:cNvSpPr/>
          <p:nvPr/>
        </p:nvSpPr>
        <p:spPr>
          <a:xfrm>
            <a:off x="6170534" y="847879"/>
            <a:ext cx="1407286" cy="140728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259"/>
          <p:cNvSpPr>
            <a:spLocks noChangeArrowheads="1"/>
          </p:cNvSpPr>
          <p:nvPr/>
        </p:nvSpPr>
        <p:spPr bwMode="auto">
          <a:xfrm>
            <a:off x="6008002" y="1205921"/>
            <a:ext cx="1732350"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4000" b="0" cap="all" dirty="0">
                <a:solidFill>
                  <a:schemeClr val="bg1"/>
                </a:solidFill>
                <a:latin typeface="Shihan" pitchFamily="50" charset="0"/>
                <a:cs typeface="Arial" panose="020B0604020202020204" pitchFamily="34" charset="0"/>
              </a:rPr>
              <a:t>PART 01 </a:t>
            </a:r>
            <a:endParaRPr lang="en-US" altLang="zh-CN" sz="4000" b="0" cap="all" dirty="0">
              <a:solidFill>
                <a:schemeClr val="bg1"/>
              </a:solidFill>
              <a:latin typeface="Shihan" pitchFamily="50" charset="0"/>
              <a:cs typeface="Arial" panose="020B0604020202020204" pitchFamily="34" charset="0"/>
            </a:endParaRPr>
          </a:p>
        </p:txBody>
      </p:sp>
      <p:sp>
        <p:nvSpPr>
          <p:cNvPr id="9" name="椭圆 8"/>
          <p:cNvSpPr/>
          <p:nvPr/>
        </p:nvSpPr>
        <p:spPr>
          <a:xfrm>
            <a:off x="6086423" y="771550"/>
            <a:ext cx="1559944" cy="1559944"/>
          </a:xfrm>
          <a:prstGeom prst="ellipse">
            <a:avLst/>
          </a:prstGeom>
          <a:noFill/>
          <a:ln w="317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par>
                          <p:cTn id="8" fill="hold">
                            <p:stCondLst>
                              <p:cond delay="20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0"/>
                                        </p:tgtEl>
                                        <p:attrNameLst>
                                          <p:attrName>ppt_y</p:attrName>
                                        </p:attrNameLst>
                                      </p:cBhvr>
                                      <p:tavLst>
                                        <p:tav tm="0">
                                          <p:val>
                                            <p:strVal val="#ppt_y"/>
                                          </p:val>
                                        </p:tav>
                                        <p:tav tm="100000">
                                          <p:val>
                                            <p:strVal val="#ppt_y"/>
                                          </p:val>
                                        </p:tav>
                                      </p:tavLst>
                                    </p:anim>
                                    <p:anim calcmode="lin" valueType="num">
                                      <p:cBhvr>
                                        <p:cTn id="13"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0"/>
                                        </p:tgtEl>
                                      </p:cBhvr>
                                    </p:animEffect>
                                  </p:childTnLst>
                                </p:cTn>
                              </p:par>
                            </p:childTnLst>
                          </p:cTn>
                        </p:par>
                        <p:par>
                          <p:cTn id="16" fill="hold">
                            <p:stCondLst>
                              <p:cond delay="2849"/>
                            </p:stCondLst>
                            <p:childTnLst>
                              <p:par>
                                <p:cTn id="17" presetID="26" presetClass="emph" presetSubtype="0" fill="hold" grpId="1" nodeType="afterEffect">
                                  <p:stCondLst>
                                    <p:cond delay="0"/>
                                  </p:stCondLst>
                                  <p:iterate type="lt">
                                    <p:tmPct val="0"/>
                                  </p:iterate>
                                  <p:childTnLst>
                                    <p:animEffect transition="out" filter="fade">
                                      <p:cBhvr>
                                        <p:cTn id="18" dur="500" tmFilter="0, 0; .2, .5; .8, .5; 1, 0"/>
                                        <p:tgtEl>
                                          <p:spTgt spid="10"/>
                                        </p:tgtEl>
                                      </p:cBhvr>
                                    </p:animEffect>
                                    <p:animScale>
                                      <p:cBhvr>
                                        <p:cTn id="19" dur="250" autoRev="1" fill="hold"/>
                                        <p:tgtEl>
                                          <p:spTgt spid="10"/>
                                        </p:tgtEl>
                                      </p:cBhvr>
                                      <p:by x="105000" y="105000"/>
                                    </p:animScale>
                                  </p:childTnLst>
                                </p:cTn>
                              </p:par>
                              <p:par>
                                <p:cTn id="20" presetID="2" presetClass="entr" presetSubtype="2" decel="5250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1000" fill="hold"/>
                                        <p:tgtEl>
                                          <p:spTgt spid="5"/>
                                        </p:tgtEl>
                                        <p:attrNameLst>
                                          <p:attrName>ppt_x</p:attrName>
                                        </p:attrNameLst>
                                      </p:cBhvr>
                                      <p:tavLst>
                                        <p:tav tm="0">
                                          <p:val>
                                            <p:strVal val="1+#ppt_w/2"/>
                                          </p:val>
                                        </p:tav>
                                        <p:tav tm="100000">
                                          <p:val>
                                            <p:strVal val="#ppt_x"/>
                                          </p:val>
                                        </p:tav>
                                      </p:tavLst>
                                    </p:anim>
                                    <p:anim calcmode="lin" valueType="num">
                                      <p:cBhvr additive="base">
                                        <p:cTn id="23" dur="10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wipe(left)">
                                      <p:cBhvr>
                                        <p:cTn id="3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0" grpId="0"/>
      <p:bldP spid="10"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3147814"/>
            <a:ext cx="9144000" cy="199568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b="19543"/>
          <a:stretch>
            <a:fillRect/>
          </a:stretch>
        </p:blipFill>
        <p:spPr>
          <a:xfrm>
            <a:off x="323528" y="339502"/>
            <a:ext cx="5543472" cy="3340714"/>
          </a:xfrm>
          <a:prstGeom prst="rect">
            <a:avLst/>
          </a:prstGeom>
        </p:spPr>
      </p:pic>
      <p:sp>
        <p:nvSpPr>
          <p:cNvPr id="6" name="椭圆 5"/>
          <p:cNvSpPr/>
          <p:nvPr/>
        </p:nvSpPr>
        <p:spPr>
          <a:xfrm>
            <a:off x="6516216" y="843558"/>
            <a:ext cx="1901011" cy="1901011"/>
          </a:xfrm>
          <a:prstGeom prst="ellipse">
            <a:avLst/>
          </a:prstGeom>
          <a:solidFill>
            <a:srgbClr val="C00000"/>
          </a:solidFill>
          <a:ln w="3175">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6602626" y="929967"/>
            <a:ext cx="1728192" cy="1728192"/>
          </a:xfrm>
          <a:prstGeom prst="ellipse">
            <a:avLst/>
          </a:prstGeom>
          <a:noFill/>
          <a:ln w="317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MH_Others_2"/>
          <p:cNvSpPr txBox="1"/>
          <p:nvPr>
            <p:custDataLst>
              <p:tags r:id="rId2"/>
            </p:custDataLst>
          </p:nvPr>
        </p:nvSpPr>
        <p:spPr>
          <a:xfrm>
            <a:off x="6532328" y="1155055"/>
            <a:ext cx="1884899" cy="1231106"/>
          </a:xfrm>
          <a:prstGeom prst="rect">
            <a:avLst/>
          </a:prstGeom>
          <a:noFill/>
        </p:spPr>
        <p:txBody>
          <a:bodyPr wrap="square" lIns="0" tIns="0" rIns="0" bIns="0">
            <a:spAutoFit/>
          </a:bodyPr>
          <a:lstStyle/>
          <a:p>
            <a:pPr algn="ctr">
              <a:defRPr/>
            </a:pPr>
            <a:r>
              <a:rPr lang="en-US" altLang="zh-CN" sz="8000" b="0" dirty="0" smtClean="0">
                <a:solidFill>
                  <a:schemeClr val="bg1"/>
                </a:solidFill>
                <a:latin typeface="Shihan" pitchFamily="50" charset="0"/>
                <a:ea typeface="微软雅黑" panose="020B0503020204020204" pitchFamily="34" charset="-122"/>
                <a:sym typeface="Arial" panose="020B0604020202020204" pitchFamily="34" charset="0"/>
              </a:rPr>
              <a:t>95%</a:t>
            </a:r>
            <a:endParaRPr lang="zh-CN" altLang="en-US" sz="8000" b="0" dirty="0">
              <a:solidFill>
                <a:schemeClr val="bg1"/>
              </a:solidFill>
              <a:latin typeface="Shihan" pitchFamily="50" charset="0"/>
              <a:ea typeface="微软雅黑" panose="020B0503020204020204" pitchFamily="34" charset="-122"/>
              <a:sym typeface="Arial" panose="020B0604020202020204" pitchFamily="34" charset="0"/>
            </a:endParaRPr>
          </a:p>
        </p:txBody>
      </p:sp>
      <p:sp>
        <p:nvSpPr>
          <p:cNvPr id="9" name="Text Box 10"/>
          <p:cNvSpPr txBox="1">
            <a:spLocks noChangeArrowheads="1"/>
          </p:cNvSpPr>
          <p:nvPr/>
        </p:nvSpPr>
        <p:spPr bwMode="auto">
          <a:xfrm>
            <a:off x="341856" y="3939902"/>
            <a:ext cx="8064896" cy="877163"/>
          </a:xfrm>
          <a:prstGeom prst="rect">
            <a:avLst/>
          </a:prstGeom>
          <a:noFill/>
          <a:ln w="9525">
            <a:noFill/>
            <a:miter lim="800000"/>
          </a:ln>
        </p:spPr>
        <p:txBody>
          <a:bodyPr wrap="square" lIns="45720" tIns="22860" rIns="45720" bIns="22860">
            <a:spAutoFit/>
          </a:bodyPr>
          <a:lstStyle/>
          <a:p>
            <a:pPr marL="285750" indent="-285750" defTabSz="1087755">
              <a:lnSpc>
                <a:spcPct val="150000"/>
              </a:lnSpc>
              <a:buFont typeface="Wingdings" panose="05000000000000000000" pitchFamily="2" charset="2"/>
              <a:buChar char="u"/>
            </a:pPr>
            <a:r>
              <a:rPr lang="zh-CN" altLang="en-US" sz="140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点击这里添加标题</a:t>
            </a:r>
            <a:endParaRPr lang="en-US" altLang="zh-CN" sz="140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a:p>
            <a:pPr defTabSz="1087755">
              <a:lnSpc>
                <a:spcPct val="150000"/>
              </a:lnSpc>
            </a:pPr>
            <a:r>
              <a:rPr lang="zh-CN" altLang="en-US" sz="11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点击这里添加标题点击这里添加标题点击这里点击这里添加标题点击这里添加标题点击</a:t>
            </a:r>
            <a:r>
              <a:rPr lang="zh-CN" altLang="en-US" sz="1100" dirty="0" smtClean="0">
                <a:solidFill>
                  <a:schemeClr val="bg1"/>
                </a:solidFill>
                <a:latin typeface="微软雅黑" panose="020B0503020204020204" pitchFamily="34" charset="-122"/>
                <a:ea typeface="微软雅黑" panose="020B0503020204020204" pitchFamily="34" charset="-122"/>
                <a:cs typeface="Open Sans" panose="020B0606030504020204" pitchFamily="34" charset="0"/>
              </a:rPr>
              <a:t>这里</a:t>
            </a:r>
            <a:r>
              <a:rPr lang="zh-CN" altLang="en-US" sz="11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点击这里添加标题点击这里添加标题点击</a:t>
            </a:r>
            <a:r>
              <a:rPr lang="zh-CN" altLang="en-US" sz="1100" dirty="0" smtClean="0">
                <a:solidFill>
                  <a:schemeClr val="bg1"/>
                </a:solidFill>
                <a:latin typeface="微软雅黑" panose="020B0503020204020204" pitchFamily="34" charset="-122"/>
                <a:ea typeface="微软雅黑" panose="020B0503020204020204" pitchFamily="34" charset="-122"/>
                <a:cs typeface="Open Sans" panose="020B0606030504020204" pitchFamily="34" charset="0"/>
              </a:rPr>
              <a:t>这里</a:t>
            </a:r>
            <a:r>
              <a:rPr lang="zh-CN" altLang="en-US" sz="11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点击这里添加标题点击这里添加标题点击</a:t>
            </a:r>
            <a:r>
              <a:rPr lang="zh-CN" altLang="en-US" sz="1100" dirty="0" smtClean="0">
                <a:solidFill>
                  <a:schemeClr val="bg1"/>
                </a:solidFill>
                <a:latin typeface="微软雅黑" panose="020B0503020204020204" pitchFamily="34" charset="-122"/>
                <a:ea typeface="微软雅黑" panose="020B0503020204020204" pitchFamily="34" charset="-122"/>
                <a:cs typeface="Open Sans" panose="020B0606030504020204" pitchFamily="34" charset="0"/>
              </a:rPr>
              <a:t>这里</a:t>
            </a:r>
            <a:endParaRPr lang="en-US" altLang="zh-CN" sz="11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39552" y="427568"/>
            <a:ext cx="2997191" cy="4701760"/>
            <a:chOff x="8413141" y="2085282"/>
            <a:chExt cx="487155" cy="764211"/>
          </a:xfrm>
          <a:solidFill>
            <a:srgbClr val="C00000"/>
          </a:solidFill>
        </p:grpSpPr>
        <p:sp>
          <p:nvSpPr>
            <p:cNvPr id="5" name="Freeform 128"/>
            <p:cNvSpPr/>
            <p:nvPr/>
          </p:nvSpPr>
          <p:spPr bwMode="auto">
            <a:xfrm>
              <a:off x="8452391" y="2085282"/>
              <a:ext cx="399421" cy="528713"/>
            </a:xfrm>
            <a:custGeom>
              <a:avLst/>
              <a:gdLst>
                <a:gd name="T0" fmla="*/ 11 w 73"/>
                <a:gd name="T1" fmla="*/ 6 h 97"/>
                <a:gd name="T2" fmla="*/ 13 w 73"/>
                <a:gd name="T3" fmla="*/ 6 h 97"/>
                <a:gd name="T4" fmla="*/ 14 w 73"/>
                <a:gd name="T5" fmla="*/ 3 h 97"/>
                <a:gd name="T6" fmla="*/ 11 w 73"/>
                <a:gd name="T7" fmla="*/ 0 h 97"/>
                <a:gd name="T8" fmla="*/ 5 w 73"/>
                <a:gd name="T9" fmla="*/ 3 h 97"/>
                <a:gd name="T10" fmla="*/ 2 w 73"/>
                <a:gd name="T11" fmla="*/ 11 h 97"/>
                <a:gd name="T12" fmla="*/ 0 w 73"/>
                <a:gd name="T13" fmla="*/ 18 h 97"/>
                <a:gd name="T14" fmla="*/ 3 w 73"/>
                <a:gd name="T15" fmla="*/ 26 h 97"/>
                <a:gd name="T16" fmla="*/ 17 w 73"/>
                <a:gd name="T17" fmla="*/ 29 h 97"/>
                <a:gd name="T18" fmla="*/ 21 w 73"/>
                <a:gd name="T19" fmla="*/ 35 h 97"/>
                <a:gd name="T20" fmla="*/ 27 w 73"/>
                <a:gd name="T21" fmla="*/ 50 h 97"/>
                <a:gd name="T22" fmla="*/ 28 w 73"/>
                <a:gd name="T23" fmla="*/ 61 h 97"/>
                <a:gd name="T24" fmla="*/ 37 w 73"/>
                <a:gd name="T25" fmla="*/ 97 h 97"/>
                <a:gd name="T26" fmla="*/ 46 w 73"/>
                <a:gd name="T27" fmla="*/ 61 h 97"/>
                <a:gd name="T28" fmla="*/ 49 w 73"/>
                <a:gd name="T29" fmla="*/ 42 h 97"/>
                <a:gd name="T30" fmla="*/ 54 w 73"/>
                <a:gd name="T31" fmla="*/ 31 h 97"/>
                <a:gd name="T32" fmla="*/ 64 w 73"/>
                <a:gd name="T33" fmla="*/ 29 h 97"/>
                <a:gd name="T34" fmla="*/ 73 w 73"/>
                <a:gd name="T35" fmla="*/ 22 h 97"/>
                <a:gd name="T36" fmla="*/ 73 w 73"/>
                <a:gd name="T37" fmla="*/ 14 h 97"/>
                <a:gd name="T38" fmla="*/ 70 w 73"/>
                <a:gd name="T39" fmla="*/ 7 h 97"/>
                <a:gd name="T40" fmla="*/ 65 w 73"/>
                <a:gd name="T41" fmla="*/ 1 h 97"/>
                <a:gd name="T42" fmla="*/ 61 w 73"/>
                <a:gd name="T43" fmla="*/ 1 h 97"/>
                <a:gd name="T44" fmla="*/ 59 w 73"/>
                <a:gd name="T45" fmla="*/ 5 h 97"/>
                <a:gd name="T46" fmla="*/ 61 w 73"/>
                <a:gd name="T47" fmla="*/ 6 h 97"/>
                <a:gd name="T48" fmla="*/ 64 w 73"/>
                <a:gd name="T49" fmla="*/ 6 h 97"/>
                <a:gd name="T50" fmla="*/ 66 w 73"/>
                <a:gd name="T51" fmla="*/ 11 h 97"/>
                <a:gd name="T52" fmla="*/ 64 w 73"/>
                <a:gd name="T53" fmla="*/ 18 h 97"/>
                <a:gd name="T54" fmla="*/ 62 w 73"/>
                <a:gd name="T55" fmla="*/ 19 h 97"/>
                <a:gd name="T56" fmla="*/ 58 w 73"/>
                <a:gd name="T57" fmla="*/ 17 h 97"/>
                <a:gd name="T58" fmla="*/ 55 w 73"/>
                <a:gd name="T59" fmla="*/ 19 h 97"/>
                <a:gd name="T60" fmla="*/ 53 w 73"/>
                <a:gd name="T61" fmla="*/ 18 h 97"/>
                <a:gd name="T62" fmla="*/ 47 w 73"/>
                <a:gd name="T63" fmla="*/ 18 h 97"/>
                <a:gd name="T64" fmla="*/ 44 w 73"/>
                <a:gd name="T65" fmla="*/ 18 h 97"/>
                <a:gd name="T66" fmla="*/ 40 w 73"/>
                <a:gd name="T67" fmla="*/ 21 h 97"/>
                <a:gd name="T68" fmla="*/ 37 w 73"/>
                <a:gd name="T69" fmla="*/ 21 h 97"/>
                <a:gd name="T70" fmla="*/ 34 w 73"/>
                <a:gd name="T71" fmla="*/ 21 h 97"/>
                <a:gd name="T72" fmla="*/ 31 w 73"/>
                <a:gd name="T73" fmla="*/ 17 h 97"/>
                <a:gd name="T74" fmla="*/ 28 w 73"/>
                <a:gd name="T75" fmla="*/ 18 h 97"/>
                <a:gd name="T76" fmla="*/ 23 w 73"/>
                <a:gd name="T77" fmla="*/ 18 h 97"/>
                <a:gd name="T78" fmla="*/ 19 w 73"/>
                <a:gd name="T79" fmla="*/ 19 h 97"/>
                <a:gd name="T80" fmla="*/ 17 w 73"/>
                <a:gd name="T81" fmla="*/ 19 h 97"/>
                <a:gd name="T82" fmla="*/ 13 w 73"/>
                <a:gd name="T83" fmla="*/ 17 h 97"/>
                <a:gd name="T84" fmla="*/ 10 w 73"/>
                <a:gd name="T85" fmla="*/ 19 h 97"/>
                <a:gd name="T86" fmla="*/ 8 w 73"/>
                <a:gd name="T87" fmla="*/ 14 h 97"/>
                <a:gd name="T88" fmla="*/ 7 w 73"/>
                <a:gd name="T89" fmla="*/ 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3" h="97">
                  <a:moveTo>
                    <a:pt x="9" y="6"/>
                  </a:moveTo>
                  <a:cubicBezTo>
                    <a:pt x="9" y="6"/>
                    <a:pt x="10" y="6"/>
                    <a:pt x="11" y="6"/>
                  </a:cubicBezTo>
                  <a:cubicBezTo>
                    <a:pt x="11" y="6"/>
                    <a:pt x="12" y="6"/>
                    <a:pt x="12" y="6"/>
                  </a:cubicBezTo>
                  <a:cubicBezTo>
                    <a:pt x="13" y="6"/>
                    <a:pt x="13" y="6"/>
                    <a:pt x="13" y="6"/>
                  </a:cubicBezTo>
                  <a:cubicBezTo>
                    <a:pt x="14" y="6"/>
                    <a:pt x="14" y="5"/>
                    <a:pt x="14" y="5"/>
                  </a:cubicBezTo>
                  <a:cubicBezTo>
                    <a:pt x="14" y="4"/>
                    <a:pt x="14" y="4"/>
                    <a:pt x="14" y="3"/>
                  </a:cubicBezTo>
                  <a:cubicBezTo>
                    <a:pt x="14" y="3"/>
                    <a:pt x="13" y="2"/>
                    <a:pt x="13" y="1"/>
                  </a:cubicBezTo>
                  <a:cubicBezTo>
                    <a:pt x="12" y="1"/>
                    <a:pt x="11" y="0"/>
                    <a:pt x="11" y="0"/>
                  </a:cubicBezTo>
                  <a:cubicBezTo>
                    <a:pt x="10" y="0"/>
                    <a:pt x="9" y="1"/>
                    <a:pt x="8" y="1"/>
                  </a:cubicBezTo>
                  <a:cubicBezTo>
                    <a:pt x="7" y="2"/>
                    <a:pt x="6" y="3"/>
                    <a:pt x="5" y="3"/>
                  </a:cubicBezTo>
                  <a:cubicBezTo>
                    <a:pt x="4" y="4"/>
                    <a:pt x="4" y="5"/>
                    <a:pt x="3" y="7"/>
                  </a:cubicBezTo>
                  <a:cubicBezTo>
                    <a:pt x="3" y="8"/>
                    <a:pt x="2" y="10"/>
                    <a:pt x="2" y="11"/>
                  </a:cubicBezTo>
                  <a:cubicBezTo>
                    <a:pt x="1" y="12"/>
                    <a:pt x="1" y="13"/>
                    <a:pt x="0" y="14"/>
                  </a:cubicBezTo>
                  <a:cubicBezTo>
                    <a:pt x="0" y="15"/>
                    <a:pt x="0" y="17"/>
                    <a:pt x="0" y="18"/>
                  </a:cubicBezTo>
                  <a:cubicBezTo>
                    <a:pt x="0" y="20"/>
                    <a:pt x="0" y="22"/>
                    <a:pt x="0" y="22"/>
                  </a:cubicBezTo>
                  <a:cubicBezTo>
                    <a:pt x="0" y="23"/>
                    <a:pt x="1" y="24"/>
                    <a:pt x="3" y="26"/>
                  </a:cubicBezTo>
                  <a:cubicBezTo>
                    <a:pt x="4" y="27"/>
                    <a:pt x="7" y="28"/>
                    <a:pt x="9" y="29"/>
                  </a:cubicBezTo>
                  <a:cubicBezTo>
                    <a:pt x="12" y="29"/>
                    <a:pt x="15" y="29"/>
                    <a:pt x="17" y="29"/>
                  </a:cubicBezTo>
                  <a:cubicBezTo>
                    <a:pt x="18" y="29"/>
                    <a:pt x="20" y="30"/>
                    <a:pt x="20" y="31"/>
                  </a:cubicBezTo>
                  <a:cubicBezTo>
                    <a:pt x="20" y="32"/>
                    <a:pt x="20" y="34"/>
                    <a:pt x="21" y="35"/>
                  </a:cubicBezTo>
                  <a:cubicBezTo>
                    <a:pt x="21" y="36"/>
                    <a:pt x="23" y="39"/>
                    <a:pt x="24" y="42"/>
                  </a:cubicBezTo>
                  <a:cubicBezTo>
                    <a:pt x="25" y="45"/>
                    <a:pt x="26" y="49"/>
                    <a:pt x="27" y="50"/>
                  </a:cubicBezTo>
                  <a:cubicBezTo>
                    <a:pt x="27" y="50"/>
                    <a:pt x="27" y="50"/>
                    <a:pt x="27" y="50"/>
                  </a:cubicBezTo>
                  <a:cubicBezTo>
                    <a:pt x="27" y="54"/>
                    <a:pt x="28" y="58"/>
                    <a:pt x="28" y="61"/>
                  </a:cubicBezTo>
                  <a:cubicBezTo>
                    <a:pt x="32" y="97"/>
                    <a:pt x="32" y="97"/>
                    <a:pt x="32" y="97"/>
                  </a:cubicBezTo>
                  <a:cubicBezTo>
                    <a:pt x="37" y="97"/>
                    <a:pt x="37" y="97"/>
                    <a:pt x="37" y="97"/>
                  </a:cubicBezTo>
                  <a:cubicBezTo>
                    <a:pt x="42" y="97"/>
                    <a:pt x="42" y="97"/>
                    <a:pt x="42" y="97"/>
                  </a:cubicBezTo>
                  <a:cubicBezTo>
                    <a:pt x="46" y="61"/>
                    <a:pt x="46" y="61"/>
                    <a:pt x="46" y="61"/>
                  </a:cubicBezTo>
                  <a:cubicBezTo>
                    <a:pt x="46" y="57"/>
                    <a:pt x="46" y="53"/>
                    <a:pt x="47" y="48"/>
                  </a:cubicBezTo>
                  <a:cubicBezTo>
                    <a:pt x="47" y="47"/>
                    <a:pt x="48" y="44"/>
                    <a:pt x="49" y="42"/>
                  </a:cubicBezTo>
                  <a:cubicBezTo>
                    <a:pt x="51" y="39"/>
                    <a:pt x="52" y="36"/>
                    <a:pt x="53" y="35"/>
                  </a:cubicBezTo>
                  <a:cubicBezTo>
                    <a:pt x="53" y="34"/>
                    <a:pt x="54" y="32"/>
                    <a:pt x="54" y="31"/>
                  </a:cubicBezTo>
                  <a:cubicBezTo>
                    <a:pt x="54" y="30"/>
                    <a:pt x="55" y="29"/>
                    <a:pt x="57" y="29"/>
                  </a:cubicBezTo>
                  <a:cubicBezTo>
                    <a:pt x="58" y="29"/>
                    <a:pt x="62" y="29"/>
                    <a:pt x="64" y="29"/>
                  </a:cubicBezTo>
                  <a:cubicBezTo>
                    <a:pt x="66" y="28"/>
                    <a:pt x="69" y="27"/>
                    <a:pt x="71" y="26"/>
                  </a:cubicBezTo>
                  <a:cubicBezTo>
                    <a:pt x="72" y="24"/>
                    <a:pt x="73" y="23"/>
                    <a:pt x="73" y="22"/>
                  </a:cubicBezTo>
                  <a:cubicBezTo>
                    <a:pt x="73" y="22"/>
                    <a:pt x="73" y="20"/>
                    <a:pt x="73" y="18"/>
                  </a:cubicBezTo>
                  <a:cubicBezTo>
                    <a:pt x="73" y="17"/>
                    <a:pt x="73" y="15"/>
                    <a:pt x="73" y="14"/>
                  </a:cubicBezTo>
                  <a:cubicBezTo>
                    <a:pt x="72" y="13"/>
                    <a:pt x="72" y="12"/>
                    <a:pt x="72" y="11"/>
                  </a:cubicBezTo>
                  <a:cubicBezTo>
                    <a:pt x="71" y="10"/>
                    <a:pt x="70" y="8"/>
                    <a:pt x="70" y="7"/>
                  </a:cubicBezTo>
                  <a:cubicBezTo>
                    <a:pt x="70" y="5"/>
                    <a:pt x="69" y="4"/>
                    <a:pt x="68" y="3"/>
                  </a:cubicBezTo>
                  <a:cubicBezTo>
                    <a:pt x="68" y="3"/>
                    <a:pt x="66" y="2"/>
                    <a:pt x="65" y="1"/>
                  </a:cubicBezTo>
                  <a:cubicBezTo>
                    <a:pt x="65" y="1"/>
                    <a:pt x="63" y="0"/>
                    <a:pt x="63" y="0"/>
                  </a:cubicBezTo>
                  <a:cubicBezTo>
                    <a:pt x="62" y="0"/>
                    <a:pt x="61" y="1"/>
                    <a:pt x="61" y="1"/>
                  </a:cubicBezTo>
                  <a:cubicBezTo>
                    <a:pt x="60" y="2"/>
                    <a:pt x="60" y="3"/>
                    <a:pt x="59" y="3"/>
                  </a:cubicBezTo>
                  <a:cubicBezTo>
                    <a:pt x="59" y="4"/>
                    <a:pt x="59" y="4"/>
                    <a:pt x="59" y="5"/>
                  </a:cubicBezTo>
                  <a:cubicBezTo>
                    <a:pt x="59" y="5"/>
                    <a:pt x="60" y="6"/>
                    <a:pt x="60" y="6"/>
                  </a:cubicBezTo>
                  <a:cubicBezTo>
                    <a:pt x="60" y="6"/>
                    <a:pt x="61" y="6"/>
                    <a:pt x="61" y="6"/>
                  </a:cubicBezTo>
                  <a:cubicBezTo>
                    <a:pt x="61" y="6"/>
                    <a:pt x="62" y="6"/>
                    <a:pt x="63" y="6"/>
                  </a:cubicBezTo>
                  <a:cubicBezTo>
                    <a:pt x="63" y="6"/>
                    <a:pt x="64" y="6"/>
                    <a:pt x="64" y="6"/>
                  </a:cubicBezTo>
                  <a:cubicBezTo>
                    <a:pt x="65" y="6"/>
                    <a:pt x="66" y="7"/>
                    <a:pt x="66" y="8"/>
                  </a:cubicBezTo>
                  <a:cubicBezTo>
                    <a:pt x="66" y="8"/>
                    <a:pt x="66" y="10"/>
                    <a:pt x="66" y="11"/>
                  </a:cubicBezTo>
                  <a:cubicBezTo>
                    <a:pt x="65" y="11"/>
                    <a:pt x="65" y="13"/>
                    <a:pt x="65" y="14"/>
                  </a:cubicBezTo>
                  <a:cubicBezTo>
                    <a:pt x="65" y="15"/>
                    <a:pt x="64" y="17"/>
                    <a:pt x="64" y="18"/>
                  </a:cubicBezTo>
                  <a:cubicBezTo>
                    <a:pt x="64" y="18"/>
                    <a:pt x="64" y="19"/>
                    <a:pt x="64" y="19"/>
                  </a:cubicBezTo>
                  <a:cubicBezTo>
                    <a:pt x="63" y="19"/>
                    <a:pt x="63" y="19"/>
                    <a:pt x="62" y="19"/>
                  </a:cubicBezTo>
                  <a:cubicBezTo>
                    <a:pt x="62" y="18"/>
                    <a:pt x="61" y="18"/>
                    <a:pt x="61" y="17"/>
                  </a:cubicBezTo>
                  <a:cubicBezTo>
                    <a:pt x="60" y="17"/>
                    <a:pt x="59" y="17"/>
                    <a:pt x="58" y="17"/>
                  </a:cubicBezTo>
                  <a:cubicBezTo>
                    <a:pt x="58" y="18"/>
                    <a:pt x="57" y="18"/>
                    <a:pt x="56" y="19"/>
                  </a:cubicBezTo>
                  <a:cubicBezTo>
                    <a:pt x="56" y="19"/>
                    <a:pt x="55" y="19"/>
                    <a:pt x="55" y="19"/>
                  </a:cubicBezTo>
                  <a:cubicBezTo>
                    <a:pt x="55" y="19"/>
                    <a:pt x="54" y="19"/>
                    <a:pt x="54" y="19"/>
                  </a:cubicBezTo>
                  <a:cubicBezTo>
                    <a:pt x="54" y="19"/>
                    <a:pt x="53" y="18"/>
                    <a:pt x="53" y="18"/>
                  </a:cubicBezTo>
                  <a:cubicBezTo>
                    <a:pt x="52" y="18"/>
                    <a:pt x="51" y="18"/>
                    <a:pt x="50" y="18"/>
                  </a:cubicBezTo>
                  <a:cubicBezTo>
                    <a:pt x="49" y="17"/>
                    <a:pt x="48" y="17"/>
                    <a:pt x="47" y="18"/>
                  </a:cubicBezTo>
                  <a:cubicBezTo>
                    <a:pt x="46" y="18"/>
                    <a:pt x="46" y="18"/>
                    <a:pt x="45" y="18"/>
                  </a:cubicBezTo>
                  <a:cubicBezTo>
                    <a:pt x="45" y="18"/>
                    <a:pt x="44" y="18"/>
                    <a:pt x="44" y="18"/>
                  </a:cubicBezTo>
                  <a:cubicBezTo>
                    <a:pt x="41" y="21"/>
                    <a:pt x="41" y="21"/>
                    <a:pt x="41" y="21"/>
                  </a:cubicBezTo>
                  <a:cubicBezTo>
                    <a:pt x="40" y="21"/>
                    <a:pt x="40" y="21"/>
                    <a:pt x="40" y="21"/>
                  </a:cubicBezTo>
                  <a:cubicBezTo>
                    <a:pt x="39" y="21"/>
                    <a:pt x="39" y="21"/>
                    <a:pt x="39" y="21"/>
                  </a:cubicBezTo>
                  <a:cubicBezTo>
                    <a:pt x="37" y="21"/>
                    <a:pt x="37" y="21"/>
                    <a:pt x="37" y="21"/>
                  </a:cubicBezTo>
                  <a:cubicBezTo>
                    <a:pt x="35" y="21"/>
                    <a:pt x="35" y="21"/>
                    <a:pt x="35" y="21"/>
                  </a:cubicBezTo>
                  <a:cubicBezTo>
                    <a:pt x="34" y="21"/>
                    <a:pt x="34" y="21"/>
                    <a:pt x="34" y="21"/>
                  </a:cubicBezTo>
                  <a:cubicBezTo>
                    <a:pt x="34" y="21"/>
                    <a:pt x="34" y="21"/>
                    <a:pt x="34" y="21"/>
                  </a:cubicBezTo>
                  <a:cubicBezTo>
                    <a:pt x="31" y="17"/>
                    <a:pt x="31" y="17"/>
                    <a:pt x="31" y="17"/>
                  </a:cubicBezTo>
                  <a:cubicBezTo>
                    <a:pt x="30" y="18"/>
                    <a:pt x="29" y="18"/>
                    <a:pt x="28" y="18"/>
                  </a:cubicBezTo>
                  <a:cubicBezTo>
                    <a:pt x="28" y="18"/>
                    <a:pt x="28" y="18"/>
                    <a:pt x="28" y="18"/>
                  </a:cubicBezTo>
                  <a:cubicBezTo>
                    <a:pt x="27" y="18"/>
                    <a:pt x="26" y="18"/>
                    <a:pt x="26" y="18"/>
                  </a:cubicBezTo>
                  <a:cubicBezTo>
                    <a:pt x="25" y="17"/>
                    <a:pt x="24" y="17"/>
                    <a:pt x="23" y="18"/>
                  </a:cubicBezTo>
                  <a:cubicBezTo>
                    <a:pt x="22" y="18"/>
                    <a:pt x="21" y="18"/>
                    <a:pt x="21" y="18"/>
                  </a:cubicBezTo>
                  <a:cubicBezTo>
                    <a:pt x="20" y="18"/>
                    <a:pt x="20" y="19"/>
                    <a:pt x="19" y="19"/>
                  </a:cubicBezTo>
                  <a:cubicBezTo>
                    <a:pt x="19" y="19"/>
                    <a:pt x="19" y="19"/>
                    <a:pt x="18" y="19"/>
                  </a:cubicBezTo>
                  <a:cubicBezTo>
                    <a:pt x="18" y="19"/>
                    <a:pt x="18" y="19"/>
                    <a:pt x="17" y="19"/>
                  </a:cubicBezTo>
                  <a:cubicBezTo>
                    <a:pt x="17" y="18"/>
                    <a:pt x="16" y="18"/>
                    <a:pt x="15" y="17"/>
                  </a:cubicBezTo>
                  <a:cubicBezTo>
                    <a:pt x="14" y="17"/>
                    <a:pt x="13" y="17"/>
                    <a:pt x="13" y="17"/>
                  </a:cubicBezTo>
                  <a:cubicBezTo>
                    <a:pt x="12" y="18"/>
                    <a:pt x="11" y="18"/>
                    <a:pt x="11" y="19"/>
                  </a:cubicBezTo>
                  <a:cubicBezTo>
                    <a:pt x="10" y="19"/>
                    <a:pt x="10" y="19"/>
                    <a:pt x="10" y="19"/>
                  </a:cubicBezTo>
                  <a:cubicBezTo>
                    <a:pt x="9" y="19"/>
                    <a:pt x="9" y="18"/>
                    <a:pt x="9" y="18"/>
                  </a:cubicBezTo>
                  <a:cubicBezTo>
                    <a:pt x="9" y="17"/>
                    <a:pt x="9" y="15"/>
                    <a:pt x="8" y="14"/>
                  </a:cubicBezTo>
                  <a:cubicBezTo>
                    <a:pt x="8" y="13"/>
                    <a:pt x="8" y="11"/>
                    <a:pt x="8" y="11"/>
                  </a:cubicBezTo>
                  <a:cubicBezTo>
                    <a:pt x="7" y="10"/>
                    <a:pt x="7" y="8"/>
                    <a:pt x="7" y="8"/>
                  </a:cubicBezTo>
                  <a:cubicBezTo>
                    <a:pt x="8" y="7"/>
                    <a:pt x="8" y="6"/>
                    <a:pt x="9"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 name="Freeform 129"/>
            <p:cNvSpPr/>
            <p:nvPr/>
          </p:nvSpPr>
          <p:spPr bwMode="auto">
            <a:xfrm>
              <a:off x="8616315" y="2089900"/>
              <a:ext cx="76190" cy="99278"/>
            </a:xfrm>
            <a:custGeom>
              <a:avLst/>
              <a:gdLst>
                <a:gd name="T0" fmla="*/ 5 w 33"/>
                <a:gd name="T1" fmla="*/ 35 h 43"/>
                <a:gd name="T2" fmla="*/ 12 w 33"/>
                <a:gd name="T3" fmla="*/ 43 h 43"/>
                <a:gd name="T4" fmla="*/ 17 w 33"/>
                <a:gd name="T5" fmla="*/ 43 h 43"/>
                <a:gd name="T6" fmla="*/ 21 w 33"/>
                <a:gd name="T7" fmla="*/ 43 h 43"/>
                <a:gd name="T8" fmla="*/ 31 w 33"/>
                <a:gd name="T9" fmla="*/ 35 h 43"/>
                <a:gd name="T10" fmla="*/ 31 w 33"/>
                <a:gd name="T11" fmla="*/ 28 h 43"/>
                <a:gd name="T12" fmla="*/ 33 w 33"/>
                <a:gd name="T13" fmla="*/ 12 h 43"/>
                <a:gd name="T14" fmla="*/ 28 w 33"/>
                <a:gd name="T15" fmla="*/ 5 h 43"/>
                <a:gd name="T16" fmla="*/ 17 w 33"/>
                <a:gd name="T17" fmla="*/ 0 h 43"/>
                <a:gd name="T18" fmla="*/ 7 w 33"/>
                <a:gd name="T19" fmla="*/ 5 h 43"/>
                <a:gd name="T20" fmla="*/ 0 w 33"/>
                <a:gd name="T21" fmla="*/ 12 h 43"/>
                <a:gd name="T22" fmla="*/ 2 w 33"/>
                <a:gd name="T23" fmla="*/ 28 h 43"/>
                <a:gd name="T24" fmla="*/ 5 w 33"/>
                <a:gd name="T25" fmla="*/ 3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43">
                  <a:moveTo>
                    <a:pt x="5" y="35"/>
                  </a:moveTo>
                  <a:lnTo>
                    <a:pt x="12" y="43"/>
                  </a:lnTo>
                  <a:lnTo>
                    <a:pt x="17" y="43"/>
                  </a:lnTo>
                  <a:lnTo>
                    <a:pt x="21" y="43"/>
                  </a:lnTo>
                  <a:lnTo>
                    <a:pt x="31" y="35"/>
                  </a:lnTo>
                  <a:lnTo>
                    <a:pt x="31" y="28"/>
                  </a:lnTo>
                  <a:lnTo>
                    <a:pt x="33" y="12"/>
                  </a:lnTo>
                  <a:lnTo>
                    <a:pt x="28" y="5"/>
                  </a:lnTo>
                  <a:lnTo>
                    <a:pt x="17" y="0"/>
                  </a:lnTo>
                  <a:lnTo>
                    <a:pt x="7" y="5"/>
                  </a:lnTo>
                  <a:lnTo>
                    <a:pt x="0" y="12"/>
                  </a:lnTo>
                  <a:lnTo>
                    <a:pt x="2" y="28"/>
                  </a:lnTo>
                  <a:lnTo>
                    <a:pt x="5"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 name="Freeform 130"/>
            <p:cNvSpPr/>
            <p:nvPr/>
          </p:nvSpPr>
          <p:spPr bwMode="auto">
            <a:xfrm>
              <a:off x="8507802" y="2637084"/>
              <a:ext cx="300143" cy="129292"/>
            </a:xfrm>
            <a:custGeom>
              <a:avLst/>
              <a:gdLst>
                <a:gd name="T0" fmla="*/ 35 w 130"/>
                <a:gd name="T1" fmla="*/ 0 h 56"/>
                <a:gd name="T2" fmla="*/ 0 w 130"/>
                <a:gd name="T3" fmla="*/ 56 h 56"/>
                <a:gd name="T4" fmla="*/ 130 w 130"/>
                <a:gd name="T5" fmla="*/ 56 h 56"/>
                <a:gd name="T6" fmla="*/ 92 w 130"/>
                <a:gd name="T7" fmla="*/ 0 h 56"/>
                <a:gd name="T8" fmla="*/ 35 w 130"/>
                <a:gd name="T9" fmla="*/ 0 h 56"/>
              </a:gdLst>
              <a:ahLst/>
              <a:cxnLst>
                <a:cxn ang="0">
                  <a:pos x="T0" y="T1"/>
                </a:cxn>
                <a:cxn ang="0">
                  <a:pos x="T2" y="T3"/>
                </a:cxn>
                <a:cxn ang="0">
                  <a:pos x="T4" y="T5"/>
                </a:cxn>
                <a:cxn ang="0">
                  <a:pos x="T6" y="T7"/>
                </a:cxn>
                <a:cxn ang="0">
                  <a:pos x="T8" y="T9"/>
                </a:cxn>
              </a:cxnLst>
              <a:rect l="0" t="0" r="r" b="b"/>
              <a:pathLst>
                <a:path w="130" h="56">
                  <a:moveTo>
                    <a:pt x="35" y="0"/>
                  </a:moveTo>
                  <a:lnTo>
                    <a:pt x="0" y="56"/>
                  </a:lnTo>
                  <a:lnTo>
                    <a:pt x="130" y="56"/>
                  </a:lnTo>
                  <a:lnTo>
                    <a:pt x="92" y="0"/>
                  </a:lnTo>
                  <a:lnTo>
                    <a:pt x="3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Freeform 131"/>
            <p:cNvSpPr/>
            <p:nvPr/>
          </p:nvSpPr>
          <p:spPr bwMode="auto">
            <a:xfrm>
              <a:off x="8413141" y="2789464"/>
              <a:ext cx="487155" cy="60029"/>
            </a:xfrm>
            <a:custGeom>
              <a:avLst/>
              <a:gdLst>
                <a:gd name="T0" fmla="*/ 211 w 211"/>
                <a:gd name="T1" fmla="*/ 26 h 26"/>
                <a:gd name="T2" fmla="*/ 192 w 211"/>
                <a:gd name="T3" fmla="*/ 0 h 26"/>
                <a:gd name="T4" fmla="*/ 19 w 211"/>
                <a:gd name="T5" fmla="*/ 0 h 26"/>
                <a:gd name="T6" fmla="*/ 0 w 211"/>
                <a:gd name="T7" fmla="*/ 26 h 26"/>
                <a:gd name="T8" fmla="*/ 211 w 211"/>
                <a:gd name="T9" fmla="*/ 26 h 26"/>
              </a:gdLst>
              <a:ahLst/>
              <a:cxnLst>
                <a:cxn ang="0">
                  <a:pos x="T0" y="T1"/>
                </a:cxn>
                <a:cxn ang="0">
                  <a:pos x="T2" y="T3"/>
                </a:cxn>
                <a:cxn ang="0">
                  <a:pos x="T4" y="T5"/>
                </a:cxn>
                <a:cxn ang="0">
                  <a:pos x="T6" y="T7"/>
                </a:cxn>
                <a:cxn ang="0">
                  <a:pos x="T8" y="T9"/>
                </a:cxn>
              </a:cxnLst>
              <a:rect l="0" t="0" r="r" b="b"/>
              <a:pathLst>
                <a:path w="211" h="26">
                  <a:moveTo>
                    <a:pt x="211" y="26"/>
                  </a:moveTo>
                  <a:lnTo>
                    <a:pt x="192" y="0"/>
                  </a:lnTo>
                  <a:lnTo>
                    <a:pt x="19" y="0"/>
                  </a:lnTo>
                  <a:lnTo>
                    <a:pt x="0" y="26"/>
                  </a:lnTo>
                  <a:lnTo>
                    <a:pt x="211"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9" name="六边形 8"/>
          <p:cNvSpPr/>
          <p:nvPr/>
        </p:nvSpPr>
        <p:spPr>
          <a:xfrm>
            <a:off x="4426773" y="1153192"/>
            <a:ext cx="1169410" cy="1008112"/>
          </a:xfrm>
          <a:prstGeom prst="hexag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 Box 10"/>
          <p:cNvSpPr txBox="1">
            <a:spLocks noChangeArrowheads="1"/>
          </p:cNvSpPr>
          <p:nvPr/>
        </p:nvSpPr>
        <p:spPr bwMode="auto">
          <a:xfrm>
            <a:off x="5796136" y="915566"/>
            <a:ext cx="2378798" cy="1384995"/>
          </a:xfrm>
          <a:prstGeom prst="rect">
            <a:avLst/>
          </a:prstGeom>
          <a:noFill/>
          <a:ln w="9525">
            <a:noFill/>
            <a:miter lim="800000"/>
          </a:ln>
        </p:spPr>
        <p:txBody>
          <a:bodyPr wrap="square" lIns="45720" tIns="22860" rIns="45720" bIns="22860">
            <a:spAutoFit/>
          </a:bodyPr>
          <a:lstStyle/>
          <a:p>
            <a:pPr marL="285750" indent="-285750" defTabSz="1087755">
              <a:lnSpc>
                <a:spcPct val="150000"/>
              </a:lnSpc>
              <a:buFont typeface="Wingdings" panose="05000000000000000000" pitchFamily="2" charset="2"/>
              <a:buChar char="u"/>
            </a:pPr>
            <a:r>
              <a:rPr lang="zh-CN" altLang="en-US" sz="1400" b="1" dirty="0">
                <a:latin typeface="微软雅黑" panose="020B0503020204020204" pitchFamily="34" charset="-122"/>
                <a:ea typeface="微软雅黑" panose="020B0503020204020204" pitchFamily="34" charset="-122"/>
                <a:cs typeface="Open Sans" panose="020B0606030504020204" pitchFamily="34" charset="0"/>
              </a:rPr>
              <a:t>点击这里添加标题</a:t>
            </a:r>
            <a:endParaRPr lang="en-US" altLang="zh-CN" sz="1400" b="1" dirty="0">
              <a:latin typeface="微软雅黑" panose="020B0503020204020204" pitchFamily="34" charset="-122"/>
              <a:ea typeface="微软雅黑" panose="020B0503020204020204" pitchFamily="34" charset="-122"/>
              <a:cs typeface="Open Sans" panose="020B0606030504020204" pitchFamily="34" charset="0"/>
            </a:endParaRPr>
          </a:p>
          <a:p>
            <a:pPr defTabSz="1087755">
              <a:lnSpc>
                <a:spcPct val="150000"/>
              </a:lnSpc>
            </a:pPr>
            <a:r>
              <a:rPr lang="zh-CN" altLang="en-US" sz="1100" dirty="0">
                <a:latin typeface="微软雅黑" panose="020B0503020204020204" pitchFamily="34" charset="-122"/>
                <a:ea typeface="微软雅黑" panose="020B0503020204020204" pitchFamily="34" charset="-122"/>
                <a:cs typeface="Open Sans" panose="020B0606030504020204" pitchFamily="34" charset="0"/>
              </a:rPr>
              <a:t>点击这里添加标题点击这里添加标题点击这里点击这里添加标题点击这里添加标题点击</a:t>
            </a:r>
            <a:r>
              <a:rPr lang="zh-CN" altLang="en-US" sz="1100" dirty="0" smtClean="0">
                <a:latin typeface="微软雅黑" panose="020B0503020204020204" pitchFamily="34" charset="-122"/>
                <a:ea typeface="微软雅黑" panose="020B0503020204020204" pitchFamily="34" charset="-122"/>
                <a:cs typeface="Open Sans" panose="020B0606030504020204" pitchFamily="34" charset="0"/>
              </a:rPr>
              <a:t>这里</a:t>
            </a:r>
            <a:r>
              <a:rPr lang="zh-CN" altLang="en-US" sz="1100" dirty="0">
                <a:latin typeface="微软雅黑" panose="020B0503020204020204" pitchFamily="34" charset="-122"/>
                <a:ea typeface="微软雅黑" panose="020B0503020204020204" pitchFamily="34" charset="-122"/>
                <a:cs typeface="Open Sans" panose="020B0606030504020204" pitchFamily="34" charset="0"/>
              </a:rPr>
              <a:t>点击这里添加标题点击这里添加</a:t>
            </a:r>
            <a:r>
              <a:rPr lang="zh-CN" altLang="en-US" sz="1100" dirty="0" smtClean="0">
                <a:latin typeface="微软雅黑" panose="020B0503020204020204" pitchFamily="34" charset="-122"/>
                <a:ea typeface="微软雅黑" panose="020B0503020204020204" pitchFamily="34" charset="-122"/>
                <a:cs typeface="Open Sans" panose="020B0606030504020204" pitchFamily="34" charset="0"/>
              </a:rPr>
              <a:t>标题</a:t>
            </a:r>
            <a:endParaRPr lang="en-US" altLang="zh-CN" sz="1100" dirty="0">
              <a:latin typeface="微软雅黑" panose="020B0503020204020204" pitchFamily="34" charset="-122"/>
              <a:ea typeface="微软雅黑" panose="020B0503020204020204" pitchFamily="34" charset="-122"/>
              <a:cs typeface="Open Sans" panose="020B0606030504020204" pitchFamily="34" charset="0"/>
            </a:endParaRPr>
          </a:p>
        </p:txBody>
      </p:sp>
      <p:sp>
        <p:nvSpPr>
          <p:cNvPr id="19" name="六边形 18"/>
          <p:cNvSpPr/>
          <p:nvPr/>
        </p:nvSpPr>
        <p:spPr>
          <a:xfrm>
            <a:off x="4426773" y="3295615"/>
            <a:ext cx="1169410" cy="1008112"/>
          </a:xfrm>
          <a:prstGeom prst="hexag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 Box 10"/>
          <p:cNvSpPr txBox="1">
            <a:spLocks noChangeArrowheads="1"/>
          </p:cNvSpPr>
          <p:nvPr/>
        </p:nvSpPr>
        <p:spPr bwMode="auto">
          <a:xfrm>
            <a:off x="5796136" y="3057989"/>
            <a:ext cx="2378798" cy="1384995"/>
          </a:xfrm>
          <a:prstGeom prst="rect">
            <a:avLst/>
          </a:prstGeom>
          <a:noFill/>
          <a:ln w="9525">
            <a:noFill/>
            <a:miter lim="800000"/>
          </a:ln>
        </p:spPr>
        <p:txBody>
          <a:bodyPr wrap="square" lIns="45720" tIns="22860" rIns="45720" bIns="22860">
            <a:spAutoFit/>
          </a:bodyPr>
          <a:lstStyle/>
          <a:p>
            <a:pPr marL="285750" indent="-285750" defTabSz="1087755">
              <a:lnSpc>
                <a:spcPct val="150000"/>
              </a:lnSpc>
              <a:buFont typeface="Wingdings" panose="05000000000000000000" pitchFamily="2" charset="2"/>
              <a:buChar char="u"/>
            </a:pPr>
            <a:r>
              <a:rPr lang="zh-CN" altLang="en-US" sz="1400" b="1" dirty="0">
                <a:latin typeface="微软雅黑" panose="020B0503020204020204" pitchFamily="34" charset="-122"/>
                <a:ea typeface="微软雅黑" panose="020B0503020204020204" pitchFamily="34" charset="-122"/>
                <a:cs typeface="Open Sans" panose="020B0606030504020204" pitchFamily="34" charset="0"/>
              </a:rPr>
              <a:t>点击这里添加标题</a:t>
            </a:r>
            <a:endParaRPr lang="en-US" altLang="zh-CN" sz="1400" b="1" dirty="0">
              <a:latin typeface="微软雅黑" panose="020B0503020204020204" pitchFamily="34" charset="-122"/>
              <a:ea typeface="微软雅黑" panose="020B0503020204020204" pitchFamily="34" charset="-122"/>
              <a:cs typeface="Open Sans" panose="020B0606030504020204" pitchFamily="34" charset="0"/>
            </a:endParaRPr>
          </a:p>
          <a:p>
            <a:pPr defTabSz="1087755">
              <a:lnSpc>
                <a:spcPct val="150000"/>
              </a:lnSpc>
            </a:pPr>
            <a:r>
              <a:rPr lang="zh-CN" altLang="en-US" sz="1100" dirty="0">
                <a:latin typeface="微软雅黑" panose="020B0503020204020204" pitchFamily="34" charset="-122"/>
                <a:ea typeface="微软雅黑" panose="020B0503020204020204" pitchFamily="34" charset="-122"/>
                <a:cs typeface="Open Sans" panose="020B0606030504020204" pitchFamily="34" charset="0"/>
              </a:rPr>
              <a:t>点击这里添加标题点击这里添加标题点击这里点击这里添加标题点击这里添加标题点击</a:t>
            </a:r>
            <a:r>
              <a:rPr lang="zh-CN" altLang="en-US" sz="1100" dirty="0" smtClean="0">
                <a:latin typeface="微软雅黑" panose="020B0503020204020204" pitchFamily="34" charset="-122"/>
                <a:ea typeface="微软雅黑" panose="020B0503020204020204" pitchFamily="34" charset="-122"/>
                <a:cs typeface="Open Sans" panose="020B0606030504020204" pitchFamily="34" charset="0"/>
              </a:rPr>
              <a:t>这里</a:t>
            </a:r>
            <a:r>
              <a:rPr lang="zh-CN" altLang="en-US" sz="1100" dirty="0">
                <a:latin typeface="微软雅黑" panose="020B0503020204020204" pitchFamily="34" charset="-122"/>
                <a:ea typeface="微软雅黑" panose="020B0503020204020204" pitchFamily="34" charset="-122"/>
                <a:cs typeface="Open Sans" panose="020B0606030504020204" pitchFamily="34" charset="0"/>
              </a:rPr>
              <a:t>点击这里添加标题点击这里添加</a:t>
            </a:r>
            <a:r>
              <a:rPr lang="zh-CN" altLang="en-US" sz="1100" dirty="0" smtClean="0">
                <a:latin typeface="微软雅黑" panose="020B0503020204020204" pitchFamily="34" charset="-122"/>
                <a:ea typeface="微软雅黑" panose="020B0503020204020204" pitchFamily="34" charset="-122"/>
                <a:cs typeface="Open Sans" panose="020B0606030504020204" pitchFamily="34" charset="0"/>
              </a:rPr>
              <a:t>标题</a:t>
            </a:r>
            <a:endParaRPr lang="en-US" altLang="zh-CN" sz="1100" dirty="0">
              <a:latin typeface="微软雅黑" panose="020B0503020204020204" pitchFamily="34" charset="-122"/>
              <a:ea typeface="微软雅黑" panose="020B0503020204020204" pitchFamily="34" charset="-122"/>
              <a:cs typeface="Open Sans" panose="020B0606030504020204" pitchFamily="34" charset="0"/>
            </a:endParaRPr>
          </a:p>
        </p:txBody>
      </p:sp>
      <p:sp>
        <p:nvSpPr>
          <p:cNvPr id="29" name="Freeform 101"/>
          <p:cNvSpPr/>
          <p:nvPr/>
        </p:nvSpPr>
        <p:spPr bwMode="auto">
          <a:xfrm>
            <a:off x="4733268" y="1340243"/>
            <a:ext cx="556419" cy="535640"/>
          </a:xfrm>
          <a:custGeom>
            <a:avLst/>
            <a:gdLst>
              <a:gd name="T0" fmla="*/ 5 w 102"/>
              <a:gd name="T1" fmla="*/ 62 h 98"/>
              <a:gd name="T2" fmla="*/ 0 w 102"/>
              <a:gd name="T3" fmla="*/ 76 h 98"/>
              <a:gd name="T4" fmla="*/ 6 w 102"/>
              <a:gd name="T5" fmla="*/ 91 h 98"/>
              <a:gd name="T6" fmla="*/ 25 w 102"/>
              <a:gd name="T7" fmla="*/ 96 h 98"/>
              <a:gd name="T8" fmla="*/ 48 w 102"/>
              <a:gd name="T9" fmla="*/ 93 h 98"/>
              <a:gd name="T10" fmla="*/ 72 w 102"/>
              <a:gd name="T11" fmla="*/ 91 h 98"/>
              <a:gd name="T12" fmla="*/ 93 w 102"/>
              <a:gd name="T13" fmla="*/ 81 h 98"/>
              <a:gd name="T14" fmla="*/ 101 w 102"/>
              <a:gd name="T15" fmla="*/ 71 h 98"/>
              <a:gd name="T16" fmla="*/ 102 w 102"/>
              <a:gd name="T17" fmla="*/ 58 h 98"/>
              <a:gd name="T18" fmla="*/ 100 w 102"/>
              <a:gd name="T19" fmla="*/ 44 h 98"/>
              <a:gd name="T20" fmla="*/ 96 w 102"/>
              <a:gd name="T21" fmla="*/ 34 h 98"/>
              <a:gd name="T22" fmla="*/ 92 w 102"/>
              <a:gd name="T23" fmla="*/ 20 h 98"/>
              <a:gd name="T24" fmla="*/ 86 w 102"/>
              <a:gd name="T25" fmla="*/ 10 h 98"/>
              <a:gd name="T26" fmla="*/ 77 w 102"/>
              <a:gd name="T27" fmla="*/ 4 h 98"/>
              <a:gd name="T28" fmla="*/ 68 w 102"/>
              <a:gd name="T29" fmla="*/ 0 h 98"/>
              <a:gd name="T30" fmla="*/ 61 w 102"/>
              <a:gd name="T31" fmla="*/ 3 h 98"/>
              <a:gd name="T32" fmla="*/ 57 w 102"/>
              <a:gd name="T33" fmla="*/ 9 h 98"/>
              <a:gd name="T34" fmla="*/ 57 w 102"/>
              <a:gd name="T35" fmla="*/ 14 h 98"/>
              <a:gd name="T36" fmla="*/ 59 w 102"/>
              <a:gd name="T37" fmla="*/ 18 h 98"/>
              <a:gd name="T38" fmla="*/ 63 w 102"/>
              <a:gd name="T39" fmla="*/ 19 h 98"/>
              <a:gd name="T40" fmla="*/ 68 w 102"/>
              <a:gd name="T41" fmla="*/ 18 h 98"/>
              <a:gd name="T42" fmla="*/ 74 w 102"/>
              <a:gd name="T43" fmla="*/ 18 h 98"/>
              <a:gd name="T44" fmla="*/ 78 w 102"/>
              <a:gd name="T45" fmla="*/ 24 h 98"/>
              <a:gd name="T46" fmla="*/ 78 w 102"/>
              <a:gd name="T47" fmla="*/ 33 h 98"/>
              <a:gd name="T48" fmla="*/ 75 w 102"/>
              <a:gd name="T49" fmla="*/ 45 h 98"/>
              <a:gd name="T50" fmla="*/ 73 w 102"/>
              <a:gd name="T51" fmla="*/ 56 h 98"/>
              <a:gd name="T52" fmla="*/ 71 w 102"/>
              <a:gd name="T53" fmla="*/ 61 h 98"/>
              <a:gd name="T54" fmla="*/ 67 w 102"/>
              <a:gd name="T55" fmla="*/ 59 h 98"/>
              <a:gd name="T56" fmla="*/ 61 w 102"/>
              <a:gd name="T57" fmla="*/ 55 h 98"/>
              <a:gd name="T58" fmla="*/ 54 w 102"/>
              <a:gd name="T59" fmla="*/ 55 h 98"/>
              <a:gd name="T60" fmla="*/ 47 w 102"/>
              <a:gd name="T61" fmla="*/ 59 h 98"/>
              <a:gd name="T62" fmla="*/ 43 w 102"/>
              <a:gd name="T63" fmla="*/ 62 h 98"/>
              <a:gd name="T64" fmla="*/ 40 w 102"/>
              <a:gd name="T65" fmla="*/ 60 h 98"/>
              <a:gd name="T66" fmla="*/ 36 w 102"/>
              <a:gd name="T67" fmla="*/ 58 h 98"/>
              <a:gd name="T68" fmla="*/ 28 w 102"/>
              <a:gd name="T69" fmla="*/ 56 h 98"/>
              <a:gd name="T70" fmla="*/ 16 w 102"/>
              <a:gd name="T71" fmla="*/ 56 h 98"/>
              <a:gd name="T72" fmla="*/ 5 w 102"/>
              <a:gd name="T73" fmla="*/ 62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2" h="98">
                <a:moveTo>
                  <a:pt x="5" y="62"/>
                </a:moveTo>
                <a:cubicBezTo>
                  <a:pt x="2" y="65"/>
                  <a:pt x="0" y="71"/>
                  <a:pt x="0" y="76"/>
                </a:cubicBezTo>
                <a:cubicBezTo>
                  <a:pt x="0" y="80"/>
                  <a:pt x="3" y="87"/>
                  <a:pt x="6" y="91"/>
                </a:cubicBezTo>
                <a:cubicBezTo>
                  <a:pt x="9" y="96"/>
                  <a:pt x="17" y="98"/>
                  <a:pt x="25" y="96"/>
                </a:cubicBezTo>
                <a:cubicBezTo>
                  <a:pt x="32" y="94"/>
                  <a:pt x="43" y="93"/>
                  <a:pt x="48" y="93"/>
                </a:cubicBezTo>
                <a:cubicBezTo>
                  <a:pt x="54" y="93"/>
                  <a:pt x="64" y="92"/>
                  <a:pt x="72" y="91"/>
                </a:cubicBezTo>
                <a:cubicBezTo>
                  <a:pt x="80" y="90"/>
                  <a:pt x="89" y="85"/>
                  <a:pt x="93" y="81"/>
                </a:cubicBezTo>
                <a:cubicBezTo>
                  <a:pt x="97" y="78"/>
                  <a:pt x="101" y="73"/>
                  <a:pt x="101" y="71"/>
                </a:cubicBezTo>
                <a:cubicBezTo>
                  <a:pt x="101" y="69"/>
                  <a:pt x="102" y="63"/>
                  <a:pt x="102" y="58"/>
                </a:cubicBezTo>
                <a:cubicBezTo>
                  <a:pt x="102" y="53"/>
                  <a:pt x="101" y="47"/>
                  <a:pt x="100" y="44"/>
                </a:cubicBezTo>
                <a:cubicBezTo>
                  <a:pt x="99" y="41"/>
                  <a:pt x="98" y="37"/>
                  <a:pt x="96" y="34"/>
                </a:cubicBezTo>
                <a:cubicBezTo>
                  <a:pt x="95" y="31"/>
                  <a:pt x="93" y="25"/>
                  <a:pt x="92" y="20"/>
                </a:cubicBezTo>
                <a:cubicBezTo>
                  <a:pt x="90" y="16"/>
                  <a:pt x="88" y="11"/>
                  <a:pt x="86" y="10"/>
                </a:cubicBezTo>
                <a:cubicBezTo>
                  <a:pt x="84" y="8"/>
                  <a:pt x="80" y="5"/>
                  <a:pt x="77" y="4"/>
                </a:cubicBezTo>
                <a:cubicBezTo>
                  <a:pt x="74" y="2"/>
                  <a:pt x="70" y="1"/>
                  <a:pt x="68" y="0"/>
                </a:cubicBezTo>
                <a:cubicBezTo>
                  <a:pt x="66" y="0"/>
                  <a:pt x="63" y="1"/>
                  <a:pt x="61" y="3"/>
                </a:cubicBezTo>
                <a:cubicBezTo>
                  <a:pt x="60" y="5"/>
                  <a:pt x="58" y="8"/>
                  <a:pt x="57" y="9"/>
                </a:cubicBezTo>
                <a:cubicBezTo>
                  <a:pt x="57" y="11"/>
                  <a:pt x="56" y="13"/>
                  <a:pt x="57" y="14"/>
                </a:cubicBezTo>
                <a:cubicBezTo>
                  <a:pt x="57" y="15"/>
                  <a:pt x="58" y="17"/>
                  <a:pt x="59" y="18"/>
                </a:cubicBezTo>
                <a:cubicBezTo>
                  <a:pt x="59" y="19"/>
                  <a:pt x="61" y="20"/>
                  <a:pt x="63" y="19"/>
                </a:cubicBezTo>
                <a:cubicBezTo>
                  <a:pt x="64" y="18"/>
                  <a:pt x="66" y="17"/>
                  <a:pt x="68" y="18"/>
                </a:cubicBezTo>
                <a:cubicBezTo>
                  <a:pt x="69" y="18"/>
                  <a:pt x="72" y="18"/>
                  <a:pt x="74" y="18"/>
                </a:cubicBezTo>
                <a:cubicBezTo>
                  <a:pt x="75" y="19"/>
                  <a:pt x="77" y="21"/>
                  <a:pt x="78" y="24"/>
                </a:cubicBezTo>
                <a:cubicBezTo>
                  <a:pt x="78" y="26"/>
                  <a:pt x="78" y="31"/>
                  <a:pt x="78" y="33"/>
                </a:cubicBezTo>
                <a:cubicBezTo>
                  <a:pt x="77" y="36"/>
                  <a:pt x="76" y="41"/>
                  <a:pt x="75" y="45"/>
                </a:cubicBezTo>
                <a:cubicBezTo>
                  <a:pt x="74" y="48"/>
                  <a:pt x="73" y="53"/>
                  <a:pt x="73" y="56"/>
                </a:cubicBezTo>
                <a:cubicBezTo>
                  <a:pt x="73" y="59"/>
                  <a:pt x="72" y="61"/>
                  <a:pt x="71" y="61"/>
                </a:cubicBezTo>
                <a:cubicBezTo>
                  <a:pt x="70" y="61"/>
                  <a:pt x="68" y="60"/>
                  <a:pt x="67" y="59"/>
                </a:cubicBezTo>
                <a:cubicBezTo>
                  <a:pt x="66" y="58"/>
                  <a:pt x="63" y="56"/>
                  <a:pt x="61" y="55"/>
                </a:cubicBezTo>
                <a:cubicBezTo>
                  <a:pt x="59" y="55"/>
                  <a:pt x="56" y="55"/>
                  <a:pt x="54" y="55"/>
                </a:cubicBezTo>
                <a:cubicBezTo>
                  <a:pt x="52" y="56"/>
                  <a:pt x="48" y="58"/>
                  <a:pt x="47" y="59"/>
                </a:cubicBezTo>
                <a:cubicBezTo>
                  <a:pt x="45" y="60"/>
                  <a:pt x="44" y="62"/>
                  <a:pt x="43" y="62"/>
                </a:cubicBezTo>
                <a:cubicBezTo>
                  <a:pt x="42" y="62"/>
                  <a:pt x="41" y="61"/>
                  <a:pt x="40" y="60"/>
                </a:cubicBezTo>
                <a:cubicBezTo>
                  <a:pt x="39" y="60"/>
                  <a:pt x="37" y="59"/>
                  <a:pt x="36" y="58"/>
                </a:cubicBezTo>
                <a:cubicBezTo>
                  <a:pt x="35" y="57"/>
                  <a:pt x="31" y="56"/>
                  <a:pt x="28" y="56"/>
                </a:cubicBezTo>
                <a:cubicBezTo>
                  <a:pt x="25" y="55"/>
                  <a:pt x="20" y="55"/>
                  <a:pt x="16" y="56"/>
                </a:cubicBezTo>
                <a:cubicBezTo>
                  <a:pt x="12" y="56"/>
                  <a:pt x="7" y="59"/>
                  <a:pt x="5" y="62"/>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30" name="Freeform 101"/>
          <p:cNvSpPr/>
          <p:nvPr/>
        </p:nvSpPr>
        <p:spPr bwMode="auto">
          <a:xfrm flipH="1">
            <a:off x="4733268" y="3482667"/>
            <a:ext cx="556419" cy="535640"/>
          </a:xfrm>
          <a:custGeom>
            <a:avLst/>
            <a:gdLst>
              <a:gd name="T0" fmla="*/ 5 w 102"/>
              <a:gd name="T1" fmla="*/ 62 h 98"/>
              <a:gd name="T2" fmla="*/ 0 w 102"/>
              <a:gd name="T3" fmla="*/ 76 h 98"/>
              <a:gd name="T4" fmla="*/ 6 w 102"/>
              <a:gd name="T5" fmla="*/ 91 h 98"/>
              <a:gd name="T6" fmla="*/ 25 w 102"/>
              <a:gd name="T7" fmla="*/ 96 h 98"/>
              <a:gd name="T8" fmla="*/ 48 w 102"/>
              <a:gd name="T9" fmla="*/ 93 h 98"/>
              <a:gd name="T10" fmla="*/ 72 w 102"/>
              <a:gd name="T11" fmla="*/ 91 h 98"/>
              <a:gd name="T12" fmla="*/ 93 w 102"/>
              <a:gd name="T13" fmla="*/ 81 h 98"/>
              <a:gd name="T14" fmla="*/ 101 w 102"/>
              <a:gd name="T15" fmla="*/ 71 h 98"/>
              <a:gd name="T16" fmla="*/ 102 w 102"/>
              <a:gd name="T17" fmla="*/ 58 h 98"/>
              <a:gd name="T18" fmla="*/ 100 w 102"/>
              <a:gd name="T19" fmla="*/ 44 h 98"/>
              <a:gd name="T20" fmla="*/ 96 w 102"/>
              <a:gd name="T21" fmla="*/ 34 h 98"/>
              <a:gd name="T22" fmla="*/ 92 w 102"/>
              <a:gd name="T23" fmla="*/ 20 h 98"/>
              <a:gd name="T24" fmla="*/ 86 w 102"/>
              <a:gd name="T25" fmla="*/ 10 h 98"/>
              <a:gd name="T26" fmla="*/ 77 w 102"/>
              <a:gd name="T27" fmla="*/ 4 h 98"/>
              <a:gd name="T28" fmla="*/ 68 w 102"/>
              <a:gd name="T29" fmla="*/ 0 h 98"/>
              <a:gd name="T30" fmla="*/ 61 w 102"/>
              <a:gd name="T31" fmla="*/ 3 h 98"/>
              <a:gd name="T32" fmla="*/ 57 w 102"/>
              <a:gd name="T33" fmla="*/ 9 h 98"/>
              <a:gd name="T34" fmla="*/ 57 w 102"/>
              <a:gd name="T35" fmla="*/ 14 h 98"/>
              <a:gd name="T36" fmla="*/ 59 w 102"/>
              <a:gd name="T37" fmla="*/ 18 h 98"/>
              <a:gd name="T38" fmla="*/ 63 w 102"/>
              <a:gd name="T39" fmla="*/ 19 h 98"/>
              <a:gd name="T40" fmla="*/ 68 w 102"/>
              <a:gd name="T41" fmla="*/ 18 h 98"/>
              <a:gd name="T42" fmla="*/ 74 w 102"/>
              <a:gd name="T43" fmla="*/ 18 h 98"/>
              <a:gd name="T44" fmla="*/ 78 w 102"/>
              <a:gd name="T45" fmla="*/ 24 h 98"/>
              <a:gd name="T46" fmla="*/ 78 w 102"/>
              <a:gd name="T47" fmla="*/ 33 h 98"/>
              <a:gd name="T48" fmla="*/ 75 w 102"/>
              <a:gd name="T49" fmla="*/ 45 h 98"/>
              <a:gd name="T50" fmla="*/ 73 w 102"/>
              <a:gd name="T51" fmla="*/ 56 h 98"/>
              <a:gd name="T52" fmla="*/ 71 w 102"/>
              <a:gd name="T53" fmla="*/ 61 h 98"/>
              <a:gd name="T54" fmla="*/ 67 w 102"/>
              <a:gd name="T55" fmla="*/ 59 h 98"/>
              <a:gd name="T56" fmla="*/ 61 w 102"/>
              <a:gd name="T57" fmla="*/ 55 h 98"/>
              <a:gd name="T58" fmla="*/ 54 w 102"/>
              <a:gd name="T59" fmla="*/ 55 h 98"/>
              <a:gd name="T60" fmla="*/ 47 w 102"/>
              <a:gd name="T61" fmla="*/ 59 h 98"/>
              <a:gd name="T62" fmla="*/ 43 w 102"/>
              <a:gd name="T63" fmla="*/ 62 h 98"/>
              <a:gd name="T64" fmla="*/ 40 w 102"/>
              <a:gd name="T65" fmla="*/ 60 h 98"/>
              <a:gd name="T66" fmla="*/ 36 w 102"/>
              <a:gd name="T67" fmla="*/ 58 h 98"/>
              <a:gd name="T68" fmla="*/ 28 w 102"/>
              <a:gd name="T69" fmla="*/ 56 h 98"/>
              <a:gd name="T70" fmla="*/ 16 w 102"/>
              <a:gd name="T71" fmla="*/ 56 h 98"/>
              <a:gd name="T72" fmla="*/ 5 w 102"/>
              <a:gd name="T73" fmla="*/ 62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2" h="98">
                <a:moveTo>
                  <a:pt x="5" y="62"/>
                </a:moveTo>
                <a:cubicBezTo>
                  <a:pt x="2" y="65"/>
                  <a:pt x="0" y="71"/>
                  <a:pt x="0" y="76"/>
                </a:cubicBezTo>
                <a:cubicBezTo>
                  <a:pt x="0" y="80"/>
                  <a:pt x="3" y="87"/>
                  <a:pt x="6" y="91"/>
                </a:cubicBezTo>
                <a:cubicBezTo>
                  <a:pt x="9" y="96"/>
                  <a:pt x="17" y="98"/>
                  <a:pt x="25" y="96"/>
                </a:cubicBezTo>
                <a:cubicBezTo>
                  <a:pt x="32" y="94"/>
                  <a:pt x="43" y="93"/>
                  <a:pt x="48" y="93"/>
                </a:cubicBezTo>
                <a:cubicBezTo>
                  <a:pt x="54" y="93"/>
                  <a:pt x="64" y="92"/>
                  <a:pt x="72" y="91"/>
                </a:cubicBezTo>
                <a:cubicBezTo>
                  <a:pt x="80" y="90"/>
                  <a:pt x="89" y="85"/>
                  <a:pt x="93" y="81"/>
                </a:cubicBezTo>
                <a:cubicBezTo>
                  <a:pt x="97" y="78"/>
                  <a:pt x="101" y="73"/>
                  <a:pt x="101" y="71"/>
                </a:cubicBezTo>
                <a:cubicBezTo>
                  <a:pt x="101" y="69"/>
                  <a:pt x="102" y="63"/>
                  <a:pt x="102" y="58"/>
                </a:cubicBezTo>
                <a:cubicBezTo>
                  <a:pt x="102" y="53"/>
                  <a:pt x="101" y="47"/>
                  <a:pt x="100" y="44"/>
                </a:cubicBezTo>
                <a:cubicBezTo>
                  <a:pt x="99" y="41"/>
                  <a:pt x="98" y="37"/>
                  <a:pt x="96" y="34"/>
                </a:cubicBezTo>
                <a:cubicBezTo>
                  <a:pt x="95" y="31"/>
                  <a:pt x="93" y="25"/>
                  <a:pt x="92" y="20"/>
                </a:cubicBezTo>
                <a:cubicBezTo>
                  <a:pt x="90" y="16"/>
                  <a:pt x="88" y="11"/>
                  <a:pt x="86" y="10"/>
                </a:cubicBezTo>
                <a:cubicBezTo>
                  <a:pt x="84" y="8"/>
                  <a:pt x="80" y="5"/>
                  <a:pt x="77" y="4"/>
                </a:cubicBezTo>
                <a:cubicBezTo>
                  <a:pt x="74" y="2"/>
                  <a:pt x="70" y="1"/>
                  <a:pt x="68" y="0"/>
                </a:cubicBezTo>
                <a:cubicBezTo>
                  <a:pt x="66" y="0"/>
                  <a:pt x="63" y="1"/>
                  <a:pt x="61" y="3"/>
                </a:cubicBezTo>
                <a:cubicBezTo>
                  <a:pt x="60" y="5"/>
                  <a:pt x="58" y="8"/>
                  <a:pt x="57" y="9"/>
                </a:cubicBezTo>
                <a:cubicBezTo>
                  <a:pt x="57" y="11"/>
                  <a:pt x="56" y="13"/>
                  <a:pt x="57" y="14"/>
                </a:cubicBezTo>
                <a:cubicBezTo>
                  <a:pt x="57" y="15"/>
                  <a:pt x="58" y="17"/>
                  <a:pt x="59" y="18"/>
                </a:cubicBezTo>
                <a:cubicBezTo>
                  <a:pt x="59" y="19"/>
                  <a:pt x="61" y="20"/>
                  <a:pt x="63" y="19"/>
                </a:cubicBezTo>
                <a:cubicBezTo>
                  <a:pt x="64" y="18"/>
                  <a:pt x="66" y="17"/>
                  <a:pt x="68" y="18"/>
                </a:cubicBezTo>
                <a:cubicBezTo>
                  <a:pt x="69" y="18"/>
                  <a:pt x="72" y="18"/>
                  <a:pt x="74" y="18"/>
                </a:cubicBezTo>
                <a:cubicBezTo>
                  <a:pt x="75" y="19"/>
                  <a:pt x="77" y="21"/>
                  <a:pt x="78" y="24"/>
                </a:cubicBezTo>
                <a:cubicBezTo>
                  <a:pt x="78" y="26"/>
                  <a:pt x="78" y="31"/>
                  <a:pt x="78" y="33"/>
                </a:cubicBezTo>
                <a:cubicBezTo>
                  <a:pt x="77" y="36"/>
                  <a:pt x="76" y="41"/>
                  <a:pt x="75" y="45"/>
                </a:cubicBezTo>
                <a:cubicBezTo>
                  <a:pt x="74" y="48"/>
                  <a:pt x="73" y="53"/>
                  <a:pt x="73" y="56"/>
                </a:cubicBezTo>
                <a:cubicBezTo>
                  <a:pt x="73" y="59"/>
                  <a:pt x="72" y="61"/>
                  <a:pt x="71" y="61"/>
                </a:cubicBezTo>
                <a:cubicBezTo>
                  <a:pt x="70" y="61"/>
                  <a:pt x="68" y="60"/>
                  <a:pt x="67" y="59"/>
                </a:cubicBezTo>
                <a:cubicBezTo>
                  <a:pt x="66" y="58"/>
                  <a:pt x="63" y="56"/>
                  <a:pt x="61" y="55"/>
                </a:cubicBezTo>
                <a:cubicBezTo>
                  <a:pt x="59" y="55"/>
                  <a:pt x="56" y="55"/>
                  <a:pt x="54" y="55"/>
                </a:cubicBezTo>
                <a:cubicBezTo>
                  <a:pt x="52" y="56"/>
                  <a:pt x="48" y="58"/>
                  <a:pt x="47" y="59"/>
                </a:cubicBezTo>
                <a:cubicBezTo>
                  <a:pt x="45" y="60"/>
                  <a:pt x="44" y="62"/>
                  <a:pt x="43" y="62"/>
                </a:cubicBezTo>
                <a:cubicBezTo>
                  <a:pt x="42" y="62"/>
                  <a:pt x="41" y="61"/>
                  <a:pt x="40" y="60"/>
                </a:cubicBezTo>
                <a:cubicBezTo>
                  <a:pt x="39" y="60"/>
                  <a:pt x="37" y="59"/>
                  <a:pt x="36" y="58"/>
                </a:cubicBezTo>
                <a:cubicBezTo>
                  <a:pt x="35" y="57"/>
                  <a:pt x="31" y="56"/>
                  <a:pt x="28" y="56"/>
                </a:cubicBezTo>
                <a:cubicBezTo>
                  <a:pt x="25" y="55"/>
                  <a:pt x="20" y="55"/>
                  <a:pt x="16" y="56"/>
                </a:cubicBezTo>
                <a:cubicBezTo>
                  <a:pt x="12" y="56"/>
                  <a:pt x="7" y="59"/>
                  <a:pt x="5" y="62"/>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91046" y="916594"/>
            <a:ext cx="2073276" cy="1983041"/>
          </a:xfrm>
          <a:prstGeom prst="rect">
            <a:avLst/>
          </a:prstGeom>
        </p:spPr>
      </p:pic>
      <p:sp>
        <p:nvSpPr>
          <p:cNvPr id="5" name="正五边形 4"/>
          <p:cNvSpPr/>
          <p:nvPr/>
        </p:nvSpPr>
        <p:spPr>
          <a:xfrm>
            <a:off x="582102" y="824476"/>
            <a:ext cx="2291164" cy="2123075"/>
          </a:xfrm>
          <a:prstGeom prst="pentagon">
            <a:avLst/>
          </a:prstGeom>
          <a:noFill/>
          <a:ln w="3175">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499358" y="916594"/>
            <a:ext cx="2073276" cy="1983041"/>
          </a:xfrm>
          <a:prstGeom prst="rect">
            <a:avLst/>
          </a:prstGeom>
        </p:spPr>
      </p:pic>
      <p:sp>
        <p:nvSpPr>
          <p:cNvPr id="7" name="正五边形 6"/>
          <p:cNvSpPr/>
          <p:nvPr/>
        </p:nvSpPr>
        <p:spPr>
          <a:xfrm>
            <a:off x="3390414" y="824476"/>
            <a:ext cx="2291164" cy="2123075"/>
          </a:xfrm>
          <a:prstGeom prst="pentagon">
            <a:avLst/>
          </a:prstGeom>
          <a:noFill/>
          <a:ln w="3175">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293121" y="916594"/>
            <a:ext cx="2073276" cy="1983041"/>
          </a:xfrm>
          <a:prstGeom prst="rect">
            <a:avLst/>
          </a:prstGeom>
        </p:spPr>
      </p:pic>
      <p:sp>
        <p:nvSpPr>
          <p:cNvPr id="9" name="正五边形 8"/>
          <p:cNvSpPr/>
          <p:nvPr/>
        </p:nvSpPr>
        <p:spPr>
          <a:xfrm>
            <a:off x="6184177" y="824476"/>
            <a:ext cx="2291164" cy="2123075"/>
          </a:xfrm>
          <a:prstGeom prst="pentagon">
            <a:avLst/>
          </a:prstGeom>
          <a:noFill/>
          <a:ln w="3175">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 Box 10"/>
          <p:cNvSpPr txBox="1">
            <a:spLocks noChangeArrowheads="1"/>
          </p:cNvSpPr>
          <p:nvPr/>
        </p:nvSpPr>
        <p:spPr bwMode="auto">
          <a:xfrm>
            <a:off x="655600" y="3278763"/>
            <a:ext cx="2142386" cy="877163"/>
          </a:xfrm>
          <a:prstGeom prst="rect">
            <a:avLst/>
          </a:prstGeom>
          <a:noFill/>
          <a:ln w="9525">
            <a:noFill/>
            <a:miter lim="800000"/>
          </a:ln>
        </p:spPr>
        <p:txBody>
          <a:bodyPr wrap="square" lIns="45720" tIns="22860" rIns="45720" bIns="22860">
            <a:spAutoFit/>
          </a:bodyPr>
          <a:lstStyle/>
          <a:p>
            <a:pPr marL="285750" indent="-285750" algn="ctr" defTabSz="1087755">
              <a:lnSpc>
                <a:spcPct val="150000"/>
              </a:lnSpc>
              <a:buFont typeface="Wingdings" panose="05000000000000000000" pitchFamily="2" charset="2"/>
              <a:buChar char="u"/>
            </a:pPr>
            <a:r>
              <a:rPr lang="zh-CN" altLang="en-US" sz="140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rPr>
              <a:t>点击这里添加标题</a:t>
            </a:r>
            <a:endParaRPr lang="en-US" altLang="zh-CN" sz="140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7755">
              <a:lnSpc>
                <a:spcPct val="15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点击这里添加标题点击这里添加标题点击这里</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1" name="Text Box 10"/>
          <p:cNvSpPr txBox="1">
            <a:spLocks noChangeArrowheads="1"/>
          </p:cNvSpPr>
          <p:nvPr/>
        </p:nvSpPr>
        <p:spPr bwMode="auto">
          <a:xfrm>
            <a:off x="3447720" y="3278763"/>
            <a:ext cx="2142386" cy="877163"/>
          </a:xfrm>
          <a:prstGeom prst="rect">
            <a:avLst/>
          </a:prstGeom>
          <a:noFill/>
          <a:ln w="9525">
            <a:noFill/>
            <a:miter lim="800000"/>
          </a:ln>
        </p:spPr>
        <p:txBody>
          <a:bodyPr wrap="square" lIns="45720" tIns="22860" rIns="45720" bIns="22860">
            <a:spAutoFit/>
          </a:bodyPr>
          <a:lstStyle/>
          <a:p>
            <a:pPr marL="285750" indent="-285750" algn="ctr" defTabSz="1087755">
              <a:lnSpc>
                <a:spcPct val="150000"/>
              </a:lnSpc>
              <a:buFont typeface="Wingdings" panose="05000000000000000000" pitchFamily="2" charset="2"/>
              <a:buChar char="u"/>
            </a:pPr>
            <a:r>
              <a:rPr lang="zh-CN" altLang="en-US" sz="140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rPr>
              <a:t>点击这里添加标题</a:t>
            </a:r>
            <a:endParaRPr lang="en-US" altLang="zh-CN" sz="140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7755">
              <a:lnSpc>
                <a:spcPct val="15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点击这里添加标题点击这里添加标题点击这里</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2" name="Text Box 10"/>
          <p:cNvSpPr txBox="1">
            <a:spLocks noChangeArrowheads="1"/>
          </p:cNvSpPr>
          <p:nvPr/>
        </p:nvSpPr>
        <p:spPr bwMode="auto">
          <a:xfrm>
            <a:off x="6300192" y="3278763"/>
            <a:ext cx="2142386" cy="877163"/>
          </a:xfrm>
          <a:prstGeom prst="rect">
            <a:avLst/>
          </a:prstGeom>
          <a:noFill/>
          <a:ln w="9525">
            <a:noFill/>
            <a:miter lim="800000"/>
          </a:ln>
        </p:spPr>
        <p:txBody>
          <a:bodyPr wrap="square" lIns="45720" tIns="22860" rIns="45720" bIns="22860">
            <a:spAutoFit/>
          </a:bodyPr>
          <a:lstStyle/>
          <a:p>
            <a:pPr marL="285750" indent="-285750" algn="ctr" defTabSz="1087755">
              <a:lnSpc>
                <a:spcPct val="150000"/>
              </a:lnSpc>
              <a:buFont typeface="Wingdings" panose="05000000000000000000" pitchFamily="2" charset="2"/>
              <a:buChar char="u"/>
            </a:pPr>
            <a:r>
              <a:rPr lang="zh-CN" altLang="en-US" sz="140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rPr>
              <a:t>点击这里添加标题</a:t>
            </a:r>
            <a:endParaRPr lang="en-US" altLang="zh-CN" sz="140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7755">
              <a:lnSpc>
                <a:spcPct val="15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点击这里添加标题点击这里添加标题点击这里</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cxnSp>
        <p:nvCxnSpPr>
          <p:cNvPr id="13" name="直接连接符 12"/>
          <p:cNvCxnSpPr/>
          <p:nvPr/>
        </p:nvCxnSpPr>
        <p:spPr>
          <a:xfrm>
            <a:off x="3140769" y="3422779"/>
            <a:ext cx="0" cy="733147"/>
          </a:xfrm>
          <a:prstGeom prst="line">
            <a:avLst/>
          </a:prstGeom>
          <a:ln>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5877073" y="3422779"/>
            <a:ext cx="0" cy="733147"/>
          </a:xfrm>
          <a:prstGeom prst="line">
            <a:avLst/>
          </a:prstGeom>
          <a:ln>
            <a:solidFill>
              <a:srgbClr val="C00000"/>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Effect transition="in" filter="fade">
                                      <p:cBhvr>
                                        <p:cTn id="44" dur="500"/>
                                        <p:tgtEl>
                                          <p:spTgt spid="11"/>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fltVal val="0"/>
                                          </p:val>
                                        </p:tav>
                                        <p:tav tm="100000">
                                          <p:val>
                                            <p:strVal val="#ppt_w"/>
                                          </p:val>
                                        </p:tav>
                                      </p:tavLst>
                                    </p:anim>
                                    <p:anim calcmode="lin" valueType="num">
                                      <p:cBhvr>
                                        <p:cTn id="48" dur="500" fill="hold"/>
                                        <p:tgtEl>
                                          <p:spTgt spid="12"/>
                                        </p:tgtEl>
                                        <p:attrNameLst>
                                          <p:attrName>ppt_h</p:attrName>
                                        </p:attrNameLst>
                                      </p:cBhvr>
                                      <p:tavLst>
                                        <p:tav tm="0">
                                          <p:val>
                                            <p:fltVal val="0"/>
                                          </p:val>
                                        </p:tav>
                                        <p:tav tm="100000">
                                          <p:val>
                                            <p:strVal val="#ppt_h"/>
                                          </p:val>
                                        </p:tav>
                                      </p:tavLst>
                                    </p:anim>
                                    <p:animEffect transition="in" filter="fade">
                                      <p:cBhvr>
                                        <p:cTn id="49" dur="500"/>
                                        <p:tgtEl>
                                          <p:spTgt spid="12"/>
                                        </p:tgtEl>
                                      </p:cBhvr>
                                    </p:animEffect>
                                  </p:childTnLst>
                                </p:cTn>
                              </p:par>
                              <p:par>
                                <p:cTn id="50" presetID="53" presetClass="entr" presetSubtype="16" fill="hold" nodeType="with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fltVal val="0"/>
                                          </p:val>
                                        </p:tav>
                                        <p:tav tm="100000">
                                          <p:val>
                                            <p:strVal val="#ppt_w"/>
                                          </p:val>
                                        </p:tav>
                                      </p:tavLst>
                                    </p:anim>
                                    <p:anim calcmode="lin" valueType="num">
                                      <p:cBhvr>
                                        <p:cTn id="53" dur="500" fill="hold"/>
                                        <p:tgtEl>
                                          <p:spTgt spid="13"/>
                                        </p:tgtEl>
                                        <p:attrNameLst>
                                          <p:attrName>ppt_h</p:attrName>
                                        </p:attrNameLst>
                                      </p:cBhvr>
                                      <p:tavLst>
                                        <p:tav tm="0">
                                          <p:val>
                                            <p:fltVal val="0"/>
                                          </p:val>
                                        </p:tav>
                                        <p:tav tm="100000">
                                          <p:val>
                                            <p:strVal val="#ppt_h"/>
                                          </p:val>
                                        </p:tav>
                                      </p:tavLst>
                                    </p:anim>
                                    <p:animEffect transition="in" filter="fade">
                                      <p:cBhvr>
                                        <p:cTn id="54" dur="500"/>
                                        <p:tgtEl>
                                          <p:spTgt spid="13"/>
                                        </p:tgtEl>
                                      </p:cBhvr>
                                    </p:animEffect>
                                  </p:childTnLst>
                                </p:cTn>
                              </p:par>
                              <p:par>
                                <p:cTn id="55" presetID="53" presetClass="entr" presetSubtype="16" fill="hold" nodeType="with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p:cTn id="57" dur="500" fill="hold"/>
                                        <p:tgtEl>
                                          <p:spTgt spid="14"/>
                                        </p:tgtEl>
                                        <p:attrNameLst>
                                          <p:attrName>ppt_w</p:attrName>
                                        </p:attrNameLst>
                                      </p:cBhvr>
                                      <p:tavLst>
                                        <p:tav tm="0">
                                          <p:val>
                                            <p:fltVal val="0"/>
                                          </p:val>
                                        </p:tav>
                                        <p:tav tm="100000">
                                          <p:val>
                                            <p:strVal val="#ppt_w"/>
                                          </p:val>
                                        </p:tav>
                                      </p:tavLst>
                                    </p:anim>
                                    <p:anim calcmode="lin" valueType="num">
                                      <p:cBhvr>
                                        <p:cTn id="58" dur="500" fill="hold"/>
                                        <p:tgtEl>
                                          <p:spTgt spid="14"/>
                                        </p:tgtEl>
                                        <p:attrNameLst>
                                          <p:attrName>ppt_h</p:attrName>
                                        </p:attrNameLst>
                                      </p:cBhvr>
                                      <p:tavLst>
                                        <p:tav tm="0">
                                          <p:val>
                                            <p:fltVal val="0"/>
                                          </p:val>
                                        </p:tav>
                                        <p:tav tm="100000">
                                          <p:val>
                                            <p:strVal val="#ppt_h"/>
                                          </p:val>
                                        </p:tav>
                                      </p:tavLst>
                                    </p:anim>
                                    <p:animEffect transition="in" filter="fade">
                                      <p:cBhvr>
                                        <p:cTn id="5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9" grpId="0" animBg="1"/>
      <p:bldP spid="10" grpId="0"/>
      <p:bldP spid="11"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l="6352" r="37157"/>
          <a:stretch>
            <a:fillRect/>
          </a:stretch>
        </p:blipFill>
        <p:spPr>
          <a:xfrm>
            <a:off x="0" y="0"/>
            <a:ext cx="4612943" cy="5143500"/>
          </a:xfrm>
          <a:prstGeom prst="rect">
            <a:avLst/>
          </a:prstGeom>
        </p:spPr>
      </p:pic>
      <p:sp>
        <p:nvSpPr>
          <p:cNvPr id="7" name="矩形 6"/>
          <p:cNvSpPr/>
          <p:nvPr/>
        </p:nvSpPr>
        <p:spPr>
          <a:xfrm>
            <a:off x="4612943" y="0"/>
            <a:ext cx="4531057" cy="5143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标题层"/>
          <p:cNvSpPr txBox="1"/>
          <p:nvPr/>
        </p:nvSpPr>
        <p:spPr bwMode="auto">
          <a:xfrm>
            <a:off x="4909232" y="2643758"/>
            <a:ext cx="3911240" cy="646331"/>
          </a:xfrm>
          <a:prstGeom prst="rect">
            <a:avLst/>
          </a:prstGeom>
          <a:noFill/>
          <a:effectLst/>
        </p:spPr>
        <p:txBody>
          <a:bodyPr wrap="square">
            <a:spAutoFit/>
          </a:bodyPr>
          <a:lstStyle/>
          <a:p>
            <a:pPr algn="ctr"/>
            <a:r>
              <a:rPr lang="zh-CN" altLang="en-US" sz="3600" b="1" dirty="0">
                <a:solidFill>
                  <a:schemeClr val="bg1"/>
                </a:solidFill>
                <a:latin typeface="微软雅黑" panose="020B0503020204020204" pitchFamily="34" charset="-122"/>
                <a:ea typeface="微软雅黑" panose="020B0503020204020204" pitchFamily="34" charset="-122"/>
              </a:rPr>
              <a:t>健身运动通用</a:t>
            </a:r>
            <a:r>
              <a:rPr lang="en-US" altLang="zh-CN" sz="3600" b="1" dirty="0">
                <a:solidFill>
                  <a:schemeClr val="bg1"/>
                </a:solidFill>
                <a:latin typeface="微软雅黑" panose="020B0503020204020204" pitchFamily="34" charset="-122"/>
                <a:ea typeface="微软雅黑" panose="020B0503020204020204" pitchFamily="34" charset="-122"/>
              </a:rPr>
              <a:t>PPT</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
        <p:nvSpPr>
          <p:cNvPr id="8" name="TextBox 15"/>
          <p:cNvSpPr txBox="1">
            <a:spLocks noChangeArrowheads="1"/>
          </p:cNvSpPr>
          <p:nvPr/>
        </p:nvSpPr>
        <p:spPr bwMode="auto">
          <a:xfrm>
            <a:off x="4981240" y="3509595"/>
            <a:ext cx="3731728" cy="646331"/>
          </a:xfrm>
          <a:prstGeom prst="rect">
            <a:avLst/>
          </a:prstGeom>
          <a:noFill/>
          <a:ln w="9525">
            <a:noFill/>
            <a:miter lim="800000"/>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lvl="0" algn="l">
              <a:lnSpc>
                <a:spcPct val="120000"/>
              </a:lnSpc>
              <a:defRPr sz="1200" b="0" kern="0">
                <a:solidFill>
                  <a:schemeClr val="accent3">
                    <a:lumMod val="50000"/>
                  </a:schemeClr>
                </a:solidFill>
                <a:latin typeface="微软雅黑" panose="020B0503020204020204" pitchFamily="34" charset="-122"/>
                <a:ea typeface="微软雅黑" panose="020B0503020204020204" pitchFamily="34" charset="-122"/>
              </a:defRPr>
            </a:lvl1pPr>
          </a:lstStyle>
          <a:p>
            <a:pPr algn="ctr">
              <a:lnSpc>
                <a:spcPct val="150000"/>
              </a:lnSpc>
            </a:pPr>
            <a:r>
              <a:rPr lang="zh-CN" altLang="en-US" dirty="0">
                <a:solidFill>
                  <a:schemeClr val="bg1"/>
                </a:solidFill>
              </a:rPr>
              <a:t>◆ 单击添加小标题内容 </a:t>
            </a:r>
            <a:r>
              <a:rPr lang="en-US" altLang="zh-CN" dirty="0">
                <a:solidFill>
                  <a:schemeClr val="bg1"/>
                </a:solidFill>
              </a:rPr>
              <a:t>	</a:t>
            </a:r>
            <a:r>
              <a:rPr lang="zh-CN" altLang="en-US" dirty="0" smtClean="0">
                <a:solidFill>
                  <a:schemeClr val="bg1"/>
                </a:solidFill>
              </a:rPr>
              <a:t>◆ </a:t>
            </a:r>
            <a:r>
              <a:rPr lang="zh-CN" altLang="en-US" dirty="0">
                <a:solidFill>
                  <a:schemeClr val="bg1"/>
                </a:solidFill>
              </a:rPr>
              <a:t>单击添加小标题内容</a:t>
            </a:r>
            <a:endParaRPr lang="en-US" altLang="zh-CN" dirty="0">
              <a:solidFill>
                <a:schemeClr val="bg1"/>
              </a:solidFill>
            </a:endParaRPr>
          </a:p>
          <a:p>
            <a:pPr algn="ctr">
              <a:lnSpc>
                <a:spcPct val="150000"/>
              </a:lnSpc>
            </a:pPr>
            <a:r>
              <a:rPr lang="zh-CN" altLang="en-US" dirty="0">
                <a:solidFill>
                  <a:schemeClr val="bg1"/>
                </a:solidFill>
              </a:rPr>
              <a:t>◆ 单击添加小标题</a:t>
            </a:r>
            <a:r>
              <a:rPr lang="zh-CN" altLang="en-US" dirty="0" smtClean="0">
                <a:solidFill>
                  <a:schemeClr val="bg1"/>
                </a:solidFill>
              </a:rPr>
              <a:t>内容</a:t>
            </a:r>
            <a:r>
              <a:rPr lang="en-US" altLang="zh-CN" dirty="0">
                <a:solidFill>
                  <a:schemeClr val="bg1"/>
                </a:solidFill>
              </a:rPr>
              <a:t>	</a:t>
            </a:r>
            <a:r>
              <a:rPr lang="zh-CN" altLang="en-US" dirty="0" smtClean="0">
                <a:solidFill>
                  <a:schemeClr val="bg1"/>
                </a:solidFill>
              </a:rPr>
              <a:t>◆ </a:t>
            </a:r>
            <a:r>
              <a:rPr lang="zh-CN" altLang="en-US" dirty="0">
                <a:solidFill>
                  <a:schemeClr val="bg1"/>
                </a:solidFill>
              </a:rPr>
              <a:t>单击添加小标题内容</a:t>
            </a:r>
            <a:endParaRPr lang="en-US" altLang="zh-CN" dirty="0">
              <a:solidFill>
                <a:schemeClr val="bg1"/>
              </a:solidFill>
            </a:endParaRPr>
          </a:p>
        </p:txBody>
      </p:sp>
      <p:cxnSp>
        <p:nvCxnSpPr>
          <p:cNvPr id="3" name="直接连接符 2"/>
          <p:cNvCxnSpPr/>
          <p:nvPr/>
        </p:nvCxnSpPr>
        <p:spPr>
          <a:xfrm>
            <a:off x="4981240" y="3363838"/>
            <a:ext cx="3731728" cy="0"/>
          </a:xfrm>
          <a:prstGeom prst="line">
            <a:avLst/>
          </a:prstGeom>
          <a:ln w="3175">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2" name="椭圆 1"/>
          <p:cNvSpPr/>
          <p:nvPr/>
        </p:nvSpPr>
        <p:spPr>
          <a:xfrm>
            <a:off x="6170534" y="847879"/>
            <a:ext cx="1407286" cy="140728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259"/>
          <p:cNvSpPr>
            <a:spLocks noChangeArrowheads="1"/>
          </p:cNvSpPr>
          <p:nvPr/>
        </p:nvSpPr>
        <p:spPr bwMode="auto">
          <a:xfrm>
            <a:off x="6008002" y="1205921"/>
            <a:ext cx="1732350"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4000" b="0" cap="all" dirty="0">
                <a:solidFill>
                  <a:schemeClr val="bg1"/>
                </a:solidFill>
                <a:latin typeface="Shihan" pitchFamily="50" charset="0"/>
                <a:cs typeface="Arial" panose="020B0604020202020204" pitchFamily="34" charset="0"/>
              </a:rPr>
              <a:t>PART </a:t>
            </a:r>
            <a:r>
              <a:rPr lang="en-US" altLang="zh-CN" sz="4000" b="0" cap="all" dirty="0" smtClean="0">
                <a:solidFill>
                  <a:schemeClr val="bg1"/>
                </a:solidFill>
                <a:latin typeface="Shihan" pitchFamily="50" charset="0"/>
                <a:cs typeface="Arial" panose="020B0604020202020204" pitchFamily="34" charset="0"/>
              </a:rPr>
              <a:t>02</a:t>
            </a:r>
            <a:endParaRPr lang="en-US" altLang="zh-CN" sz="4000" b="0" cap="all" dirty="0">
              <a:solidFill>
                <a:schemeClr val="bg1"/>
              </a:solidFill>
              <a:latin typeface="Shihan" pitchFamily="50" charset="0"/>
              <a:cs typeface="Arial" panose="020B0604020202020204" pitchFamily="34" charset="0"/>
            </a:endParaRPr>
          </a:p>
        </p:txBody>
      </p:sp>
      <p:sp>
        <p:nvSpPr>
          <p:cNvPr id="9" name="椭圆 8"/>
          <p:cNvSpPr/>
          <p:nvPr/>
        </p:nvSpPr>
        <p:spPr>
          <a:xfrm>
            <a:off x="6086423" y="771550"/>
            <a:ext cx="1559944" cy="1559944"/>
          </a:xfrm>
          <a:prstGeom prst="ellipse">
            <a:avLst/>
          </a:prstGeom>
          <a:noFill/>
          <a:ln w="317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par>
                          <p:cTn id="8" fill="hold">
                            <p:stCondLst>
                              <p:cond delay="20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0"/>
                                        </p:tgtEl>
                                        <p:attrNameLst>
                                          <p:attrName>ppt_y</p:attrName>
                                        </p:attrNameLst>
                                      </p:cBhvr>
                                      <p:tavLst>
                                        <p:tav tm="0">
                                          <p:val>
                                            <p:strVal val="#ppt_y"/>
                                          </p:val>
                                        </p:tav>
                                        <p:tav tm="100000">
                                          <p:val>
                                            <p:strVal val="#ppt_y"/>
                                          </p:val>
                                        </p:tav>
                                      </p:tavLst>
                                    </p:anim>
                                    <p:anim calcmode="lin" valueType="num">
                                      <p:cBhvr>
                                        <p:cTn id="13"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0"/>
                                        </p:tgtEl>
                                      </p:cBhvr>
                                    </p:animEffect>
                                  </p:childTnLst>
                                </p:cTn>
                              </p:par>
                            </p:childTnLst>
                          </p:cTn>
                        </p:par>
                        <p:par>
                          <p:cTn id="16" fill="hold">
                            <p:stCondLst>
                              <p:cond delay="2799"/>
                            </p:stCondLst>
                            <p:childTnLst>
                              <p:par>
                                <p:cTn id="17" presetID="26" presetClass="emph" presetSubtype="0" fill="hold" grpId="1" nodeType="afterEffect">
                                  <p:stCondLst>
                                    <p:cond delay="0"/>
                                  </p:stCondLst>
                                  <p:iterate type="lt">
                                    <p:tmPct val="0"/>
                                  </p:iterate>
                                  <p:childTnLst>
                                    <p:animEffect transition="out" filter="fade">
                                      <p:cBhvr>
                                        <p:cTn id="18" dur="500" tmFilter="0, 0; .2, .5; .8, .5; 1, 0"/>
                                        <p:tgtEl>
                                          <p:spTgt spid="10"/>
                                        </p:tgtEl>
                                      </p:cBhvr>
                                    </p:animEffect>
                                    <p:animScale>
                                      <p:cBhvr>
                                        <p:cTn id="19" dur="250" autoRev="1" fill="hold"/>
                                        <p:tgtEl>
                                          <p:spTgt spid="10"/>
                                        </p:tgtEl>
                                      </p:cBhvr>
                                      <p:by x="105000" y="105000"/>
                                    </p:animScale>
                                  </p:childTnLst>
                                </p:cTn>
                              </p:par>
                              <p:par>
                                <p:cTn id="20" presetID="2" presetClass="entr" presetSubtype="2" decel="5250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1000" fill="hold"/>
                                        <p:tgtEl>
                                          <p:spTgt spid="5"/>
                                        </p:tgtEl>
                                        <p:attrNameLst>
                                          <p:attrName>ppt_x</p:attrName>
                                        </p:attrNameLst>
                                      </p:cBhvr>
                                      <p:tavLst>
                                        <p:tav tm="0">
                                          <p:val>
                                            <p:strVal val="1+#ppt_w/2"/>
                                          </p:val>
                                        </p:tav>
                                        <p:tav tm="100000">
                                          <p:val>
                                            <p:strVal val="#ppt_x"/>
                                          </p:val>
                                        </p:tav>
                                      </p:tavLst>
                                    </p:anim>
                                    <p:anim calcmode="lin" valueType="num">
                                      <p:cBhvr additive="base">
                                        <p:cTn id="23" dur="10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wipe(left)">
                                      <p:cBhvr>
                                        <p:cTn id="3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0" grpId="0"/>
      <p:bldP spid="10"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13001" b="23848"/>
          <a:stretch>
            <a:fillRect/>
          </a:stretch>
        </p:blipFill>
        <p:spPr>
          <a:xfrm>
            <a:off x="826779" y="555526"/>
            <a:ext cx="7490443" cy="2684435"/>
          </a:xfrm>
          <a:prstGeom prst="rect">
            <a:avLst/>
          </a:prstGeom>
        </p:spPr>
      </p:pic>
      <p:sp>
        <p:nvSpPr>
          <p:cNvPr id="5" name="六边形 4"/>
          <p:cNvSpPr/>
          <p:nvPr/>
        </p:nvSpPr>
        <p:spPr>
          <a:xfrm>
            <a:off x="1053401" y="3623067"/>
            <a:ext cx="1286351" cy="1108923"/>
          </a:xfrm>
          <a:prstGeom prst="hexag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 Box 10"/>
          <p:cNvSpPr txBox="1">
            <a:spLocks noChangeArrowheads="1"/>
          </p:cNvSpPr>
          <p:nvPr/>
        </p:nvSpPr>
        <p:spPr bwMode="auto">
          <a:xfrm>
            <a:off x="2699792" y="3579862"/>
            <a:ext cx="5400600" cy="1131079"/>
          </a:xfrm>
          <a:prstGeom prst="rect">
            <a:avLst/>
          </a:prstGeom>
          <a:noFill/>
          <a:ln w="9525">
            <a:noFill/>
            <a:miter lim="800000"/>
          </a:ln>
        </p:spPr>
        <p:txBody>
          <a:bodyPr wrap="square" lIns="45720" tIns="22860" rIns="45720" bIns="22860">
            <a:spAutoFit/>
          </a:bodyPr>
          <a:lstStyle/>
          <a:p>
            <a:pPr marL="285750" indent="-285750" defTabSz="1087755">
              <a:lnSpc>
                <a:spcPct val="150000"/>
              </a:lnSpc>
              <a:buFont typeface="Wingdings" panose="05000000000000000000" pitchFamily="2" charset="2"/>
              <a:buChar char="u"/>
            </a:pPr>
            <a:r>
              <a:rPr lang="zh-CN" altLang="en-US" sz="1400" b="1" dirty="0">
                <a:latin typeface="微软雅黑" panose="020B0503020204020204" pitchFamily="34" charset="-122"/>
                <a:ea typeface="微软雅黑" panose="020B0503020204020204" pitchFamily="34" charset="-122"/>
                <a:cs typeface="Open Sans" panose="020B0606030504020204" pitchFamily="34" charset="0"/>
              </a:rPr>
              <a:t>点击这里添加标题</a:t>
            </a:r>
            <a:endParaRPr lang="en-US" altLang="zh-CN" sz="1400" b="1" dirty="0">
              <a:latin typeface="微软雅黑" panose="020B0503020204020204" pitchFamily="34" charset="-122"/>
              <a:ea typeface="微软雅黑" panose="020B0503020204020204" pitchFamily="34" charset="-122"/>
              <a:cs typeface="Open Sans" panose="020B0606030504020204" pitchFamily="34" charset="0"/>
            </a:endParaRPr>
          </a:p>
          <a:p>
            <a:pPr defTabSz="1087755">
              <a:lnSpc>
                <a:spcPct val="150000"/>
              </a:lnSpc>
            </a:pPr>
            <a:r>
              <a:rPr lang="zh-CN" altLang="en-US" sz="1100" dirty="0">
                <a:latin typeface="微软雅黑" panose="020B0503020204020204" pitchFamily="34" charset="-122"/>
                <a:ea typeface="微软雅黑" panose="020B0503020204020204" pitchFamily="34" charset="-122"/>
                <a:cs typeface="Open Sans" panose="020B0606030504020204" pitchFamily="34" charset="0"/>
              </a:rPr>
              <a:t>点击这里添加标题点击这里添加标题点击这里点击这里添加标题点击这里添加标题点击</a:t>
            </a:r>
            <a:r>
              <a:rPr lang="zh-CN" altLang="en-US" sz="1100" dirty="0" smtClean="0">
                <a:latin typeface="微软雅黑" panose="020B0503020204020204" pitchFamily="34" charset="-122"/>
                <a:ea typeface="微软雅黑" panose="020B0503020204020204" pitchFamily="34" charset="-122"/>
                <a:cs typeface="Open Sans" panose="020B0606030504020204" pitchFamily="34" charset="0"/>
              </a:rPr>
              <a:t>这里</a:t>
            </a:r>
            <a:r>
              <a:rPr lang="zh-CN" altLang="en-US" sz="1100" dirty="0">
                <a:latin typeface="微软雅黑" panose="020B0503020204020204" pitchFamily="34" charset="-122"/>
                <a:ea typeface="微软雅黑" panose="020B0503020204020204" pitchFamily="34" charset="-122"/>
                <a:cs typeface="Open Sans" panose="020B0606030504020204" pitchFamily="34" charset="0"/>
              </a:rPr>
              <a:t>点击这里添加标题点击这里添加标题点击</a:t>
            </a:r>
            <a:r>
              <a:rPr lang="zh-CN" altLang="en-US" sz="1100" dirty="0" smtClean="0">
                <a:latin typeface="微软雅黑" panose="020B0503020204020204" pitchFamily="34" charset="-122"/>
                <a:ea typeface="微软雅黑" panose="020B0503020204020204" pitchFamily="34" charset="-122"/>
                <a:cs typeface="Open Sans" panose="020B0606030504020204" pitchFamily="34" charset="0"/>
              </a:rPr>
              <a:t>这里</a:t>
            </a:r>
            <a:r>
              <a:rPr lang="zh-CN" altLang="en-US" sz="1100" dirty="0">
                <a:latin typeface="微软雅黑" panose="020B0503020204020204" pitchFamily="34" charset="-122"/>
                <a:ea typeface="微软雅黑" panose="020B0503020204020204" pitchFamily="34" charset="-122"/>
                <a:cs typeface="Open Sans" panose="020B0606030504020204" pitchFamily="34" charset="0"/>
              </a:rPr>
              <a:t>点击这里添加标题点击这里添加标题点击</a:t>
            </a:r>
            <a:r>
              <a:rPr lang="zh-CN" altLang="en-US" sz="1100" dirty="0" smtClean="0">
                <a:latin typeface="微软雅黑" panose="020B0503020204020204" pitchFamily="34" charset="-122"/>
                <a:ea typeface="微软雅黑" panose="020B0503020204020204" pitchFamily="34" charset="-122"/>
                <a:cs typeface="Open Sans" panose="020B0606030504020204" pitchFamily="34" charset="0"/>
              </a:rPr>
              <a:t>这里</a:t>
            </a:r>
            <a:endParaRPr lang="en-US" altLang="zh-CN" sz="1100" dirty="0">
              <a:latin typeface="微软雅黑" panose="020B0503020204020204" pitchFamily="34" charset="-122"/>
              <a:ea typeface="微软雅黑" panose="020B0503020204020204" pitchFamily="34" charset="-122"/>
              <a:cs typeface="Open Sans" panose="020B0606030504020204" pitchFamily="34" charset="0"/>
            </a:endParaRPr>
          </a:p>
        </p:txBody>
      </p:sp>
      <p:sp>
        <p:nvSpPr>
          <p:cNvPr id="7" name="Freeform 508"/>
          <p:cNvSpPr>
            <a:spLocks noEditPoints="1"/>
          </p:cNvSpPr>
          <p:nvPr/>
        </p:nvSpPr>
        <p:spPr bwMode="auto">
          <a:xfrm>
            <a:off x="1302764" y="3783716"/>
            <a:ext cx="787623" cy="787623"/>
          </a:xfrm>
          <a:custGeom>
            <a:avLst/>
            <a:gdLst>
              <a:gd name="T0" fmla="*/ 89 w 179"/>
              <a:gd name="T1" fmla="*/ 0 h 179"/>
              <a:gd name="T2" fmla="*/ 0 w 179"/>
              <a:gd name="T3" fmla="*/ 89 h 179"/>
              <a:gd name="T4" fmla="*/ 89 w 179"/>
              <a:gd name="T5" fmla="*/ 179 h 179"/>
              <a:gd name="T6" fmla="*/ 179 w 179"/>
              <a:gd name="T7" fmla="*/ 89 h 179"/>
              <a:gd name="T8" fmla="*/ 89 w 179"/>
              <a:gd name="T9" fmla="*/ 0 h 179"/>
              <a:gd name="T10" fmla="*/ 123 w 179"/>
              <a:gd name="T11" fmla="*/ 105 h 179"/>
              <a:gd name="T12" fmla="*/ 106 w 179"/>
              <a:gd name="T13" fmla="*/ 105 h 179"/>
              <a:gd name="T14" fmla="*/ 106 w 179"/>
              <a:gd name="T15" fmla="*/ 123 h 179"/>
              <a:gd name="T16" fmla="*/ 90 w 179"/>
              <a:gd name="T17" fmla="*/ 139 h 179"/>
              <a:gd name="T18" fmla="*/ 73 w 179"/>
              <a:gd name="T19" fmla="*/ 123 h 179"/>
              <a:gd name="T20" fmla="*/ 73 w 179"/>
              <a:gd name="T21" fmla="*/ 105 h 179"/>
              <a:gd name="T22" fmla="*/ 56 w 179"/>
              <a:gd name="T23" fmla="*/ 105 h 179"/>
              <a:gd name="T24" fmla="*/ 40 w 179"/>
              <a:gd name="T25" fmla="*/ 89 h 179"/>
              <a:gd name="T26" fmla="*/ 56 w 179"/>
              <a:gd name="T27" fmla="*/ 73 h 179"/>
              <a:gd name="T28" fmla="*/ 73 w 179"/>
              <a:gd name="T29" fmla="*/ 73 h 179"/>
              <a:gd name="T30" fmla="*/ 73 w 179"/>
              <a:gd name="T31" fmla="*/ 55 h 179"/>
              <a:gd name="T32" fmla="*/ 90 w 179"/>
              <a:gd name="T33" fmla="*/ 39 h 179"/>
              <a:gd name="T34" fmla="*/ 106 w 179"/>
              <a:gd name="T35" fmla="*/ 55 h 179"/>
              <a:gd name="T36" fmla="*/ 106 w 179"/>
              <a:gd name="T37" fmla="*/ 73 h 179"/>
              <a:gd name="T38" fmla="*/ 123 w 179"/>
              <a:gd name="T39" fmla="*/ 73 h 179"/>
              <a:gd name="T40" fmla="*/ 140 w 179"/>
              <a:gd name="T41" fmla="*/ 89 h 179"/>
              <a:gd name="T42" fmla="*/ 123 w 179"/>
              <a:gd name="T43" fmla="*/ 105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9" h="179">
                <a:moveTo>
                  <a:pt x="89" y="0"/>
                </a:moveTo>
                <a:cubicBezTo>
                  <a:pt x="40" y="0"/>
                  <a:pt x="0" y="40"/>
                  <a:pt x="0" y="89"/>
                </a:cubicBezTo>
                <a:cubicBezTo>
                  <a:pt x="0" y="139"/>
                  <a:pt x="40" y="179"/>
                  <a:pt x="89" y="179"/>
                </a:cubicBezTo>
                <a:cubicBezTo>
                  <a:pt x="139" y="179"/>
                  <a:pt x="179" y="139"/>
                  <a:pt x="179" y="89"/>
                </a:cubicBezTo>
                <a:cubicBezTo>
                  <a:pt x="179" y="40"/>
                  <a:pt x="139" y="0"/>
                  <a:pt x="89" y="0"/>
                </a:cubicBezTo>
                <a:close/>
                <a:moveTo>
                  <a:pt x="123" y="105"/>
                </a:moveTo>
                <a:cubicBezTo>
                  <a:pt x="106" y="105"/>
                  <a:pt x="106" y="105"/>
                  <a:pt x="106" y="105"/>
                </a:cubicBezTo>
                <a:cubicBezTo>
                  <a:pt x="106" y="123"/>
                  <a:pt x="106" y="123"/>
                  <a:pt x="106" y="123"/>
                </a:cubicBezTo>
                <a:cubicBezTo>
                  <a:pt x="106" y="132"/>
                  <a:pt x="98" y="139"/>
                  <a:pt x="90" y="139"/>
                </a:cubicBezTo>
                <a:cubicBezTo>
                  <a:pt x="81" y="139"/>
                  <a:pt x="73" y="132"/>
                  <a:pt x="73" y="123"/>
                </a:cubicBezTo>
                <a:cubicBezTo>
                  <a:pt x="73" y="105"/>
                  <a:pt x="73" y="105"/>
                  <a:pt x="73" y="105"/>
                </a:cubicBezTo>
                <a:cubicBezTo>
                  <a:pt x="56" y="105"/>
                  <a:pt x="56" y="105"/>
                  <a:pt x="56" y="105"/>
                </a:cubicBezTo>
                <a:cubicBezTo>
                  <a:pt x="47" y="105"/>
                  <a:pt x="40" y="98"/>
                  <a:pt x="40" y="89"/>
                </a:cubicBezTo>
                <a:cubicBezTo>
                  <a:pt x="40" y="80"/>
                  <a:pt x="47" y="73"/>
                  <a:pt x="56" y="73"/>
                </a:cubicBezTo>
                <a:cubicBezTo>
                  <a:pt x="73" y="73"/>
                  <a:pt x="73" y="73"/>
                  <a:pt x="73" y="73"/>
                </a:cubicBezTo>
                <a:cubicBezTo>
                  <a:pt x="73" y="55"/>
                  <a:pt x="73" y="55"/>
                  <a:pt x="73" y="55"/>
                </a:cubicBezTo>
                <a:cubicBezTo>
                  <a:pt x="73" y="46"/>
                  <a:pt x="81" y="39"/>
                  <a:pt x="90" y="39"/>
                </a:cubicBezTo>
                <a:cubicBezTo>
                  <a:pt x="98" y="39"/>
                  <a:pt x="106" y="46"/>
                  <a:pt x="106" y="55"/>
                </a:cubicBezTo>
                <a:cubicBezTo>
                  <a:pt x="106" y="73"/>
                  <a:pt x="106" y="73"/>
                  <a:pt x="106" y="73"/>
                </a:cubicBezTo>
                <a:cubicBezTo>
                  <a:pt x="123" y="73"/>
                  <a:pt x="123" y="73"/>
                  <a:pt x="123" y="73"/>
                </a:cubicBezTo>
                <a:cubicBezTo>
                  <a:pt x="132" y="73"/>
                  <a:pt x="140" y="80"/>
                  <a:pt x="140" y="89"/>
                </a:cubicBezTo>
                <a:cubicBezTo>
                  <a:pt x="140" y="98"/>
                  <a:pt x="132" y="105"/>
                  <a:pt x="123" y="10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六边形 8"/>
          <p:cNvSpPr/>
          <p:nvPr/>
        </p:nvSpPr>
        <p:spPr>
          <a:xfrm>
            <a:off x="4426773" y="1153192"/>
            <a:ext cx="1169410" cy="1008112"/>
          </a:xfrm>
          <a:prstGeom prst="hexag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 Box 10"/>
          <p:cNvSpPr txBox="1">
            <a:spLocks noChangeArrowheads="1"/>
          </p:cNvSpPr>
          <p:nvPr/>
        </p:nvSpPr>
        <p:spPr bwMode="auto">
          <a:xfrm>
            <a:off x="5796136" y="915566"/>
            <a:ext cx="2378798" cy="1384995"/>
          </a:xfrm>
          <a:prstGeom prst="rect">
            <a:avLst/>
          </a:prstGeom>
          <a:noFill/>
          <a:ln w="9525">
            <a:noFill/>
            <a:miter lim="800000"/>
          </a:ln>
        </p:spPr>
        <p:txBody>
          <a:bodyPr wrap="square" lIns="45720" tIns="22860" rIns="45720" bIns="22860">
            <a:spAutoFit/>
          </a:bodyPr>
          <a:lstStyle/>
          <a:p>
            <a:pPr marL="285750" indent="-285750" defTabSz="1087755">
              <a:lnSpc>
                <a:spcPct val="150000"/>
              </a:lnSpc>
              <a:buFont typeface="Wingdings" panose="05000000000000000000" pitchFamily="2" charset="2"/>
              <a:buChar char="u"/>
            </a:pPr>
            <a:r>
              <a:rPr lang="zh-CN" altLang="en-US" sz="1400" b="1" dirty="0">
                <a:latin typeface="微软雅黑" panose="020B0503020204020204" pitchFamily="34" charset="-122"/>
                <a:ea typeface="微软雅黑" panose="020B0503020204020204" pitchFamily="34" charset="-122"/>
                <a:cs typeface="Open Sans" panose="020B0606030504020204" pitchFamily="34" charset="0"/>
              </a:rPr>
              <a:t>点击这里添加标题</a:t>
            </a:r>
            <a:endParaRPr lang="en-US" altLang="zh-CN" sz="1400" b="1" dirty="0">
              <a:latin typeface="微软雅黑" panose="020B0503020204020204" pitchFamily="34" charset="-122"/>
              <a:ea typeface="微软雅黑" panose="020B0503020204020204" pitchFamily="34" charset="-122"/>
              <a:cs typeface="Open Sans" panose="020B0606030504020204" pitchFamily="34" charset="0"/>
            </a:endParaRPr>
          </a:p>
          <a:p>
            <a:pPr defTabSz="1087755">
              <a:lnSpc>
                <a:spcPct val="150000"/>
              </a:lnSpc>
            </a:pPr>
            <a:r>
              <a:rPr lang="zh-CN" altLang="en-US" sz="1100" dirty="0">
                <a:latin typeface="微软雅黑" panose="020B0503020204020204" pitchFamily="34" charset="-122"/>
                <a:ea typeface="微软雅黑" panose="020B0503020204020204" pitchFamily="34" charset="-122"/>
                <a:cs typeface="Open Sans" panose="020B0606030504020204" pitchFamily="34" charset="0"/>
              </a:rPr>
              <a:t>点击这里添加标题点击这里添加标题点击这里点击这里添加标题点击这里添加标题点击</a:t>
            </a:r>
            <a:r>
              <a:rPr lang="zh-CN" altLang="en-US" sz="1100" dirty="0" smtClean="0">
                <a:latin typeface="微软雅黑" panose="020B0503020204020204" pitchFamily="34" charset="-122"/>
                <a:ea typeface="微软雅黑" panose="020B0503020204020204" pitchFamily="34" charset="-122"/>
                <a:cs typeface="Open Sans" panose="020B0606030504020204" pitchFamily="34" charset="0"/>
              </a:rPr>
              <a:t>这里</a:t>
            </a:r>
            <a:r>
              <a:rPr lang="zh-CN" altLang="en-US" sz="1100" dirty="0">
                <a:latin typeface="微软雅黑" panose="020B0503020204020204" pitchFamily="34" charset="-122"/>
                <a:ea typeface="微软雅黑" panose="020B0503020204020204" pitchFamily="34" charset="-122"/>
                <a:cs typeface="Open Sans" panose="020B0606030504020204" pitchFamily="34" charset="0"/>
              </a:rPr>
              <a:t>点击这里添加标题点击这里添加</a:t>
            </a:r>
            <a:r>
              <a:rPr lang="zh-CN" altLang="en-US" sz="1100" dirty="0" smtClean="0">
                <a:latin typeface="微软雅黑" panose="020B0503020204020204" pitchFamily="34" charset="-122"/>
                <a:ea typeface="微软雅黑" panose="020B0503020204020204" pitchFamily="34" charset="-122"/>
                <a:cs typeface="Open Sans" panose="020B0606030504020204" pitchFamily="34" charset="0"/>
              </a:rPr>
              <a:t>标题</a:t>
            </a:r>
            <a:endParaRPr lang="en-US" altLang="zh-CN" sz="1100" dirty="0">
              <a:latin typeface="微软雅黑" panose="020B0503020204020204" pitchFamily="34" charset="-122"/>
              <a:ea typeface="微软雅黑" panose="020B0503020204020204" pitchFamily="34" charset="-122"/>
              <a:cs typeface="Open Sans" panose="020B0606030504020204" pitchFamily="34" charset="0"/>
            </a:endParaRPr>
          </a:p>
        </p:txBody>
      </p:sp>
      <p:sp>
        <p:nvSpPr>
          <p:cNvPr id="19" name="六边形 18"/>
          <p:cNvSpPr/>
          <p:nvPr/>
        </p:nvSpPr>
        <p:spPr>
          <a:xfrm>
            <a:off x="4426773" y="3295615"/>
            <a:ext cx="1169410" cy="1008112"/>
          </a:xfrm>
          <a:prstGeom prst="hexag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 Box 10"/>
          <p:cNvSpPr txBox="1">
            <a:spLocks noChangeArrowheads="1"/>
          </p:cNvSpPr>
          <p:nvPr/>
        </p:nvSpPr>
        <p:spPr bwMode="auto">
          <a:xfrm>
            <a:off x="5796136" y="3057989"/>
            <a:ext cx="2378798" cy="1384995"/>
          </a:xfrm>
          <a:prstGeom prst="rect">
            <a:avLst/>
          </a:prstGeom>
          <a:noFill/>
          <a:ln w="9525">
            <a:noFill/>
            <a:miter lim="800000"/>
          </a:ln>
        </p:spPr>
        <p:txBody>
          <a:bodyPr wrap="square" lIns="45720" tIns="22860" rIns="45720" bIns="22860">
            <a:spAutoFit/>
          </a:bodyPr>
          <a:lstStyle/>
          <a:p>
            <a:pPr marL="285750" indent="-285750" defTabSz="1087755">
              <a:lnSpc>
                <a:spcPct val="150000"/>
              </a:lnSpc>
              <a:buFont typeface="Wingdings" panose="05000000000000000000" pitchFamily="2" charset="2"/>
              <a:buChar char="u"/>
            </a:pPr>
            <a:r>
              <a:rPr lang="zh-CN" altLang="en-US" sz="1400" b="1" dirty="0">
                <a:latin typeface="微软雅黑" panose="020B0503020204020204" pitchFamily="34" charset="-122"/>
                <a:ea typeface="微软雅黑" panose="020B0503020204020204" pitchFamily="34" charset="-122"/>
                <a:cs typeface="Open Sans" panose="020B0606030504020204" pitchFamily="34" charset="0"/>
              </a:rPr>
              <a:t>点击这里添加标题</a:t>
            </a:r>
            <a:endParaRPr lang="en-US" altLang="zh-CN" sz="1400" b="1" dirty="0">
              <a:latin typeface="微软雅黑" panose="020B0503020204020204" pitchFamily="34" charset="-122"/>
              <a:ea typeface="微软雅黑" panose="020B0503020204020204" pitchFamily="34" charset="-122"/>
              <a:cs typeface="Open Sans" panose="020B0606030504020204" pitchFamily="34" charset="0"/>
            </a:endParaRPr>
          </a:p>
          <a:p>
            <a:pPr defTabSz="1087755">
              <a:lnSpc>
                <a:spcPct val="150000"/>
              </a:lnSpc>
            </a:pPr>
            <a:r>
              <a:rPr lang="zh-CN" altLang="en-US" sz="1100" dirty="0">
                <a:latin typeface="微软雅黑" panose="020B0503020204020204" pitchFamily="34" charset="-122"/>
                <a:ea typeface="微软雅黑" panose="020B0503020204020204" pitchFamily="34" charset="-122"/>
                <a:cs typeface="Open Sans" panose="020B0606030504020204" pitchFamily="34" charset="0"/>
              </a:rPr>
              <a:t>点击这里添加标题点击这里添加标题点击这里点击这里添加标题点击这里添加标题点击</a:t>
            </a:r>
            <a:r>
              <a:rPr lang="zh-CN" altLang="en-US" sz="1100" dirty="0" smtClean="0">
                <a:latin typeface="微软雅黑" panose="020B0503020204020204" pitchFamily="34" charset="-122"/>
                <a:ea typeface="微软雅黑" panose="020B0503020204020204" pitchFamily="34" charset="-122"/>
                <a:cs typeface="Open Sans" panose="020B0606030504020204" pitchFamily="34" charset="0"/>
              </a:rPr>
              <a:t>这里</a:t>
            </a:r>
            <a:r>
              <a:rPr lang="zh-CN" altLang="en-US" sz="1100" dirty="0">
                <a:latin typeface="微软雅黑" panose="020B0503020204020204" pitchFamily="34" charset="-122"/>
                <a:ea typeface="微软雅黑" panose="020B0503020204020204" pitchFamily="34" charset="-122"/>
                <a:cs typeface="Open Sans" panose="020B0606030504020204" pitchFamily="34" charset="0"/>
              </a:rPr>
              <a:t>点击这里添加标题点击这里添加</a:t>
            </a:r>
            <a:r>
              <a:rPr lang="zh-CN" altLang="en-US" sz="1100" dirty="0" smtClean="0">
                <a:latin typeface="微软雅黑" panose="020B0503020204020204" pitchFamily="34" charset="-122"/>
                <a:ea typeface="微软雅黑" panose="020B0503020204020204" pitchFamily="34" charset="-122"/>
                <a:cs typeface="Open Sans" panose="020B0606030504020204" pitchFamily="34" charset="0"/>
              </a:rPr>
              <a:t>标题</a:t>
            </a:r>
            <a:endParaRPr lang="en-US" altLang="zh-CN" sz="1100" dirty="0">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13" name="组合 12"/>
          <p:cNvGrpSpPr/>
          <p:nvPr/>
        </p:nvGrpSpPr>
        <p:grpSpPr>
          <a:xfrm>
            <a:off x="533836" y="961206"/>
            <a:ext cx="3158923" cy="3067209"/>
            <a:chOff x="10255557" y="2166090"/>
            <a:chExt cx="715726" cy="694946"/>
          </a:xfrm>
          <a:solidFill>
            <a:srgbClr val="C00000"/>
          </a:solidFill>
        </p:grpSpPr>
        <p:sp>
          <p:nvSpPr>
            <p:cNvPr id="14" name="Freeform 184"/>
            <p:cNvSpPr/>
            <p:nvPr/>
          </p:nvSpPr>
          <p:spPr bwMode="auto">
            <a:xfrm>
              <a:off x="10322512" y="2297691"/>
              <a:ext cx="436362" cy="480229"/>
            </a:xfrm>
            <a:custGeom>
              <a:avLst/>
              <a:gdLst>
                <a:gd name="T0" fmla="*/ 7 w 80"/>
                <a:gd name="T1" fmla="*/ 69 h 88"/>
                <a:gd name="T2" fmla="*/ 7 w 80"/>
                <a:gd name="T3" fmla="*/ 69 h 88"/>
                <a:gd name="T4" fmla="*/ 32 w 80"/>
                <a:gd name="T5" fmla="*/ 68 h 88"/>
                <a:gd name="T6" fmla="*/ 37 w 80"/>
                <a:gd name="T7" fmla="*/ 64 h 88"/>
                <a:gd name="T8" fmla="*/ 44 w 80"/>
                <a:gd name="T9" fmla="*/ 48 h 88"/>
                <a:gd name="T10" fmla="*/ 50 w 80"/>
                <a:gd name="T11" fmla="*/ 52 h 88"/>
                <a:gd name="T12" fmla="*/ 57 w 80"/>
                <a:gd name="T13" fmla="*/ 59 h 88"/>
                <a:gd name="T14" fmla="*/ 58 w 80"/>
                <a:gd name="T15" fmla="*/ 69 h 88"/>
                <a:gd name="T16" fmla="*/ 58 w 80"/>
                <a:gd name="T17" fmla="*/ 82 h 88"/>
                <a:gd name="T18" fmla="*/ 64 w 80"/>
                <a:gd name="T19" fmla="*/ 88 h 88"/>
                <a:gd name="T20" fmla="*/ 65 w 80"/>
                <a:gd name="T21" fmla="*/ 88 h 88"/>
                <a:gd name="T22" fmla="*/ 70 w 80"/>
                <a:gd name="T23" fmla="*/ 82 h 88"/>
                <a:gd name="T24" fmla="*/ 69 w 80"/>
                <a:gd name="T25" fmla="*/ 56 h 88"/>
                <a:gd name="T26" fmla="*/ 67 w 80"/>
                <a:gd name="T27" fmla="*/ 52 h 88"/>
                <a:gd name="T28" fmla="*/ 51 w 80"/>
                <a:gd name="T29" fmla="*/ 38 h 88"/>
                <a:gd name="T30" fmla="*/ 54 w 80"/>
                <a:gd name="T31" fmla="*/ 14 h 88"/>
                <a:gd name="T32" fmla="*/ 63 w 80"/>
                <a:gd name="T33" fmla="*/ 24 h 88"/>
                <a:gd name="T34" fmla="*/ 66 w 80"/>
                <a:gd name="T35" fmla="*/ 25 h 88"/>
                <a:gd name="T36" fmla="*/ 66 w 80"/>
                <a:gd name="T37" fmla="*/ 25 h 88"/>
                <a:gd name="T38" fmla="*/ 69 w 80"/>
                <a:gd name="T39" fmla="*/ 23 h 88"/>
                <a:gd name="T40" fmla="*/ 79 w 80"/>
                <a:gd name="T41" fmla="*/ 9 h 88"/>
                <a:gd name="T42" fmla="*/ 78 w 80"/>
                <a:gd name="T43" fmla="*/ 4 h 88"/>
                <a:gd name="T44" fmla="*/ 72 w 80"/>
                <a:gd name="T45" fmla="*/ 5 h 88"/>
                <a:gd name="T46" fmla="*/ 71 w 80"/>
                <a:gd name="T47" fmla="*/ 7 h 88"/>
                <a:gd name="T48" fmla="*/ 65 w 80"/>
                <a:gd name="T49" fmla="*/ 14 h 88"/>
                <a:gd name="T50" fmla="*/ 58 w 80"/>
                <a:gd name="T51" fmla="*/ 5 h 88"/>
                <a:gd name="T52" fmla="*/ 56 w 80"/>
                <a:gd name="T53" fmla="*/ 4 h 88"/>
                <a:gd name="T54" fmla="*/ 55 w 80"/>
                <a:gd name="T55" fmla="*/ 4 h 88"/>
                <a:gd name="T56" fmla="*/ 50 w 80"/>
                <a:gd name="T57" fmla="*/ 5 h 88"/>
                <a:gd name="T58" fmla="*/ 40 w 80"/>
                <a:gd name="T59" fmla="*/ 1 h 88"/>
                <a:gd name="T60" fmla="*/ 39 w 80"/>
                <a:gd name="T61" fmla="*/ 0 h 88"/>
                <a:gd name="T62" fmla="*/ 21 w 80"/>
                <a:gd name="T63" fmla="*/ 5 h 88"/>
                <a:gd name="T64" fmla="*/ 18 w 80"/>
                <a:gd name="T65" fmla="*/ 9 h 88"/>
                <a:gd name="T66" fmla="*/ 18 w 80"/>
                <a:gd name="T67" fmla="*/ 28 h 88"/>
                <a:gd name="T68" fmla="*/ 22 w 80"/>
                <a:gd name="T69" fmla="*/ 32 h 88"/>
                <a:gd name="T70" fmla="*/ 26 w 80"/>
                <a:gd name="T71" fmla="*/ 28 h 88"/>
                <a:gd name="T72" fmla="*/ 26 w 80"/>
                <a:gd name="T73" fmla="*/ 23 h 88"/>
                <a:gd name="T74" fmla="*/ 26 w 80"/>
                <a:gd name="T75" fmla="*/ 12 h 88"/>
                <a:gd name="T76" fmla="*/ 37 w 80"/>
                <a:gd name="T77" fmla="*/ 9 h 88"/>
                <a:gd name="T78" fmla="*/ 39 w 80"/>
                <a:gd name="T79" fmla="*/ 9 h 88"/>
                <a:gd name="T80" fmla="*/ 36 w 80"/>
                <a:gd name="T81" fmla="*/ 37 h 88"/>
                <a:gd name="T82" fmla="*/ 35 w 80"/>
                <a:gd name="T83" fmla="*/ 38 h 88"/>
                <a:gd name="T84" fmla="*/ 33 w 80"/>
                <a:gd name="T85" fmla="*/ 45 h 88"/>
                <a:gd name="T86" fmla="*/ 28 w 80"/>
                <a:gd name="T87" fmla="*/ 56 h 88"/>
                <a:gd name="T88" fmla="*/ 16 w 80"/>
                <a:gd name="T89" fmla="*/ 57 h 88"/>
                <a:gd name="T90" fmla="*/ 6 w 80"/>
                <a:gd name="T91" fmla="*/ 57 h 88"/>
                <a:gd name="T92" fmla="*/ 1 w 80"/>
                <a:gd name="T93" fmla="*/ 64 h 88"/>
                <a:gd name="T94" fmla="*/ 7 w 80"/>
                <a:gd name="T95" fmla="*/ 69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0" h="88">
                  <a:moveTo>
                    <a:pt x="7" y="69"/>
                  </a:moveTo>
                  <a:cubicBezTo>
                    <a:pt x="7" y="69"/>
                    <a:pt x="7" y="69"/>
                    <a:pt x="7" y="69"/>
                  </a:cubicBezTo>
                  <a:cubicBezTo>
                    <a:pt x="32" y="68"/>
                    <a:pt x="32" y="68"/>
                    <a:pt x="32" y="68"/>
                  </a:cubicBezTo>
                  <a:cubicBezTo>
                    <a:pt x="34" y="67"/>
                    <a:pt x="36" y="66"/>
                    <a:pt x="37" y="64"/>
                  </a:cubicBezTo>
                  <a:cubicBezTo>
                    <a:pt x="44" y="48"/>
                    <a:pt x="44" y="48"/>
                    <a:pt x="44" y="48"/>
                  </a:cubicBezTo>
                  <a:cubicBezTo>
                    <a:pt x="50" y="52"/>
                    <a:pt x="50" y="52"/>
                    <a:pt x="50" y="52"/>
                  </a:cubicBezTo>
                  <a:cubicBezTo>
                    <a:pt x="57" y="59"/>
                    <a:pt x="57" y="59"/>
                    <a:pt x="57" y="59"/>
                  </a:cubicBezTo>
                  <a:cubicBezTo>
                    <a:pt x="58" y="69"/>
                    <a:pt x="58" y="69"/>
                    <a:pt x="58" y="69"/>
                  </a:cubicBezTo>
                  <a:cubicBezTo>
                    <a:pt x="58" y="82"/>
                    <a:pt x="58" y="82"/>
                    <a:pt x="58" y="82"/>
                  </a:cubicBezTo>
                  <a:cubicBezTo>
                    <a:pt x="58" y="86"/>
                    <a:pt x="61" y="88"/>
                    <a:pt x="64" y="88"/>
                  </a:cubicBezTo>
                  <a:cubicBezTo>
                    <a:pt x="64" y="88"/>
                    <a:pt x="64" y="88"/>
                    <a:pt x="65" y="88"/>
                  </a:cubicBezTo>
                  <a:cubicBezTo>
                    <a:pt x="68" y="88"/>
                    <a:pt x="70" y="85"/>
                    <a:pt x="70" y="82"/>
                  </a:cubicBezTo>
                  <a:cubicBezTo>
                    <a:pt x="69" y="56"/>
                    <a:pt x="69" y="56"/>
                    <a:pt x="69" y="56"/>
                  </a:cubicBezTo>
                  <a:cubicBezTo>
                    <a:pt x="69" y="55"/>
                    <a:pt x="68" y="53"/>
                    <a:pt x="67" y="52"/>
                  </a:cubicBezTo>
                  <a:cubicBezTo>
                    <a:pt x="51" y="38"/>
                    <a:pt x="51" y="38"/>
                    <a:pt x="51" y="38"/>
                  </a:cubicBezTo>
                  <a:cubicBezTo>
                    <a:pt x="54" y="14"/>
                    <a:pt x="54" y="14"/>
                    <a:pt x="54" y="14"/>
                  </a:cubicBezTo>
                  <a:cubicBezTo>
                    <a:pt x="63" y="24"/>
                    <a:pt x="63" y="24"/>
                    <a:pt x="63" y="24"/>
                  </a:cubicBezTo>
                  <a:cubicBezTo>
                    <a:pt x="63" y="25"/>
                    <a:pt x="65" y="25"/>
                    <a:pt x="66" y="25"/>
                  </a:cubicBezTo>
                  <a:cubicBezTo>
                    <a:pt x="66" y="25"/>
                    <a:pt x="66" y="25"/>
                    <a:pt x="66" y="25"/>
                  </a:cubicBezTo>
                  <a:cubicBezTo>
                    <a:pt x="67" y="25"/>
                    <a:pt x="68" y="24"/>
                    <a:pt x="69" y="23"/>
                  </a:cubicBezTo>
                  <a:cubicBezTo>
                    <a:pt x="79" y="9"/>
                    <a:pt x="79" y="9"/>
                    <a:pt x="79" y="9"/>
                  </a:cubicBezTo>
                  <a:cubicBezTo>
                    <a:pt x="80" y="7"/>
                    <a:pt x="80" y="5"/>
                    <a:pt x="78" y="4"/>
                  </a:cubicBezTo>
                  <a:cubicBezTo>
                    <a:pt x="76" y="2"/>
                    <a:pt x="74" y="3"/>
                    <a:pt x="72" y="5"/>
                  </a:cubicBezTo>
                  <a:cubicBezTo>
                    <a:pt x="71" y="7"/>
                    <a:pt x="71" y="7"/>
                    <a:pt x="71" y="7"/>
                  </a:cubicBezTo>
                  <a:cubicBezTo>
                    <a:pt x="65" y="14"/>
                    <a:pt x="65" y="14"/>
                    <a:pt x="65" y="14"/>
                  </a:cubicBezTo>
                  <a:cubicBezTo>
                    <a:pt x="58" y="5"/>
                    <a:pt x="58" y="5"/>
                    <a:pt x="58" y="5"/>
                  </a:cubicBezTo>
                  <a:cubicBezTo>
                    <a:pt x="56" y="4"/>
                    <a:pt x="56" y="4"/>
                    <a:pt x="56" y="4"/>
                  </a:cubicBezTo>
                  <a:cubicBezTo>
                    <a:pt x="56" y="4"/>
                    <a:pt x="56" y="4"/>
                    <a:pt x="55" y="4"/>
                  </a:cubicBezTo>
                  <a:cubicBezTo>
                    <a:pt x="54" y="4"/>
                    <a:pt x="52" y="5"/>
                    <a:pt x="50" y="5"/>
                  </a:cubicBezTo>
                  <a:cubicBezTo>
                    <a:pt x="46" y="5"/>
                    <a:pt x="42" y="3"/>
                    <a:pt x="40" y="1"/>
                  </a:cubicBezTo>
                  <a:cubicBezTo>
                    <a:pt x="39" y="1"/>
                    <a:pt x="39" y="1"/>
                    <a:pt x="39" y="0"/>
                  </a:cubicBezTo>
                  <a:cubicBezTo>
                    <a:pt x="21" y="5"/>
                    <a:pt x="21" y="5"/>
                    <a:pt x="21" y="5"/>
                  </a:cubicBezTo>
                  <a:cubicBezTo>
                    <a:pt x="19" y="6"/>
                    <a:pt x="18" y="7"/>
                    <a:pt x="18" y="9"/>
                  </a:cubicBezTo>
                  <a:cubicBezTo>
                    <a:pt x="18" y="28"/>
                    <a:pt x="18" y="28"/>
                    <a:pt x="18" y="28"/>
                  </a:cubicBezTo>
                  <a:cubicBezTo>
                    <a:pt x="18" y="31"/>
                    <a:pt x="20" y="32"/>
                    <a:pt x="22" y="32"/>
                  </a:cubicBezTo>
                  <a:cubicBezTo>
                    <a:pt x="24" y="32"/>
                    <a:pt x="26" y="31"/>
                    <a:pt x="26" y="28"/>
                  </a:cubicBezTo>
                  <a:cubicBezTo>
                    <a:pt x="26" y="23"/>
                    <a:pt x="26" y="23"/>
                    <a:pt x="26" y="23"/>
                  </a:cubicBezTo>
                  <a:cubicBezTo>
                    <a:pt x="26" y="12"/>
                    <a:pt x="26" y="12"/>
                    <a:pt x="26" y="12"/>
                  </a:cubicBezTo>
                  <a:cubicBezTo>
                    <a:pt x="37" y="9"/>
                    <a:pt x="37" y="9"/>
                    <a:pt x="37" y="9"/>
                  </a:cubicBezTo>
                  <a:cubicBezTo>
                    <a:pt x="39" y="9"/>
                    <a:pt x="39" y="9"/>
                    <a:pt x="39" y="9"/>
                  </a:cubicBezTo>
                  <a:cubicBezTo>
                    <a:pt x="36" y="37"/>
                    <a:pt x="36" y="37"/>
                    <a:pt x="36" y="37"/>
                  </a:cubicBezTo>
                  <a:cubicBezTo>
                    <a:pt x="35" y="37"/>
                    <a:pt x="35" y="38"/>
                    <a:pt x="35" y="38"/>
                  </a:cubicBezTo>
                  <a:cubicBezTo>
                    <a:pt x="33" y="45"/>
                    <a:pt x="33" y="45"/>
                    <a:pt x="33" y="45"/>
                  </a:cubicBezTo>
                  <a:cubicBezTo>
                    <a:pt x="28" y="56"/>
                    <a:pt x="28" y="56"/>
                    <a:pt x="28" y="56"/>
                  </a:cubicBezTo>
                  <a:cubicBezTo>
                    <a:pt x="16" y="57"/>
                    <a:pt x="16" y="57"/>
                    <a:pt x="16" y="57"/>
                  </a:cubicBezTo>
                  <a:cubicBezTo>
                    <a:pt x="6" y="57"/>
                    <a:pt x="6" y="57"/>
                    <a:pt x="6" y="57"/>
                  </a:cubicBezTo>
                  <a:cubicBezTo>
                    <a:pt x="3" y="58"/>
                    <a:pt x="0" y="61"/>
                    <a:pt x="1" y="64"/>
                  </a:cubicBezTo>
                  <a:cubicBezTo>
                    <a:pt x="1" y="67"/>
                    <a:pt x="4" y="69"/>
                    <a:pt x="7"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Oval 185"/>
            <p:cNvSpPr>
              <a:spLocks noChangeArrowheads="1"/>
            </p:cNvSpPr>
            <p:nvPr/>
          </p:nvSpPr>
          <p:spPr bwMode="auto">
            <a:xfrm>
              <a:off x="10527995" y="2166090"/>
              <a:ext cx="138528" cy="13621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86"/>
            <p:cNvSpPr/>
            <p:nvPr/>
          </p:nvSpPr>
          <p:spPr bwMode="auto">
            <a:xfrm>
              <a:off x="10255557" y="2362337"/>
              <a:ext cx="715726" cy="498699"/>
            </a:xfrm>
            <a:custGeom>
              <a:avLst/>
              <a:gdLst>
                <a:gd name="T0" fmla="*/ 4 w 131"/>
                <a:gd name="T1" fmla="*/ 87 h 91"/>
                <a:gd name="T2" fmla="*/ 4 w 131"/>
                <a:gd name="T3" fmla="*/ 87 h 91"/>
                <a:gd name="T4" fmla="*/ 8 w 131"/>
                <a:gd name="T5" fmla="*/ 91 h 91"/>
                <a:gd name="T6" fmla="*/ 12 w 131"/>
                <a:gd name="T7" fmla="*/ 87 h 91"/>
                <a:gd name="T8" fmla="*/ 12 w 131"/>
                <a:gd name="T9" fmla="*/ 87 h 91"/>
                <a:gd name="T10" fmla="*/ 116 w 131"/>
                <a:gd name="T11" fmla="*/ 87 h 91"/>
                <a:gd name="T12" fmla="*/ 116 w 131"/>
                <a:gd name="T13" fmla="*/ 87 h 91"/>
                <a:gd name="T14" fmla="*/ 120 w 131"/>
                <a:gd name="T15" fmla="*/ 91 h 91"/>
                <a:gd name="T16" fmla="*/ 124 w 131"/>
                <a:gd name="T17" fmla="*/ 87 h 91"/>
                <a:gd name="T18" fmla="*/ 124 w 131"/>
                <a:gd name="T19" fmla="*/ 87 h 91"/>
                <a:gd name="T20" fmla="*/ 128 w 131"/>
                <a:gd name="T21" fmla="*/ 83 h 91"/>
                <a:gd name="T22" fmla="*/ 124 w 131"/>
                <a:gd name="T23" fmla="*/ 79 h 91"/>
                <a:gd name="T24" fmla="*/ 120 w 131"/>
                <a:gd name="T25" fmla="*/ 79 h 91"/>
                <a:gd name="T26" fmla="*/ 118 w 131"/>
                <a:gd name="T27" fmla="*/ 79 h 91"/>
                <a:gd name="T28" fmla="*/ 130 w 131"/>
                <a:gd name="T29" fmla="*/ 13 h 91"/>
                <a:gd name="T30" fmla="*/ 128 w 131"/>
                <a:gd name="T31" fmla="*/ 2 h 91"/>
                <a:gd name="T32" fmla="*/ 117 w 131"/>
                <a:gd name="T33" fmla="*/ 2 h 91"/>
                <a:gd name="T34" fmla="*/ 107 w 131"/>
                <a:gd name="T35" fmla="*/ 8 h 91"/>
                <a:gd name="T36" fmla="*/ 105 w 131"/>
                <a:gd name="T37" fmla="*/ 13 h 91"/>
                <a:gd name="T38" fmla="*/ 110 w 131"/>
                <a:gd name="T39" fmla="*/ 15 h 91"/>
                <a:gd name="T40" fmla="*/ 120 w 131"/>
                <a:gd name="T41" fmla="*/ 9 h 91"/>
                <a:gd name="T42" fmla="*/ 123 w 131"/>
                <a:gd name="T43" fmla="*/ 9 h 91"/>
                <a:gd name="T44" fmla="*/ 123 w 131"/>
                <a:gd name="T45" fmla="*/ 11 h 91"/>
                <a:gd name="T46" fmla="*/ 109 w 131"/>
                <a:gd name="T47" fmla="*/ 79 h 91"/>
                <a:gd name="T48" fmla="*/ 8 w 131"/>
                <a:gd name="T49" fmla="*/ 79 h 91"/>
                <a:gd name="T50" fmla="*/ 4 w 131"/>
                <a:gd name="T51" fmla="*/ 79 h 91"/>
                <a:gd name="T52" fmla="*/ 0 w 131"/>
                <a:gd name="T53" fmla="*/ 83 h 91"/>
                <a:gd name="T54" fmla="*/ 4 w 131"/>
                <a:gd name="T55" fmla="*/ 87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1" h="91">
                  <a:moveTo>
                    <a:pt x="4" y="87"/>
                  </a:moveTo>
                  <a:cubicBezTo>
                    <a:pt x="4" y="87"/>
                    <a:pt x="4" y="87"/>
                    <a:pt x="4" y="87"/>
                  </a:cubicBezTo>
                  <a:cubicBezTo>
                    <a:pt x="4" y="90"/>
                    <a:pt x="6" y="91"/>
                    <a:pt x="8" y="91"/>
                  </a:cubicBezTo>
                  <a:cubicBezTo>
                    <a:pt x="10" y="91"/>
                    <a:pt x="12" y="90"/>
                    <a:pt x="12" y="87"/>
                  </a:cubicBezTo>
                  <a:cubicBezTo>
                    <a:pt x="12" y="87"/>
                    <a:pt x="12" y="87"/>
                    <a:pt x="12" y="87"/>
                  </a:cubicBezTo>
                  <a:cubicBezTo>
                    <a:pt x="116" y="87"/>
                    <a:pt x="116" y="87"/>
                    <a:pt x="116" y="87"/>
                  </a:cubicBezTo>
                  <a:cubicBezTo>
                    <a:pt x="116" y="87"/>
                    <a:pt x="116" y="87"/>
                    <a:pt x="116" y="87"/>
                  </a:cubicBezTo>
                  <a:cubicBezTo>
                    <a:pt x="116" y="90"/>
                    <a:pt x="118" y="91"/>
                    <a:pt x="120" y="91"/>
                  </a:cubicBezTo>
                  <a:cubicBezTo>
                    <a:pt x="122" y="91"/>
                    <a:pt x="124" y="90"/>
                    <a:pt x="124" y="87"/>
                  </a:cubicBezTo>
                  <a:cubicBezTo>
                    <a:pt x="124" y="87"/>
                    <a:pt x="124" y="87"/>
                    <a:pt x="124" y="87"/>
                  </a:cubicBezTo>
                  <a:cubicBezTo>
                    <a:pt x="126" y="87"/>
                    <a:pt x="128" y="85"/>
                    <a:pt x="128" y="83"/>
                  </a:cubicBezTo>
                  <a:cubicBezTo>
                    <a:pt x="128" y="80"/>
                    <a:pt x="126" y="79"/>
                    <a:pt x="124" y="79"/>
                  </a:cubicBezTo>
                  <a:cubicBezTo>
                    <a:pt x="120" y="79"/>
                    <a:pt x="120" y="79"/>
                    <a:pt x="120" y="79"/>
                  </a:cubicBezTo>
                  <a:cubicBezTo>
                    <a:pt x="118" y="79"/>
                    <a:pt x="118" y="79"/>
                    <a:pt x="118" y="79"/>
                  </a:cubicBezTo>
                  <a:cubicBezTo>
                    <a:pt x="130" y="13"/>
                    <a:pt x="130" y="13"/>
                    <a:pt x="130" y="13"/>
                  </a:cubicBezTo>
                  <a:cubicBezTo>
                    <a:pt x="131" y="8"/>
                    <a:pt x="130" y="4"/>
                    <a:pt x="128" y="2"/>
                  </a:cubicBezTo>
                  <a:cubicBezTo>
                    <a:pt x="125" y="0"/>
                    <a:pt x="121" y="0"/>
                    <a:pt x="117" y="2"/>
                  </a:cubicBezTo>
                  <a:cubicBezTo>
                    <a:pt x="107" y="8"/>
                    <a:pt x="107" y="8"/>
                    <a:pt x="107" y="8"/>
                  </a:cubicBezTo>
                  <a:cubicBezTo>
                    <a:pt x="105" y="9"/>
                    <a:pt x="104" y="11"/>
                    <a:pt x="105" y="13"/>
                  </a:cubicBezTo>
                  <a:cubicBezTo>
                    <a:pt x="106" y="15"/>
                    <a:pt x="108" y="16"/>
                    <a:pt x="110" y="15"/>
                  </a:cubicBezTo>
                  <a:cubicBezTo>
                    <a:pt x="120" y="9"/>
                    <a:pt x="120" y="9"/>
                    <a:pt x="120" y="9"/>
                  </a:cubicBezTo>
                  <a:cubicBezTo>
                    <a:pt x="122" y="9"/>
                    <a:pt x="123" y="9"/>
                    <a:pt x="123" y="9"/>
                  </a:cubicBezTo>
                  <a:cubicBezTo>
                    <a:pt x="123" y="9"/>
                    <a:pt x="123" y="10"/>
                    <a:pt x="123" y="11"/>
                  </a:cubicBezTo>
                  <a:cubicBezTo>
                    <a:pt x="109" y="79"/>
                    <a:pt x="109" y="79"/>
                    <a:pt x="109" y="79"/>
                  </a:cubicBezTo>
                  <a:cubicBezTo>
                    <a:pt x="8" y="79"/>
                    <a:pt x="8" y="79"/>
                    <a:pt x="8" y="79"/>
                  </a:cubicBezTo>
                  <a:cubicBezTo>
                    <a:pt x="4" y="79"/>
                    <a:pt x="4" y="79"/>
                    <a:pt x="4" y="79"/>
                  </a:cubicBezTo>
                  <a:cubicBezTo>
                    <a:pt x="2" y="79"/>
                    <a:pt x="0" y="80"/>
                    <a:pt x="0" y="83"/>
                  </a:cubicBezTo>
                  <a:cubicBezTo>
                    <a:pt x="0" y="85"/>
                    <a:pt x="2" y="87"/>
                    <a:pt x="4" y="8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7" name="Freeform 132"/>
          <p:cNvSpPr>
            <a:spLocks noEditPoints="1"/>
          </p:cNvSpPr>
          <p:nvPr/>
        </p:nvSpPr>
        <p:spPr bwMode="auto">
          <a:xfrm>
            <a:off x="4680176" y="1402085"/>
            <a:ext cx="719924" cy="428176"/>
          </a:xfrm>
          <a:custGeom>
            <a:avLst/>
            <a:gdLst>
              <a:gd name="T0" fmla="*/ 54 w 145"/>
              <a:gd name="T1" fmla="*/ 62 h 86"/>
              <a:gd name="T2" fmla="*/ 77 w 145"/>
              <a:gd name="T3" fmla="*/ 57 h 86"/>
              <a:gd name="T4" fmla="*/ 102 w 145"/>
              <a:gd name="T5" fmla="*/ 31 h 86"/>
              <a:gd name="T6" fmla="*/ 95 w 145"/>
              <a:gd name="T7" fmla="*/ 61 h 86"/>
              <a:gd name="T8" fmla="*/ 145 w 145"/>
              <a:gd name="T9" fmla="*/ 61 h 86"/>
              <a:gd name="T10" fmla="*/ 113 w 145"/>
              <a:gd name="T11" fmla="*/ 37 h 86"/>
              <a:gd name="T12" fmla="*/ 107 w 145"/>
              <a:gd name="T13" fmla="*/ 24 h 86"/>
              <a:gd name="T14" fmla="*/ 108 w 145"/>
              <a:gd name="T15" fmla="*/ 9 h 86"/>
              <a:gd name="T16" fmla="*/ 98 w 145"/>
              <a:gd name="T17" fmla="*/ 0 h 86"/>
              <a:gd name="T18" fmla="*/ 78 w 145"/>
              <a:gd name="T19" fmla="*/ 4 h 86"/>
              <a:gd name="T20" fmla="*/ 98 w 145"/>
              <a:gd name="T21" fmla="*/ 8 h 86"/>
              <a:gd name="T22" fmla="*/ 98 w 145"/>
              <a:gd name="T23" fmla="*/ 10 h 86"/>
              <a:gd name="T24" fmla="*/ 94 w 145"/>
              <a:gd name="T25" fmla="*/ 15 h 86"/>
              <a:gd name="T26" fmla="*/ 52 w 145"/>
              <a:gd name="T27" fmla="*/ 21 h 86"/>
              <a:gd name="T28" fmla="*/ 54 w 145"/>
              <a:gd name="T29" fmla="*/ 18 h 86"/>
              <a:gd name="T30" fmla="*/ 54 w 145"/>
              <a:gd name="T31" fmla="*/ 10 h 86"/>
              <a:gd name="T32" fmla="*/ 33 w 145"/>
              <a:gd name="T33" fmla="*/ 14 h 86"/>
              <a:gd name="T34" fmla="*/ 42 w 145"/>
              <a:gd name="T35" fmla="*/ 18 h 86"/>
              <a:gd name="T36" fmla="*/ 36 w 145"/>
              <a:gd name="T37" fmla="*/ 38 h 86"/>
              <a:gd name="T38" fmla="*/ 0 w 145"/>
              <a:gd name="T39" fmla="*/ 61 h 86"/>
              <a:gd name="T40" fmla="*/ 50 w 145"/>
              <a:gd name="T41" fmla="*/ 62 h 86"/>
              <a:gd name="T42" fmla="*/ 120 w 145"/>
              <a:gd name="T43" fmla="*/ 64 h 86"/>
              <a:gd name="T44" fmla="*/ 124 w 145"/>
              <a:gd name="T45" fmla="*/ 59 h 86"/>
              <a:gd name="T46" fmla="*/ 120 w 145"/>
              <a:gd name="T47" fmla="*/ 44 h 86"/>
              <a:gd name="T48" fmla="*/ 120 w 145"/>
              <a:gd name="T49" fmla="*/ 78 h 86"/>
              <a:gd name="T50" fmla="*/ 110 w 145"/>
              <a:gd name="T51" fmla="*/ 48 h 86"/>
              <a:gd name="T52" fmla="*/ 65 w 145"/>
              <a:gd name="T53" fmla="*/ 61 h 86"/>
              <a:gd name="T54" fmla="*/ 65 w 145"/>
              <a:gd name="T55" fmla="*/ 52 h 86"/>
              <a:gd name="T56" fmla="*/ 65 w 145"/>
              <a:gd name="T57" fmla="*/ 61 h 86"/>
              <a:gd name="T58" fmla="*/ 71 w 145"/>
              <a:gd name="T59" fmla="*/ 46 h 86"/>
              <a:gd name="T60" fmla="*/ 64 w 145"/>
              <a:gd name="T61" fmla="*/ 45 h 86"/>
              <a:gd name="T62" fmla="*/ 92 w 145"/>
              <a:gd name="T63" fmla="*/ 29 h 86"/>
              <a:gd name="T64" fmla="*/ 56 w 145"/>
              <a:gd name="T65" fmla="*/ 48 h 86"/>
              <a:gd name="T66" fmla="*/ 49 w 145"/>
              <a:gd name="T67" fmla="*/ 54 h 86"/>
              <a:gd name="T68" fmla="*/ 49 w 145"/>
              <a:gd name="T69" fmla="*/ 33 h 86"/>
              <a:gd name="T70" fmla="*/ 41 w 145"/>
              <a:gd name="T71" fmla="*/ 55 h 86"/>
              <a:gd name="T72" fmla="*/ 38 w 145"/>
              <a:gd name="T73" fmla="*/ 50 h 86"/>
              <a:gd name="T74" fmla="*/ 25 w 145"/>
              <a:gd name="T75" fmla="*/ 44 h 86"/>
              <a:gd name="T76" fmla="*/ 22 w 145"/>
              <a:gd name="T77" fmla="*/ 59 h 86"/>
              <a:gd name="T78" fmla="*/ 21 w 145"/>
              <a:gd name="T79" fmla="*/ 60 h 86"/>
              <a:gd name="T80" fmla="*/ 21 w 145"/>
              <a:gd name="T81" fmla="*/ 62 h 86"/>
              <a:gd name="T82" fmla="*/ 21 w 145"/>
              <a:gd name="T83" fmla="*/ 62 h 86"/>
              <a:gd name="T84" fmla="*/ 22 w 145"/>
              <a:gd name="T85" fmla="*/ 64 h 86"/>
              <a:gd name="T86" fmla="*/ 23 w 145"/>
              <a:gd name="T87" fmla="*/ 64 h 86"/>
              <a:gd name="T88" fmla="*/ 24 w 145"/>
              <a:gd name="T89" fmla="*/ 65 h 86"/>
              <a:gd name="T90" fmla="*/ 25 w 145"/>
              <a:gd name="T91" fmla="*/ 65 h 86"/>
              <a:gd name="T92" fmla="*/ 25 w 145"/>
              <a:gd name="T93" fmla="*/ 78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5" h="86">
                <a:moveTo>
                  <a:pt x="50" y="62"/>
                </a:moveTo>
                <a:cubicBezTo>
                  <a:pt x="54" y="62"/>
                  <a:pt x="54" y="62"/>
                  <a:pt x="54" y="62"/>
                </a:cubicBezTo>
                <a:cubicBezTo>
                  <a:pt x="56" y="66"/>
                  <a:pt x="60" y="69"/>
                  <a:pt x="65" y="69"/>
                </a:cubicBezTo>
                <a:cubicBezTo>
                  <a:pt x="72" y="69"/>
                  <a:pt x="77" y="63"/>
                  <a:pt x="77" y="57"/>
                </a:cubicBezTo>
                <a:cubicBezTo>
                  <a:pt x="77" y="55"/>
                  <a:pt x="77" y="54"/>
                  <a:pt x="76" y="52"/>
                </a:cubicBezTo>
                <a:cubicBezTo>
                  <a:pt x="102" y="31"/>
                  <a:pt x="102" y="31"/>
                  <a:pt x="102" y="31"/>
                </a:cubicBezTo>
                <a:cubicBezTo>
                  <a:pt x="106" y="40"/>
                  <a:pt x="106" y="40"/>
                  <a:pt x="106" y="40"/>
                </a:cubicBezTo>
                <a:cubicBezTo>
                  <a:pt x="99" y="45"/>
                  <a:pt x="95" y="52"/>
                  <a:pt x="95" y="61"/>
                </a:cubicBezTo>
                <a:cubicBezTo>
                  <a:pt x="95" y="75"/>
                  <a:pt x="106" y="86"/>
                  <a:pt x="120" y="86"/>
                </a:cubicBezTo>
                <a:cubicBezTo>
                  <a:pt x="134" y="86"/>
                  <a:pt x="145" y="75"/>
                  <a:pt x="145" y="61"/>
                </a:cubicBezTo>
                <a:cubicBezTo>
                  <a:pt x="145" y="47"/>
                  <a:pt x="134" y="36"/>
                  <a:pt x="120" y="36"/>
                </a:cubicBezTo>
                <a:cubicBezTo>
                  <a:pt x="118" y="36"/>
                  <a:pt x="115" y="36"/>
                  <a:pt x="113" y="37"/>
                </a:cubicBezTo>
                <a:cubicBezTo>
                  <a:pt x="107" y="24"/>
                  <a:pt x="107" y="24"/>
                  <a:pt x="107" y="24"/>
                </a:cubicBezTo>
                <a:cubicBezTo>
                  <a:pt x="107" y="24"/>
                  <a:pt x="107" y="24"/>
                  <a:pt x="107" y="24"/>
                </a:cubicBezTo>
                <a:cubicBezTo>
                  <a:pt x="104" y="16"/>
                  <a:pt x="104" y="16"/>
                  <a:pt x="104" y="16"/>
                </a:cubicBezTo>
                <a:cubicBezTo>
                  <a:pt x="107" y="14"/>
                  <a:pt x="108" y="11"/>
                  <a:pt x="108" y="9"/>
                </a:cubicBezTo>
                <a:cubicBezTo>
                  <a:pt x="108" y="6"/>
                  <a:pt x="107" y="4"/>
                  <a:pt x="105" y="2"/>
                </a:cubicBezTo>
                <a:cubicBezTo>
                  <a:pt x="104" y="1"/>
                  <a:pt x="102" y="0"/>
                  <a:pt x="98" y="0"/>
                </a:cubicBezTo>
                <a:cubicBezTo>
                  <a:pt x="82" y="0"/>
                  <a:pt x="82" y="0"/>
                  <a:pt x="82" y="0"/>
                </a:cubicBezTo>
                <a:cubicBezTo>
                  <a:pt x="79" y="0"/>
                  <a:pt x="78" y="2"/>
                  <a:pt x="78" y="4"/>
                </a:cubicBezTo>
                <a:cubicBezTo>
                  <a:pt x="78" y="6"/>
                  <a:pt x="79" y="8"/>
                  <a:pt x="82" y="8"/>
                </a:cubicBezTo>
                <a:cubicBezTo>
                  <a:pt x="98" y="8"/>
                  <a:pt x="98" y="8"/>
                  <a:pt x="98" y="8"/>
                </a:cubicBezTo>
                <a:cubicBezTo>
                  <a:pt x="99" y="8"/>
                  <a:pt x="100" y="8"/>
                  <a:pt x="100" y="9"/>
                </a:cubicBezTo>
                <a:cubicBezTo>
                  <a:pt x="100" y="9"/>
                  <a:pt x="100" y="10"/>
                  <a:pt x="98" y="10"/>
                </a:cubicBezTo>
                <a:cubicBezTo>
                  <a:pt x="97" y="10"/>
                  <a:pt x="95" y="10"/>
                  <a:pt x="95" y="11"/>
                </a:cubicBezTo>
                <a:cubicBezTo>
                  <a:pt x="94" y="13"/>
                  <a:pt x="94" y="14"/>
                  <a:pt x="94" y="15"/>
                </a:cubicBezTo>
                <a:cubicBezTo>
                  <a:pt x="97" y="21"/>
                  <a:pt x="97" y="21"/>
                  <a:pt x="97" y="21"/>
                </a:cubicBezTo>
                <a:cubicBezTo>
                  <a:pt x="52" y="21"/>
                  <a:pt x="52" y="21"/>
                  <a:pt x="52" y="21"/>
                </a:cubicBezTo>
                <a:cubicBezTo>
                  <a:pt x="51" y="18"/>
                  <a:pt x="51" y="18"/>
                  <a:pt x="51" y="18"/>
                </a:cubicBezTo>
                <a:cubicBezTo>
                  <a:pt x="54" y="18"/>
                  <a:pt x="54" y="18"/>
                  <a:pt x="54" y="18"/>
                </a:cubicBezTo>
                <a:cubicBezTo>
                  <a:pt x="56" y="18"/>
                  <a:pt x="58" y="16"/>
                  <a:pt x="58" y="14"/>
                </a:cubicBezTo>
                <a:cubicBezTo>
                  <a:pt x="58" y="12"/>
                  <a:pt x="56" y="10"/>
                  <a:pt x="54" y="10"/>
                </a:cubicBezTo>
                <a:cubicBezTo>
                  <a:pt x="37" y="10"/>
                  <a:pt x="37" y="10"/>
                  <a:pt x="37" y="10"/>
                </a:cubicBezTo>
                <a:cubicBezTo>
                  <a:pt x="35" y="10"/>
                  <a:pt x="33" y="12"/>
                  <a:pt x="33" y="14"/>
                </a:cubicBezTo>
                <a:cubicBezTo>
                  <a:pt x="33" y="16"/>
                  <a:pt x="35" y="18"/>
                  <a:pt x="37" y="18"/>
                </a:cubicBezTo>
                <a:cubicBezTo>
                  <a:pt x="42" y="18"/>
                  <a:pt x="42" y="18"/>
                  <a:pt x="42" y="18"/>
                </a:cubicBezTo>
                <a:cubicBezTo>
                  <a:pt x="45" y="25"/>
                  <a:pt x="45" y="25"/>
                  <a:pt x="45" y="25"/>
                </a:cubicBezTo>
                <a:cubicBezTo>
                  <a:pt x="36" y="38"/>
                  <a:pt x="36" y="38"/>
                  <a:pt x="36" y="38"/>
                </a:cubicBezTo>
                <a:cubicBezTo>
                  <a:pt x="33" y="37"/>
                  <a:pt x="29" y="36"/>
                  <a:pt x="25" y="36"/>
                </a:cubicBezTo>
                <a:cubicBezTo>
                  <a:pt x="11" y="36"/>
                  <a:pt x="0" y="47"/>
                  <a:pt x="0" y="61"/>
                </a:cubicBezTo>
                <a:cubicBezTo>
                  <a:pt x="0" y="75"/>
                  <a:pt x="11" y="86"/>
                  <a:pt x="25" y="86"/>
                </a:cubicBezTo>
                <a:cubicBezTo>
                  <a:pt x="39" y="86"/>
                  <a:pt x="50" y="76"/>
                  <a:pt x="50" y="62"/>
                </a:cubicBezTo>
                <a:close/>
                <a:moveTo>
                  <a:pt x="116" y="62"/>
                </a:moveTo>
                <a:cubicBezTo>
                  <a:pt x="117" y="63"/>
                  <a:pt x="118" y="64"/>
                  <a:pt x="120" y="64"/>
                </a:cubicBezTo>
                <a:cubicBezTo>
                  <a:pt x="121" y="64"/>
                  <a:pt x="121" y="64"/>
                  <a:pt x="122" y="64"/>
                </a:cubicBezTo>
                <a:cubicBezTo>
                  <a:pt x="124" y="63"/>
                  <a:pt x="125" y="61"/>
                  <a:pt x="124" y="59"/>
                </a:cubicBezTo>
                <a:cubicBezTo>
                  <a:pt x="117" y="44"/>
                  <a:pt x="117" y="44"/>
                  <a:pt x="117" y="44"/>
                </a:cubicBezTo>
                <a:cubicBezTo>
                  <a:pt x="118" y="44"/>
                  <a:pt x="119" y="44"/>
                  <a:pt x="120" y="44"/>
                </a:cubicBezTo>
                <a:cubicBezTo>
                  <a:pt x="129" y="44"/>
                  <a:pt x="137" y="52"/>
                  <a:pt x="137" y="61"/>
                </a:cubicBezTo>
                <a:cubicBezTo>
                  <a:pt x="137" y="71"/>
                  <a:pt x="129" y="78"/>
                  <a:pt x="120" y="78"/>
                </a:cubicBezTo>
                <a:cubicBezTo>
                  <a:pt x="110" y="78"/>
                  <a:pt x="103" y="71"/>
                  <a:pt x="103" y="61"/>
                </a:cubicBezTo>
                <a:cubicBezTo>
                  <a:pt x="103" y="56"/>
                  <a:pt x="105" y="51"/>
                  <a:pt x="110" y="48"/>
                </a:cubicBezTo>
                <a:lnTo>
                  <a:pt x="116" y="62"/>
                </a:lnTo>
                <a:close/>
                <a:moveTo>
                  <a:pt x="65" y="61"/>
                </a:moveTo>
                <a:cubicBezTo>
                  <a:pt x="63" y="61"/>
                  <a:pt x="61" y="59"/>
                  <a:pt x="61" y="57"/>
                </a:cubicBezTo>
                <a:cubicBezTo>
                  <a:pt x="61" y="54"/>
                  <a:pt x="63" y="52"/>
                  <a:pt x="65" y="52"/>
                </a:cubicBezTo>
                <a:cubicBezTo>
                  <a:pt x="67" y="52"/>
                  <a:pt x="69" y="54"/>
                  <a:pt x="69" y="57"/>
                </a:cubicBezTo>
                <a:cubicBezTo>
                  <a:pt x="69" y="59"/>
                  <a:pt x="67" y="61"/>
                  <a:pt x="65" y="61"/>
                </a:cubicBezTo>
                <a:close/>
                <a:moveTo>
                  <a:pt x="92" y="29"/>
                </a:moveTo>
                <a:cubicBezTo>
                  <a:pt x="71" y="46"/>
                  <a:pt x="71" y="46"/>
                  <a:pt x="71" y="46"/>
                </a:cubicBezTo>
                <a:cubicBezTo>
                  <a:pt x="69" y="45"/>
                  <a:pt x="67" y="44"/>
                  <a:pt x="65" y="44"/>
                </a:cubicBezTo>
                <a:cubicBezTo>
                  <a:pt x="65" y="44"/>
                  <a:pt x="64" y="45"/>
                  <a:pt x="64" y="45"/>
                </a:cubicBezTo>
                <a:cubicBezTo>
                  <a:pt x="56" y="29"/>
                  <a:pt x="56" y="29"/>
                  <a:pt x="56" y="29"/>
                </a:cubicBezTo>
                <a:lnTo>
                  <a:pt x="92" y="29"/>
                </a:lnTo>
                <a:close/>
                <a:moveTo>
                  <a:pt x="49" y="33"/>
                </a:moveTo>
                <a:cubicBezTo>
                  <a:pt x="56" y="48"/>
                  <a:pt x="56" y="48"/>
                  <a:pt x="56" y="48"/>
                </a:cubicBezTo>
                <a:cubicBezTo>
                  <a:pt x="55" y="50"/>
                  <a:pt x="54" y="52"/>
                  <a:pt x="53" y="54"/>
                </a:cubicBezTo>
                <a:cubicBezTo>
                  <a:pt x="49" y="54"/>
                  <a:pt x="49" y="54"/>
                  <a:pt x="49" y="54"/>
                </a:cubicBezTo>
                <a:cubicBezTo>
                  <a:pt x="48" y="50"/>
                  <a:pt x="46" y="46"/>
                  <a:pt x="42" y="43"/>
                </a:cubicBezTo>
                <a:lnTo>
                  <a:pt x="49" y="33"/>
                </a:lnTo>
                <a:close/>
                <a:moveTo>
                  <a:pt x="38" y="50"/>
                </a:moveTo>
                <a:cubicBezTo>
                  <a:pt x="39" y="51"/>
                  <a:pt x="40" y="53"/>
                  <a:pt x="41" y="55"/>
                </a:cubicBezTo>
                <a:cubicBezTo>
                  <a:pt x="33" y="56"/>
                  <a:pt x="33" y="56"/>
                  <a:pt x="33" y="56"/>
                </a:cubicBezTo>
                <a:lnTo>
                  <a:pt x="38" y="50"/>
                </a:lnTo>
                <a:close/>
                <a:moveTo>
                  <a:pt x="8" y="61"/>
                </a:moveTo>
                <a:cubicBezTo>
                  <a:pt x="8" y="52"/>
                  <a:pt x="16" y="44"/>
                  <a:pt x="25" y="44"/>
                </a:cubicBezTo>
                <a:cubicBezTo>
                  <a:pt x="27" y="44"/>
                  <a:pt x="29" y="44"/>
                  <a:pt x="31" y="45"/>
                </a:cubicBezTo>
                <a:cubicBezTo>
                  <a:pt x="22" y="59"/>
                  <a:pt x="22" y="59"/>
                  <a:pt x="22" y="59"/>
                </a:cubicBezTo>
                <a:cubicBezTo>
                  <a:pt x="22" y="59"/>
                  <a:pt x="22" y="59"/>
                  <a:pt x="22" y="59"/>
                </a:cubicBezTo>
                <a:cubicBezTo>
                  <a:pt x="21" y="60"/>
                  <a:pt x="21" y="60"/>
                  <a:pt x="21" y="60"/>
                </a:cubicBezTo>
                <a:cubicBezTo>
                  <a:pt x="21" y="60"/>
                  <a:pt x="21" y="61"/>
                  <a:pt x="21" y="61"/>
                </a:cubicBezTo>
                <a:cubicBezTo>
                  <a:pt x="21" y="61"/>
                  <a:pt x="21" y="61"/>
                  <a:pt x="21" y="62"/>
                </a:cubicBezTo>
                <a:cubicBezTo>
                  <a:pt x="21" y="62"/>
                  <a:pt x="21" y="62"/>
                  <a:pt x="21" y="62"/>
                </a:cubicBezTo>
                <a:cubicBezTo>
                  <a:pt x="21" y="62"/>
                  <a:pt x="21" y="62"/>
                  <a:pt x="21" y="62"/>
                </a:cubicBezTo>
                <a:cubicBezTo>
                  <a:pt x="21" y="63"/>
                  <a:pt x="21" y="63"/>
                  <a:pt x="22" y="63"/>
                </a:cubicBezTo>
                <a:cubicBezTo>
                  <a:pt x="22" y="63"/>
                  <a:pt x="22" y="63"/>
                  <a:pt x="22" y="64"/>
                </a:cubicBezTo>
                <a:cubicBezTo>
                  <a:pt x="22" y="64"/>
                  <a:pt x="22" y="64"/>
                  <a:pt x="23" y="64"/>
                </a:cubicBezTo>
                <a:cubicBezTo>
                  <a:pt x="23" y="64"/>
                  <a:pt x="23" y="64"/>
                  <a:pt x="23" y="64"/>
                </a:cubicBezTo>
                <a:cubicBezTo>
                  <a:pt x="23" y="64"/>
                  <a:pt x="23" y="65"/>
                  <a:pt x="23" y="65"/>
                </a:cubicBezTo>
                <a:cubicBezTo>
                  <a:pt x="23" y="65"/>
                  <a:pt x="24" y="65"/>
                  <a:pt x="24" y="65"/>
                </a:cubicBezTo>
                <a:cubicBezTo>
                  <a:pt x="24" y="65"/>
                  <a:pt x="25" y="65"/>
                  <a:pt x="25" y="65"/>
                </a:cubicBezTo>
                <a:cubicBezTo>
                  <a:pt x="25" y="65"/>
                  <a:pt x="25" y="65"/>
                  <a:pt x="25" y="65"/>
                </a:cubicBezTo>
                <a:cubicBezTo>
                  <a:pt x="42" y="63"/>
                  <a:pt x="42" y="63"/>
                  <a:pt x="42" y="63"/>
                </a:cubicBezTo>
                <a:cubicBezTo>
                  <a:pt x="41" y="72"/>
                  <a:pt x="34" y="78"/>
                  <a:pt x="25" y="78"/>
                </a:cubicBezTo>
                <a:cubicBezTo>
                  <a:pt x="16" y="78"/>
                  <a:pt x="8" y="71"/>
                  <a:pt x="8" y="61"/>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nvGrpSpPr>
          <p:cNvPr id="18" name="组合 17"/>
          <p:cNvGrpSpPr/>
          <p:nvPr/>
        </p:nvGrpSpPr>
        <p:grpSpPr>
          <a:xfrm>
            <a:off x="4710180" y="3498373"/>
            <a:ext cx="602595" cy="602595"/>
            <a:chOff x="6386022" y="3177341"/>
            <a:chExt cx="602595" cy="602595"/>
          </a:xfrm>
          <a:solidFill>
            <a:schemeClr val="bg1"/>
          </a:solidFill>
        </p:grpSpPr>
        <p:sp>
          <p:nvSpPr>
            <p:cNvPr id="21" name="Freeform 146"/>
            <p:cNvSpPr/>
            <p:nvPr/>
          </p:nvSpPr>
          <p:spPr bwMode="auto">
            <a:xfrm>
              <a:off x="6725414" y="3456705"/>
              <a:ext cx="115440" cy="43867"/>
            </a:xfrm>
            <a:custGeom>
              <a:avLst/>
              <a:gdLst>
                <a:gd name="T0" fmla="*/ 21 w 21"/>
                <a:gd name="T1" fmla="*/ 4 h 8"/>
                <a:gd name="T2" fmla="*/ 17 w 21"/>
                <a:gd name="T3" fmla="*/ 0 h 8"/>
                <a:gd name="T4" fmla="*/ 1 w 21"/>
                <a:gd name="T5" fmla="*/ 0 h 8"/>
                <a:gd name="T6" fmla="*/ 1 w 21"/>
                <a:gd name="T7" fmla="*/ 4 h 8"/>
                <a:gd name="T8" fmla="*/ 0 w 21"/>
                <a:gd name="T9" fmla="*/ 8 h 8"/>
                <a:gd name="T10" fmla="*/ 17 w 21"/>
                <a:gd name="T11" fmla="*/ 8 h 8"/>
                <a:gd name="T12" fmla="*/ 21 w 21"/>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21" h="8">
                  <a:moveTo>
                    <a:pt x="21" y="4"/>
                  </a:moveTo>
                  <a:cubicBezTo>
                    <a:pt x="21" y="2"/>
                    <a:pt x="20" y="0"/>
                    <a:pt x="17" y="0"/>
                  </a:cubicBezTo>
                  <a:cubicBezTo>
                    <a:pt x="1" y="0"/>
                    <a:pt x="1" y="0"/>
                    <a:pt x="1" y="0"/>
                  </a:cubicBezTo>
                  <a:cubicBezTo>
                    <a:pt x="1" y="4"/>
                    <a:pt x="1" y="4"/>
                    <a:pt x="1" y="4"/>
                  </a:cubicBezTo>
                  <a:cubicBezTo>
                    <a:pt x="1" y="5"/>
                    <a:pt x="1" y="7"/>
                    <a:pt x="0" y="8"/>
                  </a:cubicBezTo>
                  <a:cubicBezTo>
                    <a:pt x="17" y="8"/>
                    <a:pt x="17" y="8"/>
                    <a:pt x="17" y="8"/>
                  </a:cubicBezTo>
                  <a:cubicBezTo>
                    <a:pt x="20" y="8"/>
                    <a:pt x="21" y="6"/>
                    <a:pt x="2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147"/>
            <p:cNvSpPr/>
            <p:nvPr/>
          </p:nvSpPr>
          <p:spPr bwMode="auto">
            <a:xfrm>
              <a:off x="6665386" y="3260458"/>
              <a:ext cx="43867" cy="240114"/>
            </a:xfrm>
            <a:custGeom>
              <a:avLst/>
              <a:gdLst>
                <a:gd name="T0" fmla="*/ 0 w 8"/>
                <a:gd name="T1" fmla="*/ 4 h 44"/>
                <a:gd name="T2" fmla="*/ 0 w 8"/>
                <a:gd name="T3" fmla="*/ 40 h 44"/>
                <a:gd name="T4" fmla="*/ 4 w 8"/>
                <a:gd name="T5" fmla="*/ 44 h 44"/>
                <a:gd name="T6" fmla="*/ 8 w 8"/>
                <a:gd name="T7" fmla="*/ 40 h 44"/>
                <a:gd name="T8" fmla="*/ 8 w 8"/>
                <a:gd name="T9" fmla="*/ 4 h 44"/>
                <a:gd name="T10" fmla="*/ 4 w 8"/>
                <a:gd name="T11" fmla="*/ 0 h 44"/>
                <a:gd name="T12" fmla="*/ 0 w 8"/>
                <a:gd name="T13" fmla="*/ 4 h 44"/>
              </a:gdLst>
              <a:ahLst/>
              <a:cxnLst>
                <a:cxn ang="0">
                  <a:pos x="T0" y="T1"/>
                </a:cxn>
                <a:cxn ang="0">
                  <a:pos x="T2" y="T3"/>
                </a:cxn>
                <a:cxn ang="0">
                  <a:pos x="T4" y="T5"/>
                </a:cxn>
                <a:cxn ang="0">
                  <a:pos x="T6" y="T7"/>
                </a:cxn>
                <a:cxn ang="0">
                  <a:pos x="T8" y="T9"/>
                </a:cxn>
                <a:cxn ang="0">
                  <a:pos x="T10" y="T11"/>
                </a:cxn>
                <a:cxn ang="0">
                  <a:pos x="T12" y="T13"/>
                </a:cxn>
              </a:cxnLst>
              <a:rect l="0" t="0" r="r" b="b"/>
              <a:pathLst>
                <a:path w="8" h="44">
                  <a:moveTo>
                    <a:pt x="0" y="4"/>
                  </a:moveTo>
                  <a:cubicBezTo>
                    <a:pt x="0" y="40"/>
                    <a:pt x="0" y="40"/>
                    <a:pt x="0" y="40"/>
                  </a:cubicBezTo>
                  <a:cubicBezTo>
                    <a:pt x="0" y="42"/>
                    <a:pt x="2" y="44"/>
                    <a:pt x="4" y="44"/>
                  </a:cubicBezTo>
                  <a:cubicBezTo>
                    <a:pt x="6" y="44"/>
                    <a:pt x="8" y="42"/>
                    <a:pt x="8" y="40"/>
                  </a:cubicBezTo>
                  <a:cubicBezTo>
                    <a:pt x="8" y="4"/>
                    <a:pt x="8" y="4"/>
                    <a:pt x="8" y="4"/>
                  </a:cubicBezTo>
                  <a:cubicBezTo>
                    <a:pt x="8" y="2"/>
                    <a:pt x="6" y="0"/>
                    <a:pt x="4" y="0"/>
                  </a:cubicBezTo>
                  <a:cubicBezTo>
                    <a:pt x="2" y="0"/>
                    <a:pt x="0" y="2"/>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148"/>
            <p:cNvSpPr>
              <a:spLocks noEditPoints="1"/>
            </p:cNvSpPr>
            <p:nvPr/>
          </p:nvSpPr>
          <p:spPr bwMode="auto">
            <a:xfrm>
              <a:off x="6386022" y="3177341"/>
              <a:ext cx="602595" cy="602595"/>
            </a:xfrm>
            <a:custGeom>
              <a:avLst/>
              <a:gdLst>
                <a:gd name="T0" fmla="*/ 0 w 110"/>
                <a:gd name="T1" fmla="*/ 55 h 110"/>
                <a:gd name="T2" fmla="*/ 55 w 110"/>
                <a:gd name="T3" fmla="*/ 110 h 110"/>
                <a:gd name="T4" fmla="*/ 110 w 110"/>
                <a:gd name="T5" fmla="*/ 55 h 110"/>
                <a:gd name="T6" fmla="*/ 55 w 110"/>
                <a:gd name="T7" fmla="*/ 0 h 110"/>
                <a:gd name="T8" fmla="*/ 0 w 110"/>
                <a:gd name="T9" fmla="*/ 55 h 110"/>
                <a:gd name="T10" fmla="*/ 102 w 110"/>
                <a:gd name="T11" fmla="*/ 47 h 110"/>
                <a:gd name="T12" fmla="*/ 98 w 110"/>
                <a:gd name="T13" fmla="*/ 47 h 110"/>
                <a:gd name="T14" fmla="*/ 98 w 110"/>
                <a:gd name="T15" fmla="*/ 47 h 110"/>
                <a:gd name="T16" fmla="*/ 98 w 110"/>
                <a:gd name="T17" fmla="*/ 47 h 110"/>
                <a:gd name="T18" fmla="*/ 99 w 110"/>
                <a:gd name="T19" fmla="*/ 51 h 110"/>
                <a:gd name="T20" fmla="*/ 99 w 110"/>
                <a:gd name="T21" fmla="*/ 55 h 110"/>
                <a:gd name="T22" fmla="*/ 102 w 110"/>
                <a:gd name="T23" fmla="*/ 55 h 110"/>
                <a:gd name="T24" fmla="*/ 63 w 110"/>
                <a:gd name="T25" fmla="*/ 101 h 110"/>
                <a:gd name="T26" fmla="*/ 62 w 110"/>
                <a:gd name="T27" fmla="*/ 98 h 110"/>
                <a:gd name="T28" fmla="*/ 59 w 110"/>
                <a:gd name="T29" fmla="*/ 98 h 110"/>
                <a:gd name="T30" fmla="*/ 55 w 110"/>
                <a:gd name="T31" fmla="*/ 98 h 110"/>
                <a:gd name="T32" fmla="*/ 55 w 110"/>
                <a:gd name="T33" fmla="*/ 102 h 110"/>
                <a:gd name="T34" fmla="*/ 9 w 110"/>
                <a:gd name="T35" fmla="*/ 63 h 110"/>
                <a:gd name="T36" fmla="*/ 12 w 110"/>
                <a:gd name="T37" fmla="*/ 62 h 110"/>
                <a:gd name="T38" fmla="*/ 11 w 110"/>
                <a:gd name="T39" fmla="*/ 58 h 110"/>
                <a:gd name="T40" fmla="*/ 11 w 110"/>
                <a:gd name="T41" fmla="*/ 55 h 110"/>
                <a:gd name="T42" fmla="*/ 8 w 110"/>
                <a:gd name="T43" fmla="*/ 55 h 110"/>
                <a:gd name="T44" fmla="*/ 47 w 110"/>
                <a:gd name="T45" fmla="*/ 8 h 110"/>
                <a:gd name="T46" fmla="*/ 47 w 110"/>
                <a:gd name="T47" fmla="*/ 11 h 110"/>
                <a:gd name="T48" fmla="*/ 51 w 110"/>
                <a:gd name="T49" fmla="*/ 11 h 110"/>
                <a:gd name="T50" fmla="*/ 56 w 110"/>
                <a:gd name="T51" fmla="*/ 10 h 110"/>
                <a:gd name="T52" fmla="*/ 55 w 110"/>
                <a:gd name="T53" fmla="*/ 8 h 110"/>
                <a:gd name="T54" fmla="*/ 102 w 110"/>
                <a:gd name="T55" fmla="*/ 47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0">
                  <a:moveTo>
                    <a:pt x="0" y="55"/>
                  </a:moveTo>
                  <a:cubicBezTo>
                    <a:pt x="0" y="85"/>
                    <a:pt x="25" y="110"/>
                    <a:pt x="55" y="110"/>
                  </a:cubicBezTo>
                  <a:cubicBezTo>
                    <a:pt x="86" y="110"/>
                    <a:pt x="110" y="85"/>
                    <a:pt x="110" y="55"/>
                  </a:cubicBezTo>
                  <a:cubicBezTo>
                    <a:pt x="110" y="24"/>
                    <a:pt x="86" y="0"/>
                    <a:pt x="55" y="0"/>
                  </a:cubicBezTo>
                  <a:cubicBezTo>
                    <a:pt x="25" y="0"/>
                    <a:pt x="0" y="24"/>
                    <a:pt x="0" y="55"/>
                  </a:cubicBezTo>
                  <a:close/>
                  <a:moveTo>
                    <a:pt x="102" y="47"/>
                  </a:moveTo>
                  <a:cubicBezTo>
                    <a:pt x="98" y="47"/>
                    <a:pt x="98" y="47"/>
                    <a:pt x="98" y="47"/>
                  </a:cubicBezTo>
                  <a:cubicBezTo>
                    <a:pt x="98" y="47"/>
                    <a:pt x="98" y="47"/>
                    <a:pt x="98" y="47"/>
                  </a:cubicBezTo>
                  <a:cubicBezTo>
                    <a:pt x="98" y="47"/>
                    <a:pt x="98" y="47"/>
                    <a:pt x="98" y="47"/>
                  </a:cubicBezTo>
                  <a:cubicBezTo>
                    <a:pt x="99" y="51"/>
                    <a:pt x="99" y="51"/>
                    <a:pt x="99" y="51"/>
                  </a:cubicBezTo>
                  <a:cubicBezTo>
                    <a:pt x="99" y="55"/>
                    <a:pt x="99" y="55"/>
                    <a:pt x="99" y="55"/>
                  </a:cubicBezTo>
                  <a:cubicBezTo>
                    <a:pt x="102" y="55"/>
                    <a:pt x="102" y="55"/>
                    <a:pt x="102" y="55"/>
                  </a:cubicBezTo>
                  <a:cubicBezTo>
                    <a:pt x="102" y="78"/>
                    <a:pt x="85" y="97"/>
                    <a:pt x="63" y="101"/>
                  </a:cubicBezTo>
                  <a:cubicBezTo>
                    <a:pt x="62" y="98"/>
                    <a:pt x="62" y="98"/>
                    <a:pt x="62" y="98"/>
                  </a:cubicBezTo>
                  <a:cubicBezTo>
                    <a:pt x="59" y="98"/>
                    <a:pt x="59" y="98"/>
                    <a:pt x="59" y="98"/>
                  </a:cubicBezTo>
                  <a:cubicBezTo>
                    <a:pt x="55" y="98"/>
                    <a:pt x="55" y="98"/>
                    <a:pt x="55" y="98"/>
                  </a:cubicBezTo>
                  <a:cubicBezTo>
                    <a:pt x="55" y="102"/>
                    <a:pt x="55" y="102"/>
                    <a:pt x="55" y="102"/>
                  </a:cubicBezTo>
                  <a:cubicBezTo>
                    <a:pt x="32" y="102"/>
                    <a:pt x="12" y="85"/>
                    <a:pt x="9" y="63"/>
                  </a:cubicBezTo>
                  <a:cubicBezTo>
                    <a:pt x="12" y="62"/>
                    <a:pt x="12" y="62"/>
                    <a:pt x="12" y="62"/>
                  </a:cubicBezTo>
                  <a:cubicBezTo>
                    <a:pt x="11" y="58"/>
                    <a:pt x="11" y="58"/>
                    <a:pt x="11" y="58"/>
                  </a:cubicBezTo>
                  <a:cubicBezTo>
                    <a:pt x="11" y="55"/>
                    <a:pt x="11" y="55"/>
                    <a:pt x="11" y="55"/>
                  </a:cubicBezTo>
                  <a:cubicBezTo>
                    <a:pt x="8" y="55"/>
                    <a:pt x="8" y="55"/>
                    <a:pt x="8" y="55"/>
                  </a:cubicBezTo>
                  <a:cubicBezTo>
                    <a:pt x="8" y="31"/>
                    <a:pt x="25" y="12"/>
                    <a:pt x="47" y="8"/>
                  </a:cubicBezTo>
                  <a:cubicBezTo>
                    <a:pt x="47" y="11"/>
                    <a:pt x="47" y="11"/>
                    <a:pt x="47" y="11"/>
                  </a:cubicBezTo>
                  <a:cubicBezTo>
                    <a:pt x="51" y="11"/>
                    <a:pt x="51" y="11"/>
                    <a:pt x="51" y="11"/>
                  </a:cubicBezTo>
                  <a:cubicBezTo>
                    <a:pt x="56" y="10"/>
                    <a:pt x="56" y="10"/>
                    <a:pt x="56" y="10"/>
                  </a:cubicBezTo>
                  <a:cubicBezTo>
                    <a:pt x="55" y="8"/>
                    <a:pt x="55" y="8"/>
                    <a:pt x="55" y="8"/>
                  </a:cubicBezTo>
                  <a:cubicBezTo>
                    <a:pt x="78" y="8"/>
                    <a:pt x="98" y="25"/>
                    <a:pt x="102"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ppt_x"/>
                                          </p:val>
                                        </p:tav>
                                        <p:tav tm="100000">
                                          <p:val>
                                            <p:strVal val="#ppt_x"/>
                                          </p:val>
                                        </p:tav>
                                      </p:tavLst>
                                    </p:anim>
                                    <p:anim calcmode="lin" valueType="num">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ppt_x"/>
                                          </p:val>
                                        </p:tav>
                                        <p:tav tm="100000">
                                          <p:val>
                                            <p:strVal val="#ppt_x"/>
                                          </p:val>
                                        </p:tav>
                                      </p:tavLst>
                                    </p:anim>
                                    <p:anim calcmode="lin" valueType="num">
                                      <p:cBhvr additive="base">
                                        <p:cTn id="20" dur="500" fill="hold"/>
                                        <p:tgtEl>
                                          <p:spTgt spid="20"/>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fill="hold"/>
                                        <p:tgtEl>
                                          <p:spTgt spid="18"/>
                                        </p:tgtEl>
                                        <p:attrNameLst>
                                          <p:attrName>ppt_x</p:attrName>
                                        </p:attrNameLst>
                                      </p:cBhvr>
                                      <p:tavLst>
                                        <p:tav tm="0">
                                          <p:val>
                                            <p:strVal val="#ppt_x"/>
                                          </p:val>
                                        </p:tav>
                                        <p:tav tm="100000">
                                          <p:val>
                                            <p:strVal val="#ppt_x"/>
                                          </p:val>
                                        </p:tav>
                                      </p:tavLst>
                                    </p:anim>
                                    <p:anim calcmode="lin" valueType="num">
                                      <p:cBhvr additive="base">
                                        <p:cTn id="3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9" grpId="0" animBg="1"/>
      <p:bldP spid="20" grpId="0"/>
      <p:bldP spid="1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t="11410"/>
          <a:stretch>
            <a:fillRect/>
          </a:stretch>
        </p:blipFill>
        <p:spPr>
          <a:xfrm>
            <a:off x="491092" y="682699"/>
            <a:ext cx="3857625" cy="2278323"/>
          </a:xfrm>
          <a:prstGeom prst="rect">
            <a:avLst/>
          </a:prstGeom>
        </p:spPr>
      </p:pic>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t="11410"/>
          <a:stretch>
            <a:fillRect/>
          </a:stretch>
        </p:blipFill>
        <p:spPr>
          <a:xfrm>
            <a:off x="4746823" y="682699"/>
            <a:ext cx="3857625" cy="2278323"/>
          </a:xfrm>
          <a:prstGeom prst="rect">
            <a:avLst/>
          </a:prstGeom>
        </p:spPr>
      </p:pic>
      <p:sp>
        <p:nvSpPr>
          <p:cNvPr id="4" name="六边形 3"/>
          <p:cNvSpPr/>
          <p:nvPr/>
        </p:nvSpPr>
        <p:spPr>
          <a:xfrm>
            <a:off x="535807" y="3512613"/>
            <a:ext cx="1169410" cy="1008112"/>
          </a:xfrm>
          <a:prstGeom prst="hexag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Box 10"/>
          <p:cNvSpPr txBox="1">
            <a:spLocks noChangeArrowheads="1"/>
          </p:cNvSpPr>
          <p:nvPr/>
        </p:nvSpPr>
        <p:spPr bwMode="auto">
          <a:xfrm>
            <a:off x="1905170" y="3274987"/>
            <a:ext cx="2378798" cy="1384995"/>
          </a:xfrm>
          <a:prstGeom prst="rect">
            <a:avLst/>
          </a:prstGeom>
          <a:noFill/>
          <a:ln w="9525">
            <a:noFill/>
            <a:miter lim="800000"/>
          </a:ln>
        </p:spPr>
        <p:txBody>
          <a:bodyPr wrap="square" lIns="45720" tIns="22860" rIns="45720" bIns="22860">
            <a:spAutoFit/>
          </a:bodyPr>
          <a:lstStyle/>
          <a:p>
            <a:pPr marL="285750" indent="-285750" defTabSz="1087755">
              <a:lnSpc>
                <a:spcPct val="150000"/>
              </a:lnSpc>
              <a:buFont typeface="Wingdings" panose="05000000000000000000" pitchFamily="2" charset="2"/>
              <a:buChar char="u"/>
            </a:pPr>
            <a:r>
              <a:rPr lang="zh-CN" altLang="en-US" sz="1400" b="1" dirty="0">
                <a:latin typeface="微软雅黑" panose="020B0503020204020204" pitchFamily="34" charset="-122"/>
                <a:ea typeface="微软雅黑" panose="020B0503020204020204" pitchFamily="34" charset="-122"/>
                <a:cs typeface="Open Sans" panose="020B0606030504020204" pitchFamily="34" charset="0"/>
              </a:rPr>
              <a:t>点击这里添加标题</a:t>
            </a:r>
            <a:endParaRPr lang="en-US" altLang="zh-CN" sz="1400" b="1" dirty="0">
              <a:latin typeface="微软雅黑" panose="020B0503020204020204" pitchFamily="34" charset="-122"/>
              <a:ea typeface="微软雅黑" panose="020B0503020204020204" pitchFamily="34" charset="-122"/>
              <a:cs typeface="Open Sans" panose="020B0606030504020204" pitchFamily="34" charset="0"/>
            </a:endParaRPr>
          </a:p>
          <a:p>
            <a:pPr defTabSz="1087755">
              <a:lnSpc>
                <a:spcPct val="150000"/>
              </a:lnSpc>
            </a:pPr>
            <a:r>
              <a:rPr lang="zh-CN" altLang="en-US" sz="1100" dirty="0">
                <a:latin typeface="微软雅黑" panose="020B0503020204020204" pitchFamily="34" charset="-122"/>
                <a:ea typeface="微软雅黑" panose="020B0503020204020204" pitchFamily="34" charset="-122"/>
                <a:cs typeface="Open Sans" panose="020B0606030504020204" pitchFamily="34" charset="0"/>
              </a:rPr>
              <a:t>点击这里添加标题点击这里添加标题点击这里点击这里添加标题点击这里添加标题点击</a:t>
            </a:r>
            <a:r>
              <a:rPr lang="zh-CN" altLang="en-US" sz="1100" dirty="0" smtClean="0">
                <a:latin typeface="微软雅黑" panose="020B0503020204020204" pitchFamily="34" charset="-122"/>
                <a:ea typeface="微软雅黑" panose="020B0503020204020204" pitchFamily="34" charset="-122"/>
                <a:cs typeface="Open Sans" panose="020B0606030504020204" pitchFamily="34" charset="0"/>
              </a:rPr>
              <a:t>这里</a:t>
            </a:r>
            <a:r>
              <a:rPr lang="zh-CN" altLang="en-US" sz="1100" dirty="0">
                <a:latin typeface="微软雅黑" panose="020B0503020204020204" pitchFamily="34" charset="-122"/>
                <a:ea typeface="微软雅黑" panose="020B0503020204020204" pitchFamily="34" charset="-122"/>
                <a:cs typeface="Open Sans" panose="020B0606030504020204" pitchFamily="34" charset="0"/>
              </a:rPr>
              <a:t>点击这里添加标题点击这里添加</a:t>
            </a:r>
            <a:r>
              <a:rPr lang="zh-CN" altLang="en-US" sz="1100" dirty="0" smtClean="0">
                <a:latin typeface="微软雅黑" panose="020B0503020204020204" pitchFamily="34" charset="-122"/>
                <a:ea typeface="微软雅黑" panose="020B0503020204020204" pitchFamily="34" charset="-122"/>
                <a:cs typeface="Open Sans" panose="020B0606030504020204" pitchFamily="34" charset="0"/>
              </a:rPr>
              <a:t>标题</a:t>
            </a:r>
            <a:endParaRPr lang="en-US" altLang="zh-CN" sz="1100" dirty="0">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7" name="组合 6"/>
          <p:cNvGrpSpPr/>
          <p:nvPr/>
        </p:nvGrpSpPr>
        <p:grpSpPr>
          <a:xfrm>
            <a:off x="810180" y="3730799"/>
            <a:ext cx="607561" cy="475269"/>
            <a:chOff x="7158038" y="4465639"/>
            <a:chExt cx="393700" cy="307975"/>
          </a:xfrm>
        </p:grpSpPr>
        <p:sp>
          <p:nvSpPr>
            <p:cNvPr id="8" name="Freeform 245"/>
            <p:cNvSpPr>
              <a:spLocks noEditPoints="1"/>
            </p:cNvSpPr>
            <p:nvPr/>
          </p:nvSpPr>
          <p:spPr bwMode="auto">
            <a:xfrm>
              <a:off x="7158038" y="4513264"/>
              <a:ext cx="393700" cy="260350"/>
            </a:xfrm>
            <a:custGeom>
              <a:avLst/>
              <a:gdLst>
                <a:gd name="T0" fmla="*/ 187 w 204"/>
                <a:gd name="T1" fmla="*/ 0 h 135"/>
                <a:gd name="T2" fmla="*/ 114 w 204"/>
                <a:gd name="T3" fmla="*/ 0 h 135"/>
                <a:gd name="T4" fmla="*/ 114 w 204"/>
                <a:gd name="T5" fmla="*/ 1 h 135"/>
                <a:gd name="T6" fmla="*/ 112 w 204"/>
                <a:gd name="T7" fmla="*/ 7 h 135"/>
                <a:gd name="T8" fmla="*/ 116 w 204"/>
                <a:gd name="T9" fmla="*/ 7 h 135"/>
                <a:gd name="T10" fmla="*/ 122 w 204"/>
                <a:gd name="T11" fmla="*/ 13 h 135"/>
                <a:gd name="T12" fmla="*/ 116 w 204"/>
                <a:gd name="T13" fmla="*/ 19 h 135"/>
                <a:gd name="T14" fmla="*/ 89 w 204"/>
                <a:gd name="T15" fmla="*/ 19 h 135"/>
                <a:gd name="T16" fmla="*/ 83 w 204"/>
                <a:gd name="T17" fmla="*/ 13 h 135"/>
                <a:gd name="T18" fmla="*/ 89 w 204"/>
                <a:gd name="T19" fmla="*/ 7 h 135"/>
                <a:gd name="T20" fmla="*/ 92 w 204"/>
                <a:gd name="T21" fmla="*/ 7 h 135"/>
                <a:gd name="T22" fmla="*/ 91 w 204"/>
                <a:gd name="T23" fmla="*/ 1 h 135"/>
                <a:gd name="T24" fmla="*/ 91 w 204"/>
                <a:gd name="T25" fmla="*/ 0 h 135"/>
                <a:gd name="T26" fmla="*/ 17 w 204"/>
                <a:gd name="T27" fmla="*/ 0 h 135"/>
                <a:gd name="T28" fmla="*/ 0 w 204"/>
                <a:gd name="T29" fmla="*/ 17 h 135"/>
                <a:gd name="T30" fmla="*/ 0 w 204"/>
                <a:gd name="T31" fmla="*/ 118 h 135"/>
                <a:gd name="T32" fmla="*/ 17 w 204"/>
                <a:gd name="T33" fmla="*/ 135 h 135"/>
                <a:gd name="T34" fmla="*/ 187 w 204"/>
                <a:gd name="T35" fmla="*/ 135 h 135"/>
                <a:gd name="T36" fmla="*/ 204 w 204"/>
                <a:gd name="T37" fmla="*/ 118 h 135"/>
                <a:gd name="T38" fmla="*/ 204 w 204"/>
                <a:gd name="T39" fmla="*/ 17 h 135"/>
                <a:gd name="T40" fmla="*/ 187 w 204"/>
                <a:gd name="T41" fmla="*/ 0 h 135"/>
                <a:gd name="T42" fmla="*/ 15 w 204"/>
                <a:gd name="T43" fmla="*/ 102 h 135"/>
                <a:gd name="T44" fmla="*/ 28 w 204"/>
                <a:gd name="T45" fmla="*/ 75 h 135"/>
                <a:gd name="T46" fmla="*/ 34 w 204"/>
                <a:gd name="T47" fmla="*/ 71 h 135"/>
                <a:gd name="T48" fmla="*/ 35 w 204"/>
                <a:gd name="T49" fmla="*/ 66 h 135"/>
                <a:gd name="T50" fmla="*/ 33 w 204"/>
                <a:gd name="T51" fmla="*/ 62 h 135"/>
                <a:gd name="T52" fmla="*/ 32 w 204"/>
                <a:gd name="T53" fmla="*/ 55 h 135"/>
                <a:gd name="T54" fmla="*/ 49 w 204"/>
                <a:gd name="T55" fmla="*/ 38 h 135"/>
                <a:gd name="T56" fmla="*/ 66 w 204"/>
                <a:gd name="T57" fmla="*/ 55 h 135"/>
                <a:gd name="T58" fmla="*/ 65 w 204"/>
                <a:gd name="T59" fmla="*/ 62 h 135"/>
                <a:gd name="T60" fmla="*/ 63 w 204"/>
                <a:gd name="T61" fmla="*/ 66 h 135"/>
                <a:gd name="T62" fmla="*/ 64 w 204"/>
                <a:gd name="T63" fmla="*/ 71 h 135"/>
                <a:gd name="T64" fmla="*/ 69 w 204"/>
                <a:gd name="T65" fmla="*/ 75 h 135"/>
                <a:gd name="T66" fmla="*/ 83 w 204"/>
                <a:gd name="T67" fmla="*/ 102 h 135"/>
                <a:gd name="T68" fmla="*/ 15 w 204"/>
                <a:gd name="T69" fmla="*/ 102 h 135"/>
                <a:gd name="T70" fmla="*/ 104 w 204"/>
                <a:gd name="T71" fmla="*/ 48 h 135"/>
                <a:gd name="T72" fmla="*/ 173 w 204"/>
                <a:gd name="T73" fmla="*/ 48 h 135"/>
                <a:gd name="T74" fmla="*/ 178 w 204"/>
                <a:gd name="T75" fmla="*/ 52 h 135"/>
                <a:gd name="T76" fmla="*/ 173 w 204"/>
                <a:gd name="T77" fmla="*/ 56 h 135"/>
                <a:gd name="T78" fmla="*/ 104 w 204"/>
                <a:gd name="T79" fmla="*/ 56 h 135"/>
                <a:gd name="T80" fmla="*/ 100 w 204"/>
                <a:gd name="T81" fmla="*/ 52 h 135"/>
                <a:gd name="T82" fmla="*/ 104 w 204"/>
                <a:gd name="T83" fmla="*/ 48 h 135"/>
                <a:gd name="T84" fmla="*/ 104 w 204"/>
                <a:gd name="T85" fmla="*/ 63 h 135"/>
                <a:gd name="T86" fmla="*/ 153 w 204"/>
                <a:gd name="T87" fmla="*/ 63 h 135"/>
                <a:gd name="T88" fmla="*/ 158 w 204"/>
                <a:gd name="T89" fmla="*/ 67 h 135"/>
                <a:gd name="T90" fmla="*/ 153 w 204"/>
                <a:gd name="T91" fmla="*/ 71 h 135"/>
                <a:gd name="T92" fmla="*/ 104 w 204"/>
                <a:gd name="T93" fmla="*/ 71 h 135"/>
                <a:gd name="T94" fmla="*/ 100 w 204"/>
                <a:gd name="T95" fmla="*/ 67 h 135"/>
                <a:gd name="T96" fmla="*/ 104 w 204"/>
                <a:gd name="T97" fmla="*/ 63 h 135"/>
                <a:gd name="T98" fmla="*/ 121 w 204"/>
                <a:gd name="T99" fmla="*/ 101 h 135"/>
                <a:gd name="T100" fmla="*/ 104 w 204"/>
                <a:gd name="T101" fmla="*/ 101 h 135"/>
                <a:gd name="T102" fmla="*/ 100 w 204"/>
                <a:gd name="T103" fmla="*/ 97 h 135"/>
                <a:gd name="T104" fmla="*/ 104 w 204"/>
                <a:gd name="T105" fmla="*/ 93 h 135"/>
                <a:gd name="T106" fmla="*/ 121 w 204"/>
                <a:gd name="T107" fmla="*/ 93 h 135"/>
                <a:gd name="T108" fmla="*/ 126 w 204"/>
                <a:gd name="T109" fmla="*/ 97 h 135"/>
                <a:gd name="T110" fmla="*/ 121 w 204"/>
                <a:gd name="T111" fmla="*/ 101 h 135"/>
                <a:gd name="T112" fmla="*/ 185 w 204"/>
                <a:gd name="T113" fmla="*/ 86 h 135"/>
                <a:gd name="T114" fmla="*/ 104 w 204"/>
                <a:gd name="T115" fmla="*/ 86 h 135"/>
                <a:gd name="T116" fmla="*/ 100 w 204"/>
                <a:gd name="T117" fmla="*/ 82 h 135"/>
                <a:gd name="T118" fmla="*/ 104 w 204"/>
                <a:gd name="T119" fmla="*/ 78 h 135"/>
                <a:gd name="T120" fmla="*/ 185 w 204"/>
                <a:gd name="T121" fmla="*/ 78 h 135"/>
                <a:gd name="T122" fmla="*/ 190 w 204"/>
                <a:gd name="T123" fmla="*/ 82 h 135"/>
                <a:gd name="T124" fmla="*/ 185 w 204"/>
                <a:gd name="T125" fmla="*/ 8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4" h="135">
                  <a:moveTo>
                    <a:pt x="187" y="0"/>
                  </a:moveTo>
                  <a:cubicBezTo>
                    <a:pt x="114" y="0"/>
                    <a:pt x="114" y="0"/>
                    <a:pt x="114" y="0"/>
                  </a:cubicBezTo>
                  <a:cubicBezTo>
                    <a:pt x="114" y="1"/>
                    <a:pt x="114" y="1"/>
                    <a:pt x="114" y="1"/>
                  </a:cubicBezTo>
                  <a:cubicBezTo>
                    <a:pt x="114" y="3"/>
                    <a:pt x="113" y="5"/>
                    <a:pt x="112" y="7"/>
                  </a:cubicBezTo>
                  <a:cubicBezTo>
                    <a:pt x="116" y="7"/>
                    <a:pt x="116" y="7"/>
                    <a:pt x="116" y="7"/>
                  </a:cubicBezTo>
                  <a:cubicBezTo>
                    <a:pt x="119" y="7"/>
                    <a:pt x="122" y="10"/>
                    <a:pt x="122" y="13"/>
                  </a:cubicBezTo>
                  <a:cubicBezTo>
                    <a:pt x="122" y="16"/>
                    <a:pt x="119" y="19"/>
                    <a:pt x="116" y="19"/>
                  </a:cubicBezTo>
                  <a:cubicBezTo>
                    <a:pt x="89" y="19"/>
                    <a:pt x="89" y="19"/>
                    <a:pt x="89" y="19"/>
                  </a:cubicBezTo>
                  <a:cubicBezTo>
                    <a:pt x="85" y="19"/>
                    <a:pt x="83" y="16"/>
                    <a:pt x="83" y="13"/>
                  </a:cubicBezTo>
                  <a:cubicBezTo>
                    <a:pt x="83" y="10"/>
                    <a:pt x="85" y="7"/>
                    <a:pt x="89" y="7"/>
                  </a:cubicBezTo>
                  <a:cubicBezTo>
                    <a:pt x="92" y="7"/>
                    <a:pt x="92" y="7"/>
                    <a:pt x="92" y="7"/>
                  </a:cubicBezTo>
                  <a:cubicBezTo>
                    <a:pt x="91" y="5"/>
                    <a:pt x="91" y="3"/>
                    <a:pt x="91" y="1"/>
                  </a:cubicBezTo>
                  <a:cubicBezTo>
                    <a:pt x="91" y="0"/>
                    <a:pt x="91" y="0"/>
                    <a:pt x="91" y="0"/>
                  </a:cubicBezTo>
                  <a:cubicBezTo>
                    <a:pt x="17" y="0"/>
                    <a:pt x="17" y="0"/>
                    <a:pt x="17" y="0"/>
                  </a:cubicBezTo>
                  <a:cubicBezTo>
                    <a:pt x="8" y="0"/>
                    <a:pt x="0" y="8"/>
                    <a:pt x="0" y="17"/>
                  </a:cubicBezTo>
                  <a:cubicBezTo>
                    <a:pt x="0" y="118"/>
                    <a:pt x="0" y="118"/>
                    <a:pt x="0" y="118"/>
                  </a:cubicBezTo>
                  <a:cubicBezTo>
                    <a:pt x="0" y="128"/>
                    <a:pt x="8" y="135"/>
                    <a:pt x="17" y="135"/>
                  </a:cubicBezTo>
                  <a:cubicBezTo>
                    <a:pt x="187" y="135"/>
                    <a:pt x="187" y="135"/>
                    <a:pt x="187" y="135"/>
                  </a:cubicBezTo>
                  <a:cubicBezTo>
                    <a:pt x="197" y="135"/>
                    <a:pt x="204" y="128"/>
                    <a:pt x="204" y="118"/>
                  </a:cubicBezTo>
                  <a:cubicBezTo>
                    <a:pt x="204" y="17"/>
                    <a:pt x="204" y="17"/>
                    <a:pt x="204" y="17"/>
                  </a:cubicBezTo>
                  <a:cubicBezTo>
                    <a:pt x="204" y="8"/>
                    <a:pt x="197" y="0"/>
                    <a:pt x="187" y="0"/>
                  </a:cubicBezTo>
                  <a:close/>
                  <a:moveTo>
                    <a:pt x="15" y="102"/>
                  </a:moveTo>
                  <a:cubicBezTo>
                    <a:pt x="15" y="91"/>
                    <a:pt x="20" y="81"/>
                    <a:pt x="28" y="75"/>
                  </a:cubicBezTo>
                  <a:cubicBezTo>
                    <a:pt x="31" y="73"/>
                    <a:pt x="34" y="71"/>
                    <a:pt x="34" y="71"/>
                  </a:cubicBezTo>
                  <a:cubicBezTo>
                    <a:pt x="37" y="70"/>
                    <a:pt x="37" y="68"/>
                    <a:pt x="35" y="66"/>
                  </a:cubicBezTo>
                  <a:cubicBezTo>
                    <a:pt x="35" y="66"/>
                    <a:pt x="34" y="65"/>
                    <a:pt x="33" y="62"/>
                  </a:cubicBezTo>
                  <a:cubicBezTo>
                    <a:pt x="32" y="60"/>
                    <a:pt x="32" y="58"/>
                    <a:pt x="32" y="55"/>
                  </a:cubicBezTo>
                  <a:cubicBezTo>
                    <a:pt x="32" y="45"/>
                    <a:pt x="39" y="38"/>
                    <a:pt x="49" y="38"/>
                  </a:cubicBezTo>
                  <a:cubicBezTo>
                    <a:pt x="59" y="38"/>
                    <a:pt x="66" y="45"/>
                    <a:pt x="66" y="55"/>
                  </a:cubicBezTo>
                  <a:cubicBezTo>
                    <a:pt x="66" y="57"/>
                    <a:pt x="66" y="60"/>
                    <a:pt x="65" y="62"/>
                  </a:cubicBezTo>
                  <a:cubicBezTo>
                    <a:pt x="64" y="65"/>
                    <a:pt x="63" y="66"/>
                    <a:pt x="63" y="66"/>
                  </a:cubicBezTo>
                  <a:cubicBezTo>
                    <a:pt x="60" y="68"/>
                    <a:pt x="61" y="70"/>
                    <a:pt x="64" y="71"/>
                  </a:cubicBezTo>
                  <a:cubicBezTo>
                    <a:pt x="64" y="71"/>
                    <a:pt x="66" y="72"/>
                    <a:pt x="69" y="75"/>
                  </a:cubicBezTo>
                  <a:cubicBezTo>
                    <a:pt x="77" y="81"/>
                    <a:pt x="83" y="91"/>
                    <a:pt x="83" y="102"/>
                  </a:cubicBezTo>
                  <a:cubicBezTo>
                    <a:pt x="83" y="115"/>
                    <a:pt x="15" y="115"/>
                    <a:pt x="15" y="102"/>
                  </a:cubicBezTo>
                  <a:close/>
                  <a:moveTo>
                    <a:pt x="104" y="48"/>
                  </a:moveTo>
                  <a:cubicBezTo>
                    <a:pt x="173" y="48"/>
                    <a:pt x="173" y="48"/>
                    <a:pt x="173" y="48"/>
                  </a:cubicBezTo>
                  <a:cubicBezTo>
                    <a:pt x="176" y="48"/>
                    <a:pt x="178" y="50"/>
                    <a:pt x="178" y="52"/>
                  </a:cubicBezTo>
                  <a:cubicBezTo>
                    <a:pt x="178" y="54"/>
                    <a:pt x="176" y="56"/>
                    <a:pt x="173" y="56"/>
                  </a:cubicBezTo>
                  <a:cubicBezTo>
                    <a:pt x="104" y="56"/>
                    <a:pt x="104" y="56"/>
                    <a:pt x="104" y="56"/>
                  </a:cubicBezTo>
                  <a:cubicBezTo>
                    <a:pt x="102" y="56"/>
                    <a:pt x="100" y="54"/>
                    <a:pt x="100" y="52"/>
                  </a:cubicBezTo>
                  <a:cubicBezTo>
                    <a:pt x="100" y="50"/>
                    <a:pt x="102" y="48"/>
                    <a:pt x="104" y="48"/>
                  </a:cubicBezTo>
                  <a:close/>
                  <a:moveTo>
                    <a:pt x="104" y="63"/>
                  </a:moveTo>
                  <a:cubicBezTo>
                    <a:pt x="153" y="63"/>
                    <a:pt x="153" y="63"/>
                    <a:pt x="153" y="63"/>
                  </a:cubicBezTo>
                  <a:cubicBezTo>
                    <a:pt x="156" y="63"/>
                    <a:pt x="158" y="65"/>
                    <a:pt x="158" y="67"/>
                  </a:cubicBezTo>
                  <a:cubicBezTo>
                    <a:pt x="158" y="69"/>
                    <a:pt x="156" y="71"/>
                    <a:pt x="153" y="71"/>
                  </a:cubicBezTo>
                  <a:cubicBezTo>
                    <a:pt x="104" y="71"/>
                    <a:pt x="104" y="71"/>
                    <a:pt x="104" y="71"/>
                  </a:cubicBezTo>
                  <a:cubicBezTo>
                    <a:pt x="102" y="71"/>
                    <a:pt x="100" y="69"/>
                    <a:pt x="100" y="67"/>
                  </a:cubicBezTo>
                  <a:cubicBezTo>
                    <a:pt x="100" y="65"/>
                    <a:pt x="102" y="63"/>
                    <a:pt x="104" y="63"/>
                  </a:cubicBezTo>
                  <a:close/>
                  <a:moveTo>
                    <a:pt x="121" y="101"/>
                  </a:moveTo>
                  <a:cubicBezTo>
                    <a:pt x="104" y="101"/>
                    <a:pt x="104" y="101"/>
                    <a:pt x="104" y="101"/>
                  </a:cubicBezTo>
                  <a:cubicBezTo>
                    <a:pt x="102" y="101"/>
                    <a:pt x="100" y="100"/>
                    <a:pt x="100" y="97"/>
                  </a:cubicBezTo>
                  <a:cubicBezTo>
                    <a:pt x="100" y="95"/>
                    <a:pt x="102" y="93"/>
                    <a:pt x="104" y="93"/>
                  </a:cubicBezTo>
                  <a:cubicBezTo>
                    <a:pt x="121" y="93"/>
                    <a:pt x="121" y="93"/>
                    <a:pt x="121" y="93"/>
                  </a:cubicBezTo>
                  <a:cubicBezTo>
                    <a:pt x="124" y="93"/>
                    <a:pt x="126" y="95"/>
                    <a:pt x="126" y="97"/>
                  </a:cubicBezTo>
                  <a:cubicBezTo>
                    <a:pt x="126" y="100"/>
                    <a:pt x="124" y="101"/>
                    <a:pt x="121" y="101"/>
                  </a:cubicBezTo>
                  <a:close/>
                  <a:moveTo>
                    <a:pt x="185" y="86"/>
                  </a:moveTo>
                  <a:cubicBezTo>
                    <a:pt x="104" y="86"/>
                    <a:pt x="104" y="86"/>
                    <a:pt x="104" y="86"/>
                  </a:cubicBezTo>
                  <a:cubicBezTo>
                    <a:pt x="102" y="86"/>
                    <a:pt x="100" y="85"/>
                    <a:pt x="100" y="82"/>
                  </a:cubicBezTo>
                  <a:cubicBezTo>
                    <a:pt x="100" y="80"/>
                    <a:pt x="102" y="78"/>
                    <a:pt x="104" y="78"/>
                  </a:cubicBezTo>
                  <a:cubicBezTo>
                    <a:pt x="185" y="78"/>
                    <a:pt x="185" y="78"/>
                    <a:pt x="185" y="78"/>
                  </a:cubicBezTo>
                  <a:cubicBezTo>
                    <a:pt x="188" y="78"/>
                    <a:pt x="190" y="80"/>
                    <a:pt x="190" y="82"/>
                  </a:cubicBezTo>
                  <a:cubicBezTo>
                    <a:pt x="190" y="85"/>
                    <a:pt x="188" y="86"/>
                    <a:pt x="185" y="8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246"/>
            <p:cNvSpPr/>
            <p:nvPr/>
          </p:nvSpPr>
          <p:spPr bwMode="auto">
            <a:xfrm>
              <a:off x="7339013" y="4465639"/>
              <a:ext cx="31750" cy="68263"/>
            </a:xfrm>
            <a:custGeom>
              <a:avLst/>
              <a:gdLst>
                <a:gd name="T0" fmla="*/ 8 w 16"/>
                <a:gd name="T1" fmla="*/ 36 h 36"/>
                <a:gd name="T2" fmla="*/ 16 w 16"/>
                <a:gd name="T3" fmla="*/ 28 h 36"/>
                <a:gd name="T4" fmla="*/ 16 w 16"/>
                <a:gd name="T5" fmla="*/ 8 h 36"/>
                <a:gd name="T6" fmla="*/ 8 w 16"/>
                <a:gd name="T7" fmla="*/ 0 h 36"/>
                <a:gd name="T8" fmla="*/ 0 w 16"/>
                <a:gd name="T9" fmla="*/ 8 h 36"/>
                <a:gd name="T10" fmla="*/ 0 w 16"/>
                <a:gd name="T11" fmla="*/ 28 h 36"/>
                <a:gd name="T12" fmla="*/ 8 w 16"/>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16" h="36">
                  <a:moveTo>
                    <a:pt x="8" y="36"/>
                  </a:moveTo>
                  <a:cubicBezTo>
                    <a:pt x="13" y="36"/>
                    <a:pt x="16" y="32"/>
                    <a:pt x="16" y="28"/>
                  </a:cubicBezTo>
                  <a:cubicBezTo>
                    <a:pt x="16" y="8"/>
                    <a:pt x="16" y="8"/>
                    <a:pt x="16" y="8"/>
                  </a:cubicBezTo>
                  <a:cubicBezTo>
                    <a:pt x="16" y="4"/>
                    <a:pt x="13" y="0"/>
                    <a:pt x="8" y="0"/>
                  </a:cubicBezTo>
                  <a:cubicBezTo>
                    <a:pt x="4" y="0"/>
                    <a:pt x="0" y="4"/>
                    <a:pt x="0" y="8"/>
                  </a:cubicBezTo>
                  <a:cubicBezTo>
                    <a:pt x="0" y="28"/>
                    <a:pt x="0" y="28"/>
                    <a:pt x="0" y="28"/>
                  </a:cubicBezTo>
                  <a:cubicBezTo>
                    <a:pt x="0" y="32"/>
                    <a:pt x="4" y="36"/>
                    <a:pt x="8" y="3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0" name="六边形 9"/>
          <p:cNvSpPr/>
          <p:nvPr/>
        </p:nvSpPr>
        <p:spPr>
          <a:xfrm>
            <a:off x="4754630" y="3512613"/>
            <a:ext cx="1169410" cy="1008112"/>
          </a:xfrm>
          <a:prstGeom prst="hexag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 Box 10"/>
          <p:cNvSpPr txBox="1">
            <a:spLocks noChangeArrowheads="1"/>
          </p:cNvSpPr>
          <p:nvPr/>
        </p:nvSpPr>
        <p:spPr bwMode="auto">
          <a:xfrm>
            <a:off x="6123993" y="3274987"/>
            <a:ext cx="2378798" cy="1384995"/>
          </a:xfrm>
          <a:prstGeom prst="rect">
            <a:avLst/>
          </a:prstGeom>
          <a:noFill/>
          <a:ln w="9525">
            <a:noFill/>
            <a:miter lim="800000"/>
          </a:ln>
        </p:spPr>
        <p:txBody>
          <a:bodyPr wrap="square" lIns="45720" tIns="22860" rIns="45720" bIns="22860">
            <a:spAutoFit/>
          </a:bodyPr>
          <a:lstStyle/>
          <a:p>
            <a:pPr marL="285750" indent="-285750" defTabSz="1087755">
              <a:lnSpc>
                <a:spcPct val="150000"/>
              </a:lnSpc>
              <a:buFont typeface="Wingdings" panose="05000000000000000000" pitchFamily="2" charset="2"/>
              <a:buChar char="u"/>
            </a:pPr>
            <a:r>
              <a:rPr lang="zh-CN" altLang="en-US" sz="1400" b="1" dirty="0">
                <a:latin typeface="微软雅黑" panose="020B0503020204020204" pitchFamily="34" charset="-122"/>
                <a:ea typeface="微软雅黑" panose="020B0503020204020204" pitchFamily="34" charset="-122"/>
                <a:cs typeface="Open Sans" panose="020B0606030504020204" pitchFamily="34" charset="0"/>
              </a:rPr>
              <a:t>点击这里添加标题</a:t>
            </a:r>
            <a:endParaRPr lang="en-US" altLang="zh-CN" sz="1400" b="1" dirty="0">
              <a:latin typeface="微软雅黑" panose="020B0503020204020204" pitchFamily="34" charset="-122"/>
              <a:ea typeface="微软雅黑" panose="020B0503020204020204" pitchFamily="34" charset="-122"/>
              <a:cs typeface="Open Sans" panose="020B0606030504020204" pitchFamily="34" charset="0"/>
            </a:endParaRPr>
          </a:p>
          <a:p>
            <a:pPr defTabSz="1087755">
              <a:lnSpc>
                <a:spcPct val="150000"/>
              </a:lnSpc>
            </a:pPr>
            <a:r>
              <a:rPr lang="zh-CN" altLang="en-US" sz="1100" dirty="0">
                <a:latin typeface="微软雅黑" panose="020B0503020204020204" pitchFamily="34" charset="-122"/>
                <a:ea typeface="微软雅黑" panose="020B0503020204020204" pitchFamily="34" charset="-122"/>
                <a:cs typeface="Open Sans" panose="020B0606030504020204" pitchFamily="34" charset="0"/>
              </a:rPr>
              <a:t>点击这里添加标题点击这里添加标题点击这里点击这里添加标题点击这里添加标题点击</a:t>
            </a:r>
            <a:r>
              <a:rPr lang="zh-CN" altLang="en-US" sz="1100" dirty="0" smtClean="0">
                <a:latin typeface="微软雅黑" panose="020B0503020204020204" pitchFamily="34" charset="-122"/>
                <a:ea typeface="微软雅黑" panose="020B0503020204020204" pitchFamily="34" charset="-122"/>
                <a:cs typeface="Open Sans" panose="020B0606030504020204" pitchFamily="34" charset="0"/>
              </a:rPr>
              <a:t>这里</a:t>
            </a:r>
            <a:r>
              <a:rPr lang="zh-CN" altLang="en-US" sz="1100" dirty="0">
                <a:latin typeface="微软雅黑" panose="020B0503020204020204" pitchFamily="34" charset="-122"/>
                <a:ea typeface="微软雅黑" panose="020B0503020204020204" pitchFamily="34" charset="-122"/>
                <a:cs typeface="Open Sans" panose="020B0606030504020204" pitchFamily="34" charset="0"/>
              </a:rPr>
              <a:t>点击这里添加标题点击这里添加</a:t>
            </a:r>
            <a:r>
              <a:rPr lang="zh-CN" altLang="en-US" sz="1100" dirty="0" smtClean="0">
                <a:latin typeface="微软雅黑" panose="020B0503020204020204" pitchFamily="34" charset="-122"/>
                <a:ea typeface="微软雅黑" panose="020B0503020204020204" pitchFamily="34" charset="-122"/>
                <a:cs typeface="Open Sans" panose="020B0606030504020204" pitchFamily="34" charset="0"/>
              </a:rPr>
              <a:t>标题</a:t>
            </a:r>
            <a:endParaRPr lang="en-US" altLang="zh-CN" sz="1100" dirty="0">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15" name="组合 14"/>
          <p:cNvGrpSpPr/>
          <p:nvPr/>
        </p:nvGrpSpPr>
        <p:grpSpPr>
          <a:xfrm>
            <a:off x="5148064" y="3763535"/>
            <a:ext cx="483869" cy="477530"/>
            <a:chOff x="9569450" y="4443414"/>
            <a:chExt cx="363538" cy="358775"/>
          </a:xfrm>
        </p:grpSpPr>
        <p:sp>
          <p:nvSpPr>
            <p:cNvPr id="16" name="Freeform 484"/>
            <p:cNvSpPr/>
            <p:nvPr/>
          </p:nvSpPr>
          <p:spPr bwMode="auto">
            <a:xfrm>
              <a:off x="9621838" y="4524376"/>
              <a:ext cx="80963" cy="23813"/>
            </a:xfrm>
            <a:custGeom>
              <a:avLst/>
              <a:gdLst>
                <a:gd name="T0" fmla="*/ 40 w 42"/>
                <a:gd name="T1" fmla="*/ 12 h 12"/>
                <a:gd name="T2" fmla="*/ 42 w 42"/>
                <a:gd name="T3" fmla="*/ 6 h 12"/>
                <a:gd name="T4" fmla="*/ 40 w 42"/>
                <a:gd name="T5" fmla="*/ 0 h 12"/>
                <a:gd name="T6" fmla="*/ 3 w 42"/>
                <a:gd name="T7" fmla="*/ 0 h 12"/>
                <a:gd name="T8" fmla="*/ 0 w 42"/>
                <a:gd name="T9" fmla="*/ 6 h 12"/>
                <a:gd name="T10" fmla="*/ 3 w 42"/>
                <a:gd name="T11" fmla="*/ 12 h 12"/>
                <a:gd name="T12" fmla="*/ 40 w 42"/>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42" h="12">
                  <a:moveTo>
                    <a:pt x="40" y="12"/>
                  </a:moveTo>
                  <a:cubicBezTo>
                    <a:pt x="41" y="12"/>
                    <a:pt x="42" y="9"/>
                    <a:pt x="42" y="6"/>
                  </a:cubicBezTo>
                  <a:cubicBezTo>
                    <a:pt x="42" y="2"/>
                    <a:pt x="41" y="0"/>
                    <a:pt x="40" y="0"/>
                  </a:cubicBezTo>
                  <a:cubicBezTo>
                    <a:pt x="3" y="0"/>
                    <a:pt x="3" y="0"/>
                    <a:pt x="3" y="0"/>
                  </a:cubicBezTo>
                  <a:cubicBezTo>
                    <a:pt x="1" y="0"/>
                    <a:pt x="0" y="2"/>
                    <a:pt x="0" y="6"/>
                  </a:cubicBezTo>
                  <a:cubicBezTo>
                    <a:pt x="0" y="9"/>
                    <a:pt x="1" y="12"/>
                    <a:pt x="3" y="12"/>
                  </a:cubicBezTo>
                  <a:lnTo>
                    <a:pt x="40" y="1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485"/>
            <p:cNvSpPr/>
            <p:nvPr/>
          </p:nvSpPr>
          <p:spPr bwMode="auto">
            <a:xfrm>
              <a:off x="9621838" y="4584701"/>
              <a:ext cx="146050" cy="22225"/>
            </a:xfrm>
            <a:custGeom>
              <a:avLst/>
              <a:gdLst>
                <a:gd name="T0" fmla="*/ 76 w 76"/>
                <a:gd name="T1" fmla="*/ 6 h 12"/>
                <a:gd name="T2" fmla="*/ 71 w 76"/>
                <a:gd name="T3" fmla="*/ 0 h 12"/>
                <a:gd name="T4" fmla="*/ 5 w 76"/>
                <a:gd name="T5" fmla="*/ 0 h 12"/>
                <a:gd name="T6" fmla="*/ 0 w 76"/>
                <a:gd name="T7" fmla="*/ 6 h 12"/>
                <a:gd name="T8" fmla="*/ 5 w 76"/>
                <a:gd name="T9" fmla="*/ 12 h 12"/>
                <a:gd name="T10" fmla="*/ 71 w 76"/>
                <a:gd name="T11" fmla="*/ 12 h 12"/>
                <a:gd name="T12" fmla="*/ 76 w 76"/>
                <a:gd name="T13" fmla="*/ 6 h 12"/>
              </a:gdLst>
              <a:ahLst/>
              <a:cxnLst>
                <a:cxn ang="0">
                  <a:pos x="T0" y="T1"/>
                </a:cxn>
                <a:cxn ang="0">
                  <a:pos x="T2" y="T3"/>
                </a:cxn>
                <a:cxn ang="0">
                  <a:pos x="T4" y="T5"/>
                </a:cxn>
                <a:cxn ang="0">
                  <a:pos x="T6" y="T7"/>
                </a:cxn>
                <a:cxn ang="0">
                  <a:pos x="T8" y="T9"/>
                </a:cxn>
                <a:cxn ang="0">
                  <a:pos x="T10" y="T11"/>
                </a:cxn>
                <a:cxn ang="0">
                  <a:pos x="T12" y="T13"/>
                </a:cxn>
              </a:cxnLst>
              <a:rect l="0" t="0" r="r" b="b"/>
              <a:pathLst>
                <a:path w="76" h="12">
                  <a:moveTo>
                    <a:pt x="76" y="6"/>
                  </a:moveTo>
                  <a:cubicBezTo>
                    <a:pt x="76" y="3"/>
                    <a:pt x="74" y="0"/>
                    <a:pt x="71" y="0"/>
                  </a:cubicBezTo>
                  <a:cubicBezTo>
                    <a:pt x="5" y="0"/>
                    <a:pt x="5" y="0"/>
                    <a:pt x="5" y="0"/>
                  </a:cubicBezTo>
                  <a:cubicBezTo>
                    <a:pt x="2" y="0"/>
                    <a:pt x="0" y="3"/>
                    <a:pt x="0" y="6"/>
                  </a:cubicBezTo>
                  <a:cubicBezTo>
                    <a:pt x="0" y="9"/>
                    <a:pt x="2" y="12"/>
                    <a:pt x="5" y="12"/>
                  </a:cubicBezTo>
                  <a:cubicBezTo>
                    <a:pt x="71" y="12"/>
                    <a:pt x="71" y="12"/>
                    <a:pt x="71" y="12"/>
                  </a:cubicBezTo>
                  <a:cubicBezTo>
                    <a:pt x="74" y="12"/>
                    <a:pt x="76" y="9"/>
                    <a:pt x="76" y="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486"/>
            <p:cNvSpPr/>
            <p:nvPr/>
          </p:nvSpPr>
          <p:spPr bwMode="auto">
            <a:xfrm>
              <a:off x="9621838" y="4705351"/>
              <a:ext cx="114300" cy="23813"/>
            </a:xfrm>
            <a:custGeom>
              <a:avLst/>
              <a:gdLst>
                <a:gd name="T0" fmla="*/ 0 w 59"/>
                <a:gd name="T1" fmla="*/ 6 h 12"/>
                <a:gd name="T2" fmla="*/ 5 w 59"/>
                <a:gd name="T3" fmla="*/ 12 h 12"/>
                <a:gd name="T4" fmla="*/ 57 w 59"/>
                <a:gd name="T5" fmla="*/ 12 h 12"/>
                <a:gd name="T6" fmla="*/ 59 w 59"/>
                <a:gd name="T7" fmla="*/ 6 h 12"/>
                <a:gd name="T8" fmla="*/ 50 w 59"/>
                <a:gd name="T9" fmla="*/ 0 h 12"/>
                <a:gd name="T10" fmla="*/ 5 w 59"/>
                <a:gd name="T11" fmla="*/ 0 h 12"/>
                <a:gd name="T12" fmla="*/ 0 w 59"/>
                <a:gd name="T13" fmla="*/ 6 h 12"/>
              </a:gdLst>
              <a:ahLst/>
              <a:cxnLst>
                <a:cxn ang="0">
                  <a:pos x="T0" y="T1"/>
                </a:cxn>
                <a:cxn ang="0">
                  <a:pos x="T2" y="T3"/>
                </a:cxn>
                <a:cxn ang="0">
                  <a:pos x="T4" y="T5"/>
                </a:cxn>
                <a:cxn ang="0">
                  <a:pos x="T6" y="T7"/>
                </a:cxn>
                <a:cxn ang="0">
                  <a:pos x="T8" y="T9"/>
                </a:cxn>
                <a:cxn ang="0">
                  <a:pos x="T10" y="T11"/>
                </a:cxn>
                <a:cxn ang="0">
                  <a:pos x="T12" y="T13"/>
                </a:cxn>
              </a:cxnLst>
              <a:rect l="0" t="0" r="r" b="b"/>
              <a:pathLst>
                <a:path w="59" h="12">
                  <a:moveTo>
                    <a:pt x="0" y="6"/>
                  </a:moveTo>
                  <a:cubicBezTo>
                    <a:pt x="0" y="9"/>
                    <a:pt x="2" y="12"/>
                    <a:pt x="5" y="12"/>
                  </a:cubicBezTo>
                  <a:cubicBezTo>
                    <a:pt x="57" y="12"/>
                    <a:pt x="57" y="12"/>
                    <a:pt x="57" y="12"/>
                  </a:cubicBezTo>
                  <a:cubicBezTo>
                    <a:pt x="59" y="6"/>
                    <a:pt x="59" y="6"/>
                    <a:pt x="59" y="6"/>
                  </a:cubicBezTo>
                  <a:cubicBezTo>
                    <a:pt x="50" y="0"/>
                    <a:pt x="50" y="0"/>
                    <a:pt x="50" y="0"/>
                  </a:cubicBezTo>
                  <a:cubicBezTo>
                    <a:pt x="5" y="0"/>
                    <a:pt x="5" y="0"/>
                    <a:pt x="5" y="0"/>
                  </a:cubicBezTo>
                  <a:cubicBezTo>
                    <a:pt x="2" y="0"/>
                    <a:pt x="0" y="2"/>
                    <a:pt x="0" y="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487"/>
            <p:cNvSpPr/>
            <p:nvPr/>
          </p:nvSpPr>
          <p:spPr bwMode="auto">
            <a:xfrm>
              <a:off x="9621838" y="4645026"/>
              <a:ext cx="53975" cy="22225"/>
            </a:xfrm>
            <a:custGeom>
              <a:avLst/>
              <a:gdLst>
                <a:gd name="T0" fmla="*/ 28 w 28"/>
                <a:gd name="T1" fmla="*/ 0 h 12"/>
                <a:gd name="T2" fmla="*/ 5 w 28"/>
                <a:gd name="T3" fmla="*/ 0 h 12"/>
                <a:gd name="T4" fmla="*/ 0 w 28"/>
                <a:gd name="T5" fmla="*/ 6 h 12"/>
                <a:gd name="T6" fmla="*/ 5 w 28"/>
                <a:gd name="T7" fmla="*/ 12 h 12"/>
                <a:gd name="T8" fmla="*/ 28 w 28"/>
                <a:gd name="T9" fmla="*/ 12 h 12"/>
                <a:gd name="T10" fmla="*/ 27 w 28"/>
                <a:gd name="T11" fmla="*/ 3 h 12"/>
                <a:gd name="T12" fmla="*/ 28 w 28"/>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28" h="12">
                  <a:moveTo>
                    <a:pt x="28" y="0"/>
                  </a:moveTo>
                  <a:cubicBezTo>
                    <a:pt x="5" y="0"/>
                    <a:pt x="5" y="0"/>
                    <a:pt x="5" y="0"/>
                  </a:cubicBezTo>
                  <a:cubicBezTo>
                    <a:pt x="2" y="0"/>
                    <a:pt x="0" y="3"/>
                    <a:pt x="0" y="6"/>
                  </a:cubicBezTo>
                  <a:cubicBezTo>
                    <a:pt x="0" y="10"/>
                    <a:pt x="2" y="12"/>
                    <a:pt x="5" y="12"/>
                  </a:cubicBezTo>
                  <a:cubicBezTo>
                    <a:pt x="28" y="12"/>
                    <a:pt x="28" y="12"/>
                    <a:pt x="28" y="12"/>
                  </a:cubicBezTo>
                  <a:cubicBezTo>
                    <a:pt x="26" y="9"/>
                    <a:pt x="26" y="5"/>
                    <a:pt x="27" y="3"/>
                  </a:cubicBezTo>
                  <a:cubicBezTo>
                    <a:pt x="27" y="2"/>
                    <a:pt x="27" y="1"/>
                    <a:pt x="28"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488"/>
            <p:cNvSpPr/>
            <p:nvPr/>
          </p:nvSpPr>
          <p:spPr bwMode="auto">
            <a:xfrm>
              <a:off x="9569450" y="4443414"/>
              <a:ext cx="250825" cy="347663"/>
            </a:xfrm>
            <a:custGeom>
              <a:avLst/>
              <a:gdLst>
                <a:gd name="T0" fmla="*/ 15 w 130"/>
                <a:gd name="T1" fmla="*/ 165 h 180"/>
                <a:gd name="T2" fmla="*/ 12 w 130"/>
                <a:gd name="T3" fmla="*/ 157 h 180"/>
                <a:gd name="T4" fmla="*/ 12 w 130"/>
                <a:gd name="T5" fmla="*/ 24 h 180"/>
                <a:gd name="T6" fmla="*/ 23 w 130"/>
                <a:gd name="T7" fmla="*/ 12 h 180"/>
                <a:gd name="T8" fmla="*/ 69 w 130"/>
                <a:gd name="T9" fmla="*/ 12 h 180"/>
                <a:gd name="T10" fmla="*/ 77 w 130"/>
                <a:gd name="T11" fmla="*/ 20 h 180"/>
                <a:gd name="T12" fmla="*/ 77 w 130"/>
                <a:gd name="T13" fmla="*/ 42 h 180"/>
                <a:gd name="T14" fmla="*/ 88 w 130"/>
                <a:gd name="T15" fmla="*/ 53 h 180"/>
                <a:gd name="T16" fmla="*/ 110 w 130"/>
                <a:gd name="T17" fmla="*/ 53 h 180"/>
                <a:gd name="T18" fmla="*/ 117 w 130"/>
                <a:gd name="T19" fmla="*/ 58 h 180"/>
                <a:gd name="T20" fmla="*/ 123 w 130"/>
                <a:gd name="T21" fmla="*/ 57 h 180"/>
                <a:gd name="T22" fmla="*/ 130 w 130"/>
                <a:gd name="T23" fmla="*/ 59 h 180"/>
                <a:gd name="T24" fmla="*/ 121 w 130"/>
                <a:gd name="T25" fmla="*/ 40 h 180"/>
                <a:gd name="T26" fmla="*/ 86 w 130"/>
                <a:gd name="T27" fmla="*/ 6 h 180"/>
                <a:gd name="T28" fmla="*/ 70 w 130"/>
                <a:gd name="T29" fmla="*/ 0 h 180"/>
                <a:gd name="T30" fmla="*/ 13 w 130"/>
                <a:gd name="T31" fmla="*/ 0 h 180"/>
                <a:gd name="T32" fmla="*/ 0 w 130"/>
                <a:gd name="T33" fmla="*/ 13 h 180"/>
                <a:gd name="T34" fmla="*/ 0 w 130"/>
                <a:gd name="T35" fmla="*/ 167 h 180"/>
                <a:gd name="T36" fmla="*/ 4 w 130"/>
                <a:gd name="T37" fmla="*/ 177 h 180"/>
                <a:gd name="T38" fmla="*/ 13 w 130"/>
                <a:gd name="T39" fmla="*/ 180 h 180"/>
                <a:gd name="T40" fmla="*/ 75 w 130"/>
                <a:gd name="T41" fmla="*/ 180 h 180"/>
                <a:gd name="T42" fmla="*/ 77 w 130"/>
                <a:gd name="T43" fmla="*/ 169 h 180"/>
                <a:gd name="T44" fmla="*/ 77 w 130"/>
                <a:gd name="T45" fmla="*/ 168 h 180"/>
                <a:gd name="T46" fmla="*/ 23 w 130"/>
                <a:gd name="T47" fmla="*/ 168 h 180"/>
                <a:gd name="T48" fmla="*/ 15 w 130"/>
                <a:gd name="T49" fmla="*/ 16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0" h="180">
                  <a:moveTo>
                    <a:pt x="15" y="165"/>
                  </a:moveTo>
                  <a:cubicBezTo>
                    <a:pt x="13" y="163"/>
                    <a:pt x="12" y="160"/>
                    <a:pt x="12" y="157"/>
                  </a:cubicBezTo>
                  <a:cubicBezTo>
                    <a:pt x="12" y="24"/>
                    <a:pt x="12" y="24"/>
                    <a:pt x="12" y="24"/>
                  </a:cubicBezTo>
                  <a:cubicBezTo>
                    <a:pt x="12" y="17"/>
                    <a:pt x="17" y="12"/>
                    <a:pt x="23" y="12"/>
                  </a:cubicBezTo>
                  <a:cubicBezTo>
                    <a:pt x="69" y="12"/>
                    <a:pt x="69" y="12"/>
                    <a:pt x="69" y="12"/>
                  </a:cubicBezTo>
                  <a:cubicBezTo>
                    <a:pt x="73" y="12"/>
                    <a:pt x="77" y="16"/>
                    <a:pt x="77" y="20"/>
                  </a:cubicBezTo>
                  <a:cubicBezTo>
                    <a:pt x="77" y="42"/>
                    <a:pt x="77" y="42"/>
                    <a:pt x="77" y="42"/>
                  </a:cubicBezTo>
                  <a:cubicBezTo>
                    <a:pt x="77" y="48"/>
                    <a:pt x="82" y="53"/>
                    <a:pt x="88" y="53"/>
                  </a:cubicBezTo>
                  <a:cubicBezTo>
                    <a:pt x="110" y="53"/>
                    <a:pt x="110" y="53"/>
                    <a:pt x="110" y="53"/>
                  </a:cubicBezTo>
                  <a:cubicBezTo>
                    <a:pt x="113" y="53"/>
                    <a:pt x="116" y="55"/>
                    <a:pt x="117" y="58"/>
                  </a:cubicBezTo>
                  <a:cubicBezTo>
                    <a:pt x="119" y="57"/>
                    <a:pt x="121" y="57"/>
                    <a:pt x="123" y="57"/>
                  </a:cubicBezTo>
                  <a:cubicBezTo>
                    <a:pt x="125" y="57"/>
                    <a:pt x="127" y="57"/>
                    <a:pt x="130" y="59"/>
                  </a:cubicBezTo>
                  <a:cubicBezTo>
                    <a:pt x="129" y="52"/>
                    <a:pt x="125" y="45"/>
                    <a:pt x="121" y="40"/>
                  </a:cubicBezTo>
                  <a:cubicBezTo>
                    <a:pt x="86" y="6"/>
                    <a:pt x="86" y="6"/>
                    <a:pt x="86" y="6"/>
                  </a:cubicBezTo>
                  <a:cubicBezTo>
                    <a:pt x="82" y="3"/>
                    <a:pt x="76" y="0"/>
                    <a:pt x="70" y="0"/>
                  </a:cubicBezTo>
                  <a:cubicBezTo>
                    <a:pt x="13" y="0"/>
                    <a:pt x="13" y="0"/>
                    <a:pt x="13" y="0"/>
                  </a:cubicBezTo>
                  <a:cubicBezTo>
                    <a:pt x="6" y="0"/>
                    <a:pt x="0" y="6"/>
                    <a:pt x="0" y="13"/>
                  </a:cubicBezTo>
                  <a:cubicBezTo>
                    <a:pt x="0" y="167"/>
                    <a:pt x="0" y="167"/>
                    <a:pt x="0" y="167"/>
                  </a:cubicBezTo>
                  <a:cubicBezTo>
                    <a:pt x="0" y="171"/>
                    <a:pt x="1" y="174"/>
                    <a:pt x="4" y="177"/>
                  </a:cubicBezTo>
                  <a:cubicBezTo>
                    <a:pt x="6" y="179"/>
                    <a:pt x="10" y="180"/>
                    <a:pt x="13" y="180"/>
                  </a:cubicBezTo>
                  <a:cubicBezTo>
                    <a:pt x="75" y="180"/>
                    <a:pt x="75" y="180"/>
                    <a:pt x="75" y="180"/>
                  </a:cubicBezTo>
                  <a:cubicBezTo>
                    <a:pt x="75" y="177"/>
                    <a:pt x="75" y="173"/>
                    <a:pt x="77" y="169"/>
                  </a:cubicBezTo>
                  <a:cubicBezTo>
                    <a:pt x="77" y="168"/>
                    <a:pt x="77" y="168"/>
                    <a:pt x="77" y="168"/>
                  </a:cubicBezTo>
                  <a:cubicBezTo>
                    <a:pt x="23" y="168"/>
                    <a:pt x="23" y="168"/>
                    <a:pt x="23" y="168"/>
                  </a:cubicBezTo>
                  <a:cubicBezTo>
                    <a:pt x="20" y="168"/>
                    <a:pt x="17" y="167"/>
                    <a:pt x="15" y="16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489"/>
            <p:cNvSpPr/>
            <p:nvPr/>
          </p:nvSpPr>
          <p:spPr bwMode="auto">
            <a:xfrm>
              <a:off x="9774238" y="4768851"/>
              <a:ext cx="44450" cy="22225"/>
            </a:xfrm>
            <a:custGeom>
              <a:avLst/>
              <a:gdLst>
                <a:gd name="T0" fmla="*/ 0 w 23"/>
                <a:gd name="T1" fmla="*/ 11 h 11"/>
                <a:gd name="T2" fmla="*/ 10 w 23"/>
                <a:gd name="T3" fmla="*/ 11 h 11"/>
                <a:gd name="T4" fmla="*/ 23 w 23"/>
                <a:gd name="T5" fmla="*/ 4 h 11"/>
                <a:gd name="T6" fmla="*/ 17 w 23"/>
                <a:gd name="T7" fmla="*/ 0 h 11"/>
                <a:gd name="T8" fmla="*/ 0 w 23"/>
                <a:gd name="T9" fmla="*/ 11 h 11"/>
              </a:gdLst>
              <a:ahLst/>
              <a:cxnLst>
                <a:cxn ang="0">
                  <a:pos x="T0" y="T1"/>
                </a:cxn>
                <a:cxn ang="0">
                  <a:pos x="T2" y="T3"/>
                </a:cxn>
                <a:cxn ang="0">
                  <a:pos x="T4" y="T5"/>
                </a:cxn>
                <a:cxn ang="0">
                  <a:pos x="T6" y="T7"/>
                </a:cxn>
                <a:cxn ang="0">
                  <a:pos x="T8" y="T9"/>
                </a:cxn>
              </a:cxnLst>
              <a:rect l="0" t="0" r="r" b="b"/>
              <a:pathLst>
                <a:path w="23" h="11">
                  <a:moveTo>
                    <a:pt x="0" y="11"/>
                  </a:moveTo>
                  <a:cubicBezTo>
                    <a:pt x="10" y="11"/>
                    <a:pt x="10" y="11"/>
                    <a:pt x="10" y="11"/>
                  </a:cubicBezTo>
                  <a:cubicBezTo>
                    <a:pt x="16" y="11"/>
                    <a:pt x="20" y="8"/>
                    <a:pt x="23" y="4"/>
                  </a:cubicBezTo>
                  <a:cubicBezTo>
                    <a:pt x="17" y="0"/>
                    <a:pt x="17" y="0"/>
                    <a:pt x="17" y="0"/>
                  </a:cubicBezTo>
                  <a:lnTo>
                    <a:pt x="0" y="1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490"/>
            <p:cNvSpPr/>
            <p:nvPr/>
          </p:nvSpPr>
          <p:spPr bwMode="auto">
            <a:xfrm>
              <a:off x="9682163" y="4564064"/>
              <a:ext cx="250825" cy="238125"/>
            </a:xfrm>
            <a:custGeom>
              <a:avLst/>
              <a:gdLst>
                <a:gd name="T0" fmla="*/ 117 w 130"/>
                <a:gd name="T1" fmla="*/ 44 h 124"/>
                <a:gd name="T2" fmla="*/ 112 w 130"/>
                <a:gd name="T3" fmla="*/ 44 h 124"/>
                <a:gd name="T4" fmla="*/ 87 w 130"/>
                <a:gd name="T5" fmla="*/ 44 h 124"/>
                <a:gd name="T6" fmla="*/ 80 w 130"/>
                <a:gd name="T7" fmla="*/ 39 h 124"/>
                <a:gd name="T8" fmla="*/ 72 w 130"/>
                <a:gd name="T9" fmla="*/ 14 h 124"/>
                <a:gd name="T10" fmla="*/ 71 w 130"/>
                <a:gd name="T11" fmla="*/ 11 h 124"/>
                <a:gd name="T12" fmla="*/ 58 w 130"/>
                <a:gd name="T13" fmla="*/ 11 h 124"/>
                <a:gd name="T14" fmla="*/ 57 w 130"/>
                <a:gd name="T15" fmla="*/ 16 h 124"/>
                <a:gd name="T16" fmla="*/ 49 w 130"/>
                <a:gd name="T17" fmla="*/ 40 h 124"/>
                <a:gd name="T18" fmla="*/ 43 w 130"/>
                <a:gd name="T19" fmla="*/ 44 h 124"/>
                <a:gd name="T20" fmla="*/ 17 w 130"/>
                <a:gd name="T21" fmla="*/ 44 h 124"/>
                <a:gd name="T22" fmla="*/ 13 w 130"/>
                <a:gd name="T23" fmla="*/ 44 h 124"/>
                <a:gd name="T24" fmla="*/ 9 w 130"/>
                <a:gd name="T25" fmla="*/ 56 h 124"/>
                <a:gd name="T26" fmla="*/ 13 w 130"/>
                <a:gd name="T27" fmla="*/ 59 h 124"/>
                <a:gd name="T28" fmla="*/ 33 w 130"/>
                <a:gd name="T29" fmla="*/ 74 h 124"/>
                <a:gd name="T30" fmla="*/ 35 w 130"/>
                <a:gd name="T31" fmla="*/ 82 h 124"/>
                <a:gd name="T32" fmla="*/ 27 w 130"/>
                <a:gd name="T33" fmla="*/ 107 h 124"/>
                <a:gd name="T34" fmla="*/ 26 w 130"/>
                <a:gd name="T35" fmla="*/ 109 h 124"/>
                <a:gd name="T36" fmla="*/ 37 w 130"/>
                <a:gd name="T37" fmla="*/ 117 h 124"/>
                <a:gd name="T38" fmla="*/ 40 w 130"/>
                <a:gd name="T39" fmla="*/ 115 h 124"/>
                <a:gd name="T40" fmla="*/ 61 w 130"/>
                <a:gd name="T41" fmla="*/ 99 h 124"/>
                <a:gd name="T42" fmla="*/ 69 w 130"/>
                <a:gd name="T43" fmla="*/ 100 h 124"/>
                <a:gd name="T44" fmla="*/ 90 w 130"/>
                <a:gd name="T45" fmla="*/ 115 h 124"/>
                <a:gd name="T46" fmla="*/ 93 w 130"/>
                <a:gd name="T47" fmla="*/ 117 h 124"/>
                <a:gd name="T48" fmla="*/ 103 w 130"/>
                <a:gd name="T49" fmla="*/ 109 h 124"/>
                <a:gd name="T50" fmla="*/ 102 w 130"/>
                <a:gd name="T51" fmla="*/ 106 h 124"/>
                <a:gd name="T52" fmla="*/ 94 w 130"/>
                <a:gd name="T53" fmla="*/ 81 h 124"/>
                <a:gd name="T54" fmla="*/ 97 w 130"/>
                <a:gd name="T55" fmla="*/ 73 h 124"/>
                <a:gd name="T56" fmla="*/ 118 w 130"/>
                <a:gd name="T57" fmla="*/ 58 h 124"/>
                <a:gd name="T58" fmla="*/ 121 w 130"/>
                <a:gd name="T59" fmla="*/ 56 h 124"/>
                <a:gd name="T60" fmla="*/ 117 w 130"/>
                <a:gd name="T61" fmla="*/ 4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0" h="124">
                  <a:moveTo>
                    <a:pt x="117" y="44"/>
                  </a:moveTo>
                  <a:cubicBezTo>
                    <a:pt x="112" y="44"/>
                    <a:pt x="112" y="44"/>
                    <a:pt x="112" y="44"/>
                  </a:cubicBezTo>
                  <a:cubicBezTo>
                    <a:pt x="101" y="44"/>
                    <a:pt x="89" y="44"/>
                    <a:pt x="87" y="44"/>
                  </a:cubicBezTo>
                  <a:cubicBezTo>
                    <a:pt x="84" y="44"/>
                    <a:pt x="81" y="42"/>
                    <a:pt x="80" y="39"/>
                  </a:cubicBezTo>
                  <a:cubicBezTo>
                    <a:pt x="80" y="36"/>
                    <a:pt x="76" y="25"/>
                    <a:pt x="72" y="14"/>
                  </a:cubicBezTo>
                  <a:cubicBezTo>
                    <a:pt x="71" y="11"/>
                    <a:pt x="71" y="11"/>
                    <a:pt x="71" y="11"/>
                  </a:cubicBezTo>
                  <a:cubicBezTo>
                    <a:pt x="68" y="0"/>
                    <a:pt x="62" y="0"/>
                    <a:pt x="58" y="11"/>
                  </a:cubicBezTo>
                  <a:cubicBezTo>
                    <a:pt x="57" y="16"/>
                    <a:pt x="57" y="16"/>
                    <a:pt x="57" y="16"/>
                  </a:cubicBezTo>
                  <a:cubicBezTo>
                    <a:pt x="53" y="27"/>
                    <a:pt x="50" y="38"/>
                    <a:pt x="49" y="40"/>
                  </a:cubicBezTo>
                  <a:cubicBezTo>
                    <a:pt x="48" y="42"/>
                    <a:pt x="45" y="44"/>
                    <a:pt x="43" y="44"/>
                  </a:cubicBezTo>
                  <a:cubicBezTo>
                    <a:pt x="40" y="44"/>
                    <a:pt x="28" y="44"/>
                    <a:pt x="17" y="44"/>
                  </a:cubicBezTo>
                  <a:cubicBezTo>
                    <a:pt x="13" y="44"/>
                    <a:pt x="13" y="44"/>
                    <a:pt x="13" y="44"/>
                  </a:cubicBezTo>
                  <a:cubicBezTo>
                    <a:pt x="2" y="44"/>
                    <a:pt x="0" y="49"/>
                    <a:pt x="9" y="56"/>
                  </a:cubicBezTo>
                  <a:cubicBezTo>
                    <a:pt x="13" y="59"/>
                    <a:pt x="13" y="59"/>
                    <a:pt x="13" y="59"/>
                  </a:cubicBezTo>
                  <a:cubicBezTo>
                    <a:pt x="22" y="65"/>
                    <a:pt x="31" y="72"/>
                    <a:pt x="33" y="74"/>
                  </a:cubicBezTo>
                  <a:cubicBezTo>
                    <a:pt x="35" y="75"/>
                    <a:pt x="36" y="79"/>
                    <a:pt x="35" y="82"/>
                  </a:cubicBezTo>
                  <a:cubicBezTo>
                    <a:pt x="34" y="85"/>
                    <a:pt x="31" y="96"/>
                    <a:pt x="27" y="107"/>
                  </a:cubicBezTo>
                  <a:cubicBezTo>
                    <a:pt x="26" y="109"/>
                    <a:pt x="26" y="109"/>
                    <a:pt x="26" y="109"/>
                  </a:cubicBezTo>
                  <a:cubicBezTo>
                    <a:pt x="23" y="120"/>
                    <a:pt x="28" y="124"/>
                    <a:pt x="37" y="117"/>
                  </a:cubicBezTo>
                  <a:cubicBezTo>
                    <a:pt x="40" y="115"/>
                    <a:pt x="40" y="115"/>
                    <a:pt x="40" y="115"/>
                  </a:cubicBezTo>
                  <a:cubicBezTo>
                    <a:pt x="49" y="108"/>
                    <a:pt x="59" y="101"/>
                    <a:pt x="61" y="99"/>
                  </a:cubicBezTo>
                  <a:cubicBezTo>
                    <a:pt x="63" y="98"/>
                    <a:pt x="67" y="98"/>
                    <a:pt x="69" y="100"/>
                  </a:cubicBezTo>
                  <a:cubicBezTo>
                    <a:pt x="71" y="101"/>
                    <a:pt x="81" y="108"/>
                    <a:pt x="90" y="115"/>
                  </a:cubicBezTo>
                  <a:cubicBezTo>
                    <a:pt x="93" y="117"/>
                    <a:pt x="93" y="117"/>
                    <a:pt x="93" y="117"/>
                  </a:cubicBezTo>
                  <a:cubicBezTo>
                    <a:pt x="102" y="124"/>
                    <a:pt x="107" y="120"/>
                    <a:pt x="103" y="109"/>
                  </a:cubicBezTo>
                  <a:cubicBezTo>
                    <a:pt x="102" y="106"/>
                    <a:pt x="102" y="106"/>
                    <a:pt x="102" y="106"/>
                  </a:cubicBezTo>
                  <a:cubicBezTo>
                    <a:pt x="99" y="95"/>
                    <a:pt x="95" y="84"/>
                    <a:pt x="94" y="81"/>
                  </a:cubicBezTo>
                  <a:cubicBezTo>
                    <a:pt x="93" y="79"/>
                    <a:pt x="94" y="75"/>
                    <a:pt x="97" y="73"/>
                  </a:cubicBezTo>
                  <a:cubicBezTo>
                    <a:pt x="99" y="72"/>
                    <a:pt x="109" y="65"/>
                    <a:pt x="118" y="58"/>
                  </a:cubicBezTo>
                  <a:cubicBezTo>
                    <a:pt x="121" y="56"/>
                    <a:pt x="121" y="56"/>
                    <a:pt x="121" y="56"/>
                  </a:cubicBezTo>
                  <a:cubicBezTo>
                    <a:pt x="130" y="49"/>
                    <a:pt x="128" y="44"/>
                    <a:pt x="117" y="4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randombar(horizontal)">
                                      <p:cBhvr>
                                        <p:cTn id="13" dur="500"/>
                                        <p:tgtEl>
                                          <p:spTgt spid="4"/>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par>
                                <p:cTn id="17" presetID="14" presetClass="entr" presetSubtype="1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randombar(horizontal)">
                                      <p:cBhvr>
                                        <p:cTn id="19" dur="500"/>
                                        <p:tgtEl>
                                          <p:spTgt spid="7"/>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randombar(horizontal)">
                                      <p:cBhvr>
                                        <p:cTn id="22" dur="500"/>
                                        <p:tgtEl>
                                          <p:spTgt spid="10"/>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randombar(horizontal)">
                                      <p:cBhvr>
                                        <p:cTn id="25" dur="500"/>
                                        <p:tgtEl>
                                          <p:spTgt spid="11"/>
                                        </p:tgtEl>
                                      </p:cBhvr>
                                    </p:animEffect>
                                  </p:childTnLst>
                                </p:cTn>
                              </p:par>
                              <p:par>
                                <p:cTn id="26" presetID="14" presetClass="entr" presetSubtype="10" fill="hold"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randombar(horizontal)">
                                      <p:cBhvr>
                                        <p:cTn id="2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10" grpId="0" animBg="1"/>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l="6352" r="37157"/>
          <a:stretch>
            <a:fillRect/>
          </a:stretch>
        </p:blipFill>
        <p:spPr>
          <a:xfrm>
            <a:off x="0" y="0"/>
            <a:ext cx="4612943" cy="5143500"/>
          </a:xfrm>
          <a:prstGeom prst="rect">
            <a:avLst/>
          </a:prstGeom>
        </p:spPr>
      </p:pic>
      <p:sp>
        <p:nvSpPr>
          <p:cNvPr id="7" name="矩形 6"/>
          <p:cNvSpPr/>
          <p:nvPr/>
        </p:nvSpPr>
        <p:spPr>
          <a:xfrm>
            <a:off x="4612943" y="0"/>
            <a:ext cx="4531057" cy="5143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标题层"/>
          <p:cNvSpPr txBox="1"/>
          <p:nvPr/>
        </p:nvSpPr>
        <p:spPr bwMode="auto">
          <a:xfrm>
            <a:off x="4909232" y="2643758"/>
            <a:ext cx="3911240" cy="646331"/>
          </a:xfrm>
          <a:prstGeom prst="rect">
            <a:avLst/>
          </a:prstGeom>
          <a:noFill/>
          <a:effectLst/>
        </p:spPr>
        <p:txBody>
          <a:bodyPr wrap="square">
            <a:spAutoFit/>
          </a:bodyPr>
          <a:lstStyle/>
          <a:p>
            <a:pPr algn="ctr"/>
            <a:r>
              <a:rPr lang="zh-CN" altLang="en-US" sz="3600" b="1" dirty="0">
                <a:solidFill>
                  <a:schemeClr val="bg1"/>
                </a:solidFill>
                <a:latin typeface="微软雅黑" panose="020B0503020204020204" pitchFamily="34" charset="-122"/>
                <a:ea typeface="微软雅黑" panose="020B0503020204020204" pitchFamily="34" charset="-122"/>
              </a:rPr>
              <a:t>健身运动通用</a:t>
            </a:r>
            <a:r>
              <a:rPr lang="en-US" altLang="zh-CN" sz="3600" b="1" dirty="0">
                <a:solidFill>
                  <a:schemeClr val="bg1"/>
                </a:solidFill>
                <a:latin typeface="微软雅黑" panose="020B0503020204020204" pitchFamily="34" charset="-122"/>
                <a:ea typeface="微软雅黑" panose="020B0503020204020204" pitchFamily="34" charset="-122"/>
              </a:rPr>
              <a:t>PPT</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
        <p:nvSpPr>
          <p:cNvPr id="8" name="TextBox 15"/>
          <p:cNvSpPr txBox="1">
            <a:spLocks noChangeArrowheads="1"/>
          </p:cNvSpPr>
          <p:nvPr/>
        </p:nvSpPr>
        <p:spPr bwMode="auto">
          <a:xfrm>
            <a:off x="4981240" y="3509595"/>
            <a:ext cx="3731728" cy="646331"/>
          </a:xfrm>
          <a:prstGeom prst="rect">
            <a:avLst/>
          </a:prstGeom>
          <a:noFill/>
          <a:ln w="9525">
            <a:noFill/>
            <a:miter lim="800000"/>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lvl="0" algn="l">
              <a:lnSpc>
                <a:spcPct val="120000"/>
              </a:lnSpc>
              <a:defRPr sz="1200" b="0" kern="0">
                <a:solidFill>
                  <a:schemeClr val="accent3">
                    <a:lumMod val="50000"/>
                  </a:schemeClr>
                </a:solidFill>
                <a:latin typeface="微软雅黑" panose="020B0503020204020204" pitchFamily="34" charset="-122"/>
                <a:ea typeface="微软雅黑" panose="020B0503020204020204" pitchFamily="34" charset="-122"/>
              </a:defRPr>
            </a:lvl1pPr>
          </a:lstStyle>
          <a:p>
            <a:pPr algn="ctr">
              <a:lnSpc>
                <a:spcPct val="150000"/>
              </a:lnSpc>
            </a:pPr>
            <a:r>
              <a:rPr lang="zh-CN" altLang="en-US" dirty="0">
                <a:solidFill>
                  <a:schemeClr val="bg1"/>
                </a:solidFill>
              </a:rPr>
              <a:t>◆ 单击添加小标题内容 </a:t>
            </a:r>
            <a:r>
              <a:rPr lang="en-US" altLang="zh-CN" dirty="0">
                <a:solidFill>
                  <a:schemeClr val="bg1"/>
                </a:solidFill>
              </a:rPr>
              <a:t>	</a:t>
            </a:r>
            <a:r>
              <a:rPr lang="zh-CN" altLang="en-US" dirty="0" smtClean="0">
                <a:solidFill>
                  <a:schemeClr val="bg1"/>
                </a:solidFill>
              </a:rPr>
              <a:t>◆ </a:t>
            </a:r>
            <a:r>
              <a:rPr lang="zh-CN" altLang="en-US" dirty="0">
                <a:solidFill>
                  <a:schemeClr val="bg1"/>
                </a:solidFill>
              </a:rPr>
              <a:t>单击添加小标题内容</a:t>
            </a:r>
            <a:endParaRPr lang="en-US" altLang="zh-CN" dirty="0">
              <a:solidFill>
                <a:schemeClr val="bg1"/>
              </a:solidFill>
            </a:endParaRPr>
          </a:p>
          <a:p>
            <a:pPr algn="ctr">
              <a:lnSpc>
                <a:spcPct val="150000"/>
              </a:lnSpc>
            </a:pPr>
            <a:r>
              <a:rPr lang="zh-CN" altLang="en-US" dirty="0">
                <a:solidFill>
                  <a:schemeClr val="bg1"/>
                </a:solidFill>
              </a:rPr>
              <a:t>◆ 单击添加小标题</a:t>
            </a:r>
            <a:r>
              <a:rPr lang="zh-CN" altLang="en-US" dirty="0" smtClean="0">
                <a:solidFill>
                  <a:schemeClr val="bg1"/>
                </a:solidFill>
              </a:rPr>
              <a:t>内容</a:t>
            </a:r>
            <a:r>
              <a:rPr lang="en-US" altLang="zh-CN" dirty="0">
                <a:solidFill>
                  <a:schemeClr val="bg1"/>
                </a:solidFill>
              </a:rPr>
              <a:t>	</a:t>
            </a:r>
            <a:r>
              <a:rPr lang="zh-CN" altLang="en-US" dirty="0" smtClean="0">
                <a:solidFill>
                  <a:schemeClr val="bg1"/>
                </a:solidFill>
              </a:rPr>
              <a:t>◆ </a:t>
            </a:r>
            <a:r>
              <a:rPr lang="zh-CN" altLang="en-US" dirty="0">
                <a:solidFill>
                  <a:schemeClr val="bg1"/>
                </a:solidFill>
              </a:rPr>
              <a:t>单击添加小标题内容</a:t>
            </a:r>
            <a:endParaRPr lang="en-US" altLang="zh-CN" dirty="0">
              <a:solidFill>
                <a:schemeClr val="bg1"/>
              </a:solidFill>
            </a:endParaRPr>
          </a:p>
        </p:txBody>
      </p:sp>
      <p:cxnSp>
        <p:nvCxnSpPr>
          <p:cNvPr id="3" name="直接连接符 2"/>
          <p:cNvCxnSpPr/>
          <p:nvPr/>
        </p:nvCxnSpPr>
        <p:spPr>
          <a:xfrm>
            <a:off x="4981240" y="3363838"/>
            <a:ext cx="3731728" cy="0"/>
          </a:xfrm>
          <a:prstGeom prst="line">
            <a:avLst/>
          </a:prstGeom>
          <a:ln w="3175">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2" name="椭圆 1"/>
          <p:cNvSpPr/>
          <p:nvPr/>
        </p:nvSpPr>
        <p:spPr>
          <a:xfrm>
            <a:off x="6170534" y="847879"/>
            <a:ext cx="1407286" cy="140728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259"/>
          <p:cNvSpPr>
            <a:spLocks noChangeArrowheads="1"/>
          </p:cNvSpPr>
          <p:nvPr/>
        </p:nvSpPr>
        <p:spPr bwMode="auto">
          <a:xfrm>
            <a:off x="6008002" y="1205921"/>
            <a:ext cx="1732350"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4000" b="0" cap="all" dirty="0">
                <a:solidFill>
                  <a:schemeClr val="bg1"/>
                </a:solidFill>
                <a:latin typeface="Shihan" pitchFamily="50" charset="0"/>
                <a:cs typeface="Arial" panose="020B0604020202020204" pitchFamily="34" charset="0"/>
              </a:rPr>
              <a:t>PART </a:t>
            </a:r>
            <a:r>
              <a:rPr lang="en-US" altLang="zh-CN" sz="4000" b="0" cap="all" dirty="0" smtClean="0">
                <a:solidFill>
                  <a:schemeClr val="bg1"/>
                </a:solidFill>
                <a:latin typeface="Shihan" pitchFamily="50" charset="0"/>
                <a:cs typeface="Arial" panose="020B0604020202020204" pitchFamily="34" charset="0"/>
              </a:rPr>
              <a:t>03</a:t>
            </a:r>
            <a:endParaRPr lang="en-US" altLang="zh-CN" sz="4000" b="0" cap="all" dirty="0">
              <a:solidFill>
                <a:schemeClr val="bg1"/>
              </a:solidFill>
              <a:latin typeface="Shihan" pitchFamily="50" charset="0"/>
              <a:cs typeface="Arial" panose="020B0604020202020204" pitchFamily="34" charset="0"/>
            </a:endParaRPr>
          </a:p>
        </p:txBody>
      </p:sp>
      <p:sp>
        <p:nvSpPr>
          <p:cNvPr id="9" name="椭圆 8"/>
          <p:cNvSpPr/>
          <p:nvPr/>
        </p:nvSpPr>
        <p:spPr>
          <a:xfrm>
            <a:off x="6086423" y="771550"/>
            <a:ext cx="1559944" cy="1559944"/>
          </a:xfrm>
          <a:prstGeom prst="ellipse">
            <a:avLst/>
          </a:prstGeom>
          <a:noFill/>
          <a:ln w="317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par>
                          <p:cTn id="8" fill="hold">
                            <p:stCondLst>
                              <p:cond delay="20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0"/>
                                        </p:tgtEl>
                                        <p:attrNameLst>
                                          <p:attrName>ppt_y</p:attrName>
                                        </p:attrNameLst>
                                      </p:cBhvr>
                                      <p:tavLst>
                                        <p:tav tm="0">
                                          <p:val>
                                            <p:strVal val="#ppt_y"/>
                                          </p:val>
                                        </p:tav>
                                        <p:tav tm="100000">
                                          <p:val>
                                            <p:strVal val="#ppt_y"/>
                                          </p:val>
                                        </p:tav>
                                      </p:tavLst>
                                    </p:anim>
                                    <p:anim calcmode="lin" valueType="num">
                                      <p:cBhvr>
                                        <p:cTn id="13"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0"/>
                                        </p:tgtEl>
                                      </p:cBhvr>
                                    </p:animEffect>
                                  </p:childTnLst>
                                </p:cTn>
                              </p:par>
                            </p:childTnLst>
                          </p:cTn>
                        </p:par>
                        <p:par>
                          <p:cTn id="16" fill="hold">
                            <p:stCondLst>
                              <p:cond delay="2799"/>
                            </p:stCondLst>
                            <p:childTnLst>
                              <p:par>
                                <p:cTn id="17" presetID="26" presetClass="emph" presetSubtype="0" fill="hold" grpId="1" nodeType="afterEffect">
                                  <p:stCondLst>
                                    <p:cond delay="0"/>
                                  </p:stCondLst>
                                  <p:iterate type="lt">
                                    <p:tmPct val="0"/>
                                  </p:iterate>
                                  <p:childTnLst>
                                    <p:animEffect transition="out" filter="fade">
                                      <p:cBhvr>
                                        <p:cTn id="18" dur="500" tmFilter="0, 0; .2, .5; .8, .5; 1, 0"/>
                                        <p:tgtEl>
                                          <p:spTgt spid="10"/>
                                        </p:tgtEl>
                                      </p:cBhvr>
                                    </p:animEffect>
                                    <p:animScale>
                                      <p:cBhvr>
                                        <p:cTn id="19" dur="250" autoRev="1" fill="hold"/>
                                        <p:tgtEl>
                                          <p:spTgt spid="10"/>
                                        </p:tgtEl>
                                      </p:cBhvr>
                                      <p:by x="105000" y="105000"/>
                                    </p:animScale>
                                  </p:childTnLst>
                                </p:cTn>
                              </p:par>
                              <p:par>
                                <p:cTn id="20" presetID="2" presetClass="entr" presetSubtype="2" decel="5250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1000" fill="hold"/>
                                        <p:tgtEl>
                                          <p:spTgt spid="5"/>
                                        </p:tgtEl>
                                        <p:attrNameLst>
                                          <p:attrName>ppt_x</p:attrName>
                                        </p:attrNameLst>
                                      </p:cBhvr>
                                      <p:tavLst>
                                        <p:tav tm="0">
                                          <p:val>
                                            <p:strVal val="1+#ppt_w/2"/>
                                          </p:val>
                                        </p:tav>
                                        <p:tav tm="100000">
                                          <p:val>
                                            <p:strVal val="#ppt_x"/>
                                          </p:val>
                                        </p:tav>
                                      </p:tavLst>
                                    </p:anim>
                                    <p:anim calcmode="lin" valueType="num">
                                      <p:cBhvr additive="base">
                                        <p:cTn id="23" dur="10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wipe(left)">
                                      <p:cBhvr>
                                        <p:cTn id="3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0" grpId="0"/>
      <p:bldP spid="10"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6" name="矩形 5"/>
          <p:cNvSpPr/>
          <p:nvPr/>
        </p:nvSpPr>
        <p:spPr>
          <a:xfrm>
            <a:off x="0" y="1239602"/>
            <a:ext cx="9144000" cy="2664296"/>
          </a:xfrm>
          <a:prstGeom prst="rect">
            <a:avLst/>
          </a:prstGeom>
          <a:solidFill>
            <a:srgbClr val="C0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1043608" y="1644700"/>
            <a:ext cx="1901011" cy="1901011"/>
          </a:xfrm>
          <a:prstGeom prst="ellipse">
            <a:avLst/>
          </a:prstGeom>
          <a:solidFill>
            <a:schemeClr val="bg1"/>
          </a:solidFill>
          <a:ln w="3175">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1130018" y="1731109"/>
            <a:ext cx="1728192" cy="1728192"/>
          </a:xfrm>
          <a:prstGeom prst="ellipse">
            <a:avLst/>
          </a:prstGeom>
          <a:noFill/>
          <a:ln w="3175">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MH_Others_2"/>
          <p:cNvSpPr txBox="1"/>
          <p:nvPr>
            <p:custDataLst>
              <p:tags r:id="rId2"/>
            </p:custDataLst>
          </p:nvPr>
        </p:nvSpPr>
        <p:spPr>
          <a:xfrm>
            <a:off x="1059720" y="1956197"/>
            <a:ext cx="1884899" cy="1231106"/>
          </a:xfrm>
          <a:prstGeom prst="rect">
            <a:avLst/>
          </a:prstGeom>
          <a:noFill/>
        </p:spPr>
        <p:txBody>
          <a:bodyPr wrap="square" lIns="0" tIns="0" rIns="0" bIns="0">
            <a:spAutoFit/>
          </a:bodyPr>
          <a:lstStyle/>
          <a:p>
            <a:pPr algn="ctr">
              <a:defRPr/>
            </a:pPr>
            <a:r>
              <a:rPr lang="en-US" altLang="zh-CN" sz="8000" b="0" dirty="0" smtClean="0">
                <a:solidFill>
                  <a:srgbClr val="C00000"/>
                </a:solidFill>
                <a:latin typeface="Shihan" pitchFamily="50" charset="0"/>
                <a:ea typeface="微软雅黑" panose="020B0503020204020204" pitchFamily="34" charset="-122"/>
                <a:sym typeface="Arial" panose="020B0604020202020204" pitchFamily="34" charset="0"/>
              </a:rPr>
              <a:t>91%</a:t>
            </a:r>
            <a:endParaRPr lang="zh-CN" altLang="en-US" sz="8000" b="0" dirty="0">
              <a:solidFill>
                <a:srgbClr val="C00000"/>
              </a:solidFill>
              <a:latin typeface="Shihan" pitchFamily="50" charset="0"/>
              <a:ea typeface="微软雅黑" panose="020B0503020204020204" pitchFamily="34" charset="-122"/>
              <a:sym typeface="Arial" panose="020B0604020202020204" pitchFamily="34" charset="0"/>
            </a:endParaRPr>
          </a:p>
        </p:txBody>
      </p:sp>
      <p:sp>
        <p:nvSpPr>
          <p:cNvPr id="10" name="Text Box 10"/>
          <p:cNvSpPr txBox="1">
            <a:spLocks noChangeArrowheads="1"/>
          </p:cNvSpPr>
          <p:nvPr/>
        </p:nvSpPr>
        <p:spPr bwMode="auto">
          <a:xfrm>
            <a:off x="3363976" y="1956197"/>
            <a:ext cx="5328592" cy="1131079"/>
          </a:xfrm>
          <a:prstGeom prst="rect">
            <a:avLst/>
          </a:prstGeom>
          <a:noFill/>
          <a:ln w="9525">
            <a:noFill/>
            <a:miter lim="800000"/>
          </a:ln>
        </p:spPr>
        <p:txBody>
          <a:bodyPr wrap="square" lIns="45720" tIns="22860" rIns="45720" bIns="22860">
            <a:spAutoFit/>
          </a:bodyPr>
          <a:lstStyle/>
          <a:p>
            <a:pPr marL="285750" indent="-285750" defTabSz="1087755">
              <a:lnSpc>
                <a:spcPct val="150000"/>
              </a:lnSpc>
              <a:buFont typeface="Wingdings" panose="05000000000000000000" pitchFamily="2" charset="2"/>
              <a:buChar char="u"/>
            </a:pPr>
            <a:r>
              <a:rPr lang="zh-CN" altLang="en-US" sz="140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点击这里添加标题</a:t>
            </a:r>
            <a:endParaRPr lang="en-US" altLang="zh-CN" sz="140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a:p>
            <a:pPr defTabSz="1087755">
              <a:lnSpc>
                <a:spcPct val="150000"/>
              </a:lnSpc>
            </a:pPr>
            <a:r>
              <a:rPr lang="zh-CN" altLang="en-US" sz="11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点击这里添加标题点击这里添加标题点击这里点击这里添加标题点击这里添加标题点击</a:t>
            </a:r>
            <a:r>
              <a:rPr lang="zh-CN" altLang="en-US" sz="1100" dirty="0" smtClean="0">
                <a:solidFill>
                  <a:schemeClr val="bg1"/>
                </a:solidFill>
                <a:latin typeface="微软雅黑" panose="020B0503020204020204" pitchFamily="34" charset="-122"/>
                <a:ea typeface="微软雅黑" panose="020B0503020204020204" pitchFamily="34" charset="-122"/>
                <a:cs typeface="Open Sans" panose="020B0606030504020204" pitchFamily="34" charset="0"/>
              </a:rPr>
              <a:t>这里</a:t>
            </a:r>
            <a:r>
              <a:rPr lang="zh-CN" altLang="en-US" sz="11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点击这里添加标题点击这里添加标题点击</a:t>
            </a:r>
            <a:r>
              <a:rPr lang="zh-CN" altLang="en-US" sz="1100" dirty="0" smtClean="0">
                <a:solidFill>
                  <a:schemeClr val="bg1"/>
                </a:solidFill>
                <a:latin typeface="微软雅黑" panose="020B0503020204020204" pitchFamily="34" charset="-122"/>
                <a:ea typeface="微软雅黑" panose="020B0503020204020204" pitchFamily="34" charset="-122"/>
                <a:cs typeface="Open Sans" panose="020B0606030504020204" pitchFamily="34" charset="0"/>
              </a:rPr>
              <a:t>这里</a:t>
            </a:r>
            <a:r>
              <a:rPr lang="zh-CN" altLang="en-US" sz="11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点击这里添加标题点击这里添加标题点击</a:t>
            </a:r>
            <a:r>
              <a:rPr lang="zh-CN" altLang="en-US" sz="1100" dirty="0" smtClean="0">
                <a:solidFill>
                  <a:schemeClr val="bg1"/>
                </a:solidFill>
                <a:latin typeface="微软雅黑" panose="020B0503020204020204" pitchFamily="34" charset="-122"/>
                <a:ea typeface="微软雅黑" panose="020B0503020204020204" pitchFamily="34" charset="-122"/>
                <a:cs typeface="Open Sans" panose="020B0606030504020204" pitchFamily="34" charset="0"/>
              </a:rPr>
              <a:t>这里</a:t>
            </a:r>
            <a:endParaRPr lang="en-US" altLang="zh-CN" sz="11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53" presetClass="entr" presetSubtype="16"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六边形 8"/>
          <p:cNvSpPr/>
          <p:nvPr/>
        </p:nvSpPr>
        <p:spPr>
          <a:xfrm>
            <a:off x="694724" y="1081184"/>
            <a:ext cx="1169410" cy="1008112"/>
          </a:xfrm>
          <a:prstGeom prst="hexag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 Box 10"/>
          <p:cNvSpPr txBox="1">
            <a:spLocks noChangeArrowheads="1"/>
          </p:cNvSpPr>
          <p:nvPr/>
        </p:nvSpPr>
        <p:spPr bwMode="auto">
          <a:xfrm>
            <a:off x="2064087" y="843558"/>
            <a:ext cx="2378798" cy="1384995"/>
          </a:xfrm>
          <a:prstGeom prst="rect">
            <a:avLst/>
          </a:prstGeom>
          <a:noFill/>
          <a:ln w="9525">
            <a:noFill/>
            <a:miter lim="800000"/>
          </a:ln>
        </p:spPr>
        <p:txBody>
          <a:bodyPr wrap="square" lIns="45720" tIns="22860" rIns="45720" bIns="22860">
            <a:spAutoFit/>
          </a:bodyPr>
          <a:lstStyle/>
          <a:p>
            <a:pPr marL="285750" indent="-285750" defTabSz="1087755">
              <a:lnSpc>
                <a:spcPct val="150000"/>
              </a:lnSpc>
              <a:buFont typeface="Wingdings" panose="05000000000000000000" pitchFamily="2" charset="2"/>
              <a:buChar char="u"/>
            </a:pPr>
            <a:r>
              <a:rPr lang="zh-CN" altLang="en-US" sz="1400" b="1" dirty="0">
                <a:latin typeface="微软雅黑" panose="020B0503020204020204" pitchFamily="34" charset="-122"/>
                <a:ea typeface="微软雅黑" panose="020B0503020204020204" pitchFamily="34" charset="-122"/>
                <a:cs typeface="Open Sans" panose="020B0606030504020204" pitchFamily="34" charset="0"/>
              </a:rPr>
              <a:t>点击这里添加标题</a:t>
            </a:r>
            <a:endParaRPr lang="en-US" altLang="zh-CN" sz="1400" b="1" dirty="0">
              <a:latin typeface="微软雅黑" panose="020B0503020204020204" pitchFamily="34" charset="-122"/>
              <a:ea typeface="微软雅黑" panose="020B0503020204020204" pitchFamily="34" charset="-122"/>
              <a:cs typeface="Open Sans" panose="020B0606030504020204" pitchFamily="34" charset="0"/>
            </a:endParaRPr>
          </a:p>
          <a:p>
            <a:pPr defTabSz="1087755">
              <a:lnSpc>
                <a:spcPct val="150000"/>
              </a:lnSpc>
            </a:pPr>
            <a:r>
              <a:rPr lang="zh-CN" altLang="en-US" sz="1100" dirty="0">
                <a:latin typeface="微软雅黑" panose="020B0503020204020204" pitchFamily="34" charset="-122"/>
                <a:ea typeface="微软雅黑" panose="020B0503020204020204" pitchFamily="34" charset="-122"/>
                <a:cs typeface="Open Sans" panose="020B0606030504020204" pitchFamily="34" charset="0"/>
              </a:rPr>
              <a:t>点击这里添加标题点击这里添加标题点击这里点击这里添加标题点击这里添加标题点击</a:t>
            </a:r>
            <a:r>
              <a:rPr lang="zh-CN" altLang="en-US" sz="1100" dirty="0" smtClean="0">
                <a:latin typeface="微软雅黑" panose="020B0503020204020204" pitchFamily="34" charset="-122"/>
                <a:ea typeface="微软雅黑" panose="020B0503020204020204" pitchFamily="34" charset="-122"/>
                <a:cs typeface="Open Sans" panose="020B0606030504020204" pitchFamily="34" charset="0"/>
              </a:rPr>
              <a:t>这里</a:t>
            </a:r>
            <a:r>
              <a:rPr lang="zh-CN" altLang="en-US" sz="1100" dirty="0">
                <a:latin typeface="微软雅黑" panose="020B0503020204020204" pitchFamily="34" charset="-122"/>
                <a:ea typeface="微软雅黑" panose="020B0503020204020204" pitchFamily="34" charset="-122"/>
                <a:cs typeface="Open Sans" panose="020B0606030504020204" pitchFamily="34" charset="0"/>
              </a:rPr>
              <a:t>点击这里添加标题点击这里添加</a:t>
            </a:r>
            <a:r>
              <a:rPr lang="zh-CN" altLang="en-US" sz="1100" dirty="0" smtClean="0">
                <a:latin typeface="微软雅黑" panose="020B0503020204020204" pitchFamily="34" charset="-122"/>
                <a:ea typeface="微软雅黑" panose="020B0503020204020204" pitchFamily="34" charset="-122"/>
                <a:cs typeface="Open Sans" panose="020B0606030504020204" pitchFamily="34" charset="0"/>
              </a:rPr>
              <a:t>标题</a:t>
            </a:r>
            <a:endParaRPr lang="en-US" altLang="zh-CN" sz="1100" dirty="0">
              <a:latin typeface="微软雅黑" panose="020B0503020204020204" pitchFamily="34" charset="-122"/>
              <a:ea typeface="微软雅黑" panose="020B0503020204020204" pitchFamily="34" charset="-122"/>
              <a:cs typeface="Open Sans" panose="020B0606030504020204" pitchFamily="34" charset="0"/>
            </a:endParaRPr>
          </a:p>
        </p:txBody>
      </p:sp>
      <p:sp>
        <p:nvSpPr>
          <p:cNvPr id="19" name="六边形 18"/>
          <p:cNvSpPr/>
          <p:nvPr/>
        </p:nvSpPr>
        <p:spPr>
          <a:xfrm>
            <a:off x="694724" y="3223607"/>
            <a:ext cx="1169410" cy="1008112"/>
          </a:xfrm>
          <a:prstGeom prst="hexag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 Box 10"/>
          <p:cNvSpPr txBox="1">
            <a:spLocks noChangeArrowheads="1"/>
          </p:cNvSpPr>
          <p:nvPr/>
        </p:nvSpPr>
        <p:spPr bwMode="auto">
          <a:xfrm>
            <a:off x="2064087" y="2985981"/>
            <a:ext cx="2378798" cy="1384995"/>
          </a:xfrm>
          <a:prstGeom prst="rect">
            <a:avLst/>
          </a:prstGeom>
          <a:noFill/>
          <a:ln w="9525">
            <a:noFill/>
            <a:miter lim="800000"/>
          </a:ln>
        </p:spPr>
        <p:txBody>
          <a:bodyPr wrap="square" lIns="45720" tIns="22860" rIns="45720" bIns="22860">
            <a:spAutoFit/>
          </a:bodyPr>
          <a:lstStyle/>
          <a:p>
            <a:pPr marL="285750" indent="-285750" defTabSz="1087755">
              <a:lnSpc>
                <a:spcPct val="150000"/>
              </a:lnSpc>
              <a:buFont typeface="Wingdings" panose="05000000000000000000" pitchFamily="2" charset="2"/>
              <a:buChar char="u"/>
            </a:pPr>
            <a:r>
              <a:rPr lang="zh-CN" altLang="en-US" sz="1400" b="1" dirty="0">
                <a:latin typeface="微软雅黑" panose="020B0503020204020204" pitchFamily="34" charset="-122"/>
                <a:ea typeface="微软雅黑" panose="020B0503020204020204" pitchFamily="34" charset="-122"/>
                <a:cs typeface="Open Sans" panose="020B0606030504020204" pitchFamily="34" charset="0"/>
              </a:rPr>
              <a:t>点击这里添加标题</a:t>
            </a:r>
            <a:endParaRPr lang="en-US" altLang="zh-CN" sz="1400" b="1" dirty="0">
              <a:latin typeface="微软雅黑" panose="020B0503020204020204" pitchFamily="34" charset="-122"/>
              <a:ea typeface="微软雅黑" panose="020B0503020204020204" pitchFamily="34" charset="-122"/>
              <a:cs typeface="Open Sans" panose="020B0606030504020204" pitchFamily="34" charset="0"/>
            </a:endParaRPr>
          </a:p>
          <a:p>
            <a:pPr defTabSz="1087755">
              <a:lnSpc>
                <a:spcPct val="150000"/>
              </a:lnSpc>
            </a:pPr>
            <a:r>
              <a:rPr lang="zh-CN" altLang="en-US" sz="1100" dirty="0">
                <a:latin typeface="微软雅黑" panose="020B0503020204020204" pitchFamily="34" charset="-122"/>
                <a:ea typeface="微软雅黑" panose="020B0503020204020204" pitchFamily="34" charset="-122"/>
                <a:cs typeface="Open Sans" panose="020B0606030504020204" pitchFamily="34" charset="0"/>
              </a:rPr>
              <a:t>点击这里添加标题点击这里添加标题点击这里点击这里添加标题点击这里添加标题点击</a:t>
            </a:r>
            <a:r>
              <a:rPr lang="zh-CN" altLang="en-US" sz="1100" dirty="0" smtClean="0">
                <a:latin typeface="微软雅黑" panose="020B0503020204020204" pitchFamily="34" charset="-122"/>
                <a:ea typeface="微软雅黑" panose="020B0503020204020204" pitchFamily="34" charset="-122"/>
                <a:cs typeface="Open Sans" panose="020B0606030504020204" pitchFamily="34" charset="0"/>
              </a:rPr>
              <a:t>这里</a:t>
            </a:r>
            <a:r>
              <a:rPr lang="zh-CN" altLang="en-US" sz="1100" dirty="0">
                <a:latin typeface="微软雅黑" panose="020B0503020204020204" pitchFamily="34" charset="-122"/>
                <a:ea typeface="微软雅黑" panose="020B0503020204020204" pitchFamily="34" charset="-122"/>
                <a:cs typeface="Open Sans" panose="020B0606030504020204" pitchFamily="34" charset="0"/>
              </a:rPr>
              <a:t>点击这里添加标题点击这里添加</a:t>
            </a:r>
            <a:r>
              <a:rPr lang="zh-CN" altLang="en-US" sz="1100" dirty="0" smtClean="0">
                <a:latin typeface="微软雅黑" panose="020B0503020204020204" pitchFamily="34" charset="-122"/>
                <a:ea typeface="微软雅黑" panose="020B0503020204020204" pitchFamily="34" charset="-122"/>
                <a:cs typeface="Open Sans" panose="020B0606030504020204" pitchFamily="34" charset="0"/>
              </a:rPr>
              <a:t>标题</a:t>
            </a:r>
            <a:endParaRPr lang="en-US" altLang="zh-CN" sz="1100" dirty="0">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32" name="组合 31"/>
          <p:cNvGrpSpPr/>
          <p:nvPr/>
        </p:nvGrpSpPr>
        <p:grpSpPr>
          <a:xfrm>
            <a:off x="4850062" y="1252879"/>
            <a:ext cx="3690506" cy="2600931"/>
            <a:chOff x="4370447" y="259028"/>
            <a:chExt cx="727269" cy="512552"/>
          </a:xfrm>
          <a:solidFill>
            <a:srgbClr val="C00000"/>
          </a:solidFill>
        </p:grpSpPr>
        <p:sp>
          <p:nvSpPr>
            <p:cNvPr id="33" name="Rectangle 5"/>
            <p:cNvSpPr>
              <a:spLocks noChangeArrowheads="1"/>
            </p:cNvSpPr>
            <p:nvPr/>
          </p:nvSpPr>
          <p:spPr bwMode="auto">
            <a:xfrm>
              <a:off x="4638266" y="339835"/>
              <a:ext cx="191630" cy="4386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4" name="Rectangle 6"/>
            <p:cNvSpPr>
              <a:spLocks noChangeArrowheads="1"/>
            </p:cNvSpPr>
            <p:nvPr/>
          </p:nvSpPr>
          <p:spPr bwMode="auto">
            <a:xfrm>
              <a:off x="5074628" y="339835"/>
              <a:ext cx="23088" cy="4386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5" name="Rectangle 7"/>
            <p:cNvSpPr>
              <a:spLocks noChangeArrowheads="1"/>
            </p:cNvSpPr>
            <p:nvPr/>
          </p:nvSpPr>
          <p:spPr bwMode="auto">
            <a:xfrm>
              <a:off x="4370447" y="339835"/>
              <a:ext cx="20779" cy="4386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6" name="Rectangle 8"/>
            <p:cNvSpPr>
              <a:spLocks noChangeArrowheads="1"/>
            </p:cNvSpPr>
            <p:nvPr/>
          </p:nvSpPr>
          <p:spPr bwMode="auto">
            <a:xfrm>
              <a:off x="5021526" y="307512"/>
              <a:ext cx="43867" cy="1085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7" name="Rectangle 9"/>
            <p:cNvSpPr>
              <a:spLocks noChangeArrowheads="1"/>
            </p:cNvSpPr>
            <p:nvPr/>
          </p:nvSpPr>
          <p:spPr bwMode="auto">
            <a:xfrm>
              <a:off x="4938409" y="291351"/>
              <a:ext cx="66955" cy="13621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8" name="Rectangle 10"/>
            <p:cNvSpPr>
              <a:spLocks noChangeArrowheads="1"/>
            </p:cNvSpPr>
            <p:nvPr/>
          </p:nvSpPr>
          <p:spPr bwMode="auto">
            <a:xfrm>
              <a:off x="4841440" y="259028"/>
              <a:ext cx="85425" cy="20086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9" name="Rectangle 11"/>
            <p:cNvSpPr>
              <a:spLocks noChangeArrowheads="1"/>
            </p:cNvSpPr>
            <p:nvPr/>
          </p:nvSpPr>
          <p:spPr bwMode="auto">
            <a:xfrm>
              <a:off x="4402770" y="307512"/>
              <a:ext cx="43867" cy="1085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4" name="Rectangle 12"/>
            <p:cNvSpPr>
              <a:spLocks noChangeArrowheads="1"/>
            </p:cNvSpPr>
            <p:nvPr/>
          </p:nvSpPr>
          <p:spPr bwMode="auto">
            <a:xfrm>
              <a:off x="4462798" y="291351"/>
              <a:ext cx="66955" cy="13621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5" name="Rectangle 13"/>
            <p:cNvSpPr>
              <a:spLocks noChangeArrowheads="1"/>
            </p:cNvSpPr>
            <p:nvPr/>
          </p:nvSpPr>
          <p:spPr bwMode="auto">
            <a:xfrm>
              <a:off x="4538988" y="259028"/>
              <a:ext cx="87734" cy="20086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6" name="Rectangle 14"/>
            <p:cNvSpPr>
              <a:spLocks noChangeArrowheads="1"/>
            </p:cNvSpPr>
            <p:nvPr/>
          </p:nvSpPr>
          <p:spPr bwMode="auto">
            <a:xfrm>
              <a:off x="4458181" y="651522"/>
              <a:ext cx="20779" cy="4386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5" name="Rectangle 15"/>
            <p:cNvSpPr>
              <a:spLocks noChangeArrowheads="1"/>
            </p:cNvSpPr>
            <p:nvPr/>
          </p:nvSpPr>
          <p:spPr bwMode="auto">
            <a:xfrm>
              <a:off x="4986894" y="651522"/>
              <a:ext cx="23088" cy="4386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6" name="Rectangle 16"/>
            <p:cNvSpPr>
              <a:spLocks noChangeArrowheads="1"/>
            </p:cNvSpPr>
            <p:nvPr/>
          </p:nvSpPr>
          <p:spPr bwMode="auto">
            <a:xfrm>
              <a:off x="4638266" y="651522"/>
              <a:ext cx="191630" cy="4386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7" name="Rectangle 17"/>
            <p:cNvSpPr>
              <a:spLocks noChangeArrowheads="1"/>
            </p:cNvSpPr>
            <p:nvPr/>
          </p:nvSpPr>
          <p:spPr bwMode="auto">
            <a:xfrm>
              <a:off x="4938409" y="623817"/>
              <a:ext cx="39249" cy="9466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2" name="Rectangle 18"/>
            <p:cNvSpPr>
              <a:spLocks noChangeArrowheads="1"/>
            </p:cNvSpPr>
            <p:nvPr/>
          </p:nvSpPr>
          <p:spPr bwMode="auto">
            <a:xfrm>
              <a:off x="4841440" y="570715"/>
              <a:ext cx="85425" cy="20086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3" name="Rectangle 19"/>
            <p:cNvSpPr>
              <a:spLocks noChangeArrowheads="1"/>
            </p:cNvSpPr>
            <p:nvPr/>
          </p:nvSpPr>
          <p:spPr bwMode="auto">
            <a:xfrm>
              <a:off x="4490504" y="623817"/>
              <a:ext cx="39249" cy="9466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4" name="Rectangle 20"/>
            <p:cNvSpPr>
              <a:spLocks noChangeArrowheads="1"/>
            </p:cNvSpPr>
            <p:nvPr/>
          </p:nvSpPr>
          <p:spPr bwMode="auto">
            <a:xfrm>
              <a:off x="4538988" y="570715"/>
              <a:ext cx="87734" cy="20086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grpSp>
        <p:nvGrpSpPr>
          <p:cNvPr id="75" name="组合 74"/>
          <p:cNvGrpSpPr/>
          <p:nvPr/>
        </p:nvGrpSpPr>
        <p:grpSpPr>
          <a:xfrm>
            <a:off x="1047394" y="3467181"/>
            <a:ext cx="464068" cy="558728"/>
            <a:chOff x="8424685" y="5172138"/>
            <a:chExt cx="464068" cy="558728"/>
          </a:xfrm>
          <a:solidFill>
            <a:schemeClr val="bg1"/>
          </a:solidFill>
        </p:grpSpPr>
        <p:sp>
          <p:nvSpPr>
            <p:cNvPr id="76" name="Freeform 133"/>
            <p:cNvSpPr/>
            <p:nvPr/>
          </p:nvSpPr>
          <p:spPr bwMode="auto">
            <a:xfrm>
              <a:off x="8447773" y="5172138"/>
              <a:ext cx="420200" cy="558728"/>
            </a:xfrm>
            <a:custGeom>
              <a:avLst/>
              <a:gdLst>
                <a:gd name="T0" fmla="*/ 38 w 77"/>
                <a:gd name="T1" fmla="*/ 0 h 102"/>
                <a:gd name="T2" fmla="*/ 4 w 77"/>
                <a:gd name="T3" fmla="*/ 0 h 102"/>
                <a:gd name="T4" fmla="*/ 0 w 77"/>
                <a:gd name="T5" fmla="*/ 15 h 102"/>
                <a:gd name="T6" fmla="*/ 17 w 77"/>
                <a:gd name="T7" fmla="*/ 44 h 102"/>
                <a:gd name="T8" fmla="*/ 22 w 77"/>
                <a:gd name="T9" fmla="*/ 91 h 102"/>
                <a:gd name="T10" fmla="*/ 22 w 77"/>
                <a:gd name="T11" fmla="*/ 102 h 102"/>
                <a:gd name="T12" fmla="*/ 33 w 77"/>
                <a:gd name="T13" fmla="*/ 102 h 102"/>
                <a:gd name="T14" fmla="*/ 35 w 77"/>
                <a:gd name="T15" fmla="*/ 77 h 102"/>
                <a:gd name="T16" fmla="*/ 38 w 77"/>
                <a:gd name="T17" fmla="*/ 53 h 102"/>
                <a:gd name="T18" fmla="*/ 42 w 77"/>
                <a:gd name="T19" fmla="*/ 77 h 102"/>
                <a:gd name="T20" fmla="*/ 44 w 77"/>
                <a:gd name="T21" fmla="*/ 102 h 102"/>
                <a:gd name="T22" fmla="*/ 55 w 77"/>
                <a:gd name="T23" fmla="*/ 102 h 102"/>
                <a:gd name="T24" fmla="*/ 54 w 77"/>
                <a:gd name="T25" fmla="*/ 91 h 102"/>
                <a:gd name="T26" fmla="*/ 60 w 77"/>
                <a:gd name="T27" fmla="*/ 44 h 102"/>
                <a:gd name="T28" fmla="*/ 77 w 77"/>
                <a:gd name="T29" fmla="*/ 15 h 102"/>
                <a:gd name="T30" fmla="*/ 73 w 77"/>
                <a:gd name="T31" fmla="*/ 0 h 102"/>
                <a:gd name="T32" fmla="*/ 38 w 77"/>
                <a:gd name="T33"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7" h="102">
                  <a:moveTo>
                    <a:pt x="38" y="0"/>
                  </a:moveTo>
                  <a:cubicBezTo>
                    <a:pt x="20" y="0"/>
                    <a:pt x="4" y="0"/>
                    <a:pt x="4" y="0"/>
                  </a:cubicBezTo>
                  <a:cubicBezTo>
                    <a:pt x="3" y="0"/>
                    <a:pt x="2" y="7"/>
                    <a:pt x="0" y="15"/>
                  </a:cubicBezTo>
                  <a:cubicBezTo>
                    <a:pt x="6" y="23"/>
                    <a:pt x="13" y="32"/>
                    <a:pt x="17" y="44"/>
                  </a:cubicBezTo>
                  <a:cubicBezTo>
                    <a:pt x="21" y="57"/>
                    <a:pt x="23" y="72"/>
                    <a:pt x="22" y="91"/>
                  </a:cubicBezTo>
                  <a:cubicBezTo>
                    <a:pt x="22" y="95"/>
                    <a:pt x="22" y="98"/>
                    <a:pt x="22" y="102"/>
                  </a:cubicBezTo>
                  <a:cubicBezTo>
                    <a:pt x="28" y="102"/>
                    <a:pt x="33" y="102"/>
                    <a:pt x="33" y="102"/>
                  </a:cubicBezTo>
                  <a:cubicBezTo>
                    <a:pt x="33" y="102"/>
                    <a:pt x="34" y="90"/>
                    <a:pt x="35" y="77"/>
                  </a:cubicBezTo>
                  <a:cubicBezTo>
                    <a:pt x="36" y="64"/>
                    <a:pt x="38" y="53"/>
                    <a:pt x="38" y="53"/>
                  </a:cubicBezTo>
                  <a:cubicBezTo>
                    <a:pt x="39" y="53"/>
                    <a:pt x="40" y="64"/>
                    <a:pt x="42" y="77"/>
                  </a:cubicBezTo>
                  <a:cubicBezTo>
                    <a:pt x="43" y="90"/>
                    <a:pt x="44" y="102"/>
                    <a:pt x="44" y="102"/>
                  </a:cubicBezTo>
                  <a:cubicBezTo>
                    <a:pt x="44" y="102"/>
                    <a:pt x="49" y="102"/>
                    <a:pt x="55" y="102"/>
                  </a:cubicBezTo>
                  <a:cubicBezTo>
                    <a:pt x="55" y="98"/>
                    <a:pt x="54" y="94"/>
                    <a:pt x="54" y="91"/>
                  </a:cubicBezTo>
                  <a:cubicBezTo>
                    <a:pt x="54" y="72"/>
                    <a:pt x="56" y="57"/>
                    <a:pt x="60" y="44"/>
                  </a:cubicBezTo>
                  <a:cubicBezTo>
                    <a:pt x="64" y="32"/>
                    <a:pt x="70" y="23"/>
                    <a:pt x="77" y="15"/>
                  </a:cubicBezTo>
                  <a:cubicBezTo>
                    <a:pt x="75" y="7"/>
                    <a:pt x="73" y="0"/>
                    <a:pt x="73" y="0"/>
                  </a:cubicBezTo>
                  <a:cubicBezTo>
                    <a:pt x="72" y="0"/>
                    <a:pt x="57" y="0"/>
                    <a:pt x="3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134"/>
            <p:cNvSpPr/>
            <p:nvPr/>
          </p:nvSpPr>
          <p:spPr bwMode="auto">
            <a:xfrm>
              <a:off x="8431612" y="5282960"/>
              <a:ext cx="120057" cy="447906"/>
            </a:xfrm>
            <a:custGeom>
              <a:avLst/>
              <a:gdLst>
                <a:gd name="T0" fmla="*/ 0 w 22"/>
                <a:gd name="T1" fmla="*/ 18 h 82"/>
                <a:gd name="T2" fmla="*/ 12 w 22"/>
                <a:gd name="T3" fmla="*/ 40 h 82"/>
                <a:gd name="T4" fmla="*/ 17 w 22"/>
                <a:gd name="T5" fmla="*/ 82 h 82"/>
                <a:gd name="T6" fmla="*/ 19 w 22"/>
                <a:gd name="T7" fmla="*/ 82 h 82"/>
                <a:gd name="T8" fmla="*/ 21 w 22"/>
                <a:gd name="T9" fmla="*/ 82 h 82"/>
                <a:gd name="T10" fmla="*/ 21 w 22"/>
                <a:gd name="T11" fmla="*/ 71 h 82"/>
                <a:gd name="T12" fmla="*/ 16 w 22"/>
                <a:gd name="T13" fmla="*/ 25 h 82"/>
                <a:gd name="T14" fmla="*/ 2 w 22"/>
                <a:gd name="T15" fmla="*/ 0 h 82"/>
                <a:gd name="T16" fmla="*/ 0 w 22"/>
                <a:gd name="T17" fmla="*/ 1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82">
                  <a:moveTo>
                    <a:pt x="0" y="18"/>
                  </a:moveTo>
                  <a:cubicBezTo>
                    <a:pt x="4" y="24"/>
                    <a:pt x="9" y="32"/>
                    <a:pt x="12" y="40"/>
                  </a:cubicBezTo>
                  <a:cubicBezTo>
                    <a:pt x="15" y="52"/>
                    <a:pt x="17" y="66"/>
                    <a:pt x="17" y="82"/>
                  </a:cubicBezTo>
                  <a:cubicBezTo>
                    <a:pt x="18" y="82"/>
                    <a:pt x="18" y="82"/>
                    <a:pt x="19" y="82"/>
                  </a:cubicBezTo>
                  <a:cubicBezTo>
                    <a:pt x="20" y="82"/>
                    <a:pt x="20" y="82"/>
                    <a:pt x="21" y="82"/>
                  </a:cubicBezTo>
                  <a:cubicBezTo>
                    <a:pt x="21" y="78"/>
                    <a:pt x="21" y="74"/>
                    <a:pt x="21" y="71"/>
                  </a:cubicBezTo>
                  <a:cubicBezTo>
                    <a:pt x="22" y="53"/>
                    <a:pt x="20" y="38"/>
                    <a:pt x="16" y="25"/>
                  </a:cubicBezTo>
                  <a:cubicBezTo>
                    <a:pt x="13" y="16"/>
                    <a:pt x="8" y="8"/>
                    <a:pt x="2" y="0"/>
                  </a:cubicBezTo>
                  <a:cubicBezTo>
                    <a:pt x="1" y="5"/>
                    <a:pt x="0" y="11"/>
                    <a:pt x="0"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135"/>
            <p:cNvSpPr/>
            <p:nvPr/>
          </p:nvSpPr>
          <p:spPr bwMode="auto">
            <a:xfrm>
              <a:off x="8764078" y="5282960"/>
              <a:ext cx="120057" cy="447906"/>
            </a:xfrm>
            <a:custGeom>
              <a:avLst/>
              <a:gdLst>
                <a:gd name="T0" fmla="*/ 6 w 22"/>
                <a:gd name="T1" fmla="*/ 25 h 82"/>
                <a:gd name="T2" fmla="*/ 0 w 22"/>
                <a:gd name="T3" fmla="*/ 71 h 82"/>
                <a:gd name="T4" fmla="*/ 1 w 22"/>
                <a:gd name="T5" fmla="*/ 82 h 82"/>
                <a:gd name="T6" fmla="*/ 3 w 22"/>
                <a:gd name="T7" fmla="*/ 82 h 82"/>
                <a:gd name="T8" fmla="*/ 4 w 22"/>
                <a:gd name="T9" fmla="*/ 82 h 82"/>
                <a:gd name="T10" fmla="*/ 10 w 22"/>
                <a:gd name="T11" fmla="*/ 40 h 82"/>
                <a:gd name="T12" fmla="*/ 22 w 22"/>
                <a:gd name="T13" fmla="*/ 18 h 82"/>
                <a:gd name="T14" fmla="*/ 20 w 22"/>
                <a:gd name="T15" fmla="*/ 0 h 82"/>
                <a:gd name="T16" fmla="*/ 6 w 22"/>
                <a:gd name="T17" fmla="*/ 25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82">
                  <a:moveTo>
                    <a:pt x="6" y="25"/>
                  </a:moveTo>
                  <a:cubicBezTo>
                    <a:pt x="2" y="38"/>
                    <a:pt x="0" y="53"/>
                    <a:pt x="0" y="71"/>
                  </a:cubicBezTo>
                  <a:cubicBezTo>
                    <a:pt x="0" y="74"/>
                    <a:pt x="1" y="78"/>
                    <a:pt x="1" y="82"/>
                  </a:cubicBezTo>
                  <a:cubicBezTo>
                    <a:pt x="1" y="82"/>
                    <a:pt x="2" y="82"/>
                    <a:pt x="3" y="82"/>
                  </a:cubicBezTo>
                  <a:cubicBezTo>
                    <a:pt x="3" y="82"/>
                    <a:pt x="4" y="82"/>
                    <a:pt x="4" y="82"/>
                  </a:cubicBezTo>
                  <a:cubicBezTo>
                    <a:pt x="4" y="66"/>
                    <a:pt x="6" y="52"/>
                    <a:pt x="10" y="40"/>
                  </a:cubicBezTo>
                  <a:cubicBezTo>
                    <a:pt x="13" y="32"/>
                    <a:pt x="17" y="24"/>
                    <a:pt x="22" y="18"/>
                  </a:cubicBezTo>
                  <a:cubicBezTo>
                    <a:pt x="22" y="11"/>
                    <a:pt x="21" y="5"/>
                    <a:pt x="20" y="0"/>
                  </a:cubicBezTo>
                  <a:cubicBezTo>
                    <a:pt x="13" y="8"/>
                    <a:pt x="9" y="16"/>
                    <a:pt x="6"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136"/>
            <p:cNvSpPr/>
            <p:nvPr/>
          </p:nvSpPr>
          <p:spPr bwMode="auto">
            <a:xfrm>
              <a:off x="8424685" y="5419178"/>
              <a:ext cx="76190" cy="311687"/>
            </a:xfrm>
            <a:custGeom>
              <a:avLst/>
              <a:gdLst>
                <a:gd name="T0" fmla="*/ 1 w 14"/>
                <a:gd name="T1" fmla="*/ 26 h 57"/>
                <a:gd name="T2" fmla="*/ 3 w 14"/>
                <a:gd name="T3" fmla="*/ 57 h 57"/>
                <a:gd name="T4" fmla="*/ 14 w 14"/>
                <a:gd name="T5" fmla="*/ 57 h 57"/>
                <a:gd name="T6" fmla="*/ 9 w 14"/>
                <a:gd name="T7" fmla="*/ 17 h 57"/>
                <a:gd name="T8" fmla="*/ 0 w 14"/>
                <a:gd name="T9" fmla="*/ 0 h 57"/>
                <a:gd name="T10" fmla="*/ 1 w 14"/>
                <a:gd name="T11" fmla="*/ 26 h 57"/>
              </a:gdLst>
              <a:ahLst/>
              <a:cxnLst>
                <a:cxn ang="0">
                  <a:pos x="T0" y="T1"/>
                </a:cxn>
                <a:cxn ang="0">
                  <a:pos x="T2" y="T3"/>
                </a:cxn>
                <a:cxn ang="0">
                  <a:pos x="T4" y="T5"/>
                </a:cxn>
                <a:cxn ang="0">
                  <a:pos x="T6" y="T7"/>
                </a:cxn>
                <a:cxn ang="0">
                  <a:pos x="T8" y="T9"/>
                </a:cxn>
                <a:cxn ang="0">
                  <a:pos x="T10" y="T11"/>
                </a:cxn>
              </a:cxnLst>
              <a:rect l="0" t="0" r="r" b="b"/>
              <a:pathLst>
                <a:path w="14" h="57">
                  <a:moveTo>
                    <a:pt x="1" y="26"/>
                  </a:moveTo>
                  <a:cubicBezTo>
                    <a:pt x="2" y="43"/>
                    <a:pt x="3" y="57"/>
                    <a:pt x="3" y="57"/>
                  </a:cubicBezTo>
                  <a:cubicBezTo>
                    <a:pt x="3" y="57"/>
                    <a:pt x="8" y="57"/>
                    <a:pt x="14" y="57"/>
                  </a:cubicBezTo>
                  <a:cubicBezTo>
                    <a:pt x="14" y="41"/>
                    <a:pt x="12" y="28"/>
                    <a:pt x="9" y="17"/>
                  </a:cubicBezTo>
                  <a:cubicBezTo>
                    <a:pt x="7" y="11"/>
                    <a:pt x="4" y="5"/>
                    <a:pt x="0" y="0"/>
                  </a:cubicBezTo>
                  <a:cubicBezTo>
                    <a:pt x="0" y="8"/>
                    <a:pt x="0" y="18"/>
                    <a:pt x="1"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137"/>
            <p:cNvSpPr/>
            <p:nvPr/>
          </p:nvSpPr>
          <p:spPr bwMode="auto">
            <a:xfrm>
              <a:off x="8807945" y="5419178"/>
              <a:ext cx="80808" cy="311687"/>
            </a:xfrm>
            <a:custGeom>
              <a:avLst/>
              <a:gdLst>
                <a:gd name="T0" fmla="*/ 12 w 15"/>
                <a:gd name="T1" fmla="*/ 57 h 57"/>
                <a:gd name="T2" fmla="*/ 14 w 15"/>
                <a:gd name="T3" fmla="*/ 26 h 57"/>
                <a:gd name="T4" fmla="*/ 14 w 15"/>
                <a:gd name="T5" fmla="*/ 0 h 57"/>
                <a:gd name="T6" fmla="*/ 6 w 15"/>
                <a:gd name="T7" fmla="*/ 17 h 57"/>
                <a:gd name="T8" fmla="*/ 0 w 15"/>
                <a:gd name="T9" fmla="*/ 57 h 57"/>
                <a:gd name="T10" fmla="*/ 12 w 15"/>
                <a:gd name="T11" fmla="*/ 57 h 57"/>
              </a:gdLst>
              <a:ahLst/>
              <a:cxnLst>
                <a:cxn ang="0">
                  <a:pos x="T0" y="T1"/>
                </a:cxn>
                <a:cxn ang="0">
                  <a:pos x="T2" y="T3"/>
                </a:cxn>
                <a:cxn ang="0">
                  <a:pos x="T4" y="T5"/>
                </a:cxn>
                <a:cxn ang="0">
                  <a:pos x="T6" y="T7"/>
                </a:cxn>
                <a:cxn ang="0">
                  <a:pos x="T8" y="T9"/>
                </a:cxn>
                <a:cxn ang="0">
                  <a:pos x="T10" y="T11"/>
                </a:cxn>
              </a:cxnLst>
              <a:rect l="0" t="0" r="r" b="b"/>
              <a:pathLst>
                <a:path w="15" h="57">
                  <a:moveTo>
                    <a:pt x="12" y="57"/>
                  </a:moveTo>
                  <a:cubicBezTo>
                    <a:pt x="12" y="57"/>
                    <a:pt x="13" y="43"/>
                    <a:pt x="14" y="26"/>
                  </a:cubicBezTo>
                  <a:cubicBezTo>
                    <a:pt x="15" y="18"/>
                    <a:pt x="15" y="8"/>
                    <a:pt x="14" y="0"/>
                  </a:cubicBezTo>
                  <a:cubicBezTo>
                    <a:pt x="11" y="5"/>
                    <a:pt x="8" y="11"/>
                    <a:pt x="6" y="17"/>
                  </a:cubicBezTo>
                  <a:cubicBezTo>
                    <a:pt x="2" y="28"/>
                    <a:pt x="0" y="41"/>
                    <a:pt x="0" y="57"/>
                  </a:cubicBezTo>
                  <a:cubicBezTo>
                    <a:pt x="7" y="57"/>
                    <a:pt x="11" y="57"/>
                    <a:pt x="12" y="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81" name="Freeform 138"/>
          <p:cNvSpPr>
            <a:spLocks noEditPoints="1"/>
          </p:cNvSpPr>
          <p:nvPr/>
        </p:nvSpPr>
        <p:spPr bwMode="auto">
          <a:xfrm>
            <a:off x="907713" y="1316466"/>
            <a:ext cx="743431" cy="607212"/>
          </a:xfrm>
          <a:custGeom>
            <a:avLst/>
            <a:gdLst>
              <a:gd name="T0" fmla="*/ 126 w 136"/>
              <a:gd name="T1" fmla="*/ 23 h 111"/>
              <a:gd name="T2" fmla="*/ 118 w 136"/>
              <a:gd name="T3" fmla="*/ 17 h 111"/>
              <a:gd name="T4" fmla="*/ 101 w 136"/>
              <a:gd name="T5" fmla="*/ 6 h 111"/>
              <a:gd name="T6" fmla="*/ 89 w 136"/>
              <a:gd name="T7" fmla="*/ 1 h 111"/>
              <a:gd name="T8" fmla="*/ 84 w 136"/>
              <a:gd name="T9" fmla="*/ 0 h 111"/>
              <a:gd name="T10" fmla="*/ 81 w 136"/>
              <a:gd name="T11" fmla="*/ 2 h 111"/>
              <a:gd name="T12" fmla="*/ 73 w 136"/>
              <a:gd name="T13" fmla="*/ 3 h 111"/>
              <a:gd name="T14" fmla="*/ 63 w 136"/>
              <a:gd name="T15" fmla="*/ 3 h 111"/>
              <a:gd name="T16" fmla="*/ 56 w 136"/>
              <a:gd name="T17" fmla="*/ 2 h 111"/>
              <a:gd name="T18" fmla="*/ 52 w 136"/>
              <a:gd name="T19" fmla="*/ 0 h 111"/>
              <a:gd name="T20" fmla="*/ 47 w 136"/>
              <a:gd name="T21" fmla="*/ 1 h 111"/>
              <a:gd name="T22" fmla="*/ 35 w 136"/>
              <a:gd name="T23" fmla="*/ 7 h 111"/>
              <a:gd name="T24" fmla="*/ 18 w 136"/>
              <a:gd name="T25" fmla="*/ 18 h 111"/>
              <a:gd name="T26" fmla="*/ 10 w 136"/>
              <a:gd name="T27" fmla="*/ 24 h 111"/>
              <a:gd name="T28" fmla="*/ 1 w 136"/>
              <a:gd name="T29" fmla="*/ 32 h 111"/>
              <a:gd name="T30" fmla="*/ 8 w 136"/>
              <a:gd name="T31" fmla="*/ 40 h 111"/>
              <a:gd name="T32" fmla="*/ 17 w 136"/>
              <a:gd name="T33" fmla="*/ 47 h 111"/>
              <a:gd name="T34" fmla="*/ 25 w 136"/>
              <a:gd name="T35" fmla="*/ 42 h 111"/>
              <a:gd name="T36" fmla="*/ 34 w 136"/>
              <a:gd name="T37" fmla="*/ 38 h 111"/>
              <a:gd name="T38" fmla="*/ 38 w 136"/>
              <a:gd name="T39" fmla="*/ 42 h 111"/>
              <a:gd name="T40" fmla="*/ 41 w 136"/>
              <a:gd name="T41" fmla="*/ 57 h 111"/>
              <a:gd name="T42" fmla="*/ 42 w 136"/>
              <a:gd name="T43" fmla="*/ 66 h 111"/>
              <a:gd name="T44" fmla="*/ 42 w 136"/>
              <a:gd name="T45" fmla="*/ 88 h 111"/>
              <a:gd name="T46" fmla="*/ 41 w 136"/>
              <a:gd name="T47" fmla="*/ 100 h 111"/>
              <a:gd name="T48" fmla="*/ 41 w 136"/>
              <a:gd name="T49" fmla="*/ 111 h 111"/>
              <a:gd name="T50" fmla="*/ 47 w 136"/>
              <a:gd name="T51" fmla="*/ 111 h 111"/>
              <a:gd name="T52" fmla="*/ 60 w 136"/>
              <a:gd name="T53" fmla="*/ 111 h 111"/>
              <a:gd name="T54" fmla="*/ 76 w 136"/>
              <a:gd name="T55" fmla="*/ 111 h 111"/>
              <a:gd name="T56" fmla="*/ 90 w 136"/>
              <a:gd name="T57" fmla="*/ 111 h 111"/>
              <a:gd name="T58" fmla="*/ 96 w 136"/>
              <a:gd name="T59" fmla="*/ 111 h 111"/>
              <a:gd name="T60" fmla="*/ 96 w 136"/>
              <a:gd name="T61" fmla="*/ 100 h 111"/>
              <a:gd name="T62" fmla="*/ 94 w 136"/>
              <a:gd name="T63" fmla="*/ 88 h 111"/>
              <a:gd name="T64" fmla="*/ 94 w 136"/>
              <a:gd name="T65" fmla="*/ 66 h 111"/>
              <a:gd name="T66" fmla="*/ 95 w 136"/>
              <a:gd name="T67" fmla="*/ 57 h 111"/>
              <a:gd name="T68" fmla="*/ 99 w 136"/>
              <a:gd name="T69" fmla="*/ 42 h 111"/>
              <a:gd name="T70" fmla="*/ 103 w 136"/>
              <a:gd name="T71" fmla="*/ 38 h 111"/>
              <a:gd name="T72" fmla="*/ 112 w 136"/>
              <a:gd name="T73" fmla="*/ 42 h 111"/>
              <a:gd name="T74" fmla="*/ 120 w 136"/>
              <a:gd name="T75" fmla="*/ 47 h 111"/>
              <a:gd name="T76" fmla="*/ 128 w 136"/>
              <a:gd name="T77" fmla="*/ 40 h 111"/>
              <a:gd name="T78" fmla="*/ 136 w 136"/>
              <a:gd name="T79" fmla="*/ 31 h 111"/>
              <a:gd name="T80" fmla="*/ 126 w 136"/>
              <a:gd name="T81" fmla="*/ 23 h 111"/>
              <a:gd name="T82" fmla="*/ 56 w 136"/>
              <a:gd name="T83" fmla="*/ 76 h 111"/>
              <a:gd name="T84" fmla="*/ 54 w 136"/>
              <a:gd name="T85" fmla="*/ 78 h 111"/>
              <a:gd name="T86" fmla="*/ 53 w 136"/>
              <a:gd name="T87" fmla="*/ 78 h 111"/>
              <a:gd name="T88" fmla="*/ 52 w 136"/>
              <a:gd name="T89" fmla="*/ 76 h 111"/>
              <a:gd name="T90" fmla="*/ 43 w 136"/>
              <a:gd name="T91" fmla="*/ 30 h 111"/>
              <a:gd name="T92" fmla="*/ 29 w 136"/>
              <a:gd name="T93" fmla="*/ 32 h 111"/>
              <a:gd name="T94" fmla="*/ 26 w 136"/>
              <a:gd name="T95" fmla="*/ 32 h 111"/>
              <a:gd name="T96" fmla="*/ 27 w 136"/>
              <a:gd name="T97" fmla="*/ 29 h 111"/>
              <a:gd name="T98" fmla="*/ 45 w 136"/>
              <a:gd name="T99" fmla="*/ 27 h 111"/>
              <a:gd name="T100" fmla="*/ 56 w 136"/>
              <a:gd name="T101" fmla="*/ 76 h 111"/>
              <a:gd name="T102" fmla="*/ 110 w 136"/>
              <a:gd name="T103" fmla="*/ 32 h 111"/>
              <a:gd name="T104" fmla="*/ 107 w 136"/>
              <a:gd name="T105" fmla="*/ 32 h 111"/>
              <a:gd name="T106" fmla="*/ 94 w 136"/>
              <a:gd name="T107" fmla="*/ 30 h 111"/>
              <a:gd name="T108" fmla="*/ 85 w 136"/>
              <a:gd name="T109" fmla="*/ 76 h 111"/>
              <a:gd name="T110" fmla="*/ 83 w 136"/>
              <a:gd name="T111" fmla="*/ 78 h 111"/>
              <a:gd name="T112" fmla="*/ 83 w 136"/>
              <a:gd name="T113" fmla="*/ 78 h 111"/>
              <a:gd name="T114" fmla="*/ 81 w 136"/>
              <a:gd name="T115" fmla="*/ 76 h 111"/>
              <a:gd name="T116" fmla="*/ 91 w 136"/>
              <a:gd name="T117" fmla="*/ 27 h 111"/>
              <a:gd name="T118" fmla="*/ 110 w 136"/>
              <a:gd name="T119" fmla="*/ 29 h 111"/>
              <a:gd name="T120" fmla="*/ 110 w 136"/>
              <a:gd name="T121" fmla="*/ 3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6" h="111">
                <a:moveTo>
                  <a:pt x="126" y="23"/>
                </a:moveTo>
                <a:cubicBezTo>
                  <a:pt x="118" y="17"/>
                  <a:pt x="118" y="17"/>
                  <a:pt x="118" y="17"/>
                </a:cubicBezTo>
                <a:cubicBezTo>
                  <a:pt x="113" y="13"/>
                  <a:pt x="106" y="8"/>
                  <a:pt x="101" y="6"/>
                </a:cubicBezTo>
                <a:cubicBezTo>
                  <a:pt x="97" y="5"/>
                  <a:pt x="92" y="2"/>
                  <a:pt x="89" y="1"/>
                </a:cubicBezTo>
                <a:cubicBezTo>
                  <a:pt x="87" y="0"/>
                  <a:pt x="85" y="0"/>
                  <a:pt x="84" y="0"/>
                </a:cubicBezTo>
                <a:cubicBezTo>
                  <a:pt x="84" y="0"/>
                  <a:pt x="83" y="1"/>
                  <a:pt x="81" y="2"/>
                </a:cubicBezTo>
                <a:cubicBezTo>
                  <a:pt x="79" y="2"/>
                  <a:pt x="76" y="3"/>
                  <a:pt x="73" y="3"/>
                </a:cubicBezTo>
                <a:cubicBezTo>
                  <a:pt x="71" y="4"/>
                  <a:pt x="66" y="4"/>
                  <a:pt x="63" y="3"/>
                </a:cubicBezTo>
                <a:cubicBezTo>
                  <a:pt x="61" y="3"/>
                  <a:pt x="57" y="2"/>
                  <a:pt x="56" y="2"/>
                </a:cubicBezTo>
                <a:cubicBezTo>
                  <a:pt x="54" y="1"/>
                  <a:pt x="53" y="0"/>
                  <a:pt x="52" y="0"/>
                </a:cubicBezTo>
                <a:cubicBezTo>
                  <a:pt x="52" y="0"/>
                  <a:pt x="50" y="0"/>
                  <a:pt x="47" y="1"/>
                </a:cubicBezTo>
                <a:cubicBezTo>
                  <a:pt x="45" y="2"/>
                  <a:pt x="40" y="5"/>
                  <a:pt x="35" y="7"/>
                </a:cubicBezTo>
                <a:cubicBezTo>
                  <a:pt x="31" y="9"/>
                  <a:pt x="23" y="14"/>
                  <a:pt x="18" y="18"/>
                </a:cubicBezTo>
                <a:cubicBezTo>
                  <a:pt x="10" y="24"/>
                  <a:pt x="10" y="24"/>
                  <a:pt x="10" y="24"/>
                </a:cubicBezTo>
                <a:cubicBezTo>
                  <a:pt x="5" y="28"/>
                  <a:pt x="1" y="31"/>
                  <a:pt x="1" y="32"/>
                </a:cubicBezTo>
                <a:cubicBezTo>
                  <a:pt x="0" y="32"/>
                  <a:pt x="4" y="36"/>
                  <a:pt x="8" y="40"/>
                </a:cubicBezTo>
                <a:cubicBezTo>
                  <a:pt x="13" y="44"/>
                  <a:pt x="17" y="47"/>
                  <a:pt x="17" y="47"/>
                </a:cubicBezTo>
                <a:cubicBezTo>
                  <a:pt x="17" y="46"/>
                  <a:pt x="21" y="44"/>
                  <a:pt x="25" y="42"/>
                </a:cubicBezTo>
                <a:cubicBezTo>
                  <a:pt x="28" y="40"/>
                  <a:pt x="32" y="38"/>
                  <a:pt x="34" y="38"/>
                </a:cubicBezTo>
                <a:cubicBezTo>
                  <a:pt x="35" y="38"/>
                  <a:pt x="37" y="40"/>
                  <a:pt x="38" y="42"/>
                </a:cubicBezTo>
                <a:cubicBezTo>
                  <a:pt x="39" y="44"/>
                  <a:pt x="41" y="51"/>
                  <a:pt x="41" y="57"/>
                </a:cubicBezTo>
                <a:cubicBezTo>
                  <a:pt x="42" y="66"/>
                  <a:pt x="42" y="66"/>
                  <a:pt x="42" y="66"/>
                </a:cubicBezTo>
                <a:cubicBezTo>
                  <a:pt x="43" y="72"/>
                  <a:pt x="43" y="82"/>
                  <a:pt x="42" y="88"/>
                </a:cubicBezTo>
                <a:cubicBezTo>
                  <a:pt x="41" y="100"/>
                  <a:pt x="41" y="100"/>
                  <a:pt x="41" y="100"/>
                </a:cubicBezTo>
                <a:cubicBezTo>
                  <a:pt x="41" y="106"/>
                  <a:pt x="40" y="111"/>
                  <a:pt x="41" y="111"/>
                </a:cubicBezTo>
                <a:cubicBezTo>
                  <a:pt x="41" y="111"/>
                  <a:pt x="44" y="111"/>
                  <a:pt x="47" y="111"/>
                </a:cubicBezTo>
                <a:cubicBezTo>
                  <a:pt x="50" y="111"/>
                  <a:pt x="56" y="111"/>
                  <a:pt x="60" y="111"/>
                </a:cubicBezTo>
                <a:cubicBezTo>
                  <a:pt x="65" y="111"/>
                  <a:pt x="72" y="111"/>
                  <a:pt x="76" y="111"/>
                </a:cubicBezTo>
                <a:cubicBezTo>
                  <a:pt x="81" y="111"/>
                  <a:pt x="87" y="111"/>
                  <a:pt x="90" y="111"/>
                </a:cubicBezTo>
                <a:cubicBezTo>
                  <a:pt x="93" y="111"/>
                  <a:pt x="96" y="111"/>
                  <a:pt x="96" y="111"/>
                </a:cubicBezTo>
                <a:cubicBezTo>
                  <a:pt x="97" y="111"/>
                  <a:pt x="96" y="106"/>
                  <a:pt x="96" y="100"/>
                </a:cubicBezTo>
                <a:cubicBezTo>
                  <a:pt x="94" y="88"/>
                  <a:pt x="94" y="88"/>
                  <a:pt x="94" y="88"/>
                </a:cubicBezTo>
                <a:cubicBezTo>
                  <a:pt x="94" y="82"/>
                  <a:pt x="94" y="72"/>
                  <a:pt x="94" y="66"/>
                </a:cubicBezTo>
                <a:cubicBezTo>
                  <a:pt x="95" y="57"/>
                  <a:pt x="95" y="57"/>
                  <a:pt x="95" y="57"/>
                </a:cubicBezTo>
                <a:cubicBezTo>
                  <a:pt x="96" y="51"/>
                  <a:pt x="98" y="44"/>
                  <a:pt x="99" y="42"/>
                </a:cubicBezTo>
                <a:cubicBezTo>
                  <a:pt x="100" y="40"/>
                  <a:pt x="102" y="38"/>
                  <a:pt x="103" y="38"/>
                </a:cubicBezTo>
                <a:cubicBezTo>
                  <a:pt x="104" y="38"/>
                  <a:pt x="108" y="40"/>
                  <a:pt x="112" y="42"/>
                </a:cubicBezTo>
                <a:cubicBezTo>
                  <a:pt x="116" y="44"/>
                  <a:pt x="119" y="46"/>
                  <a:pt x="120" y="47"/>
                </a:cubicBezTo>
                <a:cubicBezTo>
                  <a:pt x="120" y="47"/>
                  <a:pt x="124" y="44"/>
                  <a:pt x="128" y="40"/>
                </a:cubicBezTo>
                <a:cubicBezTo>
                  <a:pt x="133" y="36"/>
                  <a:pt x="136" y="32"/>
                  <a:pt x="136" y="31"/>
                </a:cubicBezTo>
                <a:cubicBezTo>
                  <a:pt x="135" y="31"/>
                  <a:pt x="131" y="27"/>
                  <a:pt x="126" y="23"/>
                </a:cubicBezTo>
                <a:close/>
                <a:moveTo>
                  <a:pt x="56" y="76"/>
                </a:moveTo>
                <a:cubicBezTo>
                  <a:pt x="55" y="77"/>
                  <a:pt x="55" y="78"/>
                  <a:pt x="54" y="78"/>
                </a:cubicBezTo>
                <a:cubicBezTo>
                  <a:pt x="54" y="78"/>
                  <a:pt x="53" y="78"/>
                  <a:pt x="53" y="78"/>
                </a:cubicBezTo>
                <a:cubicBezTo>
                  <a:pt x="52" y="78"/>
                  <a:pt x="51" y="77"/>
                  <a:pt x="52" y="76"/>
                </a:cubicBezTo>
                <a:cubicBezTo>
                  <a:pt x="53" y="41"/>
                  <a:pt x="45" y="32"/>
                  <a:pt x="43" y="30"/>
                </a:cubicBezTo>
                <a:cubicBezTo>
                  <a:pt x="40" y="27"/>
                  <a:pt x="33" y="29"/>
                  <a:pt x="29" y="32"/>
                </a:cubicBezTo>
                <a:cubicBezTo>
                  <a:pt x="28" y="33"/>
                  <a:pt x="27" y="32"/>
                  <a:pt x="26" y="32"/>
                </a:cubicBezTo>
                <a:cubicBezTo>
                  <a:pt x="26" y="31"/>
                  <a:pt x="26" y="29"/>
                  <a:pt x="27" y="29"/>
                </a:cubicBezTo>
                <a:cubicBezTo>
                  <a:pt x="32" y="25"/>
                  <a:pt x="41" y="23"/>
                  <a:pt x="45" y="27"/>
                </a:cubicBezTo>
                <a:cubicBezTo>
                  <a:pt x="53" y="33"/>
                  <a:pt x="56" y="51"/>
                  <a:pt x="56" y="76"/>
                </a:cubicBezTo>
                <a:close/>
                <a:moveTo>
                  <a:pt x="110" y="32"/>
                </a:moveTo>
                <a:cubicBezTo>
                  <a:pt x="110" y="32"/>
                  <a:pt x="108" y="33"/>
                  <a:pt x="107" y="32"/>
                </a:cubicBezTo>
                <a:cubicBezTo>
                  <a:pt x="104" y="29"/>
                  <a:pt x="97" y="27"/>
                  <a:pt x="94" y="30"/>
                </a:cubicBezTo>
                <a:cubicBezTo>
                  <a:pt x="91" y="32"/>
                  <a:pt x="84" y="41"/>
                  <a:pt x="85" y="76"/>
                </a:cubicBezTo>
                <a:cubicBezTo>
                  <a:pt x="85" y="77"/>
                  <a:pt x="84" y="78"/>
                  <a:pt x="83" y="78"/>
                </a:cubicBezTo>
                <a:cubicBezTo>
                  <a:pt x="83" y="78"/>
                  <a:pt x="83" y="78"/>
                  <a:pt x="83" y="78"/>
                </a:cubicBezTo>
                <a:cubicBezTo>
                  <a:pt x="82" y="78"/>
                  <a:pt x="81" y="77"/>
                  <a:pt x="81" y="76"/>
                </a:cubicBezTo>
                <a:cubicBezTo>
                  <a:pt x="80" y="51"/>
                  <a:pt x="84" y="33"/>
                  <a:pt x="91" y="27"/>
                </a:cubicBezTo>
                <a:cubicBezTo>
                  <a:pt x="96" y="23"/>
                  <a:pt x="105" y="25"/>
                  <a:pt x="110" y="29"/>
                </a:cubicBezTo>
                <a:cubicBezTo>
                  <a:pt x="111" y="29"/>
                  <a:pt x="111" y="31"/>
                  <a:pt x="110" y="32"/>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ppt_x"/>
                                          </p:val>
                                        </p:tav>
                                        <p:tav tm="100000">
                                          <p:val>
                                            <p:strVal val="#ppt_x"/>
                                          </p:val>
                                        </p:tav>
                                      </p:tavLst>
                                    </p:anim>
                                    <p:anim calcmode="lin" valueType="num">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ppt_x"/>
                                          </p:val>
                                        </p:tav>
                                        <p:tav tm="100000">
                                          <p:val>
                                            <p:strVal val="#ppt_x"/>
                                          </p:val>
                                        </p:tav>
                                      </p:tavLst>
                                    </p:anim>
                                    <p:anim calcmode="lin" valueType="num">
                                      <p:cBhvr additive="base">
                                        <p:cTn id="20" dur="500" fill="hold"/>
                                        <p:tgtEl>
                                          <p:spTgt spid="20"/>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2"/>
                                        </p:tgtEl>
                                        <p:attrNameLst>
                                          <p:attrName>style.visibility</p:attrName>
                                        </p:attrNameLst>
                                      </p:cBhvr>
                                      <p:to>
                                        <p:strVal val="visible"/>
                                      </p:to>
                                    </p:set>
                                    <p:anim calcmode="lin" valueType="num">
                                      <p:cBhvr additive="base">
                                        <p:cTn id="23" dur="500" fill="hold"/>
                                        <p:tgtEl>
                                          <p:spTgt spid="32"/>
                                        </p:tgtEl>
                                        <p:attrNameLst>
                                          <p:attrName>ppt_x</p:attrName>
                                        </p:attrNameLst>
                                      </p:cBhvr>
                                      <p:tavLst>
                                        <p:tav tm="0">
                                          <p:val>
                                            <p:strVal val="#ppt_x"/>
                                          </p:val>
                                        </p:tav>
                                        <p:tav tm="100000">
                                          <p:val>
                                            <p:strVal val="#ppt_x"/>
                                          </p:val>
                                        </p:tav>
                                      </p:tavLst>
                                    </p:anim>
                                    <p:anim calcmode="lin" valueType="num">
                                      <p:cBhvr additive="base">
                                        <p:cTn id="24" dur="500" fill="hold"/>
                                        <p:tgtEl>
                                          <p:spTgt spid="32"/>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75"/>
                                        </p:tgtEl>
                                        <p:attrNameLst>
                                          <p:attrName>style.visibility</p:attrName>
                                        </p:attrNameLst>
                                      </p:cBhvr>
                                      <p:to>
                                        <p:strVal val="visible"/>
                                      </p:to>
                                    </p:set>
                                    <p:anim calcmode="lin" valueType="num">
                                      <p:cBhvr additive="base">
                                        <p:cTn id="27" dur="500" fill="hold"/>
                                        <p:tgtEl>
                                          <p:spTgt spid="75"/>
                                        </p:tgtEl>
                                        <p:attrNameLst>
                                          <p:attrName>ppt_x</p:attrName>
                                        </p:attrNameLst>
                                      </p:cBhvr>
                                      <p:tavLst>
                                        <p:tav tm="0">
                                          <p:val>
                                            <p:strVal val="#ppt_x"/>
                                          </p:val>
                                        </p:tav>
                                        <p:tav tm="100000">
                                          <p:val>
                                            <p:strVal val="#ppt_x"/>
                                          </p:val>
                                        </p:tav>
                                      </p:tavLst>
                                    </p:anim>
                                    <p:anim calcmode="lin" valueType="num">
                                      <p:cBhvr additive="base">
                                        <p:cTn id="28" dur="500" fill="hold"/>
                                        <p:tgtEl>
                                          <p:spTgt spid="7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81"/>
                                        </p:tgtEl>
                                        <p:attrNameLst>
                                          <p:attrName>style.visibility</p:attrName>
                                        </p:attrNameLst>
                                      </p:cBhvr>
                                      <p:to>
                                        <p:strVal val="visible"/>
                                      </p:to>
                                    </p:set>
                                    <p:anim calcmode="lin" valueType="num">
                                      <p:cBhvr additive="base">
                                        <p:cTn id="31" dur="500" fill="hold"/>
                                        <p:tgtEl>
                                          <p:spTgt spid="81"/>
                                        </p:tgtEl>
                                        <p:attrNameLst>
                                          <p:attrName>ppt_x</p:attrName>
                                        </p:attrNameLst>
                                      </p:cBhvr>
                                      <p:tavLst>
                                        <p:tav tm="0">
                                          <p:val>
                                            <p:strVal val="#ppt_x"/>
                                          </p:val>
                                        </p:tav>
                                        <p:tav tm="100000">
                                          <p:val>
                                            <p:strVal val="#ppt_x"/>
                                          </p:val>
                                        </p:tav>
                                      </p:tavLst>
                                    </p:anim>
                                    <p:anim calcmode="lin" valueType="num">
                                      <p:cBhvr additive="base">
                                        <p:cTn id="32" dur="500" fill="hold"/>
                                        <p:tgtEl>
                                          <p:spTgt spid="8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9" grpId="0" animBg="1"/>
      <p:bldP spid="20" grpId="0"/>
      <p:bldP spid="8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11144"/>
          <a:stretch>
            <a:fillRect/>
          </a:stretch>
        </p:blipFill>
        <p:spPr>
          <a:xfrm>
            <a:off x="0" y="0"/>
            <a:ext cx="9144000" cy="5143500"/>
          </a:xfrm>
          <a:prstGeom prst="rect">
            <a:avLst/>
          </a:prstGeom>
        </p:spPr>
      </p:pic>
      <p:sp>
        <p:nvSpPr>
          <p:cNvPr id="5" name="Text Box 10"/>
          <p:cNvSpPr txBox="1">
            <a:spLocks noChangeArrowheads="1"/>
          </p:cNvSpPr>
          <p:nvPr/>
        </p:nvSpPr>
        <p:spPr bwMode="auto">
          <a:xfrm>
            <a:off x="6179818" y="627534"/>
            <a:ext cx="2378798" cy="1384995"/>
          </a:xfrm>
          <a:prstGeom prst="rect">
            <a:avLst/>
          </a:prstGeom>
          <a:noFill/>
          <a:ln w="9525">
            <a:noFill/>
            <a:miter lim="800000"/>
          </a:ln>
        </p:spPr>
        <p:txBody>
          <a:bodyPr wrap="square" lIns="45720" tIns="22860" rIns="45720" bIns="22860">
            <a:spAutoFit/>
          </a:bodyPr>
          <a:lstStyle/>
          <a:p>
            <a:pPr marL="285750" indent="-285750" defTabSz="1087755">
              <a:lnSpc>
                <a:spcPct val="150000"/>
              </a:lnSpc>
              <a:buFont typeface="Wingdings" panose="05000000000000000000" pitchFamily="2" charset="2"/>
              <a:buChar char="u"/>
            </a:pPr>
            <a:r>
              <a:rPr lang="zh-CN" altLang="en-US" sz="1400" b="1" dirty="0">
                <a:latin typeface="微软雅黑" panose="020B0503020204020204" pitchFamily="34" charset="-122"/>
                <a:ea typeface="微软雅黑" panose="020B0503020204020204" pitchFamily="34" charset="-122"/>
                <a:cs typeface="Open Sans" panose="020B0606030504020204" pitchFamily="34" charset="0"/>
              </a:rPr>
              <a:t>点击这里添加标题</a:t>
            </a:r>
            <a:endParaRPr lang="en-US" altLang="zh-CN" sz="1400" b="1" dirty="0">
              <a:latin typeface="微软雅黑" panose="020B0503020204020204" pitchFamily="34" charset="-122"/>
              <a:ea typeface="微软雅黑" panose="020B0503020204020204" pitchFamily="34" charset="-122"/>
              <a:cs typeface="Open Sans" panose="020B0606030504020204" pitchFamily="34" charset="0"/>
            </a:endParaRPr>
          </a:p>
          <a:p>
            <a:pPr defTabSz="1087755">
              <a:lnSpc>
                <a:spcPct val="150000"/>
              </a:lnSpc>
            </a:pPr>
            <a:r>
              <a:rPr lang="zh-CN" altLang="en-US" sz="1100" dirty="0">
                <a:latin typeface="微软雅黑" panose="020B0503020204020204" pitchFamily="34" charset="-122"/>
                <a:ea typeface="微软雅黑" panose="020B0503020204020204" pitchFamily="34" charset="-122"/>
                <a:cs typeface="Open Sans" panose="020B0606030504020204" pitchFamily="34" charset="0"/>
              </a:rPr>
              <a:t>点击这里添加标题点击这里添加标题点击这里点击这里添加标题点击这里添加标题点击</a:t>
            </a:r>
            <a:r>
              <a:rPr lang="zh-CN" altLang="en-US" sz="1100" dirty="0" smtClean="0">
                <a:latin typeface="微软雅黑" panose="020B0503020204020204" pitchFamily="34" charset="-122"/>
                <a:ea typeface="微软雅黑" panose="020B0503020204020204" pitchFamily="34" charset="-122"/>
                <a:cs typeface="Open Sans" panose="020B0606030504020204" pitchFamily="34" charset="0"/>
              </a:rPr>
              <a:t>这里</a:t>
            </a:r>
            <a:r>
              <a:rPr lang="zh-CN" altLang="en-US" sz="1100" dirty="0">
                <a:latin typeface="微软雅黑" panose="020B0503020204020204" pitchFamily="34" charset="-122"/>
                <a:ea typeface="微软雅黑" panose="020B0503020204020204" pitchFamily="34" charset="-122"/>
                <a:cs typeface="Open Sans" panose="020B0606030504020204" pitchFamily="34" charset="0"/>
              </a:rPr>
              <a:t>点击这里添加标题点击这里添加</a:t>
            </a:r>
            <a:r>
              <a:rPr lang="zh-CN" altLang="en-US" sz="1100" dirty="0" smtClean="0">
                <a:latin typeface="微软雅黑" panose="020B0503020204020204" pitchFamily="34" charset="-122"/>
                <a:ea typeface="微软雅黑" panose="020B0503020204020204" pitchFamily="34" charset="-122"/>
                <a:cs typeface="Open Sans" panose="020B0606030504020204" pitchFamily="34" charset="0"/>
              </a:rPr>
              <a:t>标题</a:t>
            </a:r>
            <a:endParaRPr lang="en-US" altLang="zh-CN" sz="1100" dirty="0">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6" name="组合 5"/>
          <p:cNvGrpSpPr/>
          <p:nvPr/>
        </p:nvGrpSpPr>
        <p:grpSpPr>
          <a:xfrm>
            <a:off x="4644008" y="658934"/>
            <a:ext cx="1166441" cy="1264421"/>
            <a:chOff x="5989638" y="817564"/>
            <a:chExt cx="396875" cy="430212"/>
          </a:xfrm>
          <a:solidFill>
            <a:srgbClr val="C00000"/>
          </a:solidFill>
        </p:grpSpPr>
        <p:sp>
          <p:nvSpPr>
            <p:cNvPr id="7" name="Freeform 51"/>
            <p:cNvSpPr>
              <a:spLocks noEditPoints="1"/>
            </p:cNvSpPr>
            <p:nvPr/>
          </p:nvSpPr>
          <p:spPr bwMode="auto">
            <a:xfrm>
              <a:off x="5989638" y="939801"/>
              <a:ext cx="396875" cy="307975"/>
            </a:xfrm>
            <a:custGeom>
              <a:avLst/>
              <a:gdLst>
                <a:gd name="T0" fmla="*/ 103 w 206"/>
                <a:gd name="T1" fmla="*/ 0 h 160"/>
                <a:gd name="T2" fmla="*/ 0 w 206"/>
                <a:gd name="T3" fmla="*/ 103 h 160"/>
                <a:gd name="T4" fmla="*/ 0 w 206"/>
                <a:gd name="T5" fmla="*/ 126 h 160"/>
                <a:gd name="T6" fmla="*/ 34 w 206"/>
                <a:gd name="T7" fmla="*/ 160 h 160"/>
                <a:gd name="T8" fmla="*/ 172 w 206"/>
                <a:gd name="T9" fmla="*/ 160 h 160"/>
                <a:gd name="T10" fmla="*/ 206 w 206"/>
                <a:gd name="T11" fmla="*/ 126 h 160"/>
                <a:gd name="T12" fmla="*/ 206 w 206"/>
                <a:gd name="T13" fmla="*/ 103 h 160"/>
                <a:gd name="T14" fmla="*/ 103 w 206"/>
                <a:gd name="T15" fmla="*/ 0 h 160"/>
                <a:gd name="T16" fmla="*/ 127 w 206"/>
                <a:gd name="T17" fmla="*/ 119 h 160"/>
                <a:gd name="T18" fmla="*/ 115 w 206"/>
                <a:gd name="T19" fmla="*/ 128 h 160"/>
                <a:gd name="T20" fmla="*/ 113 w 206"/>
                <a:gd name="T21" fmla="*/ 128 h 160"/>
                <a:gd name="T22" fmla="*/ 110 w 206"/>
                <a:gd name="T23" fmla="*/ 131 h 160"/>
                <a:gd name="T24" fmla="*/ 110 w 206"/>
                <a:gd name="T25" fmla="*/ 137 h 160"/>
                <a:gd name="T26" fmla="*/ 110 w 206"/>
                <a:gd name="T27" fmla="*/ 143 h 160"/>
                <a:gd name="T28" fmla="*/ 106 w 206"/>
                <a:gd name="T29" fmla="*/ 145 h 160"/>
                <a:gd name="T30" fmla="*/ 98 w 206"/>
                <a:gd name="T31" fmla="*/ 145 h 160"/>
                <a:gd name="T32" fmla="*/ 95 w 206"/>
                <a:gd name="T33" fmla="*/ 143 h 160"/>
                <a:gd name="T34" fmla="*/ 95 w 206"/>
                <a:gd name="T35" fmla="*/ 137 h 160"/>
                <a:gd name="T36" fmla="*/ 95 w 206"/>
                <a:gd name="T37" fmla="*/ 133 h 160"/>
                <a:gd name="T38" fmla="*/ 92 w 206"/>
                <a:gd name="T39" fmla="*/ 130 h 160"/>
                <a:gd name="T40" fmla="*/ 90 w 206"/>
                <a:gd name="T41" fmla="*/ 130 h 160"/>
                <a:gd name="T42" fmla="*/ 79 w 206"/>
                <a:gd name="T43" fmla="*/ 127 h 160"/>
                <a:gd name="T44" fmla="*/ 77 w 206"/>
                <a:gd name="T45" fmla="*/ 126 h 160"/>
                <a:gd name="T46" fmla="*/ 74 w 206"/>
                <a:gd name="T47" fmla="*/ 119 h 160"/>
                <a:gd name="T48" fmla="*/ 78 w 206"/>
                <a:gd name="T49" fmla="*/ 111 h 160"/>
                <a:gd name="T50" fmla="*/ 83 w 206"/>
                <a:gd name="T51" fmla="*/ 110 h 160"/>
                <a:gd name="T52" fmla="*/ 85 w 206"/>
                <a:gd name="T53" fmla="*/ 111 h 160"/>
                <a:gd name="T54" fmla="*/ 100 w 206"/>
                <a:gd name="T55" fmla="*/ 115 h 160"/>
                <a:gd name="T56" fmla="*/ 116 w 206"/>
                <a:gd name="T57" fmla="*/ 104 h 160"/>
                <a:gd name="T58" fmla="*/ 112 w 206"/>
                <a:gd name="T59" fmla="*/ 94 h 160"/>
                <a:gd name="T60" fmla="*/ 97 w 206"/>
                <a:gd name="T61" fmla="*/ 83 h 160"/>
                <a:gd name="T62" fmla="*/ 81 w 206"/>
                <a:gd name="T63" fmla="*/ 74 h 160"/>
                <a:gd name="T64" fmla="*/ 75 w 206"/>
                <a:gd name="T65" fmla="*/ 65 h 160"/>
                <a:gd name="T66" fmla="*/ 73 w 206"/>
                <a:gd name="T67" fmla="*/ 54 h 160"/>
                <a:gd name="T68" fmla="*/ 79 w 206"/>
                <a:gd name="T69" fmla="*/ 37 h 160"/>
                <a:gd name="T70" fmla="*/ 89 w 206"/>
                <a:gd name="T71" fmla="*/ 30 h 160"/>
                <a:gd name="T72" fmla="*/ 91 w 206"/>
                <a:gd name="T73" fmla="*/ 29 h 160"/>
                <a:gd name="T74" fmla="*/ 95 w 206"/>
                <a:gd name="T75" fmla="*/ 25 h 160"/>
                <a:gd name="T76" fmla="*/ 95 w 206"/>
                <a:gd name="T77" fmla="*/ 19 h 160"/>
                <a:gd name="T78" fmla="*/ 99 w 206"/>
                <a:gd name="T79" fmla="*/ 15 h 160"/>
                <a:gd name="T80" fmla="*/ 107 w 206"/>
                <a:gd name="T81" fmla="*/ 15 h 160"/>
                <a:gd name="T82" fmla="*/ 110 w 206"/>
                <a:gd name="T83" fmla="*/ 19 h 160"/>
                <a:gd name="T84" fmla="*/ 110 w 206"/>
                <a:gd name="T85" fmla="*/ 25 h 160"/>
                <a:gd name="T86" fmla="*/ 113 w 206"/>
                <a:gd name="T87" fmla="*/ 27 h 160"/>
                <a:gd name="T88" fmla="*/ 114 w 206"/>
                <a:gd name="T89" fmla="*/ 28 h 160"/>
                <a:gd name="T90" fmla="*/ 124 w 206"/>
                <a:gd name="T91" fmla="*/ 31 h 160"/>
                <a:gd name="T92" fmla="*/ 126 w 206"/>
                <a:gd name="T93" fmla="*/ 31 h 160"/>
                <a:gd name="T94" fmla="*/ 128 w 206"/>
                <a:gd name="T95" fmla="*/ 37 h 160"/>
                <a:gd name="T96" fmla="*/ 125 w 206"/>
                <a:gd name="T97" fmla="*/ 45 h 160"/>
                <a:gd name="T98" fmla="*/ 120 w 206"/>
                <a:gd name="T99" fmla="*/ 47 h 160"/>
                <a:gd name="T100" fmla="*/ 119 w 206"/>
                <a:gd name="T101" fmla="*/ 46 h 160"/>
                <a:gd name="T102" fmla="*/ 104 w 206"/>
                <a:gd name="T103" fmla="*/ 42 h 160"/>
                <a:gd name="T104" fmla="*/ 94 w 206"/>
                <a:gd name="T105" fmla="*/ 45 h 160"/>
                <a:gd name="T106" fmla="*/ 91 w 206"/>
                <a:gd name="T107" fmla="*/ 54 h 160"/>
                <a:gd name="T108" fmla="*/ 110 w 206"/>
                <a:gd name="T109" fmla="*/ 72 h 160"/>
                <a:gd name="T110" fmla="*/ 124 w 206"/>
                <a:gd name="T111" fmla="*/ 81 h 160"/>
                <a:gd name="T112" fmla="*/ 131 w 206"/>
                <a:gd name="T113" fmla="*/ 90 h 160"/>
                <a:gd name="T114" fmla="*/ 134 w 206"/>
                <a:gd name="T115" fmla="*/ 103 h 160"/>
                <a:gd name="T116" fmla="*/ 127 w 206"/>
                <a:gd name="T117" fmla="*/ 119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6" h="160">
                  <a:moveTo>
                    <a:pt x="103" y="0"/>
                  </a:moveTo>
                  <a:cubicBezTo>
                    <a:pt x="46" y="0"/>
                    <a:pt x="0" y="46"/>
                    <a:pt x="0" y="103"/>
                  </a:cubicBezTo>
                  <a:cubicBezTo>
                    <a:pt x="0" y="126"/>
                    <a:pt x="0" y="126"/>
                    <a:pt x="0" y="126"/>
                  </a:cubicBezTo>
                  <a:cubicBezTo>
                    <a:pt x="0" y="145"/>
                    <a:pt x="16" y="160"/>
                    <a:pt x="34" y="160"/>
                  </a:cubicBezTo>
                  <a:cubicBezTo>
                    <a:pt x="172" y="160"/>
                    <a:pt x="172" y="160"/>
                    <a:pt x="172" y="160"/>
                  </a:cubicBezTo>
                  <a:cubicBezTo>
                    <a:pt x="191" y="160"/>
                    <a:pt x="206" y="145"/>
                    <a:pt x="206" y="126"/>
                  </a:cubicBezTo>
                  <a:cubicBezTo>
                    <a:pt x="206" y="103"/>
                    <a:pt x="206" y="103"/>
                    <a:pt x="206" y="103"/>
                  </a:cubicBezTo>
                  <a:cubicBezTo>
                    <a:pt x="206" y="46"/>
                    <a:pt x="160" y="0"/>
                    <a:pt x="103" y="0"/>
                  </a:cubicBezTo>
                  <a:close/>
                  <a:moveTo>
                    <a:pt x="127" y="119"/>
                  </a:moveTo>
                  <a:cubicBezTo>
                    <a:pt x="124" y="123"/>
                    <a:pt x="120" y="126"/>
                    <a:pt x="115" y="128"/>
                  </a:cubicBezTo>
                  <a:cubicBezTo>
                    <a:pt x="113" y="128"/>
                    <a:pt x="113" y="128"/>
                    <a:pt x="113" y="128"/>
                  </a:cubicBezTo>
                  <a:cubicBezTo>
                    <a:pt x="112" y="129"/>
                    <a:pt x="110" y="130"/>
                    <a:pt x="110" y="131"/>
                  </a:cubicBezTo>
                  <a:cubicBezTo>
                    <a:pt x="110" y="133"/>
                    <a:pt x="110" y="135"/>
                    <a:pt x="110" y="137"/>
                  </a:cubicBezTo>
                  <a:cubicBezTo>
                    <a:pt x="110" y="139"/>
                    <a:pt x="110" y="141"/>
                    <a:pt x="110" y="143"/>
                  </a:cubicBezTo>
                  <a:cubicBezTo>
                    <a:pt x="110" y="144"/>
                    <a:pt x="108" y="145"/>
                    <a:pt x="106" y="145"/>
                  </a:cubicBezTo>
                  <a:cubicBezTo>
                    <a:pt x="104" y="145"/>
                    <a:pt x="100" y="145"/>
                    <a:pt x="98" y="145"/>
                  </a:cubicBezTo>
                  <a:cubicBezTo>
                    <a:pt x="96" y="145"/>
                    <a:pt x="95" y="144"/>
                    <a:pt x="95" y="143"/>
                  </a:cubicBezTo>
                  <a:cubicBezTo>
                    <a:pt x="95" y="141"/>
                    <a:pt x="95" y="139"/>
                    <a:pt x="95" y="137"/>
                  </a:cubicBezTo>
                  <a:cubicBezTo>
                    <a:pt x="95" y="136"/>
                    <a:pt x="95" y="134"/>
                    <a:pt x="95" y="133"/>
                  </a:cubicBezTo>
                  <a:cubicBezTo>
                    <a:pt x="95" y="131"/>
                    <a:pt x="93" y="130"/>
                    <a:pt x="92" y="130"/>
                  </a:cubicBezTo>
                  <a:cubicBezTo>
                    <a:pt x="92" y="130"/>
                    <a:pt x="92" y="130"/>
                    <a:pt x="90" y="130"/>
                  </a:cubicBezTo>
                  <a:cubicBezTo>
                    <a:pt x="86" y="129"/>
                    <a:pt x="83" y="128"/>
                    <a:pt x="79" y="127"/>
                  </a:cubicBezTo>
                  <a:cubicBezTo>
                    <a:pt x="77" y="126"/>
                    <a:pt x="77" y="126"/>
                    <a:pt x="77" y="126"/>
                  </a:cubicBezTo>
                  <a:cubicBezTo>
                    <a:pt x="75" y="124"/>
                    <a:pt x="74" y="122"/>
                    <a:pt x="74" y="119"/>
                  </a:cubicBezTo>
                  <a:cubicBezTo>
                    <a:pt x="75" y="117"/>
                    <a:pt x="77" y="114"/>
                    <a:pt x="78" y="111"/>
                  </a:cubicBezTo>
                  <a:cubicBezTo>
                    <a:pt x="79" y="109"/>
                    <a:pt x="81" y="108"/>
                    <a:pt x="83" y="110"/>
                  </a:cubicBezTo>
                  <a:cubicBezTo>
                    <a:pt x="83" y="110"/>
                    <a:pt x="83" y="110"/>
                    <a:pt x="85" y="111"/>
                  </a:cubicBezTo>
                  <a:cubicBezTo>
                    <a:pt x="90" y="113"/>
                    <a:pt x="95" y="115"/>
                    <a:pt x="100" y="115"/>
                  </a:cubicBezTo>
                  <a:cubicBezTo>
                    <a:pt x="111" y="115"/>
                    <a:pt x="116" y="111"/>
                    <a:pt x="116" y="104"/>
                  </a:cubicBezTo>
                  <a:cubicBezTo>
                    <a:pt x="116" y="100"/>
                    <a:pt x="115" y="97"/>
                    <a:pt x="112" y="94"/>
                  </a:cubicBezTo>
                  <a:cubicBezTo>
                    <a:pt x="109" y="91"/>
                    <a:pt x="104" y="87"/>
                    <a:pt x="97" y="83"/>
                  </a:cubicBezTo>
                  <a:cubicBezTo>
                    <a:pt x="89" y="80"/>
                    <a:pt x="84" y="77"/>
                    <a:pt x="81" y="74"/>
                  </a:cubicBezTo>
                  <a:cubicBezTo>
                    <a:pt x="79" y="72"/>
                    <a:pt x="77" y="69"/>
                    <a:pt x="75" y="65"/>
                  </a:cubicBezTo>
                  <a:cubicBezTo>
                    <a:pt x="74" y="62"/>
                    <a:pt x="73" y="58"/>
                    <a:pt x="73" y="54"/>
                  </a:cubicBezTo>
                  <a:cubicBezTo>
                    <a:pt x="73" y="48"/>
                    <a:pt x="75" y="42"/>
                    <a:pt x="79" y="37"/>
                  </a:cubicBezTo>
                  <a:cubicBezTo>
                    <a:pt x="82" y="34"/>
                    <a:pt x="85" y="31"/>
                    <a:pt x="89" y="30"/>
                  </a:cubicBezTo>
                  <a:cubicBezTo>
                    <a:pt x="91" y="29"/>
                    <a:pt x="91" y="29"/>
                    <a:pt x="91" y="29"/>
                  </a:cubicBezTo>
                  <a:cubicBezTo>
                    <a:pt x="93" y="28"/>
                    <a:pt x="95" y="26"/>
                    <a:pt x="95" y="25"/>
                  </a:cubicBezTo>
                  <a:cubicBezTo>
                    <a:pt x="95" y="23"/>
                    <a:pt x="95" y="20"/>
                    <a:pt x="95" y="19"/>
                  </a:cubicBezTo>
                  <a:cubicBezTo>
                    <a:pt x="95" y="17"/>
                    <a:pt x="96" y="15"/>
                    <a:pt x="99" y="15"/>
                  </a:cubicBezTo>
                  <a:cubicBezTo>
                    <a:pt x="101" y="15"/>
                    <a:pt x="104" y="15"/>
                    <a:pt x="107" y="15"/>
                  </a:cubicBezTo>
                  <a:cubicBezTo>
                    <a:pt x="109" y="15"/>
                    <a:pt x="110" y="17"/>
                    <a:pt x="110" y="19"/>
                  </a:cubicBezTo>
                  <a:cubicBezTo>
                    <a:pt x="110" y="20"/>
                    <a:pt x="110" y="23"/>
                    <a:pt x="110" y="25"/>
                  </a:cubicBezTo>
                  <a:cubicBezTo>
                    <a:pt x="110" y="26"/>
                    <a:pt x="111" y="27"/>
                    <a:pt x="113" y="27"/>
                  </a:cubicBezTo>
                  <a:cubicBezTo>
                    <a:pt x="113" y="27"/>
                    <a:pt x="113" y="27"/>
                    <a:pt x="114" y="28"/>
                  </a:cubicBezTo>
                  <a:cubicBezTo>
                    <a:pt x="118" y="28"/>
                    <a:pt x="122" y="29"/>
                    <a:pt x="124" y="31"/>
                  </a:cubicBezTo>
                  <a:cubicBezTo>
                    <a:pt x="126" y="31"/>
                    <a:pt x="126" y="31"/>
                    <a:pt x="126" y="31"/>
                  </a:cubicBezTo>
                  <a:cubicBezTo>
                    <a:pt x="128" y="32"/>
                    <a:pt x="128" y="35"/>
                    <a:pt x="128" y="37"/>
                  </a:cubicBezTo>
                  <a:cubicBezTo>
                    <a:pt x="127" y="39"/>
                    <a:pt x="126" y="43"/>
                    <a:pt x="125" y="45"/>
                  </a:cubicBezTo>
                  <a:cubicBezTo>
                    <a:pt x="124" y="47"/>
                    <a:pt x="122" y="48"/>
                    <a:pt x="120" y="47"/>
                  </a:cubicBezTo>
                  <a:cubicBezTo>
                    <a:pt x="120" y="47"/>
                    <a:pt x="120" y="47"/>
                    <a:pt x="119" y="46"/>
                  </a:cubicBezTo>
                  <a:cubicBezTo>
                    <a:pt x="114" y="43"/>
                    <a:pt x="109" y="42"/>
                    <a:pt x="104" y="42"/>
                  </a:cubicBezTo>
                  <a:cubicBezTo>
                    <a:pt x="100" y="42"/>
                    <a:pt x="97" y="43"/>
                    <a:pt x="94" y="45"/>
                  </a:cubicBezTo>
                  <a:cubicBezTo>
                    <a:pt x="92" y="48"/>
                    <a:pt x="91" y="50"/>
                    <a:pt x="91" y="54"/>
                  </a:cubicBezTo>
                  <a:cubicBezTo>
                    <a:pt x="91" y="59"/>
                    <a:pt x="97" y="65"/>
                    <a:pt x="110" y="72"/>
                  </a:cubicBezTo>
                  <a:cubicBezTo>
                    <a:pt x="117" y="75"/>
                    <a:pt x="122" y="78"/>
                    <a:pt x="124" y="81"/>
                  </a:cubicBezTo>
                  <a:cubicBezTo>
                    <a:pt x="127" y="83"/>
                    <a:pt x="130" y="87"/>
                    <a:pt x="131" y="90"/>
                  </a:cubicBezTo>
                  <a:cubicBezTo>
                    <a:pt x="133" y="94"/>
                    <a:pt x="134" y="98"/>
                    <a:pt x="134" y="103"/>
                  </a:cubicBezTo>
                  <a:cubicBezTo>
                    <a:pt x="134" y="109"/>
                    <a:pt x="132" y="115"/>
                    <a:pt x="127" y="1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Freeform 52"/>
            <p:cNvSpPr/>
            <p:nvPr/>
          </p:nvSpPr>
          <p:spPr bwMode="auto">
            <a:xfrm>
              <a:off x="6124575" y="817564"/>
              <a:ext cx="61913" cy="61913"/>
            </a:xfrm>
            <a:custGeom>
              <a:avLst/>
              <a:gdLst>
                <a:gd name="T0" fmla="*/ 23 w 32"/>
                <a:gd name="T1" fmla="*/ 29 h 32"/>
                <a:gd name="T2" fmla="*/ 25 w 32"/>
                <a:gd name="T3" fmla="*/ 31 h 32"/>
                <a:gd name="T4" fmla="*/ 31 w 32"/>
                <a:gd name="T5" fmla="*/ 26 h 32"/>
                <a:gd name="T6" fmla="*/ 29 w 32"/>
                <a:gd name="T7" fmla="*/ 23 h 32"/>
                <a:gd name="T8" fmla="*/ 26 w 32"/>
                <a:gd name="T9" fmla="*/ 6 h 32"/>
                <a:gd name="T10" fmla="*/ 6 w 32"/>
                <a:gd name="T11" fmla="*/ 6 h 32"/>
                <a:gd name="T12" fmla="*/ 6 w 32"/>
                <a:gd name="T13" fmla="*/ 26 h 32"/>
                <a:gd name="T14" fmla="*/ 23 w 32"/>
                <a:gd name="T15" fmla="*/ 29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32">
                  <a:moveTo>
                    <a:pt x="23" y="29"/>
                  </a:moveTo>
                  <a:cubicBezTo>
                    <a:pt x="25" y="31"/>
                    <a:pt x="25" y="31"/>
                    <a:pt x="25" y="31"/>
                  </a:cubicBezTo>
                  <a:cubicBezTo>
                    <a:pt x="31" y="26"/>
                    <a:pt x="31" y="26"/>
                    <a:pt x="31" y="26"/>
                  </a:cubicBezTo>
                  <a:cubicBezTo>
                    <a:pt x="29" y="23"/>
                    <a:pt x="29" y="23"/>
                    <a:pt x="29" y="23"/>
                  </a:cubicBezTo>
                  <a:cubicBezTo>
                    <a:pt x="32" y="18"/>
                    <a:pt x="31" y="10"/>
                    <a:pt x="26" y="6"/>
                  </a:cubicBezTo>
                  <a:cubicBezTo>
                    <a:pt x="21" y="0"/>
                    <a:pt x="11" y="0"/>
                    <a:pt x="6" y="6"/>
                  </a:cubicBezTo>
                  <a:cubicBezTo>
                    <a:pt x="0" y="11"/>
                    <a:pt x="0" y="21"/>
                    <a:pt x="6" y="26"/>
                  </a:cubicBezTo>
                  <a:cubicBezTo>
                    <a:pt x="10" y="31"/>
                    <a:pt x="17" y="32"/>
                    <a:pt x="23"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53"/>
            <p:cNvSpPr/>
            <p:nvPr/>
          </p:nvSpPr>
          <p:spPr bwMode="auto">
            <a:xfrm>
              <a:off x="6005513" y="817564"/>
              <a:ext cx="368300" cy="187325"/>
            </a:xfrm>
            <a:custGeom>
              <a:avLst/>
              <a:gdLst>
                <a:gd name="T0" fmla="*/ 15 w 191"/>
                <a:gd name="T1" fmla="*/ 94 h 97"/>
                <a:gd name="T2" fmla="*/ 95 w 191"/>
                <a:gd name="T3" fmla="*/ 58 h 97"/>
                <a:gd name="T4" fmla="*/ 176 w 191"/>
                <a:gd name="T5" fmla="*/ 94 h 97"/>
                <a:gd name="T6" fmla="*/ 182 w 191"/>
                <a:gd name="T7" fmla="*/ 96 h 97"/>
                <a:gd name="T8" fmla="*/ 187 w 191"/>
                <a:gd name="T9" fmla="*/ 94 h 97"/>
                <a:gd name="T10" fmla="*/ 188 w 191"/>
                <a:gd name="T11" fmla="*/ 83 h 97"/>
                <a:gd name="T12" fmla="*/ 127 w 191"/>
                <a:gd name="T13" fmla="*/ 46 h 97"/>
                <a:gd name="T14" fmla="*/ 127 w 191"/>
                <a:gd name="T15" fmla="*/ 45 h 97"/>
                <a:gd name="T16" fmla="*/ 123 w 191"/>
                <a:gd name="T17" fmla="*/ 40 h 97"/>
                <a:gd name="T18" fmla="*/ 105 w 191"/>
                <a:gd name="T19" fmla="*/ 38 h 97"/>
                <a:gd name="T20" fmla="*/ 103 w 191"/>
                <a:gd name="T21" fmla="*/ 36 h 97"/>
                <a:gd name="T22" fmla="*/ 97 w 191"/>
                <a:gd name="T23" fmla="*/ 42 h 97"/>
                <a:gd name="T24" fmla="*/ 98 w 191"/>
                <a:gd name="T25" fmla="*/ 42 h 97"/>
                <a:gd name="T26" fmla="*/ 95 w 191"/>
                <a:gd name="T27" fmla="*/ 42 h 97"/>
                <a:gd name="T28" fmla="*/ 93 w 191"/>
                <a:gd name="T29" fmla="*/ 42 h 97"/>
                <a:gd name="T30" fmla="*/ 106 w 191"/>
                <a:gd name="T31" fmla="*/ 29 h 97"/>
                <a:gd name="T32" fmla="*/ 123 w 191"/>
                <a:gd name="T33" fmla="*/ 26 h 97"/>
                <a:gd name="T34" fmla="*/ 123 w 191"/>
                <a:gd name="T35" fmla="*/ 6 h 97"/>
                <a:gd name="T36" fmla="*/ 102 w 191"/>
                <a:gd name="T37" fmla="*/ 6 h 97"/>
                <a:gd name="T38" fmla="*/ 100 w 191"/>
                <a:gd name="T39" fmla="*/ 23 h 97"/>
                <a:gd name="T40" fmla="*/ 86 w 191"/>
                <a:gd name="T41" fmla="*/ 38 h 97"/>
                <a:gd name="T42" fmla="*/ 67 w 191"/>
                <a:gd name="T43" fmla="*/ 40 h 97"/>
                <a:gd name="T44" fmla="*/ 63 w 191"/>
                <a:gd name="T45" fmla="*/ 45 h 97"/>
                <a:gd name="T46" fmla="*/ 64 w 191"/>
                <a:gd name="T47" fmla="*/ 46 h 97"/>
                <a:gd name="T48" fmla="*/ 3 w 191"/>
                <a:gd name="T49" fmla="*/ 83 h 97"/>
                <a:gd name="T50" fmla="*/ 4 w 191"/>
                <a:gd name="T51" fmla="*/ 94 h 97"/>
                <a:gd name="T52" fmla="*/ 15 w 191"/>
                <a:gd name="T53" fmla="*/ 9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1" h="97">
                  <a:moveTo>
                    <a:pt x="15" y="94"/>
                  </a:moveTo>
                  <a:cubicBezTo>
                    <a:pt x="35" y="71"/>
                    <a:pt x="65" y="58"/>
                    <a:pt x="95" y="58"/>
                  </a:cubicBezTo>
                  <a:cubicBezTo>
                    <a:pt x="126" y="58"/>
                    <a:pt x="155" y="71"/>
                    <a:pt x="176" y="94"/>
                  </a:cubicBezTo>
                  <a:cubicBezTo>
                    <a:pt x="177" y="95"/>
                    <a:pt x="180" y="96"/>
                    <a:pt x="182" y="96"/>
                  </a:cubicBezTo>
                  <a:cubicBezTo>
                    <a:pt x="184" y="96"/>
                    <a:pt x="186" y="96"/>
                    <a:pt x="187" y="94"/>
                  </a:cubicBezTo>
                  <a:cubicBezTo>
                    <a:pt x="190" y="91"/>
                    <a:pt x="191" y="86"/>
                    <a:pt x="188" y="83"/>
                  </a:cubicBezTo>
                  <a:cubicBezTo>
                    <a:pt x="171" y="65"/>
                    <a:pt x="150" y="52"/>
                    <a:pt x="127" y="46"/>
                  </a:cubicBezTo>
                  <a:cubicBezTo>
                    <a:pt x="127" y="45"/>
                    <a:pt x="127" y="45"/>
                    <a:pt x="127" y="45"/>
                  </a:cubicBezTo>
                  <a:cubicBezTo>
                    <a:pt x="127" y="42"/>
                    <a:pt x="125" y="40"/>
                    <a:pt x="123" y="40"/>
                  </a:cubicBezTo>
                  <a:cubicBezTo>
                    <a:pt x="116" y="38"/>
                    <a:pt x="105" y="38"/>
                    <a:pt x="105" y="38"/>
                  </a:cubicBezTo>
                  <a:cubicBezTo>
                    <a:pt x="103" y="36"/>
                    <a:pt x="103" y="36"/>
                    <a:pt x="103" y="36"/>
                  </a:cubicBezTo>
                  <a:cubicBezTo>
                    <a:pt x="97" y="42"/>
                    <a:pt x="97" y="42"/>
                    <a:pt x="97" y="42"/>
                  </a:cubicBezTo>
                  <a:cubicBezTo>
                    <a:pt x="98" y="42"/>
                    <a:pt x="98" y="42"/>
                    <a:pt x="98" y="42"/>
                  </a:cubicBezTo>
                  <a:cubicBezTo>
                    <a:pt x="97" y="42"/>
                    <a:pt x="96" y="42"/>
                    <a:pt x="95" y="42"/>
                  </a:cubicBezTo>
                  <a:cubicBezTo>
                    <a:pt x="95" y="42"/>
                    <a:pt x="94" y="42"/>
                    <a:pt x="93" y="42"/>
                  </a:cubicBezTo>
                  <a:cubicBezTo>
                    <a:pt x="106" y="29"/>
                    <a:pt x="106" y="29"/>
                    <a:pt x="106" y="29"/>
                  </a:cubicBezTo>
                  <a:cubicBezTo>
                    <a:pt x="111" y="32"/>
                    <a:pt x="118" y="31"/>
                    <a:pt x="123" y="26"/>
                  </a:cubicBezTo>
                  <a:cubicBezTo>
                    <a:pt x="129" y="21"/>
                    <a:pt x="129" y="11"/>
                    <a:pt x="123" y="6"/>
                  </a:cubicBezTo>
                  <a:cubicBezTo>
                    <a:pt x="117" y="0"/>
                    <a:pt x="108" y="0"/>
                    <a:pt x="102" y="6"/>
                  </a:cubicBezTo>
                  <a:cubicBezTo>
                    <a:pt x="98" y="10"/>
                    <a:pt x="97" y="18"/>
                    <a:pt x="100" y="23"/>
                  </a:cubicBezTo>
                  <a:cubicBezTo>
                    <a:pt x="86" y="38"/>
                    <a:pt x="86" y="38"/>
                    <a:pt x="86" y="38"/>
                  </a:cubicBezTo>
                  <a:cubicBezTo>
                    <a:pt x="86" y="38"/>
                    <a:pt x="74" y="38"/>
                    <a:pt x="67" y="40"/>
                  </a:cubicBezTo>
                  <a:cubicBezTo>
                    <a:pt x="65" y="40"/>
                    <a:pt x="63" y="42"/>
                    <a:pt x="63" y="45"/>
                  </a:cubicBezTo>
                  <a:cubicBezTo>
                    <a:pt x="63" y="45"/>
                    <a:pt x="63" y="45"/>
                    <a:pt x="64" y="46"/>
                  </a:cubicBezTo>
                  <a:cubicBezTo>
                    <a:pt x="40" y="52"/>
                    <a:pt x="19" y="65"/>
                    <a:pt x="3" y="83"/>
                  </a:cubicBezTo>
                  <a:cubicBezTo>
                    <a:pt x="0" y="86"/>
                    <a:pt x="0" y="91"/>
                    <a:pt x="4" y="94"/>
                  </a:cubicBezTo>
                  <a:cubicBezTo>
                    <a:pt x="7" y="97"/>
                    <a:pt x="12" y="97"/>
                    <a:pt x="15" y="9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par>
                                <p:cTn id="11" presetID="22" presetClass="entr" presetSubtype="4"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l="6352" r="37157"/>
          <a:stretch>
            <a:fillRect/>
          </a:stretch>
        </p:blipFill>
        <p:spPr>
          <a:xfrm>
            <a:off x="0" y="0"/>
            <a:ext cx="4612943" cy="5143500"/>
          </a:xfrm>
          <a:prstGeom prst="rect">
            <a:avLst/>
          </a:prstGeom>
        </p:spPr>
      </p:pic>
      <p:sp>
        <p:nvSpPr>
          <p:cNvPr id="7" name="矩形 6"/>
          <p:cNvSpPr/>
          <p:nvPr/>
        </p:nvSpPr>
        <p:spPr>
          <a:xfrm>
            <a:off x="4612943" y="0"/>
            <a:ext cx="4531057" cy="5143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标题层"/>
          <p:cNvSpPr txBox="1"/>
          <p:nvPr/>
        </p:nvSpPr>
        <p:spPr bwMode="auto">
          <a:xfrm>
            <a:off x="4909232" y="2643758"/>
            <a:ext cx="3911240" cy="646331"/>
          </a:xfrm>
          <a:prstGeom prst="rect">
            <a:avLst/>
          </a:prstGeom>
          <a:noFill/>
          <a:effectLst/>
        </p:spPr>
        <p:txBody>
          <a:bodyPr wrap="square">
            <a:spAutoFit/>
          </a:bodyPr>
          <a:lstStyle/>
          <a:p>
            <a:pPr algn="ctr"/>
            <a:r>
              <a:rPr lang="zh-CN" altLang="en-US" sz="3600" b="1" dirty="0">
                <a:solidFill>
                  <a:schemeClr val="bg1"/>
                </a:solidFill>
                <a:latin typeface="微软雅黑" panose="020B0503020204020204" pitchFamily="34" charset="-122"/>
                <a:ea typeface="微软雅黑" panose="020B0503020204020204" pitchFamily="34" charset="-122"/>
              </a:rPr>
              <a:t>健身运动通用</a:t>
            </a:r>
            <a:r>
              <a:rPr lang="en-US" altLang="zh-CN" sz="3600" b="1" dirty="0">
                <a:solidFill>
                  <a:schemeClr val="bg1"/>
                </a:solidFill>
                <a:latin typeface="微软雅黑" panose="020B0503020204020204" pitchFamily="34" charset="-122"/>
                <a:ea typeface="微软雅黑" panose="020B0503020204020204" pitchFamily="34" charset="-122"/>
              </a:rPr>
              <a:t>PPT</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
        <p:nvSpPr>
          <p:cNvPr id="8" name="TextBox 15"/>
          <p:cNvSpPr txBox="1">
            <a:spLocks noChangeArrowheads="1"/>
          </p:cNvSpPr>
          <p:nvPr/>
        </p:nvSpPr>
        <p:spPr bwMode="auto">
          <a:xfrm>
            <a:off x="4981240" y="3509595"/>
            <a:ext cx="3731728" cy="646331"/>
          </a:xfrm>
          <a:prstGeom prst="rect">
            <a:avLst/>
          </a:prstGeom>
          <a:noFill/>
          <a:ln w="9525">
            <a:noFill/>
            <a:miter lim="800000"/>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lvl="0" algn="l">
              <a:lnSpc>
                <a:spcPct val="120000"/>
              </a:lnSpc>
              <a:defRPr sz="1200" b="0" kern="0">
                <a:solidFill>
                  <a:schemeClr val="accent3">
                    <a:lumMod val="50000"/>
                  </a:schemeClr>
                </a:solidFill>
                <a:latin typeface="微软雅黑" panose="020B0503020204020204" pitchFamily="34" charset="-122"/>
                <a:ea typeface="微软雅黑" panose="020B0503020204020204" pitchFamily="34" charset="-122"/>
              </a:defRPr>
            </a:lvl1pPr>
          </a:lstStyle>
          <a:p>
            <a:pPr algn="ctr">
              <a:lnSpc>
                <a:spcPct val="150000"/>
              </a:lnSpc>
            </a:pPr>
            <a:r>
              <a:rPr lang="zh-CN" altLang="en-US" dirty="0">
                <a:solidFill>
                  <a:schemeClr val="bg1"/>
                </a:solidFill>
              </a:rPr>
              <a:t>◆ 单击添加小标题内容 </a:t>
            </a:r>
            <a:r>
              <a:rPr lang="en-US" altLang="zh-CN" dirty="0">
                <a:solidFill>
                  <a:schemeClr val="bg1"/>
                </a:solidFill>
              </a:rPr>
              <a:t>	</a:t>
            </a:r>
            <a:r>
              <a:rPr lang="zh-CN" altLang="en-US" dirty="0" smtClean="0">
                <a:solidFill>
                  <a:schemeClr val="bg1"/>
                </a:solidFill>
              </a:rPr>
              <a:t>◆ </a:t>
            </a:r>
            <a:r>
              <a:rPr lang="zh-CN" altLang="en-US" dirty="0">
                <a:solidFill>
                  <a:schemeClr val="bg1"/>
                </a:solidFill>
              </a:rPr>
              <a:t>单击添加小标题内容</a:t>
            </a:r>
            <a:endParaRPr lang="en-US" altLang="zh-CN" dirty="0">
              <a:solidFill>
                <a:schemeClr val="bg1"/>
              </a:solidFill>
            </a:endParaRPr>
          </a:p>
          <a:p>
            <a:pPr algn="ctr">
              <a:lnSpc>
                <a:spcPct val="150000"/>
              </a:lnSpc>
            </a:pPr>
            <a:r>
              <a:rPr lang="zh-CN" altLang="en-US" dirty="0">
                <a:solidFill>
                  <a:schemeClr val="bg1"/>
                </a:solidFill>
              </a:rPr>
              <a:t>◆ 单击添加小标题</a:t>
            </a:r>
            <a:r>
              <a:rPr lang="zh-CN" altLang="en-US" dirty="0" smtClean="0">
                <a:solidFill>
                  <a:schemeClr val="bg1"/>
                </a:solidFill>
              </a:rPr>
              <a:t>内容</a:t>
            </a:r>
            <a:r>
              <a:rPr lang="en-US" altLang="zh-CN" dirty="0">
                <a:solidFill>
                  <a:schemeClr val="bg1"/>
                </a:solidFill>
              </a:rPr>
              <a:t>	</a:t>
            </a:r>
            <a:r>
              <a:rPr lang="zh-CN" altLang="en-US" dirty="0" smtClean="0">
                <a:solidFill>
                  <a:schemeClr val="bg1"/>
                </a:solidFill>
              </a:rPr>
              <a:t>◆ </a:t>
            </a:r>
            <a:r>
              <a:rPr lang="zh-CN" altLang="en-US" dirty="0">
                <a:solidFill>
                  <a:schemeClr val="bg1"/>
                </a:solidFill>
              </a:rPr>
              <a:t>单击添加小标题内容</a:t>
            </a:r>
            <a:endParaRPr lang="en-US" altLang="zh-CN" dirty="0">
              <a:solidFill>
                <a:schemeClr val="bg1"/>
              </a:solidFill>
            </a:endParaRPr>
          </a:p>
        </p:txBody>
      </p:sp>
      <p:cxnSp>
        <p:nvCxnSpPr>
          <p:cNvPr id="3" name="直接连接符 2"/>
          <p:cNvCxnSpPr/>
          <p:nvPr/>
        </p:nvCxnSpPr>
        <p:spPr>
          <a:xfrm>
            <a:off x="4981240" y="3363838"/>
            <a:ext cx="3731728" cy="0"/>
          </a:xfrm>
          <a:prstGeom prst="line">
            <a:avLst/>
          </a:prstGeom>
          <a:ln w="3175">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2" name="椭圆 1"/>
          <p:cNvSpPr/>
          <p:nvPr/>
        </p:nvSpPr>
        <p:spPr>
          <a:xfrm>
            <a:off x="6170534" y="847879"/>
            <a:ext cx="1407286" cy="140728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259"/>
          <p:cNvSpPr>
            <a:spLocks noChangeArrowheads="1"/>
          </p:cNvSpPr>
          <p:nvPr/>
        </p:nvSpPr>
        <p:spPr bwMode="auto">
          <a:xfrm>
            <a:off x="6008002" y="1205921"/>
            <a:ext cx="1732350"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4000" b="0" cap="all" dirty="0">
                <a:solidFill>
                  <a:schemeClr val="bg1"/>
                </a:solidFill>
                <a:latin typeface="Shihan" pitchFamily="50" charset="0"/>
                <a:cs typeface="Arial" panose="020B0604020202020204" pitchFamily="34" charset="0"/>
              </a:rPr>
              <a:t>PART </a:t>
            </a:r>
            <a:r>
              <a:rPr lang="en-US" altLang="zh-CN" sz="4000" b="0" cap="all" dirty="0" smtClean="0">
                <a:solidFill>
                  <a:schemeClr val="bg1"/>
                </a:solidFill>
                <a:latin typeface="Shihan" pitchFamily="50" charset="0"/>
                <a:cs typeface="Arial" panose="020B0604020202020204" pitchFamily="34" charset="0"/>
              </a:rPr>
              <a:t>04</a:t>
            </a:r>
            <a:endParaRPr lang="en-US" altLang="zh-CN" sz="4000" b="0" cap="all" dirty="0">
              <a:solidFill>
                <a:schemeClr val="bg1"/>
              </a:solidFill>
              <a:latin typeface="Shihan" pitchFamily="50" charset="0"/>
              <a:cs typeface="Arial" panose="020B0604020202020204" pitchFamily="34" charset="0"/>
            </a:endParaRPr>
          </a:p>
        </p:txBody>
      </p:sp>
      <p:sp>
        <p:nvSpPr>
          <p:cNvPr id="9" name="椭圆 8"/>
          <p:cNvSpPr/>
          <p:nvPr/>
        </p:nvSpPr>
        <p:spPr>
          <a:xfrm>
            <a:off x="6086423" y="771550"/>
            <a:ext cx="1559944" cy="1559944"/>
          </a:xfrm>
          <a:prstGeom prst="ellipse">
            <a:avLst/>
          </a:prstGeom>
          <a:noFill/>
          <a:ln w="317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par>
                          <p:cTn id="8" fill="hold">
                            <p:stCondLst>
                              <p:cond delay="20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0"/>
                                        </p:tgtEl>
                                        <p:attrNameLst>
                                          <p:attrName>ppt_y</p:attrName>
                                        </p:attrNameLst>
                                      </p:cBhvr>
                                      <p:tavLst>
                                        <p:tav tm="0">
                                          <p:val>
                                            <p:strVal val="#ppt_y"/>
                                          </p:val>
                                        </p:tav>
                                        <p:tav tm="100000">
                                          <p:val>
                                            <p:strVal val="#ppt_y"/>
                                          </p:val>
                                        </p:tav>
                                      </p:tavLst>
                                    </p:anim>
                                    <p:anim calcmode="lin" valueType="num">
                                      <p:cBhvr>
                                        <p:cTn id="13"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0"/>
                                        </p:tgtEl>
                                      </p:cBhvr>
                                    </p:animEffect>
                                  </p:childTnLst>
                                </p:cTn>
                              </p:par>
                            </p:childTnLst>
                          </p:cTn>
                        </p:par>
                        <p:par>
                          <p:cTn id="16" fill="hold">
                            <p:stCondLst>
                              <p:cond delay="2799"/>
                            </p:stCondLst>
                            <p:childTnLst>
                              <p:par>
                                <p:cTn id="17" presetID="26" presetClass="emph" presetSubtype="0" fill="hold" grpId="1" nodeType="afterEffect">
                                  <p:stCondLst>
                                    <p:cond delay="0"/>
                                  </p:stCondLst>
                                  <p:iterate type="lt">
                                    <p:tmPct val="0"/>
                                  </p:iterate>
                                  <p:childTnLst>
                                    <p:animEffect transition="out" filter="fade">
                                      <p:cBhvr>
                                        <p:cTn id="18" dur="500" tmFilter="0, 0; .2, .5; .8, .5; 1, 0"/>
                                        <p:tgtEl>
                                          <p:spTgt spid="10"/>
                                        </p:tgtEl>
                                      </p:cBhvr>
                                    </p:animEffect>
                                    <p:animScale>
                                      <p:cBhvr>
                                        <p:cTn id="19" dur="250" autoRev="1" fill="hold"/>
                                        <p:tgtEl>
                                          <p:spTgt spid="10"/>
                                        </p:tgtEl>
                                      </p:cBhvr>
                                      <p:by x="105000" y="105000"/>
                                    </p:animScale>
                                  </p:childTnLst>
                                </p:cTn>
                              </p:par>
                              <p:par>
                                <p:cTn id="20" presetID="2" presetClass="entr" presetSubtype="2" decel="5250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1000" fill="hold"/>
                                        <p:tgtEl>
                                          <p:spTgt spid="5"/>
                                        </p:tgtEl>
                                        <p:attrNameLst>
                                          <p:attrName>ppt_x</p:attrName>
                                        </p:attrNameLst>
                                      </p:cBhvr>
                                      <p:tavLst>
                                        <p:tav tm="0">
                                          <p:val>
                                            <p:strVal val="1+#ppt_w/2"/>
                                          </p:val>
                                        </p:tav>
                                        <p:tav tm="100000">
                                          <p:val>
                                            <p:strVal val="#ppt_x"/>
                                          </p:val>
                                        </p:tav>
                                      </p:tavLst>
                                    </p:anim>
                                    <p:anim calcmode="lin" valueType="num">
                                      <p:cBhvr additive="base">
                                        <p:cTn id="23" dur="10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wipe(left)">
                                      <p:cBhvr>
                                        <p:cTn id="3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0" grpId="0"/>
      <p:bldP spid="10"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13001" r="9553"/>
          <a:stretch>
            <a:fillRect/>
          </a:stretch>
        </p:blipFill>
        <p:spPr>
          <a:xfrm>
            <a:off x="0" y="0"/>
            <a:ext cx="9144000" cy="5143500"/>
          </a:xfrm>
          <a:prstGeom prst="rect">
            <a:avLst/>
          </a:prstGeom>
        </p:spPr>
      </p:pic>
      <p:sp>
        <p:nvSpPr>
          <p:cNvPr id="5" name="Text Box 10"/>
          <p:cNvSpPr txBox="1">
            <a:spLocks noChangeArrowheads="1"/>
          </p:cNvSpPr>
          <p:nvPr/>
        </p:nvSpPr>
        <p:spPr bwMode="auto">
          <a:xfrm>
            <a:off x="1619672" y="3101058"/>
            <a:ext cx="2618473" cy="1368606"/>
          </a:xfrm>
          <a:prstGeom prst="rect">
            <a:avLst/>
          </a:prstGeom>
          <a:noFill/>
          <a:ln w="9525">
            <a:noFill/>
            <a:miter lim="800000"/>
          </a:ln>
        </p:spPr>
        <p:txBody>
          <a:bodyPr wrap="square" lIns="45720" tIns="22860" rIns="45720" bIns="22860">
            <a:spAutoFit/>
          </a:bodyPr>
          <a:lstStyle/>
          <a:p>
            <a:pPr marL="285750" indent="-285750" defTabSz="1087755">
              <a:lnSpc>
                <a:spcPct val="150000"/>
              </a:lnSpc>
              <a:buFont typeface="Wingdings" panose="05000000000000000000" pitchFamily="2" charset="2"/>
              <a:buChar char="u"/>
            </a:pPr>
            <a:r>
              <a:rPr lang="zh-CN" altLang="en-US" sz="140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点击这里添加标题</a:t>
            </a:r>
            <a:endParaRPr lang="en-US" altLang="zh-CN" sz="140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a:p>
            <a:pPr defTabSz="1087755">
              <a:lnSpc>
                <a:spcPct val="150000"/>
              </a:lnSpc>
            </a:pPr>
            <a:r>
              <a:rPr lang="zh-CN" altLang="en-US" sz="11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点击这里添加标题点击这里添加标题点击这里点击这里添加标题点击这里添加标题点击</a:t>
            </a:r>
            <a:r>
              <a:rPr lang="zh-CN" altLang="en-US" sz="1100" dirty="0" smtClean="0">
                <a:solidFill>
                  <a:schemeClr val="bg1"/>
                </a:solidFill>
                <a:latin typeface="微软雅黑" panose="020B0503020204020204" pitchFamily="34" charset="-122"/>
                <a:ea typeface="微软雅黑" panose="020B0503020204020204" pitchFamily="34" charset="-122"/>
                <a:cs typeface="Open Sans" panose="020B0606030504020204" pitchFamily="34" charset="0"/>
              </a:rPr>
              <a:t>这里</a:t>
            </a:r>
            <a:r>
              <a:rPr lang="zh-CN" altLang="en-US" sz="11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点击这里添加标题点击这里添加</a:t>
            </a:r>
            <a:r>
              <a:rPr lang="zh-CN" altLang="en-US" sz="1100" dirty="0" smtClean="0">
                <a:solidFill>
                  <a:schemeClr val="bg1"/>
                </a:solidFill>
                <a:latin typeface="微软雅黑" panose="020B0503020204020204" pitchFamily="34" charset="-122"/>
                <a:ea typeface="微软雅黑" panose="020B0503020204020204" pitchFamily="34" charset="-122"/>
                <a:cs typeface="Open Sans" panose="020B0606030504020204" pitchFamily="34" charset="0"/>
              </a:rPr>
              <a:t>标题</a:t>
            </a:r>
            <a:endParaRPr lang="en-US" altLang="zh-CN" sz="11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10" name="组合 9"/>
          <p:cNvGrpSpPr/>
          <p:nvPr/>
        </p:nvGrpSpPr>
        <p:grpSpPr>
          <a:xfrm>
            <a:off x="251520" y="3240771"/>
            <a:ext cx="1178313" cy="1131179"/>
            <a:chOff x="10098088" y="2589214"/>
            <a:chExt cx="515938" cy="495300"/>
          </a:xfrm>
          <a:solidFill>
            <a:srgbClr val="C00000"/>
          </a:solidFill>
        </p:grpSpPr>
        <p:sp>
          <p:nvSpPr>
            <p:cNvPr id="11" name="Freeform 196"/>
            <p:cNvSpPr/>
            <p:nvPr/>
          </p:nvSpPr>
          <p:spPr bwMode="auto">
            <a:xfrm>
              <a:off x="10098088" y="2589214"/>
              <a:ext cx="515938" cy="495300"/>
            </a:xfrm>
            <a:custGeom>
              <a:avLst/>
              <a:gdLst>
                <a:gd name="T0" fmla="*/ 265 w 268"/>
                <a:gd name="T1" fmla="*/ 232 h 257"/>
                <a:gd name="T2" fmla="*/ 249 w 268"/>
                <a:gd name="T3" fmla="*/ 220 h 257"/>
                <a:gd name="T4" fmla="*/ 243 w 268"/>
                <a:gd name="T5" fmla="*/ 222 h 257"/>
                <a:gd name="T6" fmla="*/ 242 w 268"/>
                <a:gd name="T7" fmla="*/ 227 h 257"/>
                <a:gd name="T8" fmla="*/ 238 w 268"/>
                <a:gd name="T9" fmla="*/ 228 h 257"/>
                <a:gd name="T10" fmla="*/ 28 w 268"/>
                <a:gd name="T11" fmla="*/ 228 h 257"/>
                <a:gd name="T12" fmla="*/ 28 w 268"/>
                <a:gd name="T13" fmla="*/ 30 h 257"/>
                <a:gd name="T14" fmla="*/ 29 w 268"/>
                <a:gd name="T15" fmla="*/ 26 h 257"/>
                <a:gd name="T16" fmla="*/ 34 w 268"/>
                <a:gd name="T17" fmla="*/ 25 h 257"/>
                <a:gd name="T18" fmla="*/ 37 w 268"/>
                <a:gd name="T19" fmla="*/ 19 h 257"/>
                <a:gd name="T20" fmla="*/ 24 w 268"/>
                <a:gd name="T21" fmla="*/ 3 h 257"/>
                <a:gd name="T22" fmla="*/ 15 w 268"/>
                <a:gd name="T23" fmla="*/ 3 h 257"/>
                <a:gd name="T24" fmla="*/ 2 w 268"/>
                <a:gd name="T25" fmla="*/ 19 h 257"/>
                <a:gd name="T26" fmla="*/ 5 w 268"/>
                <a:gd name="T27" fmla="*/ 25 h 257"/>
                <a:gd name="T28" fmla="*/ 10 w 268"/>
                <a:gd name="T29" fmla="*/ 26 h 257"/>
                <a:gd name="T30" fmla="*/ 11 w 268"/>
                <a:gd name="T31" fmla="*/ 30 h 257"/>
                <a:gd name="T32" fmla="*/ 11 w 268"/>
                <a:gd name="T33" fmla="*/ 237 h 257"/>
                <a:gd name="T34" fmla="*/ 19 w 268"/>
                <a:gd name="T35" fmla="*/ 246 h 257"/>
                <a:gd name="T36" fmla="*/ 238 w 268"/>
                <a:gd name="T37" fmla="*/ 246 h 257"/>
                <a:gd name="T38" fmla="*/ 242 w 268"/>
                <a:gd name="T39" fmla="*/ 247 h 257"/>
                <a:gd name="T40" fmla="*/ 243 w 268"/>
                <a:gd name="T41" fmla="*/ 251 h 257"/>
                <a:gd name="T42" fmla="*/ 249 w 268"/>
                <a:gd name="T43" fmla="*/ 254 h 257"/>
                <a:gd name="T44" fmla="*/ 265 w 268"/>
                <a:gd name="T45" fmla="*/ 241 h 257"/>
                <a:gd name="T46" fmla="*/ 265 w 268"/>
                <a:gd name="T47" fmla="*/ 232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8" h="257">
                  <a:moveTo>
                    <a:pt x="265" y="232"/>
                  </a:moveTo>
                  <a:cubicBezTo>
                    <a:pt x="249" y="220"/>
                    <a:pt x="249" y="220"/>
                    <a:pt x="249" y="220"/>
                  </a:cubicBezTo>
                  <a:cubicBezTo>
                    <a:pt x="246" y="217"/>
                    <a:pt x="243" y="218"/>
                    <a:pt x="243" y="222"/>
                  </a:cubicBezTo>
                  <a:cubicBezTo>
                    <a:pt x="243" y="222"/>
                    <a:pt x="243" y="226"/>
                    <a:pt x="242" y="227"/>
                  </a:cubicBezTo>
                  <a:cubicBezTo>
                    <a:pt x="242" y="228"/>
                    <a:pt x="238" y="228"/>
                    <a:pt x="238" y="228"/>
                  </a:cubicBezTo>
                  <a:cubicBezTo>
                    <a:pt x="28" y="228"/>
                    <a:pt x="28" y="228"/>
                    <a:pt x="28" y="228"/>
                  </a:cubicBezTo>
                  <a:cubicBezTo>
                    <a:pt x="28" y="30"/>
                    <a:pt x="28" y="30"/>
                    <a:pt x="28" y="30"/>
                  </a:cubicBezTo>
                  <a:cubicBezTo>
                    <a:pt x="28" y="30"/>
                    <a:pt x="28" y="27"/>
                    <a:pt x="29" y="26"/>
                  </a:cubicBezTo>
                  <a:cubicBezTo>
                    <a:pt x="30" y="25"/>
                    <a:pt x="34" y="25"/>
                    <a:pt x="34" y="25"/>
                  </a:cubicBezTo>
                  <a:cubicBezTo>
                    <a:pt x="38" y="25"/>
                    <a:pt x="39" y="22"/>
                    <a:pt x="37" y="19"/>
                  </a:cubicBezTo>
                  <a:cubicBezTo>
                    <a:pt x="24" y="3"/>
                    <a:pt x="24" y="3"/>
                    <a:pt x="24" y="3"/>
                  </a:cubicBezTo>
                  <a:cubicBezTo>
                    <a:pt x="21" y="0"/>
                    <a:pt x="17" y="0"/>
                    <a:pt x="15" y="3"/>
                  </a:cubicBezTo>
                  <a:cubicBezTo>
                    <a:pt x="2" y="19"/>
                    <a:pt x="2" y="19"/>
                    <a:pt x="2" y="19"/>
                  </a:cubicBezTo>
                  <a:cubicBezTo>
                    <a:pt x="0" y="22"/>
                    <a:pt x="1" y="25"/>
                    <a:pt x="5" y="25"/>
                  </a:cubicBezTo>
                  <a:cubicBezTo>
                    <a:pt x="5" y="25"/>
                    <a:pt x="9" y="25"/>
                    <a:pt x="10" y="26"/>
                  </a:cubicBezTo>
                  <a:cubicBezTo>
                    <a:pt x="11" y="27"/>
                    <a:pt x="11" y="30"/>
                    <a:pt x="11" y="30"/>
                  </a:cubicBezTo>
                  <a:cubicBezTo>
                    <a:pt x="11" y="237"/>
                    <a:pt x="11" y="237"/>
                    <a:pt x="11" y="237"/>
                  </a:cubicBezTo>
                  <a:cubicBezTo>
                    <a:pt x="11" y="242"/>
                    <a:pt x="14" y="246"/>
                    <a:pt x="19" y="246"/>
                  </a:cubicBezTo>
                  <a:cubicBezTo>
                    <a:pt x="238" y="246"/>
                    <a:pt x="238" y="246"/>
                    <a:pt x="238" y="246"/>
                  </a:cubicBezTo>
                  <a:cubicBezTo>
                    <a:pt x="238" y="246"/>
                    <a:pt x="241" y="246"/>
                    <a:pt x="242" y="247"/>
                  </a:cubicBezTo>
                  <a:cubicBezTo>
                    <a:pt x="244" y="248"/>
                    <a:pt x="243" y="251"/>
                    <a:pt x="243" y="251"/>
                  </a:cubicBezTo>
                  <a:cubicBezTo>
                    <a:pt x="243" y="255"/>
                    <a:pt x="246" y="257"/>
                    <a:pt x="249" y="254"/>
                  </a:cubicBezTo>
                  <a:cubicBezTo>
                    <a:pt x="265" y="241"/>
                    <a:pt x="265" y="241"/>
                    <a:pt x="265" y="241"/>
                  </a:cubicBezTo>
                  <a:cubicBezTo>
                    <a:pt x="268" y="239"/>
                    <a:pt x="268" y="235"/>
                    <a:pt x="265" y="2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197"/>
            <p:cNvSpPr/>
            <p:nvPr/>
          </p:nvSpPr>
          <p:spPr bwMode="auto">
            <a:xfrm>
              <a:off x="10191750" y="2814639"/>
              <a:ext cx="93663" cy="193675"/>
            </a:xfrm>
            <a:custGeom>
              <a:avLst/>
              <a:gdLst>
                <a:gd name="T0" fmla="*/ 12 w 48"/>
                <a:gd name="T1" fmla="*/ 100 h 100"/>
                <a:gd name="T2" fmla="*/ 36 w 48"/>
                <a:gd name="T3" fmla="*/ 100 h 100"/>
                <a:gd name="T4" fmla="*/ 48 w 48"/>
                <a:gd name="T5" fmla="*/ 88 h 100"/>
                <a:gd name="T6" fmla="*/ 48 w 48"/>
                <a:gd name="T7" fmla="*/ 12 h 100"/>
                <a:gd name="T8" fmla="*/ 36 w 48"/>
                <a:gd name="T9" fmla="*/ 0 h 100"/>
                <a:gd name="T10" fmla="*/ 12 w 48"/>
                <a:gd name="T11" fmla="*/ 0 h 100"/>
                <a:gd name="T12" fmla="*/ 0 w 48"/>
                <a:gd name="T13" fmla="*/ 12 h 100"/>
                <a:gd name="T14" fmla="*/ 0 w 48"/>
                <a:gd name="T15" fmla="*/ 88 h 100"/>
                <a:gd name="T16" fmla="*/ 12 w 48"/>
                <a:gd name="T1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100">
                  <a:moveTo>
                    <a:pt x="12" y="100"/>
                  </a:moveTo>
                  <a:cubicBezTo>
                    <a:pt x="36" y="100"/>
                    <a:pt x="36" y="100"/>
                    <a:pt x="36" y="100"/>
                  </a:cubicBezTo>
                  <a:cubicBezTo>
                    <a:pt x="43" y="100"/>
                    <a:pt x="48" y="94"/>
                    <a:pt x="48" y="88"/>
                  </a:cubicBezTo>
                  <a:cubicBezTo>
                    <a:pt x="48" y="12"/>
                    <a:pt x="48" y="12"/>
                    <a:pt x="48" y="12"/>
                  </a:cubicBezTo>
                  <a:cubicBezTo>
                    <a:pt x="48" y="5"/>
                    <a:pt x="43" y="0"/>
                    <a:pt x="36" y="0"/>
                  </a:cubicBezTo>
                  <a:cubicBezTo>
                    <a:pt x="12" y="0"/>
                    <a:pt x="12" y="0"/>
                    <a:pt x="12" y="0"/>
                  </a:cubicBezTo>
                  <a:cubicBezTo>
                    <a:pt x="5" y="0"/>
                    <a:pt x="0" y="5"/>
                    <a:pt x="0" y="12"/>
                  </a:cubicBezTo>
                  <a:cubicBezTo>
                    <a:pt x="0" y="88"/>
                    <a:pt x="0" y="88"/>
                    <a:pt x="0" y="88"/>
                  </a:cubicBezTo>
                  <a:cubicBezTo>
                    <a:pt x="0" y="94"/>
                    <a:pt x="5" y="100"/>
                    <a:pt x="12" y="1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198"/>
            <p:cNvSpPr/>
            <p:nvPr/>
          </p:nvSpPr>
          <p:spPr bwMode="auto">
            <a:xfrm>
              <a:off x="10460038" y="2660651"/>
              <a:ext cx="93663" cy="347663"/>
            </a:xfrm>
            <a:custGeom>
              <a:avLst/>
              <a:gdLst>
                <a:gd name="T0" fmla="*/ 12 w 48"/>
                <a:gd name="T1" fmla="*/ 180 h 180"/>
                <a:gd name="T2" fmla="*/ 36 w 48"/>
                <a:gd name="T3" fmla="*/ 180 h 180"/>
                <a:gd name="T4" fmla="*/ 48 w 48"/>
                <a:gd name="T5" fmla="*/ 168 h 180"/>
                <a:gd name="T6" fmla="*/ 48 w 48"/>
                <a:gd name="T7" fmla="*/ 12 h 180"/>
                <a:gd name="T8" fmla="*/ 36 w 48"/>
                <a:gd name="T9" fmla="*/ 0 h 180"/>
                <a:gd name="T10" fmla="*/ 12 w 48"/>
                <a:gd name="T11" fmla="*/ 0 h 180"/>
                <a:gd name="T12" fmla="*/ 0 w 48"/>
                <a:gd name="T13" fmla="*/ 12 h 180"/>
                <a:gd name="T14" fmla="*/ 0 w 48"/>
                <a:gd name="T15" fmla="*/ 168 h 180"/>
                <a:gd name="T16" fmla="*/ 12 w 48"/>
                <a:gd name="T17"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180">
                  <a:moveTo>
                    <a:pt x="12" y="180"/>
                  </a:moveTo>
                  <a:cubicBezTo>
                    <a:pt x="36" y="180"/>
                    <a:pt x="36" y="180"/>
                    <a:pt x="36" y="180"/>
                  </a:cubicBezTo>
                  <a:cubicBezTo>
                    <a:pt x="43" y="180"/>
                    <a:pt x="48" y="174"/>
                    <a:pt x="48" y="168"/>
                  </a:cubicBezTo>
                  <a:cubicBezTo>
                    <a:pt x="48" y="12"/>
                    <a:pt x="48" y="12"/>
                    <a:pt x="48" y="12"/>
                  </a:cubicBezTo>
                  <a:cubicBezTo>
                    <a:pt x="48" y="5"/>
                    <a:pt x="43" y="0"/>
                    <a:pt x="36" y="0"/>
                  </a:cubicBezTo>
                  <a:cubicBezTo>
                    <a:pt x="12" y="0"/>
                    <a:pt x="12" y="0"/>
                    <a:pt x="12" y="0"/>
                  </a:cubicBezTo>
                  <a:cubicBezTo>
                    <a:pt x="5" y="0"/>
                    <a:pt x="0" y="5"/>
                    <a:pt x="0" y="12"/>
                  </a:cubicBezTo>
                  <a:cubicBezTo>
                    <a:pt x="0" y="168"/>
                    <a:pt x="0" y="168"/>
                    <a:pt x="0" y="168"/>
                  </a:cubicBezTo>
                  <a:cubicBezTo>
                    <a:pt x="0" y="174"/>
                    <a:pt x="5" y="180"/>
                    <a:pt x="12" y="1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99"/>
            <p:cNvSpPr/>
            <p:nvPr/>
          </p:nvSpPr>
          <p:spPr bwMode="auto">
            <a:xfrm>
              <a:off x="10325100" y="2738439"/>
              <a:ext cx="93663" cy="269875"/>
            </a:xfrm>
            <a:custGeom>
              <a:avLst/>
              <a:gdLst>
                <a:gd name="T0" fmla="*/ 12 w 48"/>
                <a:gd name="T1" fmla="*/ 140 h 140"/>
                <a:gd name="T2" fmla="*/ 36 w 48"/>
                <a:gd name="T3" fmla="*/ 140 h 140"/>
                <a:gd name="T4" fmla="*/ 48 w 48"/>
                <a:gd name="T5" fmla="*/ 128 h 140"/>
                <a:gd name="T6" fmla="*/ 48 w 48"/>
                <a:gd name="T7" fmla="*/ 12 h 140"/>
                <a:gd name="T8" fmla="*/ 36 w 48"/>
                <a:gd name="T9" fmla="*/ 0 h 140"/>
                <a:gd name="T10" fmla="*/ 12 w 48"/>
                <a:gd name="T11" fmla="*/ 0 h 140"/>
                <a:gd name="T12" fmla="*/ 0 w 48"/>
                <a:gd name="T13" fmla="*/ 12 h 140"/>
                <a:gd name="T14" fmla="*/ 0 w 48"/>
                <a:gd name="T15" fmla="*/ 128 h 140"/>
                <a:gd name="T16" fmla="*/ 12 w 48"/>
                <a:gd name="T17" fmla="*/ 14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140">
                  <a:moveTo>
                    <a:pt x="12" y="140"/>
                  </a:moveTo>
                  <a:cubicBezTo>
                    <a:pt x="36" y="140"/>
                    <a:pt x="36" y="140"/>
                    <a:pt x="36" y="140"/>
                  </a:cubicBezTo>
                  <a:cubicBezTo>
                    <a:pt x="43" y="140"/>
                    <a:pt x="48" y="134"/>
                    <a:pt x="48" y="128"/>
                  </a:cubicBezTo>
                  <a:cubicBezTo>
                    <a:pt x="48" y="12"/>
                    <a:pt x="48" y="12"/>
                    <a:pt x="48" y="12"/>
                  </a:cubicBezTo>
                  <a:cubicBezTo>
                    <a:pt x="48" y="5"/>
                    <a:pt x="43" y="0"/>
                    <a:pt x="36" y="0"/>
                  </a:cubicBezTo>
                  <a:cubicBezTo>
                    <a:pt x="12" y="0"/>
                    <a:pt x="12" y="0"/>
                    <a:pt x="12" y="0"/>
                  </a:cubicBezTo>
                  <a:cubicBezTo>
                    <a:pt x="6" y="0"/>
                    <a:pt x="0" y="5"/>
                    <a:pt x="0" y="12"/>
                  </a:cubicBezTo>
                  <a:cubicBezTo>
                    <a:pt x="0" y="128"/>
                    <a:pt x="0" y="128"/>
                    <a:pt x="0" y="128"/>
                  </a:cubicBezTo>
                  <a:cubicBezTo>
                    <a:pt x="0" y="134"/>
                    <a:pt x="6" y="140"/>
                    <a:pt x="12" y="1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circle(in)">
                                      <p:cBhvr>
                                        <p:cTn id="10" dur="2000"/>
                                        <p:tgtEl>
                                          <p:spTgt spid="5"/>
                                        </p:tgtEl>
                                      </p:cBhvr>
                                    </p:animEffect>
                                  </p:childTnLst>
                                </p:cTn>
                              </p:par>
                              <p:par>
                                <p:cTn id="11" presetID="6" presetClass="entr" presetSubtype="16"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circle(in)">
                                      <p:cBhvr>
                                        <p:cTn id="13"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12630" y="936102"/>
            <a:ext cx="2069476" cy="1983041"/>
          </a:xfrm>
          <a:prstGeom prst="rect">
            <a:avLst/>
          </a:prstGeom>
        </p:spPr>
      </p:pic>
      <p:sp>
        <p:nvSpPr>
          <p:cNvPr id="5" name="七边形 4"/>
          <p:cNvSpPr/>
          <p:nvPr/>
        </p:nvSpPr>
        <p:spPr>
          <a:xfrm>
            <a:off x="734517" y="808747"/>
            <a:ext cx="2225702" cy="2181345"/>
          </a:xfrm>
          <a:prstGeom prst="heptagon">
            <a:avLst/>
          </a:prstGeom>
          <a:noFill/>
          <a:ln w="3175">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532499" y="936102"/>
            <a:ext cx="2069476" cy="1983041"/>
          </a:xfrm>
          <a:prstGeom prst="rect">
            <a:avLst/>
          </a:prstGeom>
        </p:spPr>
      </p:pic>
      <p:sp>
        <p:nvSpPr>
          <p:cNvPr id="11" name="七边形 10"/>
          <p:cNvSpPr/>
          <p:nvPr/>
        </p:nvSpPr>
        <p:spPr>
          <a:xfrm>
            <a:off x="3454386" y="808747"/>
            <a:ext cx="2225702" cy="2181345"/>
          </a:xfrm>
          <a:prstGeom prst="heptagon">
            <a:avLst/>
          </a:prstGeom>
          <a:noFill/>
          <a:ln w="3175">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268803" y="936102"/>
            <a:ext cx="2069476" cy="1983041"/>
          </a:xfrm>
          <a:prstGeom prst="rect">
            <a:avLst/>
          </a:prstGeom>
        </p:spPr>
      </p:pic>
      <p:sp>
        <p:nvSpPr>
          <p:cNvPr id="13" name="七边形 12"/>
          <p:cNvSpPr/>
          <p:nvPr/>
        </p:nvSpPr>
        <p:spPr>
          <a:xfrm>
            <a:off x="6190690" y="808747"/>
            <a:ext cx="2225702" cy="2181345"/>
          </a:xfrm>
          <a:prstGeom prst="heptagon">
            <a:avLst/>
          </a:prstGeom>
          <a:noFill/>
          <a:ln w="3175">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 Box 10"/>
          <p:cNvSpPr txBox="1">
            <a:spLocks noChangeArrowheads="1"/>
          </p:cNvSpPr>
          <p:nvPr/>
        </p:nvSpPr>
        <p:spPr bwMode="auto">
          <a:xfrm>
            <a:off x="611560" y="3278763"/>
            <a:ext cx="2142386" cy="877163"/>
          </a:xfrm>
          <a:prstGeom prst="rect">
            <a:avLst/>
          </a:prstGeom>
          <a:noFill/>
          <a:ln w="9525">
            <a:noFill/>
            <a:miter lim="800000"/>
          </a:ln>
        </p:spPr>
        <p:txBody>
          <a:bodyPr wrap="square" lIns="45720" tIns="22860" rIns="45720" bIns="22860">
            <a:spAutoFit/>
          </a:bodyPr>
          <a:lstStyle/>
          <a:p>
            <a:pPr marL="285750" indent="-285750" algn="ctr" defTabSz="1087755">
              <a:lnSpc>
                <a:spcPct val="150000"/>
              </a:lnSpc>
              <a:buFont typeface="Wingdings" panose="05000000000000000000" pitchFamily="2" charset="2"/>
              <a:buChar char="u"/>
            </a:pPr>
            <a:r>
              <a:rPr lang="zh-CN" altLang="en-US" sz="140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rPr>
              <a:t>点击这里添加标题</a:t>
            </a:r>
            <a:endParaRPr lang="en-US" altLang="zh-CN" sz="140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7755">
              <a:lnSpc>
                <a:spcPct val="15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点击这里添加标题点击这里添加标题点击这里</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5" name="Text Box 10"/>
          <p:cNvSpPr txBox="1">
            <a:spLocks noChangeArrowheads="1"/>
          </p:cNvSpPr>
          <p:nvPr/>
        </p:nvSpPr>
        <p:spPr bwMode="auto">
          <a:xfrm>
            <a:off x="3403680" y="3278763"/>
            <a:ext cx="2142386" cy="877163"/>
          </a:xfrm>
          <a:prstGeom prst="rect">
            <a:avLst/>
          </a:prstGeom>
          <a:noFill/>
          <a:ln w="9525">
            <a:noFill/>
            <a:miter lim="800000"/>
          </a:ln>
        </p:spPr>
        <p:txBody>
          <a:bodyPr wrap="square" lIns="45720" tIns="22860" rIns="45720" bIns="22860">
            <a:spAutoFit/>
          </a:bodyPr>
          <a:lstStyle/>
          <a:p>
            <a:pPr marL="285750" indent="-285750" algn="ctr" defTabSz="1087755">
              <a:lnSpc>
                <a:spcPct val="150000"/>
              </a:lnSpc>
              <a:buFont typeface="Wingdings" panose="05000000000000000000" pitchFamily="2" charset="2"/>
              <a:buChar char="u"/>
            </a:pPr>
            <a:r>
              <a:rPr lang="zh-CN" altLang="en-US" sz="140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rPr>
              <a:t>点击这里添加标题</a:t>
            </a:r>
            <a:endParaRPr lang="en-US" altLang="zh-CN" sz="140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7755">
              <a:lnSpc>
                <a:spcPct val="15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点击这里添加标题点击这里添加标题点击这里</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6" name="Text Box 10"/>
          <p:cNvSpPr txBox="1">
            <a:spLocks noChangeArrowheads="1"/>
          </p:cNvSpPr>
          <p:nvPr/>
        </p:nvSpPr>
        <p:spPr bwMode="auto">
          <a:xfrm>
            <a:off x="6256152" y="3278763"/>
            <a:ext cx="2142386" cy="877163"/>
          </a:xfrm>
          <a:prstGeom prst="rect">
            <a:avLst/>
          </a:prstGeom>
          <a:noFill/>
          <a:ln w="9525">
            <a:noFill/>
            <a:miter lim="800000"/>
          </a:ln>
        </p:spPr>
        <p:txBody>
          <a:bodyPr wrap="square" lIns="45720" tIns="22860" rIns="45720" bIns="22860">
            <a:spAutoFit/>
          </a:bodyPr>
          <a:lstStyle/>
          <a:p>
            <a:pPr marL="285750" indent="-285750" algn="ctr" defTabSz="1087755">
              <a:lnSpc>
                <a:spcPct val="150000"/>
              </a:lnSpc>
              <a:buFont typeface="Wingdings" panose="05000000000000000000" pitchFamily="2" charset="2"/>
              <a:buChar char="u"/>
            </a:pPr>
            <a:r>
              <a:rPr lang="zh-CN" altLang="en-US" sz="140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rPr>
              <a:t>点击这里添加标题</a:t>
            </a:r>
            <a:endParaRPr lang="en-US" altLang="zh-CN" sz="140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7755">
              <a:lnSpc>
                <a:spcPct val="15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点击这里添加标题点击这里添加标题点击这里</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cxnSp>
        <p:nvCxnSpPr>
          <p:cNvPr id="17" name="直接连接符 16"/>
          <p:cNvCxnSpPr/>
          <p:nvPr/>
        </p:nvCxnSpPr>
        <p:spPr>
          <a:xfrm>
            <a:off x="3096729" y="3422779"/>
            <a:ext cx="0" cy="733147"/>
          </a:xfrm>
          <a:prstGeom prst="line">
            <a:avLst/>
          </a:prstGeom>
          <a:ln>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5833033" y="3422779"/>
            <a:ext cx="0" cy="733147"/>
          </a:xfrm>
          <a:prstGeom prst="line">
            <a:avLst/>
          </a:prstGeom>
          <a:ln>
            <a:solidFill>
              <a:srgbClr val="C00000"/>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heel(1)">
                                      <p:cBhvr>
                                        <p:cTn id="10" dur="2000"/>
                                        <p:tgtEl>
                                          <p:spTgt spid="5"/>
                                        </p:tgtEl>
                                      </p:cBhvr>
                                    </p:animEffect>
                                  </p:childTnLst>
                                </p:cTn>
                              </p:par>
                              <p:par>
                                <p:cTn id="11" presetID="21" presetClass="entr" presetSubtype="1"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heel(1)">
                                      <p:cBhvr>
                                        <p:cTn id="13" dur="2000"/>
                                        <p:tgtEl>
                                          <p:spTgt spid="10"/>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heel(1)">
                                      <p:cBhvr>
                                        <p:cTn id="16" dur="2000"/>
                                        <p:tgtEl>
                                          <p:spTgt spid="11"/>
                                        </p:tgtEl>
                                      </p:cBhvr>
                                    </p:animEffect>
                                  </p:childTnLst>
                                </p:cTn>
                              </p:par>
                              <p:par>
                                <p:cTn id="17" presetID="21" presetClass="entr" presetSubtype="1"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heel(1)">
                                      <p:cBhvr>
                                        <p:cTn id="19" dur="2000"/>
                                        <p:tgtEl>
                                          <p:spTgt spid="12"/>
                                        </p:tgtEl>
                                      </p:cBhvr>
                                    </p:animEffect>
                                  </p:childTnLst>
                                </p:cTn>
                              </p:par>
                              <p:par>
                                <p:cTn id="20" presetID="21" presetClass="entr" presetSubtype="1"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heel(1)">
                                      <p:cBhvr>
                                        <p:cTn id="22" dur="2000"/>
                                        <p:tgtEl>
                                          <p:spTgt spid="13"/>
                                        </p:tgtEl>
                                      </p:cBhvr>
                                    </p:animEffect>
                                  </p:childTnLst>
                                </p:cTn>
                              </p:par>
                              <p:par>
                                <p:cTn id="23" presetID="21" presetClass="entr" presetSubtype="1"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heel(1)">
                                      <p:cBhvr>
                                        <p:cTn id="25" dur="2000"/>
                                        <p:tgtEl>
                                          <p:spTgt spid="14"/>
                                        </p:tgtEl>
                                      </p:cBhvr>
                                    </p:animEffect>
                                  </p:childTnLst>
                                </p:cTn>
                              </p:par>
                              <p:par>
                                <p:cTn id="26" presetID="21" presetClass="entr" presetSubtype="1"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heel(1)">
                                      <p:cBhvr>
                                        <p:cTn id="28" dur="2000"/>
                                        <p:tgtEl>
                                          <p:spTgt spid="15"/>
                                        </p:tgtEl>
                                      </p:cBhvr>
                                    </p:animEffect>
                                  </p:childTnLst>
                                </p:cTn>
                              </p:par>
                              <p:par>
                                <p:cTn id="29" presetID="21" presetClass="entr" presetSubtype="1"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heel(1)">
                                      <p:cBhvr>
                                        <p:cTn id="31" dur="2000"/>
                                        <p:tgtEl>
                                          <p:spTgt spid="16"/>
                                        </p:tgtEl>
                                      </p:cBhvr>
                                    </p:animEffect>
                                  </p:childTnLst>
                                </p:cTn>
                              </p:par>
                              <p:par>
                                <p:cTn id="32" presetID="21" presetClass="entr" presetSubtype="1" fill="hold"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heel(1)">
                                      <p:cBhvr>
                                        <p:cTn id="34" dur="2000"/>
                                        <p:tgtEl>
                                          <p:spTgt spid="17"/>
                                        </p:tgtEl>
                                      </p:cBhvr>
                                    </p:animEffect>
                                  </p:childTnLst>
                                </p:cTn>
                              </p:par>
                              <p:par>
                                <p:cTn id="35" presetID="21" presetClass="entr" presetSubtype="1"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heel(1)">
                                      <p:cBhvr>
                                        <p:cTn id="37"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animBg="1"/>
      <p:bldP spid="13" grpId="0" animBg="1"/>
      <p:bldP spid="14" grpId="0"/>
      <p:bldP spid="15" grpId="0"/>
      <p:bldP spid="1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l="6352" r="37157"/>
          <a:stretch>
            <a:fillRect/>
          </a:stretch>
        </p:blipFill>
        <p:spPr>
          <a:xfrm>
            <a:off x="0" y="0"/>
            <a:ext cx="4612943" cy="5143500"/>
          </a:xfrm>
          <a:prstGeom prst="rect">
            <a:avLst/>
          </a:prstGeom>
        </p:spPr>
      </p:pic>
      <p:sp>
        <p:nvSpPr>
          <p:cNvPr id="7" name="矩形 6"/>
          <p:cNvSpPr/>
          <p:nvPr/>
        </p:nvSpPr>
        <p:spPr>
          <a:xfrm>
            <a:off x="4612943" y="0"/>
            <a:ext cx="4531057" cy="5143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标题层"/>
          <p:cNvSpPr txBox="1"/>
          <p:nvPr/>
        </p:nvSpPr>
        <p:spPr bwMode="auto">
          <a:xfrm>
            <a:off x="4909232" y="2643758"/>
            <a:ext cx="3911240" cy="646331"/>
          </a:xfrm>
          <a:prstGeom prst="rect">
            <a:avLst/>
          </a:prstGeom>
          <a:noFill/>
          <a:effectLst/>
        </p:spPr>
        <p:txBody>
          <a:bodyPr wrap="square">
            <a:spAutoFit/>
          </a:bodyPr>
          <a:lstStyle/>
          <a:p>
            <a:pPr algn="ctr"/>
            <a:r>
              <a:rPr lang="zh-CN" altLang="en-US" sz="3600" b="1" dirty="0">
                <a:solidFill>
                  <a:schemeClr val="bg1"/>
                </a:solidFill>
                <a:latin typeface="微软雅黑" panose="020B0503020204020204" pitchFamily="34" charset="-122"/>
                <a:ea typeface="微软雅黑" panose="020B0503020204020204" pitchFamily="34" charset="-122"/>
              </a:rPr>
              <a:t>健身运动通用</a:t>
            </a:r>
            <a:r>
              <a:rPr lang="en-US" altLang="zh-CN" sz="3600" b="1" dirty="0">
                <a:solidFill>
                  <a:schemeClr val="bg1"/>
                </a:solidFill>
                <a:latin typeface="微软雅黑" panose="020B0503020204020204" pitchFamily="34" charset="-122"/>
                <a:ea typeface="微软雅黑" panose="020B0503020204020204" pitchFamily="34" charset="-122"/>
              </a:rPr>
              <a:t>PPT</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
        <p:nvSpPr>
          <p:cNvPr id="8" name="TextBox 15"/>
          <p:cNvSpPr txBox="1">
            <a:spLocks noChangeArrowheads="1"/>
          </p:cNvSpPr>
          <p:nvPr/>
        </p:nvSpPr>
        <p:spPr bwMode="auto">
          <a:xfrm>
            <a:off x="4981240" y="3509595"/>
            <a:ext cx="3731728" cy="646331"/>
          </a:xfrm>
          <a:prstGeom prst="rect">
            <a:avLst/>
          </a:prstGeom>
          <a:noFill/>
          <a:ln w="9525">
            <a:noFill/>
            <a:miter lim="800000"/>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lvl="0" algn="l">
              <a:lnSpc>
                <a:spcPct val="120000"/>
              </a:lnSpc>
              <a:defRPr sz="1200" b="0" kern="0">
                <a:solidFill>
                  <a:schemeClr val="accent3">
                    <a:lumMod val="50000"/>
                  </a:schemeClr>
                </a:solidFill>
                <a:latin typeface="微软雅黑" panose="020B0503020204020204" pitchFamily="34" charset="-122"/>
                <a:ea typeface="微软雅黑" panose="020B0503020204020204" pitchFamily="34" charset="-122"/>
              </a:defRPr>
            </a:lvl1pPr>
          </a:lstStyle>
          <a:p>
            <a:pPr algn="ctr">
              <a:lnSpc>
                <a:spcPct val="150000"/>
              </a:lnSpc>
            </a:pPr>
            <a:r>
              <a:rPr lang="zh-CN" altLang="en-US" dirty="0">
                <a:solidFill>
                  <a:schemeClr val="bg1"/>
                </a:solidFill>
              </a:rPr>
              <a:t>◆ 单击添加小标题内容 </a:t>
            </a:r>
            <a:r>
              <a:rPr lang="en-US" altLang="zh-CN" dirty="0">
                <a:solidFill>
                  <a:schemeClr val="bg1"/>
                </a:solidFill>
              </a:rPr>
              <a:t>	</a:t>
            </a:r>
            <a:r>
              <a:rPr lang="zh-CN" altLang="en-US" dirty="0" smtClean="0">
                <a:solidFill>
                  <a:schemeClr val="bg1"/>
                </a:solidFill>
              </a:rPr>
              <a:t>◆ </a:t>
            </a:r>
            <a:r>
              <a:rPr lang="zh-CN" altLang="en-US" dirty="0">
                <a:solidFill>
                  <a:schemeClr val="bg1"/>
                </a:solidFill>
              </a:rPr>
              <a:t>单击添加小标题内容</a:t>
            </a:r>
            <a:endParaRPr lang="en-US" altLang="zh-CN" dirty="0">
              <a:solidFill>
                <a:schemeClr val="bg1"/>
              </a:solidFill>
            </a:endParaRPr>
          </a:p>
          <a:p>
            <a:pPr algn="ctr">
              <a:lnSpc>
                <a:spcPct val="150000"/>
              </a:lnSpc>
            </a:pPr>
            <a:r>
              <a:rPr lang="zh-CN" altLang="en-US" dirty="0">
                <a:solidFill>
                  <a:schemeClr val="bg1"/>
                </a:solidFill>
              </a:rPr>
              <a:t>◆ 单击添加小标题</a:t>
            </a:r>
            <a:r>
              <a:rPr lang="zh-CN" altLang="en-US" dirty="0" smtClean="0">
                <a:solidFill>
                  <a:schemeClr val="bg1"/>
                </a:solidFill>
              </a:rPr>
              <a:t>内容</a:t>
            </a:r>
            <a:r>
              <a:rPr lang="en-US" altLang="zh-CN" dirty="0">
                <a:solidFill>
                  <a:schemeClr val="bg1"/>
                </a:solidFill>
              </a:rPr>
              <a:t>	</a:t>
            </a:r>
            <a:r>
              <a:rPr lang="zh-CN" altLang="en-US" dirty="0" smtClean="0">
                <a:solidFill>
                  <a:schemeClr val="bg1"/>
                </a:solidFill>
              </a:rPr>
              <a:t>◆ </a:t>
            </a:r>
            <a:r>
              <a:rPr lang="zh-CN" altLang="en-US" dirty="0">
                <a:solidFill>
                  <a:schemeClr val="bg1"/>
                </a:solidFill>
              </a:rPr>
              <a:t>单击添加小标题内容</a:t>
            </a:r>
            <a:endParaRPr lang="en-US" altLang="zh-CN" dirty="0">
              <a:solidFill>
                <a:schemeClr val="bg1"/>
              </a:solidFill>
            </a:endParaRPr>
          </a:p>
        </p:txBody>
      </p:sp>
      <p:cxnSp>
        <p:nvCxnSpPr>
          <p:cNvPr id="3" name="直接连接符 2"/>
          <p:cNvCxnSpPr/>
          <p:nvPr/>
        </p:nvCxnSpPr>
        <p:spPr>
          <a:xfrm>
            <a:off x="4981240" y="3363838"/>
            <a:ext cx="3731728" cy="0"/>
          </a:xfrm>
          <a:prstGeom prst="line">
            <a:avLst/>
          </a:prstGeom>
          <a:ln w="3175">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2" name="椭圆 1"/>
          <p:cNvSpPr/>
          <p:nvPr/>
        </p:nvSpPr>
        <p:spPr>
          <a:xfrm>
            <a:off x="6170534" y="847879"/>
            <a:ext cx="1407286" cy="140728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259"/>
          <p:cNvSpPr>
            <a:spLocks noChangeArrowheads="1"/>
          </p:cNvSpPr>
          <p:nvPr/>
        </p:nvSpPr>
        <p:spPr bwMode="auto">
          <a:xfrm>
            <a:off x="6008002" y="1205921"/>
            <a:ext cx="1732350"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4000" b="0" cap="all" dirty="0">
                <a:solidFill>
                  <a:schemeClr val="bg1"/>
                </a:solidFill>
                <a:latin typeface="Shihan" pitchFamily="50" charset="0"/>
                <a:cs typeface="Arial" panose="020B0604020202020204" pitchFamily="34" charset="0"/>
              </a:rPr>
              <a:t>PART </a:t>
            </a:r>
            <a:r>
              <a:rPr lang="en-US" altLang="zh-CN" sz="4000" b="0" cap="all" dirty="0" smtClean="0">
                <a:solidFill>
                  <a:schemeClr val="bg1"/>
                </a:solidFill>
                <a:latin typeface="Shihan" pitchFamily="50" charset="0"/>
                <a:cs typeface="Arial" panose="020B0604020202020204" pitchFamily="34" charset="0"/>
              </a:rPr>
              <a:t>05</a:t>
            </a:r>
            <a:endParaRPr lang="en-US" altLang="zh-CN" sz="4000" b="0" cap="all" dirty="0">
              <a:solidFill>
                <a:schemeClr val="bg1"/>
              </a:solidFill>
              <a:latin typeface="Shihan" pitchFamily="50" charset="0"/>
              <a:cs typeface="Arial" panose="020B0604020202020204" pitchFamily="34" charset="0"/>
            </a:endParaRPr>
          </a:p>
        </p:txBody>
      </p:sp>
      <p:sp>
        <p:nvSpPr>
          <p:cNvPr id="9" name="椭圆 8"/>
          <p:cNvSpPr/>
          <p:nvPr/>
        </p:nvSpPr>
        <p:spPr>
          <a:xfrm>
            <a:off x="6086423" y="771550"/>
            <a:ext cx="1559944" cy="1559944"/>
          </a:xfrm>
          <a:prstGeom prst="ellipse">
            <a:avLst/>
          </a:prstGeom>
          <a:noFill/>
          <a:ln w="317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par>
                          <p:cTn id="8" fill="hold">
                            <p:stCondLst>
                              <p:cond delay="20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0"/>
                                        </p:tgtEl>
                                        <p:attrNameLst>
                                          <p:attrName>ppt_y</p:attrName>
                                        </p:attrNameLst>
                                      </p:cBhvr>
                                      <p:tavLst>
                                        <p:tav tm="0">
                                          <p:val>
                                            <p:strVal val="#ppt_y"/>
                                          </p:val>
                                        </p:tav>
                                        <p:tav tm="100000">
                                          <p:val>
                                            <p:strVal val="#ppt_y"/>
                                          </p:val>
                                        </p:tav>
                                      </p:tavLst>
                                    </p:anim>
                                    <p:anim calcmode="lin" valueType="num">
                                      <p:cBhvr>
                                        <p:cTn id="13"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0"/>
                                        </p:tgtEl>
                                      </p:cBhvr>
                                    </p:animEffect>
                                  </p:childTnLst>
                                </p:cTn>
                              </p:par>
                            </p:childTnLst>
                          </p:cTn>
                        </p:par>
                        <p:par>
                          <p:cTn id="16" fill="hold">
                            <p:stCondLst>
                              <p:cond delay="2799"/>
                            </p:stCondLst>
                            <p:childTnLst>
                              <p:par>
                                <p:cTn id="17" presetID="26" presetClass="emph" presetSubtype="0" fill="hold" grpId="1" nodeType="afterEffect">
                                  <p:stCondLst>
                                    <p:cond delay="0"/>
                                  </p:stCondLst>
                                  <p:iterate type="lt">
                                    <p:tmPct val="0"/>
                                  </p:iterate>
                                  <p:childTnLst>
                                    <p:animEffect transition="out" filter="fade">
                                      <p:cBhvr>
                                        <p:cTn id="18" dur="500" tmFilter="0, 0; .2, .5; .8, .5; 1, 0"/>
                                        <p:tgtEl>
                                          <p:spTgt spid="10"/>
                                        </p:tgtEl>
                                      </p:cBhvr>
                                    </p:animEffect>
                                    <p:animScale>
                                      <p:cBhvr>
                                        <p:cTn id="19" dur="250" autoRev="1" fill="hold"/>
                                        <p:tgtEl>
                                          <p:spTgt spid="10"/>
                                        </p:tgtEl>
                                      </p:cBhvr>
                                      <p:by x="105000" y="105000"/>
                                    </p:animScale>
                                  </p:childTnLst>
                                </p:cTn>
                              </p:par>
                              <p:par>
                                <p:cTn id="20" presetID="2" presetClass="entr" presetSubtype="2" decel="5250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1000" fill="hold"/>
                                        <p:tgtEl>
                                          <p:spTgt spid="5"/>
                                        </p:tgtEl>
                                        <p:attrNameLst>
                                          <p:attrName>ppt_x</p:attrName>
                                        </p:attrNameLst>
                                      </p:cBhvr>
                                      <p:tavLst>
                                        <p:tav tm="0">
                                          <p:val>
                                            <p:strVal val="1+#ppt_w/2"/>
                                          </p:val>
                                        </p:tav>
                                        <p:tav tm="100000">
                                          <p:val>
                                            <p:strVal val="#ppt_x"/>
                                          </p:val>
                                        </p:tav>
                                      </p:tavLst>
                                    </p:anim>
                                    <p:anim calcmode="lin" valueType="num">
                                      <p:cBhvr additive="base">
                                        <p:cTn id="23" dur="10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wipe(left)">
                                      <p:cBhvr>
                                        <p:cTn id="3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0" grpId="0"/>
      <p:bldP spid="10"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11675" b="3895"/>
          <a:stretch>
            <a:fillRect/>
          </a:stretch>
        </p:blipFill>
        <p:spPr>
          <a:xfrm>
            <a:off x="0" y="0"/>
            <a:ext cx="9144000" cy="5143500"/>
          </a:xfrm>
          <a:prstGeom prst="rect">
            <a:avLst/>
          </a:prstGeom>
        </p:spPr>
      </p:pic>
      <p:sp>
        <p:nvSpPr>
          <p:cNvPr id="5" name="矩形 4"/>
          <p:cNvSpPr/>
          <p:nvPr/>
        </p:nvSpPr>
        <p:spPr>
          <a:xfrm>
            <a:off x="0" y="1239602"/>
            <a:ext cx="9144000" cy="2664296"/>
          </a:xfrm>
          <a:prstGeom prst="rect">
            <a:avLst/>
          </a:prstGeom>
          <a:solidFill>
            <a:srgbClr val="C0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043608" y="1644700"/>
            <a:ext cx="1901011" cy="1901011"/>
          </a:xfrm>
          <a:prstGeom prst="ellipse">
            <a:avLst/>
          </a:prstGeom>
          <a:solidFill>
            <a:schemeClr val="bg1"/>
          </a:solidFill>
          <a:ln w="3175">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1130018" y="1731109"/>
            <a:ext cx="1728192" cy="1728192"/>
          </a:xfrm>
          <a:prstGeom prst="ellipse">
            <a:avLst/>
          </a:prstGeom>
          <a:noFill/>
          <a:ln w="317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 Box 10"/>
          <p:cNvSpPr txBox="1">
            <a:spLocks noChangeArrowheads="1"/>
          </p:cNvSpPr>
          <p:nvPr/>
        </p:nvSpPr>
        <p:spPr bwMode="auto">
          <a:xfrm>
            <a:off x="3363976" y="1956197"/>
            <a:ext cx="5328592" cy="1131079"/>
          </a:xfrm>
          <a:prstGeom prst="rect">
            <a:avLst/>
          </a:prstGeom>
          <a:noFill/>
          <a:ln w="9525">
            <a:noFill/>
            <a:miter lim="800000"/>
          </a:ln>
        </p:spPr>
        <p:txBody>
          <a:bodyPr wrap="square" lIns="45720" tIns="22860" rIns="45720" bIns="22860">
            <a:spAutoFit/>
          </a:bodyPr>
          <a:lstStyle/>
          <a:p>
            <a:pPr marL="285750" indent="-285750" defTabSz="1087755">
              <a:lnSpc>
                <a:spcPct val="150000"/>
              </a:lnSpc>
              <a:buFont typeface="Wingdings" panose="05000000000000000000" pitchFamily="2" charset="2"/>
              <a:buChar char="u"/>
            </a:pPr>
            <a:r>
              <a:rPr lang="zh-CN" altLang="en-US" sz="140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点击这里添加标题</a:t>
            </a:r>
            <a:endParaRPr lang="en-US" altLang="zh-CN" sz="140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a:p>
            <a:pPr defTabSz="1087755">
              <a:lnSpc>
                <a:spcPct val="150000"/>
              </a:lnSpc>
            </a:pPr>
            <a:r>
              <a:rPr lang="zh-CN" altLang="en-US" sz="11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点击这里添加标题点击这里添加标题点击这里点击这里添加标题点击这里添加标题点击</a:t>
            </a:r>
            <a:r>
              <a:rPr lang="zh-CN" altLang="en-US" sz="1100" dirty="0" smtClean="0">
                <a:solidFill>
                  <a:schemeClr val="bg1"/>
                </a:solidFill>
                <a:latin typeface="微软雅黑" panose="020B0503020204020204" pitchFamily="34" charset="-122"/>
                <a:ea typeface="微软雅黑" panose="020B0503020204020204" pitchFamily="34" charset="-122"/>
                <a:cs typeface="Open Sans" panose="020B0606030504020204" pitchFamily="34" charset="0"/>
              </a:rPr>
              <a:t>这里</a:t>
            </a:r>
            <a:r>
              <a:rPr lang="zh-CN" altLang="en-US" sz="11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点击这里添加标题点击这里添加标题点击</a:t>
            </a:r>
            <a:r>
              <a:rPr lang="zh-CN" altLang="en-US" sz="1100" dirty="0" smtClean="0">
                <a:solidFill>
                  <a:schemeClr val="bg1"/>
                </a:solidFill>
                <a:latin typeface="微软雅黑" panose="020B0503020204020204" pitchFamily="34" charset="-122"/>
                <a:ea typeface="微软雅黑" panose="020B0503020204020204" pitchFamily="34" charset="-122"/>
                <a:cs typeface="Open Sans" panose="020B0606030504020204" pitchFamily="34" charset="0"/>
              </a:rPr>
              <a:t>这里</a:t>
            </a:r>
            <a:r>
              <a:rPr lang="zh-CN" altLang="en-US" sz="11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点击这里添加标题点击这里添加标题点击</a:t>
            </a:r>
            <a:r>
              <a:rPr lang="zh-CN" altLang="en-US" sz="1100" dirty="0" smtClean="0">
                <a:solidFill>
                  <a:schemeClr val="bg1"/>
                </a:solidFill>
                <a:latin typeface="微软雅黑" panose="020B0503020204020204" pitchFamily="34" charset="-122"/>
                <a:ea typeface="微软雅黑" panose="020B0503020204020204" pitchFamily="34" charset="-122"/>
                <a:cs typeface="Open Sans" panose="020B0606030504020204" pitchFamily="34" charset="0"/>
              </a:rPr>
              <a:t>这里</a:t>
            </a:r>
            <a:endParaRPr lang="en-US" altLang="zh-CN" sz="11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10" name="组合 9"/>
          <p:cNvGrpSpPr/>
          <p:nvPr/>
        </p:nvGrpSpPr>
        <p:grpSpPr>
          <a:xfrm>
            <a:off x="1641708" y="2023194"/>
            <a:ext cx="704810" cy="1148087"/>
            <a:chOff x="9407525" y="4894263"/>
            <a:chExt cx="252412" cy="411162"/>
          </a:xfrm>
          <a:solidFill>
            <a:schemeClr val="tx1"/>
          </a:solidFill>
        </p:grpSpPr>
        <p:sp>
          <p:nvSpPr>
            <p:cNvPr id="11" name="Freeform 422"/>
            <p:cNvSpPr/>
            <p:nvPr/>
          </p:nvSpPr>
          <p:spPr bwMode="auto">
            <a:xfrm>
              <a:off x="9432925" y="5114925"/>
              <a:ext cx="201612" cy="190500"/>
            </a:xfrm>
            <a:custGeom>
              <a:avLst/>
              <a:gdLst>
                <a:gd name="T0" fmla="*/ 0 w 63"/>
                <a:gd name="T1" fmla="*/ 0 h 59"/>
                <a:gd name="T2" fmla="*/ 0 w 63"/>
                <a:gd name="T3" fmla="*/ 55 h 59"/>
                <a:gd name="T4" fmla="*/ 2 w 63"/>
                <a:gd name="T5" fmla="*/ 58 h 59"/>
                <a:gd name="T6" fmla="*/ 6 w 63"/>
                <a:gd name="T7" fmla="*/ 58 h 59"/>
                <a:gd name="T8" fmla="*/ 31 w 63"/>
                <a:gd name="T9" fmla="*/ 43 h 59"/>
                <a:gd name="T10" fmla="*/ 56 w 63"/>
                <a:gd name="T11" fmla="*/ 58 h 59"/>
                <a:gd name="T12" fmla="*/ 59 w 63"/>
                <a:gd name="T13" fmla="*/ 59 h 59"/>
                <a:gd name="T14" fmla="*/ 60 w 63"/>
                <a:gd name="T15" fmla="*/ 58 h 59"/>
                <a:gd name="T16" fmla="*/ 63 w 63"/>
                <a:gd name="T17" fmla="*/ 55 h 59"/>
                <a:gd name="T18" fmla="*/ 63 w 63"/>
                <a:gd name="T19" fmla="*/ 0 h 59"/>
                <a:gd name="T20" fmla="*/ 55 w 63"/>
                <a:gd name="T21" fmla="*/ 7 h 59"/>
                <a:gd name="T22" fmla="*/ 55 w 63"/>
                <a:gd name="T23" fmla="*/ 47 h 59"/>
                <a:gd name="T24" fmla="*/ 33 w 63"/>
                <a:gd name="T25" fmla="*/ 35 h 59"/>
                <a:gd name="T26" fmla="*/ 31 w 63"/>
                <a:gd name="T27" fmla="*/ 34 h 59"/>
                <a:gd name="T28" fmla="*/ 29 w 63"/>
                <a:gd name="T29" fmla="*/ 35 h 59"/>
                <a:gd name="T30" fmla="*/ 8 w 63"/>
                <a:gd name="T31" fmla="*/ 47 h 59"/>
                <a:gd name="T32" fmla="*/ 8 w 63"/>
                <a:gd name="T33" fmla="*/ 7 h 59"/>
                <a:gd name="T34" fmla="*/ 0 w 63"/>
                <a:gd name="T35"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3" h="59">
                  <a:moveTo>
                    <a:pt x="0" y="0"/>
                  </a:moveTo>
                  <a:cubicBezTo>
                    <a:pt x="0" y="55"/>
                    <a:pt x="0" y="55"/>
                    <a:pt x="0" y="55"/>
                  </a:cubicBezTo>
                  <a:cubicBezTo>
                    <a:pt x="0" y="56"/>
                    <a:pt x="1" y="57"/>
                    <a:pt x="2" y="58"/>
                  </a:cubicBezTo>
                  <a:cubicBezTo>
                    <a:pt x="3" y="59"/>
                    <a:pt x="5" y="59"/>
                    <a:pt x="6" y="58"/>
                  </a:cubicBezTo>
                  <a:cubicBezTo>
                    <a:pt x="31" y="43"/>
                    <a:pt x="31" y="43"/>
                    <a:pt x="31" y="43"/>
                  </a:cubicBezTo>
                  <a:cubicBezTo>
                    <a:pt x="56" y="58"/>
                    <a:pt x="56" y="58"/>
                    <a:pt x="56" y="58"/>
                  </a:cubicBezTo>
                  <a:cubicBezTo>
                    <a:pt x="57" y="58"/>
                    <a:pt x="58" y="59"/>
                    <a:pt x="59" y="59"/>
                  </a:cubicBezTo>
                  <a:cubicBezTo>
                    <a:pt x="59" y="59"/>
                    <a:pt x="60" y="58"/>
                    <a:pt x="60" y="58"/>
                  </a:cubicBezTo>
                  <a:cubicBezTo>
                    <a:pt x="62" y="57"/>
                    <a:pt x="63" y="56"/>
                    <a:pt x="63" y="55"/>
                  </a:cubicBezTo>
                  <a:cubicBezTo>
                    <a:pt x="63" y="0"/>
                    <a:pt x="63" y="0"/>
                    <a:pt x="63" y="0"/>
                  </a:cubicBezTo>
                  <a:cubicBezTo>
                    <a:pt x="60" y="3"/>
                    <a:pt x="57" y="5"/>
                    <a:pt x="55" y="7"/>
                  </a:cubicBezTo>
                  <a:cubicBezTo>
                    <a:pt x="55" y="47"/>
                    <a:pt x="55" y="47"/>
                    <a:pt x="55" y="47"/>
                  </a:cubicBezTo>
                  <a:cubicBezTo>
                    <a:pt x="33" y="35"/>
                    <a:pt x="33" y="35"/>
                    <a:pt x="33" y="35"/>
                  </a:cubicBezTo>
                  <a:cubicBezTo>
                    <a:pt x="33" y="34"/>
                    <a:pt x="32" y="34"/>
                    <a:pt x="31" y="34"/>
                  </a:cubicBezTo>
                  <a:cubicBezTo>
                    <a:pt x="31" y="34"/>
                    <a:pt x="30" y="34"/>
                    <a:pt x="29" y="35"/>
                  </a:cubicBezTo>
                  <a:cubicBezTo>
                    <a:pt x="8" y="47"/>
                    <a:pt x="8" y="47"/>
                    <a:pt x="8" y="47"/>
                  </a:cubicBezTo>
                  <a:cubicBezTo>
                    <a:pt x="8" y="7"/>
                    <a:pt x="8" y="7"/>
                    <a:pt x="8" y="7"/>
                  </a:cubicBezTo>
                  <a:cubicBezTo>
                    <a:pt x="5" y="5"/>
                    <a:pt x="3" y="3"/>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423"/>
            <p:cNvSpPr>
              <a:spLocks noEditPoints="1"/>
            </p:cNvSpPr>
            <p:nvPr/>
          </p:nvSpPr>
          <p:spPr bwMode="auto">
            <a:xfrm>
              <a:off x="9407525" y="4894263"/>
              <a:ext cx="252412" cy="250825"/>
            </a:xfrm>
            <a:custGeom>
              <a:avLst/>
              <a:gdLst>
                <a:gd name="T0" fmla="*/ 39 w 79"/>
                <a:gd name="T1" fmla="*/ 78 h 78"/>
                <a:gd name="T2" fmla="*/ 79 w 79"/>
                <a:gd name="T3" fmla="*/ 39 h 78"/>
                <a:gd name="T4" fmla="*/ 39 w 79"/>
                <a:gd name="T5" fmla="*/ 0 h 78"/>
                <a:gd name="T6" fmla="*/ 0 w 79"/>
                <a:gd name="T7" fmla="*/ 39 h 78"/>
                <a:gd name="T8" fmla="*/ 39 w 79"/>
                <a:gd name="T9" fmla="*/ 78 h 78"/>
                <a:gd name="T10" fmla="*/ 39 w 79"/>
                <a:gd name="T11" fmla="*/ 8 h 78"/>
                <a:gd name="T12" fmla="*/ 71 w 79"/>
                <a:gd name="T13" fmla="*/ 39 h 78"/>
                <a:gd name="T14" fmla="*/ 39 w 79"/>
                <a:gd name="T15" fmla="*/ 70 h 78"/>
                <a:gd name="T16" fmla="*/ 8 w 79"/>
                <a:gd name="T17" fmla="*/ 39 h 78"/>
                <a:gd name="T18" fmla="*/ 39 w 79"/>
                <a:gd name="T19" fmla="*/ 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 h="78">
                  <a:moveTo>
                    <a:pt x="39" y="78"/>
                  </a:moveTo>
                  <a:cubicBezTo>
                    <a:pt x="61" y="78"/>
                    <a:pt x="79" y="61"/>
                    <a:pt x="79" y="39"/>
                  </a:cubicBezTo>
                  <a:cubicBezTo>
                    <a:pt x="79" y="18"/>
                    <a:pt x="61" y="0"/>
                    <a:pt x="39" y="0"/>
                  </a:cubicBezTo>
                  <a:cubicBezTo>
                    <a:pt x="18" y="0"/>
                    <a:pt x="0" y="18"/>
                    <a:pt x="0" y="39"/>
                  </a:cubicBezTo>
                  <a:cubicBezTo>
                    <a:pt x="0" y="61"/>
                    <a:pt x="18" y="78"/>
                    <a:pt x="39" y="78"/>
                  </a:cubicBezTo>
                  <a:close/>
                  <a:moveTo>
                    <a:pt x="39" y="8"/>
                  </a:moveTo>
                  <a:cubicBezTo>
                    <a:pt x="57" y="8"/>
                    <a:pt x="71" y="22"/>
                    <a:pt x="71" y="39"/>
                  </a:cubicBezTo>
                  <a:cubicBezTo>
                    <a:pt x="71" y="56"/>
                    <a:pt x="57" y="70"/>
                    <a:pt x="39" y="70"/>
                  </a:cubicBezTo>
                  <a:cubicBezTo>
                    <a:pt x="22" y="70"/>
                    <a:pt x="8" y="56"/>
                    <a:pt x="8" y="39"/>
                  </a:cubicBezTo>
                  <a:cubicBezTo>
                    <a:pt x="8" y="22"/>
                    <a:pt x="22" y="8"/>
                    <a:pt x="39"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424"/>
            <p:cNvSpPr/>
            <p:nvPr/>
          </p:nvSpPr>
          <p:spPr bwMode="auto">
            <a:xfrm>
              <a:off x="9490075" y="4948238"/>
              <a:ext cx="87312" cy="134938"/>
            </a:xfrm>
            <a:custGeom>
              <a:avLst/>
              <a:gdLst>
                <a:gd name="T0" fmla="*/ 4 w 27"/>
                <a:gd name="T1" fmla="*/ 34 h 42"/>
                <a:gd name="T2" fmla="*/ 0 w 27"/>
                <a:gd name="T3" fmla="*/ 38 h 42"/>
                <a:gd name="T4" fmla="*/ 4 w 27"/>
                <a:gd name="T5" fmla="*/ 42 h 42"/>
                <a:gd name="T6" fmla="*/ 13 w 27"/>
                <a:gd name="T7" fmla="*/ 42 h 42"/>
                <a:gd name="T8" fmla="*/ 23 w 27"/>
                <a:gd name="T9" fmla="*/ 42 h 42"/>
                <a:gd name="T10" fmla="*/ 27 w 27"/>
                <a:gd name="T11" fmla="*/ 38 h 42"/>
                <a:gd name="T12" fmla="*/ 23 w 27"/>
                <a:gd name="T13" fmla="*/ 34 h 42"/>
                <a:gd name="T14" fmla="*/ 17 w 27"/>
                <a:gd name="T15" fmla="*/ 34 h 42"/>
                <a:gd name="T16" fmla="*/ 17 w 27"/>
                <a:gd name="T17" fmla="*/ 5 h 42"/>
                <a:gd name="T18" fmla="*/ 15 w 27"/>
                <a:gd name="T19" fmla="*/ 1 h 42"/>
                <a:gd name="T20" fmla="*/ 11 w 27"/>
                <a:gd name="T21" fmla="*/ 2 h 42"/>
                <a:gd name="T22" fmla="*/ 1 w 27"/>
                <a:gd name="T23" fmla="*/ 10 h 42"/>
                <a:gd name="T24" fmla="*/ 1 w 27"/>
                <a:gd name="T25" fmla="*/ 16 h 42"/>
                <a:gd name="T26" fmla="*/ 7 w 27"/>
                <a:gd name="T27" fmla="*/ 16 h 42"/>
                <a:gd name="T28" fmla="*/ 9 w 27"/>
                <a:gd name="T29" fmla="*/ 14 h 42"/>
                <a:gd name="T30" fmla="*/ 9 w 27"/>
                <a:gd name="T31" fmla="*/ 34 h 42"/>
                <a:gd name="T32" fmla="*/ 4 w 27"/>
                <a:gd name="T33" fmla="*/ 34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42">
                  <a:moveTo>
                    <a:pt x="4" y="34"/>
                  </a:moveTo>
                  <a:cubicBezTo>
                    <a:pt x="2" y="34"/>
                    <a:pt x="0" y="36"/>
                    <a:pt x="0" y="38"/>
                  </a:cubicBezTo>
                  <a:cubicBezTo>
                    <a:pt x="0" y="41"/>
                    <a:pt x="2" y="42"/>
                    <a:pt x="4" y="42"/>
                  </a:cubicBezTo>
                  <a:cubicBezTo>
                    <a:pt x="13" y="42"/>
                    <a:pt x="13" y="42"/>
                    <a:pt x="13" y="42"/>
                  </a:cubicBezTo>
                  <a:cubicBezTo>
                    <a:pt x="23" y="42"/>
                    <a:pt x="23" y="42"/>
                    <a:pt x="23" y="42"/>
                  </a:cubicBezTo>
                  <a:cubicBezTo>
                    <a:pt x="25" y="42"/>
                    <a:pt x="27" y="41"/>
                    <a:pt x="27" y="38"/>
                  </a:cubicBezTo>
                  <a:cubicBezTo>
                    <a:pt x="27" y="36"/>
                    <a:pt x="25" y="34"/>
                    <a:pt x="23" y="34"/>
                  </a:cubicBezTo>
                  <a:cubicBezTo>
                    <a:pt x="17" y="34"/>
                    <a:pt x="17" y="34"/>
                    <a:pt x="17" y="34"/>
                  </a:cubicBezTo>
                  <a:cubicBezTo>
                    <a:pt x="17" y="5"/>
                    <a:pt x="17" y="5"/>
                    <a:pt x="17" y="5"/>
                  </a:cubicBezTo>
                  <a:cubicBezTo>
                    <a:pt x="17" y="3"/>
                    <a:pt x="16" y="2"/>
                    <a:pt x="15" y="1"/>
                  </a:cubicBezTo>
                  <a:cubicBezTo>
                    <a:pt x="14" y="0"/>
                    <a:pt x="12" y="1"/>
                    <a:pt x="11" y="2"/>
                  </a:cubicBezTo>
                  <a:cubicBezTo>
                    <a:pt x="1" y="10"/>
                    <a:pt x="1" y="10"/>
                    <a:pt x="1" y="10"/>
                  </a:cubicBezTo>
                  <a:cubicBezTo>
                    <a:pt x="0" y="11"/>
                    <a:pt x="0" y="14"/>
                    <a:pt x="1" y="16"/>
                  </a:cubicBezTo>
                  <a:cubicBezTo>
                    <a:pt x="3" y="17"/>
                    <a:pt x="5" y="17"/>
                    <a:pt x="7" y="16"/>
                  </a:cubicBezTo>
                  <a:cubicBezTo>
                    <a:pt x="9" y="14"/>
                    <a:pt x="9" y="14"/>
                    <a:pt x="9" y="14"/>
                  </a:cubicBezTo>
                  <a:cubicBezTo>
                    <a:pt x="9" y="34"/>
                    <a:pt x="9" y="34"/>
                    <a:pt x="9" y="34"/>
                  </a:cubicBezTo>
                  <a:lnTo>
                    <a:pt x="4"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par>
                                <p:cTn id="8" presetID="14" presetClass="entr" presetSubtype="1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randombar(horizontal)">
                                      <p:cBhvr>
                                        <p:cTn id="10" dur="500"/>
                                        <p:tgtEl>
                                          <p:spTgt spid="4"/>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500"/>
                                        <p:tgtEl>
                                          <p:spTgt spid="6"/>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randombar(horizontal)">
                                      <p:cBhvr>
                                        <p:cTn id="19" dur="500"/>
                                        <p:tgtEl>
                                          <p:spTgt spid="9"/>
                                        </p:tgtEl>
                                      </p:cBhvr>
                                    </p:animEffect>
                                  </p:childTnLst>
                                </p:cTn>
                              </p:par>
                              <p:par>
                                <p:cTn id="20" presetID="14" presetClass="entr" presetSubtype="10"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randombar(horizontal)">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六边形 8"/>
          <p:cNvSpPr/>
          <p:nvPr/>
        </p:nvSpPr>
        <p:spPr>
          <a:xfrm>
            <a:off x="694724" y="1081184"/>
            <a:ext cx="1169410" cy="1008112"/>
          </a:xfrm>
          <a:prstGeom prst="hexag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 Box 10"/>
          <p:cNvSpPr txBox="1">
            <a:spLocks noChangeArrowheads="1"/>
          </p:cNvSpPr>
          <p:nvPr/>
        </p:nvSpPr>
        <p:spPr bwMode="auto">
          <a:xfrm>
            <a:off x="2064087" y="843558"/>
            <a:ext cx="2378798" cy="1384995"/>
          </a:xfrm>
          <a:prstGeom prst="rect">
            <a:avLst/>
          </a:prstGeom>
          <a:noFill/>
          <a:ln w="9525">
            <a:noFill/>
            <a:miter lim="800000"/>
          </a:ln>
        </p:spPr>
        <p:txBody>
          <a:bodyPr wrap="square" lIns="45720" tIns="22860" rIns="45720" bIns="22860">
            <a:spAutoFit/>
          </a:bodyPr>
          <a:lstStyle/>
          <a:p>
            <a:pPr marL="285750" indent="-285750" defTabSz="1087755">
              <a:lnSpc>
                <a:spcPct val="150000"/>
              </a:lnSpc>
              <a:buFont typeface="Wingdings" panose="05000000000000000000" pitchFamily="2" charset="2"/>
              <a:buChar char="u"/>
            </a:pPr>
            <a:r>
              <a:rPr lang="zh-CN" altLang="en-US" sz="1400" b="1" dirty="0">
                <a:latin typeface="微软雅黑" panose="020B0503020204020204" pitchFamily="34" charset="-122"/>
                <a:ea typeface="微软雅黑" panose="020B0503020204020204" pitchFamily="34" charset="-122"/>
                <a:cs typeface="Open Sans" panose="020B0606030504020204" pitchFamily="34" charset="0"/>
              </a:rPr>
              <a:t>点击这里添加标题</a:t>
            </a:r>
            <a:endParaRPr lang="en-US" altLang="zh-CN" sz="1400" b="1" dirty="0">
              <a:latin typeface="微软雅黑" panose="020B0503020204020204" pitchFamily="34" charset="-122"/>
              <a:ea typeface="微软雅黑" panose="020B0503020204020204" pitchFamily="34" charset="-122"/>
              <a:cs typeface="Open Sans" panose="020B0606030504020204" pitchFamily="34" charset="0"/>
            </a:endParaRPr>
          </a:p>
          <a:p>
            <a:pPr defTabSz="1087755">
              <a:lnSpc>
                <a:spcPct val="150000"/>
              </a:lnSpc>
            </a:pPr>
            <a:r>
              <a:rPr lang="zh-CN" altLang="en-US" sz="1100" dirty="0">
                <a:latin typeface="微软雅黑" panose="020B0503020204020204" pitchFamily="34" charset="-122"/>
                <a:ea typeface="微软雅黑" panose="020B0503020204020204" pitchFamily="34" charset="-122"/>
                <a:cs typeface="Open Sans" panose="020B0606030504020204" pitchFamily="34" charset="0"/>
              </a:rPr>
              <a:t>点击这里添加标题点击这里添加标题点击这里点击这里添加标题点击这里添加标题点击</a:t>
            </a:r>
            <a:r>
              <a:rPr lang="zh-CN" altLang="en-US" sz="1100" dirty="0" smtClean="0">
                <a:latin typeface="微软雅黑" panose="020B0503020204020204" pitchFamily="34" charset="-122"/>
                <a:ea typeface="微软雅黑" panose="020B0503020204020204" pitchFamily="34" charset="-122"/>
                <a:cs typeface="Open Sans" panose="020B0606030504020204" pitchFamily="34" charset="0"/>
              </a:rPr>
              <a:t>这里</a:t>
            </a:r>
            <a:r>
              <a:rPr lang="zh-CN" altLang="en-US" sz="1100" dirty="0">
                <a:latin typeface="微软雅黑" panose="020B0503020204020204" pitchFamily="34" charset="-122"/>
                <a:ea typeface="微软雅黑" panose="020B0503020204020204" pitchFamily="34" charset="-122"/>
                <a:cs typeface="Open Sans" panose="020B0606030504020204" pitchFamily="34" charset="0"/>
              </a:rPr>
              <a:t>点击这里添加标题点击这里添加</a:t>
            </a:r>
            <a:r>
              <a:rPr lang="zh-CN" altLang="en-US" sz="1100" dirty="0" smtClean="0">
                <a:latin typeface="微软雅黑" panose="020B0503020204020204" pitchFamily="34" charset="-122"/>
                <a:ea typeface="微软雅黑" panose="020B0503020204020204" pitchFamily="34" charset="-122"/>
                <a:cs typeface="Open Sans" panose="020B0606030504020204" pitchFamily="34" charset="0"/>
              </a:rPr>
              <a:t>标题</a:t>
            </a:r>
            <a:endParaRPr lang="en-US" altLang="zh-CN" sz="1100" dirty="0">
              <a:latin typeface="微软雅黑" panose="020B0503020204020204" pitchFamily="34" charset="-122"/>
              <a:ea typeface="微软雅黑" panose="020B0503020204020204" pitchFamily="34" charset="-122"/>
              <a:cs typeface="Open Sans" panose="020B0606030504020204" pitchFamily="34" charset="0"/>
            </a:endParaRPr>
          </a:p>
        </p:txBody>
      </p:sp>
      <p:sp>
        <p:nvSpPr>
          <p:cNvPr id="19" name="六边形 18"/>
          <p:cNvSpPr/>
          <p:nvPr/>
        </p:nvSpPr>
        <p:spPr>
          <a:xfrm>
            <a:off x="694724" y="3223607"/>
            <a:ext cx="1169410" cy="1008112"/>
          </a:xfrm>
          <a:prstGeom prst="hexag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 Box 10"/>
          <p:cNvSpPr txBox="1">
            <a:spLocks noChangeArrowheads="1"/>
          </p:cNvSpPr>
          <p:nvPr/>
        </p:nvSpPr>
        <p:spPr bwMode="auto">
          <a:xfrm>
            <a:off x="2064087" y="2985981"/>
            <a:ext cx="2378798" cy="1384995"/>
          </a:xfrm>
          <a:prstGeom prst="rect">
            <a:avLst/>
          </a:prstGeom>
          <a:noFill/>
          <a:ln w="9525">
            <a:noFill/>
            <a:miter lim="800000"/>
          </a:ln>
        </p:spPr>
        <p:txBody>
          <a:bodyPr wrap="square" lIns="45720" tIns="22860" rIns="45720" bIns="22860">
            <a:spAutoFit/>
          </a:bodyPr>
          <a:lstStyle/>
          <a:p>
            <a:pPr marL="285750" indent="-285750" defTabSz="1087755">
              <a:lnSpc>
                <a:spcPct val="150000"/>
              </a:lnSpc>
              <a:buFont typeface="Wingdings" panose="05000000000000000000" pitchFamily="2" charset="2"/>
              <a:buChar char="u"/>
            </a:pPr>
            <a:r>
              <a:rPr lang="zh-CN" altLang="en-US" sz="1400" b="1" dirty="0">
                <a:latin typeface="微软雅黑" panose="020B0503020204020204" pitchFamily="34" charset="-122"/>
                <a:ea typeface="微软雅黑" panose="020B0503020204020204" pitchFamily="34" charset="-122"/>
                <a:cs typeface="Open Sans" panose="020B0606030504020204" pitchFamily="34" charset="0"/>
              </a:rPr>
              <a:t>点击这里添加标题</a:t>
            </a:r>
            <a:endParaRPr lang="en-US" altLang="zh-CN" sz="1400" b="1" dirty="0">
              <a:latin typeface="微软雅黑" panose="020B0503020204020204" pitchFamily="34" charset="-122"/>
              <a:ea typeface="微软雅黑" panose="020B0503020204020204" pitchFamily="34" charset="-122"/>
              <a:cs typeface="Open Sans" panose="020B0606030504020204" pitchFamily="34" charset="0"/>
            </a:endParaRPr>
          </a:p>
          <a:p>
            <a:pPr defTabSz="1087755">
              <a:lnSpc>
                <a:spcPct val="150000"/>
              </a:lnSpc>
            </a:pPr>
            <a:r>
              <a:rPr lang="zh-CN" altLang="en-US" sz="1100" dirty="0">
                <a:latin typeface="微软雅黑" panose="020B0503020204020204" pitchFamily="34" charset="-122"/>
                <a:ea typeface="微软雅黑" panose="020B0503020204020204" pitchFamily="34" charset="-122"/>
                <a:cs typeface="Open Sans" panose="020B0606030504020204" pitchFamily="34" charset="0"/>
              </a:rPr>
              <a:t>点击这里添加标题点击这里添加标题点击这里点击这里添加标题点击这里添加标题点击</a:t>
            </a:r>
            <a:r>
              <a:rPr lang="zh-CN" altLang="en-US" sz="1100" dirty="0" smtClean="0">
                <a:latin typeface="微软雅黑" panose="020B0503020204020204" pitchFamily="34" charset="-122"/>
                <a:ea typeface="微软雅黑" panose="020B0503020204020204" pitchFamily="34" charset="-122"/>
                <a:cs typeface="Open Sans" panose="020B0606030504020204" pitchFamily="34" charset="0"/>
              </a:rPr>
              <a:t>这里</a:t>
            </a:r>
            <a:r>
              <a:rPr lang="zh-CN" altLang="en-US" sz="1100" dirty="0">
                <a:latin typeface="微软雅黑" panose="020B0503020204020204" pitchFamily="34" charset="-122"/>
                <a:ea typeface="微软雅黑" panose="020B0503020204020204" pitchFamily="34" charset="-122"/>
                <a:cs typeface="Open Sans" panose="020B0606030504020204" pitchFamily="34" charset="0"/>
              </a:rPr>
              <a:t>点击这里添加标题点击这里添加</a:t>
            </a:r>
            <a:r>
              <a:rPr lang="zh-CN" altLang="en-US" sz="1100" dirty="0" smtClean="0">
                <a:latin typeface="微软雅黑" panose="020B0503020204020204" pitchFamily="34" charset="-122"/>
                <a:ea typeface="微软雅黑" panose="020B0503020204020204" pitchFamily="34" charset="-122"/>
                <a:cs typeface="Open Sans" panose="020B0606030504020204" pitchFamily="34" charset="0"/>
              </a:rPr>
              <a:t>标题</a:t>
            </a:r>
            <a:endParaRPr lang="en-US" altLang="zh-CN" sz="1100" dirty="0">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40" name="组合 39"/>
          <p:cNvGrpSpPr/>
          <p:nvPr/>
        </p:nvGrpSpPr>
        <p:grpSpPr>
          <a:xfrm>
            <a:off x="5148064" y="844282"/>
            <a:ext cx="3307400" cy="3575572"/>
            <a:chOff x="5381697" y="3089607"/>
            <a:chExt cx="683402" cy="738814"/>
          </a:xfrm>
          <a:solidFill>
            <a:srgbClr val="C00000"/>
          </a:solidFill>
        </p:grpSpPr>
        <p:sp>
          <p:nvSpPr>
            <p:cNvPr id="41" name="Freeform 149"/>
            <p:cNvSpPr/>
            <p:nvPr/>
          </p:nvSpPr>
          <p:spPr bwMode="auto">
            <a:xfrm>
              <a:off x="5474049" y="3112695"/>
              <a:ext cx="71573" cy="156998"/>
            </a:xfrm>
            <a:custGeom>
              <a:avLst/>
              <a:gdLst>
                <a:gd name="T0" fmla="*/ 13 w 13"/>
                <a:gd name="T1" fmla="*/ 25 h 29"/>
                <a:gd name="T2" fmla="*/ 7 w 13"/>
                <a:gd name="T3" fmla="*/ 0 h 29"/>
                <a:gd name="T4" fmla="*/ 0 w 13"/>
                <a:gd name="T5" fmla="*/ 29 h 29"/>
                <a:gd name="T6" fmla="*/ 13 w 13"/>
                <a:gd name="T7" fmla="*/ 25 h 29"/>
              </a:gdLst>
              <a:ahLst/>
              <a:cxnLst>
                <a:cxn ang="0">
                  <a:pos x="T0" y="T1"/>
                </a:cxn>
                <a:cxn ang="0">
                  <a:pos x="T2" y="T3"/>
                </a:cxn>
                <a:cxn ang="0">
                  <a:pos x="T4" y="T5"/>
                </a:cxn>
                <a:cxn ang="0">
                  <a:pos x="T6" y="T7"/>
                </a:cxn>
              </a:cxnLst>
              <a:rect l="0" t="0" r="r" b="b"/>
              <a:pathLst>
                <a:path w="13" h="29">
                  <a:moveTo>
                    <a:pt x="13" y="25"/>
                  </a:moveTo>
                  <a:cubicBezTo>
                    <a:pt x="11" y="14"/>
                    <a:pt x="9" y="5"/>
                    <a:pt x="7" y="0"/>
                  </a:cubicBezTo>
                  <a:cubicBezTo>
                    <a:pt x="4" y="5"/>
                    <a:pt x="2" y="16"/>
                    <a:pt x="0" y="29"/>
                  </a:cubicBezTo>
                  <a:cubicBezTo>
                    <a:pt x="4" y="27"/>
                    <a:pt x="8" y="26"/>
                    <a:pt x="13"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150"/>
            <p:cNvSpPr/>
            <p:nvPr/>
          </p:nvSpPr>
          <p:spPr bwMode="auto">
            <a:xfrm>
              <a:off x="5478667" y="3669114"/>
              <a:ext cx="62337" cy="136219"/>
            </a:xfrm>
            <a:custGeom>
              <a:avLst/>
              <a:gdLst>
                <a:gd name="T0" fmla="*/ 6 w 11"/>
                <a:gd name="T1" fmla="*/ 25 h 25"/>
                <a:gd name="T2" fmla="*/ 11 w 11"/>
                <a:gd name="T3" fmla="*/ 4 h 25"/>
                <a:gd name="T4" fmla="*/ 0 w 11"/>
                <a:gd name="T5" fmla="*/ 0 h 25"/>
                <a:gd name="T6" fmla="*/ 6 w 11"/>
                <a:gd name="T7" fmla="*/ 25 h 25"/>
              </a:gdLst>
              <a:ahLst/>
              <a:cxnLst>
                <a:cxn ang="0">
                  <a:pos x="T0" y="T1"/>
                </a:cxn>
                <a:cxn ang="0">
                  <a:pos x="T2" y="T3"/>
                </a:cxn>
                <a:cxn ang="0">
                  <a:pos x="T4" y="T5"/>
                </a:cxn>
                <a:cxn ang="0">
                  <a:pos x="T6" y="T7"/>
                </a:cxn>
              </a:cxnLst>
              <a:rect l="0" t="0" r="r" b="b"/>
              <a:pathLst>
                <a:path w="11" h="25">
                  <a:moveTo>
                    <a:pt x="6" y="25"/>
                  </a:moveTo>
                  <a:cubicBezTo>
                    <a:pt x="8" y="21"/>
                    <a:pt x="10" y="14"/>
                    <a:pt x="11" y="4"/>
                  </a:cubicBezTo>
                  <a:cubicBezTo>
                    <a:pt x="7" y="3"/>
                    <a:pt x="3" y="2"/>
                    <a:pt x="0" y="0"/>
                  </a:cubicBezTo>
                  <a:cubicBezTo>
                    <a:pt x="1" y="12"/>
                    <a:pt x="3" y="21"/>
                    <a:pt x="6"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151"/>
            <p:cNvSpPr/>
            <p:nvPr/>
          </p:nvSpPr>
          <p:spPr bwMode="auto">
            <a:xfrm>
              <a:off x="5529460" y="3692202"/>
              <a:ext cx="348628" cy="136219"/>
            </a:xfrm>
            <a:custGeom>
              <a:avLst/>
              <a:gdLst>
                <a:gd name="T0" fmla="*/ 28 w 64"/>
                <a:gd name="T1" fmla="*/ 25 h 25"/>
                <a:gd name="T2" fmla="*/ 47 w 64"/>
                <a:gd name="T3" fmla="*/ 25 h 25"/>
                <a:gd name="T4" fmla="*/ 55 w 64"/>
                <a:gd name="T5" fmla="*/ 25 h 25"/>
                <a:gd name="T6" fmla="*/ 64 w 64"/>
                <a:gd name="T7" fmla="*/ 0 h 25"/>
                <a:gd name="T8" fmla="*/ 61 w 64"/>
                <a:gd name="T9" fmla="*/ 1 h 25"/>
                <a:gd name="T10" fmla="*/ 10 w 64"/>
                <a:gd name="T11" fmla="*/ 1 h 25"/>
                <a:gd name="T12" fmla="*/ 10 w 64"/>
                <a:gd name="T13" fmla="*/ 1 h 25"/>
                <a:gd name="T14" fmla="*/ 0 w 64"/>
                <a:gd name="T15" fmla="*/ 25 h 25"/>
                <a:gd name="T16" fmla="*/ 1 w 64"/>
                <a:gd name="T17" fmla="*/ 25 h 25"/>
                <a:gd name="T18" fmla="*/ 28 w 64"/>
                <a:gd name="T19"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25">
                  <a:moveTo>
                    <a:pt x="28" y="25"/>
                  </a:moveTo>
                  <a:cubicBezTo>
                    <a:pt x="47" y="25"/>
                    <a:pt x="47" y="25"/>
                    <a:pt x="47" y="25"/>
                  </a:cubicBezTo>
                  <a:cubicBezTo>
                    <a:pt x="55" y="25"/>
                    <a:pt x="55" y="25"/>
                    <a:pt x="55" y="25"/>
                  </a:cubicBezTo>
                  <a:cubicBezTo>
                    <a:pt x="58" y="25"/>
                    <a:pt x="62" y="16"/>
                    <a:pt x="64" y="0"/>
                  </a:cubicBezTo>
                  <a:cubicBezTo>
                    <a:pt x="63" y="1"/>
                    <a:pt x="62" y="1"/>
                    <a:pt x="61" y="1"/>
                  </a:cubicBezTo>
                  <a:cubicBezTo>
                    <a:pt x="10" y="1"/>
                    <a:pt x="10" y="1"/>
                    <a:pt x="10" y="1"/>
                  </a:cubicBezTo>
                  <a:cubicBezTo>
                    <a:pt x="10" y="1"/>
                    <a:pt x="10" y="1"/>
                    <a:pt x="10" y="1"/>
                  </a:cubicBezTo>
                  <a:cubicBezTo>
                    <a:pt x="8" y="16"/>
                    <a:pt x="4" y="25"/>
                    <a:pt x="0" y="25"/>
                  </a:cubicBezTo>
                  <a:cubicBezTo>
                    <a:pt x="1" y="25"/>
                    <a:pt x="1" y="25"/>
                    <a:pt x="1" y="25"/>
                  </a:cubicBezTo>
                  <a:lnTo>
                    <a:pt x="28"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152"/>
            <p:cNvSpPr/>
            <p:nvPr/>
          </p:nvSpPr>
          <p:spPr bwMode="auto">
            <a:xfrm>
              <a:off x="5529460" y="3089607"/>
              <a:ext cx="355554" cy="159307"/>
            </a:xfrm>
            <a:custGeom>
              <a:avLst/>
              <a:gdLst>
                <a:gd name="T0" fmla="*/ 55 w 65"/>
                <a:gd name="T1" fmla="*/ 0 h 29"/>
                <a:gd name="T2" fmla="*/ 47 w 65"/>
                <a:gd name="T3" fmla="*/ 0 h 29"/>
                <a:gd name="T4" fmla="*/ 28 w 65"/>
                <a:gd name="T5" fmla="*/ 0 h 29"/>
                <a:gd name="T6" fmla="*/ 1 w 65"/>
                <a:gd name="T7" fmla="*/ 0 h 29"/>
                <a:gd name="T8" fmla="*/ 0 w 65"/>
                <a:gd name="T9" fmla="*/ 0 h 29"/>
                <a:gd name="T10" fmla="*/ 10 w 65"/>
                <a:gd name="T11" fmla="*/ 28 h 29"/>
                <a:gd name="T12" fmla="*/ 61 w 65"/>
                <a:gd name="T13" fmla="*/ 28 h 29"/>
                <a:gd name="T14" fmla="*/ 65 w 65"/>
                <a:gd name="T15" fmla="*/ 29 h 29"/>
                <a:gd name="T16" fmla="*/ 55 w 65"/>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29">
                  <a:moveTo>
                    <a:pt x="55" y="0"/>
                  </a:moveTo>
                  <a:cubicBezTo>
                    <a:pt x="47" y="0"/>
                    <a:pt x="47" y="0"/>
                    <a:pt x="47" y="0"/>
                  </a:cubicBezTo>
                  <a:cubicBezTo>
                    <a:pt x="28" y="0"/>
                    <a:pt x="28" y="0"/>
                    <a:pt x="28" y="0"/>
                  </a:cubicBezTo>
                  <a:cubicBezTo>
                    <a:pt x="1" y="0"/>
                    <a:pt x="1" y="0"/>
                    <a:pt x="1" y="0"/>
                  </a:cubicBezTo>
                  <a:cubicBezTo>
                    <a:pt x="0" y="0"/>
                    <a:pt x="0" y="0"/>
                    <a:pt x="0" y="0"/>
                  </a:cubicBezTo>
                  <a:cubicBezTo>
                    <a:pt x="4" y="0"/>
                    <a:pt x="8" y="11"/>
                    <a:pt x="10" y="28"/>
                  </a:cubicBezTo>
                  <a:cubicBezTo>
                    <a:pt x="61" y="28"/>
                    <a:pt x="61" y="28"/>
                    <a:pt x="61" y="28"/>
                  </a:cubicBezTo>
                  <a:cubicBezTo>
                    <a:pt x="62" y="28"/>
                    <a:pt x="63" y="29"/>
                    <a:pt x="65" y="29"/>
                  </a:cubicBezTo>
                  <a:cubicBezTo>
                    <a:pt x="62" y="12"/>
                    <a:pt x="59" y="0"/>
                    <a:pt x="5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153"/>
            <p:cNvSpPr>
              <a:spLocks noEditPoints="1"/>
            </p:cNvSpPr>
            <p:nvPr/>
          </p:nvSpPr>
          <p:spPr bwMode="auto">
            <a:xfrm>
              <a:off x="5381697" y="3265075"/>
              <a:ext cx="683402" cy="410965"/>
            </a:xfrm>
            <a:custGeom>
              <a:avLst/>
              <a:gdLst>
                <a:gd name="T0" fmla="*/ 125 w 125"/>
                <a:gd name="T1" fmla="*/ 38 h 75"/>
                <a:gd name="T2" fmla="*/ 88 w 125"/>
                <a:gd name="T3" fmla="*/ 0 h 75"/>
                <a:gd name="T4" fmla="*/ 37 w 125"/>
                <a:gd name="T5" fmla="*/ 0 h 75"/>
                <a:gd name="T6" fmla="*/ 0 w 125"/>
                <a:gd name="T7" fmla="*/ 38 h 75"/>
                <a:gd name="T8" fmla="*/ 37 w 125"/>
                <a:gd name="T9" fmla="*/ 75 h 75"/>
                <a:gd name="T10" fmla="*/ 88 w 125"/>
                <a:gd name="T11" fmla="*/ 75 h 75"/>
                <a:gd name="T12" fmla="*/ 125 w 125"/>
                <a:gd name="T13" fmla="*/ 38 h 75"/>
                <a:gd name="T14" fmla="*/ 88 w 125"/>
                <a:gd name="T15" fmla="*/ 67 h 75"/>
                <a:gd name="T16" fmla="*/ 37 w 125"/>
                <a:gd name="T17" fmla="*/ 67 h 75"/>
                <a:gd name="T18" fmla="*/ 8 w 125"/>
                <a:gd name="T19" fmla="*/ 38 h 75"/>
                <a:gd name="T20" fmla="*/ 37 w 125"/>
                <a:gd name="T21" fmla="*/ 8 h 75"/>
                <a:gd name="T22" fmla="*/ 88 w 125"/>
                <a:gd name="T23" fmla="*/ 8 h 75"/>
                <a:gd name="T24" fmla="*/ 117 w 125"/>
                <a:gd name="T25" fmla="*/ 38 h 75"/>
                <a:gd name="T26" fmla="*/ 88 w 125"/>
                <a:gd name="T27" fmla="*/ 67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5">
                  <a:moveTo>
                    <a:pt x="125" y="38"/>
                  </a:moveTo>
                  <a:cubicBezTo>
                    <a:pt x="125" y="17"/>
                    <a:pt x="108" y="0"/>
                    <a:pt x="88" y="0"/>
                  </a:cubicBezTo>
                  <a:cubicBezTo>
                    <a:pt x="37" y="0"/>
                    <a:pt x="37" y="0"/>
                    <a:pt x="37" y="0"/>
                  </a:cubicBezTo>
                  <a:cubicBezTo>
                    <a:pt x="17" y="0"/>
                    <a:pt x="0" y="17"/>
                    <a:pt x="0" y="38"/>
                  </a:cubicBezTo>
                  <a:cubicBezTo>
                    <a:pt x="0" y="58"/>
                    <a:pt x="17" y="75"/>
                    <a:pt x="37" y="75"/>
                  </a:cubicBezTo>
                  <a:cubicBezTo>
                    <a:pt x="88" y="75"/>
                    <a:pt x="88" y="75"/>
                    <a:pt x="88" y="75"/>
                  </a:cubicBezTo>
                  <a:cubicBezTo>
                    <a:pt x="108" y="75"/>
                    <a:pt x="125" y="58"/>
                    <a:pt x="125" y="38"/>
                  </a:cubicBezTo>
                  <a:close/>
                  <a:moveTo>
                    <a:pt x="88" y="67"/>
                  </a:moveTo>
                  <a:cubicBezTo>
                    <a:pt x="37" y="67"/>
                    <a:pt x="37" y="67"/>
                    <a:pt x="37" y="67"/>
                  </a:cubicBezTo>
                  <a:cubicBezTo>
                    <a:pt x="21" y="67"/>
                    <a:pt x="8" y="54"/>
                    <a:pt x="8" y="38"/>
                  </a:cubicBezTo>
                  <a:cubicBezTo>
                    <a:pt x="8" y="21"/>
                    <a:pt x="21" y="8"/>
                    <a:pt x="37" y="8"/>
                  </a:cubicBezTo>
                  <a:cubicBezTo>
                    <a:pt x="88" y="8"/>
                    <a:pt x="88" y="8"/>
                    <a:pt x="88" y="8"/>
                  </a:cubicBezTo>
                  <a:cubicBezTo>
                    <a:pt x="104" y="8"/>
                    <a:pt x="117" y="21"/>
                    <a:pt x="117" y="38"/>
                  </a:cubicBezTo>
                  <a:cubicBezTo>
                    <a:pt x="117" y="54"/>
                    <a:pt x="104" y="67"/>
                    <a:pt x="88" y="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154"/>
            <p:cNvSpPr/>
            <p:nvPr/>
          </p:nvSpPr>
          <p:spPr bwMode="auto">
            <a:xfrm>
              <a:off x="5490211" y="3336648"/>
              <a:ext cx="152380" cy="92352"/>
            </a:xfrm>
            <a:custGeom>
              <a:avLst/>
              <a:gdLst>
                <a:gd name="T0" fmla="*/ 23 w 28"/>
                <a:gd name="T1" fmla="*/ 2 h 17"/>
                <a:gd name="T2" fmla="*/ 14 w 28"/>
                <a:gd name="T3" fmla="*/ 3 h 17"/>
                <a:gd name="T4" fmla="*/ 6 w 28"/>
                <a:gd name="T5" fmla="*/ 2 h 17"/>
                <a:gd name="T6" fmla="*/ 0 w 28"/>
                <a:gd name="T7" fmla="*/ 10 h 17"/>
                <a:gd name="T8" fmla="*/ 1 w 28"/>
                <a:gd name="T9" fmla="*/ 13 h 17"/>
                <a:gd name="T10" fmla="*/ 5 w 28"/>
                <a:gd name="T11" fmla="*/ 13 h 17"/>
                <a:gd name="T12" fmla="*/ 7 w 28"/>
                <a:gd name="T13" fmla="*/ 11 h 17"/>
                <a:gd name="T14" fmla="*/ 9 w 28"/>
                <a:gd name="T15" fmla="*/ 10 h 17"/>
                <a:gd name="T16" fmla="*/ 10 w 28"/>
                <a:gd name="T17" fmla="*/ 11 h 17"/>
                <a:gd name="T18" fmla="*/ 12 w 28"/>
                <a:gd name="T19" fmla="*/ 17 h 17"/>
                <a:gd name="T20" fmla="*/ 14 w 28"/>
                <a:gd name="T21" fmla="*/ 4 h 17"/>
                <a:gd name="T22" fmla="*/ 16 w 28"/>
                <a:gd name="T23" fmla="*/ 3 h 17"/>
                <a:gd name="T24" fmla="*/ 17 w 28"/>
                <a:gd name="T25" fmla="*/ 4 h 17"/>
                <a:gd name="T26" fmla="*/ 20 w 28"/>
                <a:gd name="T27" fmla="*/ 16 h 17"/>
                <a:gd name="T28" fmla="*/ 21 w 28"/>
                <a:gd name="T29" fmla="*/ 14 h 17"/>
                <a:gd name="T30" fmla="*/ 22 w 28"/>
                <a:gd name="T31" fmla="*/ 13 h 17"/>
                <a:gd name="T32" fmla="*/ 27 w 28"/>
                <a:gd name="T33" fmla="*/ 13 h 17"/>
                <a:gd name="T34" fmla="*/ 28 w 28"/>
                <a:gd name="T35" fmla="*/ 10 h 17"/>
                <a:gd name="T36" fmla="*/ 23 w 28"/>
                <a:gd name="T37" fmla="*/ 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 h="17">
                  <a:moveTo>
                    <a:pt x="23" y="2"/>
                  </a:moveTo>
                  <a:cubicBezTo>
                    <a:pt x="19" y="0"/>
                    <a:pt x="16" y="2"/>
                    <a:pt x="14" y="3"/>
                  </a:cubicBezTo>
                  <a:cubicBezTo>
                    <a:pt x="13" y="2"/>
                    <a:pt x="9" y="0"/>
                    <a:pt x="6" y="2"/>
                  </a:cubicBezTo>
                  <a:cubicBezTo>
                    <a:pt x="3" y="3"/>
                    <a:pt x="0" y="6"/>
                    <a:pt x="0" y="10"/>
                  </a:cubicBezTo>
                  <a:cubicBezTo>
                    <a:pt x="0" y="11"/>
                    <a:pt x="1" y="12"/>
                    <a:pt x="1" y="13"/>
                  </a:cubicBezTo>
                  <a:cubicBezTo>
                    <a:pt x="5" y="13"/>
                    <a:pt x="5" y="13"/>
                    <a:pt x="5" y="13"/>
                  </a:cubicBezTo>
                  <a:cubicBezTo>
                    <a:pt x="7" y="11"/>
                    <a:pt x="7" y="11"/>
                    <a:pt x="7" y="11"/>
                  </a:cubicBezTo>
                  <a:cubicBezTo>
                    <a:pt x="8" y="10"/>
                    <a:pt x="8" y="10"/>
                    <a:pt x="9" y="10"/>
                  </a:cubicBezTo>
                  <a:cubicBezTo>
                    <a:pt x="9" y="10"/>
                    <a:pt x="10" y="10"/>
                    <a:pt x="10" y="11"/>
                  </a:cubicBezTo>
                  <a:cubicBezTo>
                    <a:pt x="12" y="17"/>
                    <a:pt x="12" y="17"/>
                    <a:pt x="12" y="17"/>
                  </a:cubicBezTo>
                  <a:cubicBezTo>
                    <a:pt x="14" y="4"/>
                    <a:pt x="14" y="4"/>
                    <a:pt x="14" y="4"/>
                  </a:cubicBezTo>
                  <a:cubicBezTo>
                    <a:pt x="15" y="4"/>
                    <a:pt x="15" y="3"/>
                    <a:pt x="16" y="3"/>
                  </a:cubicBezTo>
                  <a:cubicBezTo>
                    <a:pt x="16" y="3"/>
                    <a:pt x="17" y="4"/>
                    <a:pt x="17" y="4"/>
                  </a:cubicBezTo>
                  <a:cubicBezTo>
                    <a:pt x="20" y="16"/>
                    <a:pt x="20" y="16"/>
                    <a:pt x="20" y="16"/>
                  </a:cubicBezTo>
                  <a:cubicBezTo>
                    <a:pt x="21" y="14"/>
                    <a:pt x="21" y="14"/>
                    <a:pt x="21" y="14"/>
                  </a:cubicBezTo>
                  <a:cubicBezTo>
                    <a:pt x="21" y="13"/>
                    <a:pt x="22" y="13"/>
                    <a:pt x="22" y="13"/>
                  </a:cubicBezTo>
                  <a:cubicBezTo>
                    <a:pt x="27" y="13"/>
                    <a:pt x="27" y="13"/>
                    <a:pt x="27" y="13"/>
                  </a:cubicBezTo>
                  <a:cubicBezTo>
                    <a:pt x="28" y="12"/>
                    <a:pt x="28" y="11"/>
                    <a:pt x="28" y="10"/>
                  </a:cubicBezTo>
                  <a:cubicBezTo>
                    <a:pt x="28" y="6"/>
                    <a:pt x="26" y="3"/>
                    <a:pt x="2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155"/>
            <p:cNvSpPr/>
            <p:nvPr/>
          </p:nvSpPr>
          <p:spPr bwMode="auto">
            <a:xfrm>
              <a:off x="5501755" y="3401294"/>
              <a:ext cx="131601" cy="87734"/>
            </a:xfrm>
            <a:custGeom>
              <a:avLst/>
              <a:gdLst>
                <a:gd name="T0" fmla="*/ 12 w 24"/>
                <a:gd name="T1" fmla="*/ 16 h 16"/>
                <a:gd name="T2" fmla="*/ 24 w 24"/>
                <a:gd name="T3" fmla="*/ 4 h 16"/>
                <a:gd name="T4" fmla="*/ 21 w 24"/>
                <a:gd name="T5" fmla="*/ 4 h 16"/>
                <a:gd name="T6" fmla="*/ 19 w 24"/>
                <a:gd name="T7" fmla="*/ 9 h 16"/>
                <a:gd name="T8" fmla="*/ 17 w 24"/>
                <a:gd name="T9" fmla="*/ 9 h 16"/>
                <a:gd name="T10" fmla="*/ 16 w 24"/>
                <a:gd name="T11" fmla="*/ 8 h 16"/>
                <a:gd name="T12" fmla="*/ 14 w 24"/>
                <a:gd name="T13" fmla="*/ 0 h 16"/>
                <a:gd name="T14" fmla="*/ 12 w 24"/>
                <a:gd name="T15" fmla="*/ 11 h 16"/>
                <a:gd name="T16" fmla="*/ 10 w 24"/>
                <a:gd name="T17" fmla="*/ 12 h 16"/>
                <a:gd name="T18" fmla="*/ 10 w 24"/>
                <a:gd name="T19" fmla="*/ 12 h 16"/>
                <a:gd name="T20" fmla="*/ 9 w 24"/>
                <a:gd name="T21" fmla="*/ 11 h 16"/>
                <a:gd name="T22" fmla="*/ 6 w 24"/>
                <a:gd name="T23" fmla="*/ 3 h 16"/>
                <a:gd name="T24" fmla="*/ 5 w 24"/>
                <a:gd name="T25" fmla="*/ 4 h 16"/>
                <a:gd name="T26" fmla="*/ 4 w 24"/>
                <a:gd name="T27" fmla="*/ 4 h 16"/>
                <a:gd name="T28" fmla="*/ 0 w 24"/>
                <a:gd name="T29" fmla="*/ 4 h 16"/>
                <a:gd name="T30" fmla="*/ 12 w 24"/>
                <a:gd name="T31"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16">
                  <a:moveTo>
                    <a:pt x="12" y="16"/>
                  </a:moveTo>
                  <a:cubicBezTo>
                    <a:pt x="14" y="16"/>
                    <a:pt x="21" y="10"/>
                    <a:pt x="24" y="4"/>
                  </a:cubicBezTo>
                  <a:cubicBezTo>
                    <a:pt x="21" y="4"/>
                    <a:pt x="21" y="4"/>
                    <a:pt x="21" y="4"/>
                  </a:cubicBezTo>
                  <a:cubicBezTo>
                    <a:pt x="19" y="9"/>
                    <a:pt x="19" y="9"/>
                    <a:pt x="19" y="9"/>
                  </a:cubicBezTo>
                  <a:cubicBezTo>
                    <a:pt x="19" y="9"/>
                    <a:pt x="18" y="9"/>
                    <a:pt x="17" y="9"/>
                  </a:cubicBezTo>
                  <a:cubicBezTo>
                    <a:pt x="17" y="9"/>
                    <a:pt x="16" y="9"/>
                    <a:pt x="16" y="8"/>
                  </a:cubicBezTo>
                  <a:cubicBezTo>
                    <a:pt x="14" y="0"/>
                    <a:pt x="14" y="0"/>
                    <a:pt x="14" y="0"/>
                  </a:cubicBezTo>
                  <a:cubicBezTo>
                    <a:pt x="12" y="11"/>
                    <a:pt x="12" y="11"/>
                    <a:pt x="12" y="11"/>
                  </a:cubicBezTo>
                  <a:cubicBezTo>
                    <a:pt x="11" y="12"/>
                    <a:pt x="11" y="12"/>
                    <a:pt x="10" y="12"/>
                  </a:cubicBezTo>
                  <a:cubicBezTo>
                    <a:pt x="10" y="12"/>
                    <a:pt x="10" y="12"/>
                    <a:pt x="10" y="12"/>
                  </a:cubicBezTo>
                  <a:cubicBezTo>
                    <a:pt x="9" y="12"/>
                    <a:pt x="9" y="12"/>
                    <a:pt x="9" y="11"/>
                  </a:cubicBezTo>
                  <a:cubicBezTo>
                    <a:pt x="6" y="3"/>
                    <a:pt x="6" y="3"/>
                    <a:pt x="6" y="3"/>
                  </a:cubicBezTo>
                  <a:cubicBezTo>
                    <a:pt x="5" y="4"/>
                    <a:pt x="5" y="4"/>
                    <a:pt x="5" y="4"/>
                  </a:cubicBezTo>
                  <a:cubicBezTo>
                    <a:pt x="5" y="4"/>
                    <a:pt x="4" y="4"/>
                    <a:pt x="4" y="4"/>
                  </a:cubicBezTo>
                  <a:cubicBezTo>
                    <a:pt x="0" y="4"/>
                    <a:pt x="0" y="4"/>
                    <a:pt x="0" y="4"/>
                  </a:cubicBezTo>
                  <a:cubicBezTo>
                    <a:pt x="4" y="10"/>
                    <a:pt x="11" y="16"/>
                    <a:pt x="12"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156"/>
            <p:cNvSpPr/>
            <p:nvPr/>
          </p:nvSpPr>
          <p:spPr bwMode="auto">
            <a:xfrm>
              <a:off x="5681840" y="3352809"/>
              <a:ext cx="48485" cy="108513"/>
            </a:xfrm>
            <a:custGeom>
              <a:avLst/>
              <a:gdLst>
                <a:gd name="T0" fmla="*/ 10 w 21"/>
                <a:gd name="T1" fmla="*/ 47 h 47"/>
                <a:gd name="T2" fmla="*/ 21 w 21"/>
                <a:gd name="T3" fmla="*/ 47 h 47"/>
                <a:gd name="T4" fmla="*/ 21 w 21"/>
                <a:gd name="T5" fmla="*/ 0 h 47"/>
                <a:gd name="T6" fmla="*/ 0 w 21"/>
                <a:gd name="T7" fmla="*/ 5 h 47"/>
                <a:gd name="T8" fmla="*/ 0 w 21"/>
                <a:gd name="T9" fmla="*/ 14 h 47"/>
                <a:gd name="T10" fmla="*/ 10 w 21"/>
                <a:gd name="T11" fmla="*/ 12 h 47"/>
                <a:gd name="T12" fmla="*/ 10 w 21"/>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21" h="47">
                  <a:moveTo>
                    <a:pt x="10" y="47"/>
                  </a:moveTo>
                  <a:lnTo>
                    <a:pt x="21" y="47"/>
                  </a:lnTo>
                  <a:lnTo>
                    <a:pt x="21" y="0"/>
                  </a:lnTo>
                  <a:lnTo>
                    <a:pt x="0" y="5"/>
                  </a:lnTo>
                  <a:lnTo>
                    <a:pt x="0" y="14"/>
                  </a:lnTo>
                  <a:lnTo>
                    <a:pt x="10" y="12"/>
                  </a:lnTo>
                  <a:lnTo>
                    <a:pt x="10" y="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157"/>
            <p:cNvSpPr>
              <a:spLocks noEditPoints="1"/>
            </p:cNvSpPr>
            <p:nvPr/>
          </p:nvSpPr>
          <p:spPr bwMode="auto">
            <a:xfrm>
              <a:off x="5764957" y="3352809"/>
              <a:ext cx="76190" cy="108513"/>
            </a:xfrm>
            <a:custGeom>
              <a:avLst/>
              <a:gdLst>
                <a:gd name="T0" fmla="*/ 3 w 14"/>
                <a:gd name="T1" fmla="*/ 19 h 20"/>
                <a:gd name="T2" fmla="*/ 7 w 14"/>
                <a:gd name="T3" fmla="*/ 20 h 20"/>
                <a:gd name="T4" fmla="*/ 12 w 14"/>
                <a:gd name="T5" fmla="*/ 18 h 20"/>
                <a:gd name="T6" fmla="*/ 14 w 14"/>
                <a:gd name="T7" fmla="*/ 10 h 20"/>
                <a:gd name="T8" fmla="*/ 7 w 14"/>
                <a:gd name="T9" fmla="*/ 0 h 20"/>
                <a:gd name="T10" fmla="*/ 3 w 14"/>
                <a:gd name="T11" fmla="*/ 1 h 20"/>
                <a:gd name="T12" fmla="*/ 0 w 14"/>
                <a:gd name="T13" fmla="*/ 4 h 20"/>
                <a:gd name="T14" fmla="*/ 0 w 14"/>
                <a:gd name="T15" fmla="*/ 10 h 20"/>
                <a:gd name="T16" fmla="*/ 0 w 14"/>
                <a:gd name="T17" fmla="*/ 16 h 20"/>
                <a:gd name="T18" fmla="*/ 3 w 14"/>
                <a:gd name="T19" fmla="*/ 19 h 20"/>
                <a:gd name="T20" fmla="*/ 5 w 14"/>
                <a:gd name="T21" fmla="*/ 6 h 20"/>
                <a:gd name="T22" fmla="*/ 7 w 14"/>
                <a:gd name="T23" fmla="*/ 4 h 20"/>
                <a:gd name="T24" fmla="*/ 9 w 14"/>
                <a:gd name="T25" fmla="*/ 10 h 20"/>
                <a:gd name="T26" fmla="*/ 7 w 14"/>
                <a:gd name="T27" fmla="*/ 16 h 20"/>
                <a:gd name="T28" fmla="*/ 5 w 14"/>
                <a:gd name="T29" fmla="*/ 14 h 20"/>
                <a:gd name="T30" fmla="*/ 4 w 14"/>
                <a:gd name="T31" fmla="*/ 10 h 20"/>
                <a:gd name="T32" fmla="*/ 5 w 14"/>
                <a:gd name="T33" fmla="*/ 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 h="20">
                  <a:moveTo>
                    <a:pt x="3" y="19"/>
                  </a:moveTo>
                  <a:cubicBezTo>
                    <a:pt x="4" y="20"/>
                    <a:pt x="5" y="20"/>
                    <a:pt x="7" y="20"/>
                  </a:cubicBezTo>
                  <a:cubicBezTo>
                    <a:pt x="9" y="20"/>
                    <a:pt x="11" y="19"/>
                    <a:pt x="12" y="18"/>
                  </a:cubicBezTo>
                  <a:cubicBezTo>
                    <a:pt x="13" y="16"/>
                    <a:pt x="14" y="13"/>
                    <a:pt x="14" y="10"/>
                  </a:cubicBezTo>
                  <a:cubicBezTo>
                    <a:pt x="14" y="3"/>
                    <a:pt x="11" y="0"/>
                    <a:pt x="7" y="0"/>
                  </a:cubicBezTo>
                  <a:cubicBezTo>
                    <a:pt x="5" y="0"/>
                    <a:pt x="4" y="0"/>
                    <a:pt x="3" y="1"/>
                  </a:cubicBezTo>
                  <a:cubicBezTo>
                    <a:pt x="2" y="2"/>
                    <a:pt x="1" y="3"/>
                    <a:pt x="0" y="4"/>
                  </a:cubicBezTo>
                  <a:cubicBezTo>
                    <a:pt x="0" y="6"/>
                    <a:pt x="0" y="8"/>
                    <a:pt x="0" y="10"/>
                  </a:cubicBezTo>
                  <a:cubicBezTo>
                    <a:pt x="0" y="12"/>
                    <a:pt x="0" y="14"/>
                    <a:pt x="0" y="16"/>
                  </a:cubicBezTo>
                  <a:cubicBezTo>
                    <a:pt x="1" y="17"/>
                    <a:pt x="2" y="18"/>
                    <a:pt x="3" y="19"/>
                  </a:cubicBezTo>
                  <a:close/>
                  <a:moveTo>
                    <a:pt x="5" y="6"/>
                  </a:moveTo>
                  <a:cubicBezTo>
                    <a:pt x="5" y="5"/>
                    <a:pt x="6" y="4"/>
                    <a:pt x="7" y="4"/>
                  </a:cubicBezTo>
                  <a:cubicBezTo>
                    <a:pt x="8" y="4"/>
                    <a:pt x="9" y="6"/>
                    <a:pt x="9" y="10"/>
                  </a:cubicBezTo>
                  <a:cubicBezTo>
                    <a:pt x="9" y="14"/>
                    <a:pt x="8" y="16"/>
                    <a:pt x="7" y="16"/>
                  </a:cubicBezTo>
                  <a:cubicBezTo>
                    <a:pt x="6" y="16"/>
                    <a:pt x="5" y="15"/>
                    <a:pt x="5" y="14"/>
                  </a:cubicBezTo>
                  <a:cubicBezTo>
                    <a:pt x="4" y="13"/>
                    <a:pt x="4" y="12"/>
                    <a:pt x="4" y="10"/>
                  </a:cubicBezTo>
                  <a:cubicBezTo>
                    <a:pt x="4" y="8"/>
                    <a:pt x="4" y="7"/>
                    <a:pt x="5"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158"/>
            <p:cNvSpPr>
              <a:spLocks noEditPoints="1"/>
            </p:cNvSpPr>
            <p:nvPr/>
          </p:nvSpPr>
          <p:spPr bwMode="auto">
            <a:xfrm>
              <a:off x="5850382" y="3352809"/>
              <a:ext cx="78499" cy="108513"/>
            </a:xfrm>
            <a:custGeom>
              <a:avLst/>
              <a:gdLst>
                <a:gd name="T0" fmla="*/ 8 w 14"/>
                <a:gd name="T1" fmla="*/ 7 h 20"/>
                <a:gd name="T2" fmla="*/ 5 w 14"/>
                <a:gd name="T3" fmla="*/ 7 h 20"/>
                <a:gd name="T4" fmla="*/ 4 w 14"/>
                <a:gd name="T5" fmla="*/ 8 h 20"/>
                <a:gd name="T6" fmla="*/ 5 w 14"/>
                <a:gd name="T7" fmla="*/ 5 h 20"/>
                <a:gd name="T8" fmla="*/ 7 w 14"/>
                <a:gd name="T9" fmla="*/ 4 h 20"/>
                <a:gd name="T10" fmla="*/ 8 w 14"/>
                <a:gd name="T11" fmla="*/ 4 h 20"/>
                <a:gd name="T12" fmla="*/ 11 w 14"/>
                <a:gd name="T13" fmla="*/ 4 h 20"/>
                <a:gd name="T14" fmla="*/ 13 w 14"/>
                <a:gd name="T15" fmla="*/ 5 h 20"/>
                <a:gd name="T16" fmla="*/ 13 w 14"/>
                <a:gd name="T17" fmla="*/ 1 h 20"/>
                <a:gd name="T18" fmla="*/ 12 w 14"/>
                <a:gd name="T19" fmla="*/ 1 h 20"/>
                <a:gd name="T20" fmla="*/ 10 w 14"/>
                <a:gd name="T21" fmla="*/ 0 h 20"/>
                <a:gd name="T22" fmla="*/ 7 w 14"/>
                <a:gd name="T23" fmla="*/ 0 h 20"/>
                <a:gd name="T24" fmla="*/ 2 w 14"/>
                <a:gd name="T25" fmla="*/ 3 h 20"/>
                <a:gd name="T26" fmla="*/ 0 w 14"/>
                <a:gd name="T27" fmla="*/ 10 h 20"/>
                <a:gd name="T28" fmla="*/ 0 w 14"/>
                <a:gd name="T29" fmla="*/ 10 h 20"/>
                <a:gd name="T30" fmla="*/ 0 w 14"/>
                <a:gd name="T31" fmla="*/ 11 h 20"/>
                <a:gd name="T32" fmla="*/ 0 w 14"/>
                <a:gd name="T33" fmla="*/ 15 h 20"/>
                <a:gd name="T34" fmla="*/ 1 w 14"/>
                <a:gd name="T35" fmla="*/ 18 h 20"/>
                <a:gd name="T36" fmla="*/ 4 w 14"/>
                <a:gd name="T37" fmla="*/ 20 h 20"/>
                <a:gd name="T38" fmla="*/ 7 w 14"/>
                <a:gd name="T39" fmla="*/ 20 h 20"/>
                <a:gd name="T40" fmla="*/ 12 w 14"/>
                <a:gd name="T41" fmla="*/ 19 h 20"/>
                <a:gd name="T42" fmla="*/ 14 w 14"/>
                <a:gd name="T43" fmla="*/ 13 h 20"/>
                <a:gd name="T44" fmla="*/ 12 w 14"/>
                <a:gd name="T45" fmla="*/ 8 h 20"/>
                <a:gd name="T46" fmla="*/ 8 w 14"/>
                <a:gd name="T47" fmla="*/ 7 h 20"/>
                <a:gd name="T48" fmla="*/ 9 w 14"/>
                <a:gd name="T49" fmla="*/ 15 h 20"/>
                <a:gd name="T50" fmla="*/ 7 w 14"/>
                <a:gd name="T51" fmla="*/ 16 h 20"/>
                <a:gd name="T52" fmla="*/ 5 w 14"/>
                <a:gd name="T53" fmla="*/ 15 h 20"/>
                <a:gd name="T54" fmla="*/ 5 w 14"/>
                <a:gd name="T55" fmla="*/ 13 h 20"/>
                <a:gd name="T56" fmla="*/ 5 w 14"/>
                <a:gd name="T57" fmla="*/ 11 h 20"/>
                <a:gd name="T58" fmla="*/ 7 w 14"/>
                <a:gd name="T59" fmla="*/ 10 h 20"/>
                <a:gd name="T60" fmla="*/ 9 w 14"/>
                <a:gd name="T61" fmla="*/ 11 h 20"/>
                <a:gd name="T62" fmla="*/ 9 w 14"/>
                <a:gd name="T63" fmla="*/ 13 h 20"/>
                <a:gd name="T64" fmla="*/ 9 w 14"/>
                <a:gd name="T65" fmla="*/ 15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 h="20">
                  <a:moveTo>
                    <a:pt x="8" y="7"/>
                  </a:moveTo>
                  <a:cubicBezTo>
                    <a:pt x="7" y="7"/>
                    <a:pt x="6" y="7"/>
                    <a:pt x="5" y="7"/>
                  </a:cubicBezTo>
                  <a:cubicBezTo>
                    <a:pt x="5" y="8"/>
                    <a:pt x="4" y="8"/>
                    <a:pt x="4" y="8"/>
                  </a:cubicBezTo>
                  <a:cubicBezTo>
                    <a:pt x="4" y="7"/>
                    <a:pt x="4" y="6"/>
                    <a:pt x="5" y="5"/>
                  </a:cubicBezTo>
                  <a:cubicBezTo>
                    <a:pt x="5" y="4"/>
                    <a:pt x="6" y="4"/>
                    <a:pt x="7" y="4"/>
                  </a:cubicBezTo>
                  <a:cubicBezTo>
                    <a:pt x="7" y="4"/>
                    <a:pt x="8" y="4"/>
                    <a:pt x="8" y="4"/>
                  </a:cubicBezTo>
                  <a:cubicBezTo>
                    <a:pt x="9" y="4"/>
                    <a:pt x="10" y="4"/>
                    <a:pt x="11" y="4"/>
                  </a:cubicBezTo>
                  <a:cubicBezTo>
                    <a:pt x="11" y="4"/>
                    <a:pt x="12" y="5"/>
                    <a:pt x="13" y="5"/>
                  </a:cubicBezTo>
                  <a:cubicBezTo>
                    <a:pt x="13" y="1"/>
                    <a:pt x="13" y="1"/>
                    <a:pt x="13" y="1"/>
                  </a:cubicBezTo>
                  <a:cubicBezTo>
                    <a:pt x="13" y="1"/>
                    <a:pt x="13" y="1"/>
                    <a:pt x="12" y="1"/>
                  </a:cubicBezTo>
                  <a:cubicBezTo>
                    <a:pt x="12" y="1"/>
                    <a:pt x="11" y="0"/>
                    <a:pt x="10" y="0"/>
                  </a:cubicBezTo>
                  <a:cubicBezTo>
                    <a:pt x="9" y="0"/>
                    <a:pt x="8" y="0"/>
                    <a:pt x="7" y="0"/>
                  </a:cubicBezTo>
                  <a:cubicBezTo>
                    <a:pt x="4" y="0"/>
                    <a:pt x="3" y="1"/>
                    <a:pt x="2" y="3"/>
                  </a:cubicBezTo>
                  <a:cubicBezTo>
                    <a:pt x="0" y="4"/>
                    <a:pt x="0" y="7"/>
                    <a:pt x="0" y="10"/>
                  </a:cubicBezTo>
                  <a:cubicBezTo>
                    <a:pt x="0" y="10"/>
                    <a:pt x="0" y="10"/>
                    <a:pt x="0" y="10"/>
                  </a:cubicBezTo>
                  <a:cubicBezTo>
                    <a:pt x="0" y="10"/>
                    <a:pt x="0" y="10"/>
                    <a:pt x="0" y="11"/>
                  </a:cubicBezTo>
                  <a:cubicBezTo>
                    <a:pt x="0" y="12"/>
                    <a:pt x="0" y="14"/>
                    <a:pt x="0" y="15"/>
                  </a:cubicBezTo>
                  <a:cubicBezTo>
                    <a:pt x="0" y="16"/>
                    <a:pt x="1" y="17"/>
                    <a:pt x="1" y="18"/>
                  </a:cubicBezTo>
                  <a:cubicBezTo>
                    <a:pt x="2" y="19"/>
                    <a:pt x="3" y="19"/>
                    <a:pt x="4" y="20"/>
                  </a:cubicBezTo>
                  <a:cubicBezTo>
                    <a:pt x="5" y="20"/>
                    <a:pt x="6" y="20"/>
                    <a:pt x="7" y="20"/>
                  </a:cubicBezTo>
                  <a:cubicBezTo>
                    <a:pt x="9" y="20"/>
                    <a:pt x="11" y="20"/>
                    <a:pt x="12" y="19"/>
                  </a:cubicBezTo>
                  <a:cubicBezTo>
                    <a:pt x="13" y="17"/>
                    <a:pt x="14" y="16"/>
                    <a:pt x="14" y="13"/>
                  </a:cubicBezTo>
                  <a:cubicBezTo>
                    <a:pt x="14" y="11"/>
                    <a:pt x="13" y="9"/>
                    <a:pt x="12" y="8"/>
                  </a:cubicBezTo>
                  <a:cubicBezTo>
                    <a:pt x="11" y="7"/>
                    <a:pt x="10" y="7"/>
                    <a:pt x="8" y="7"/>
                  </a:cubicBezTo>
                  <a:close/>
                  <a:moveTo>
                    <a:pt x="9" y="15"/>
                  </a:moveTo>
                  <a:cubicBezTo>
                    <a:pt x="8" y="16"/>
                    <a:pt x="8" y="16"/>
                    <a:pt x="7" y="16"/>
                  </a:cubicBezTo>
                  <a:cubicBezTo>
                    <a:pt x="6" y="16"/>
                    <a:pt x="6" y="16"/>
                    <a:pt x="5" y="15"/>
                  </a:cubicBezTo>
                  <a:cubicBezTo>
                    <a:pt x="5" y="15"/>
                    <a:pt x="5" y="14"/>
                    <a:pt x="5" y="13"/>
                  </a:cubicBezTo>
                  <a:cubicBezTo>
                    <a:pt x="5" y="12"/>
                    <a:pt x="5" y="12"/>
                    <a:pt x="5" y="11"/>
                  </a:cubicBezTo>
                  <a:cubicBezTo>
                    <a:pt x="6" y="10"/>
                    <a:pt x="6" y="10"/>
                    <a:pt x="7" y="10"/>
                  </a:cubicBezTo>
                  <a:cubicBezTo>
                    <a:pt x="8" y="10"/>
                    <a:pt x="8" y="10"/>
                    <a:pt x="9" y="11"/>
                  </a:cubicBezTo>
                  <a:cubicBezTo>
                    <a:pt x="9" y="12"/>
                    <a:pt x="9" y="12"/>
                    <a:pt x="9" y="13"/>
                  </a:cubicBezTo>
                  <a:cubicBezTo>
                    <a:pt x="9" y="14"/>
                    <a:pt x="9" y="15"/>
                    <a:pt x="9"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159"/>
            <p:cNvSpPr>
              <a:spLocks noEditPoints="1"/>
            </p:cNvSpPr>
            <p:nvPr/>
          </p:nvSpPr>
          <p:spPr bwMode="auto">
            <a:xfrm>
              <a:off x="5698002" y="3521351"/>
              <a:ext cx="39249" cy="66955"/>
            </a:xfrm>
            <a:custGeom>
              <a:avLst/>
              <a:gdLst>
                <a:gd name="T0" fmla="*/ 4 w 7"/>
                <a:gd name="T1" fmla="*/ 0 h 12"/>
                <a:gd name="T2" fmla="*/ 1 w 7"/>
                <a:gd name="T3" fmla="*/ 1 h 12"/>
                <a:gd name="T4" fmla="*/ 0 w 7"/>
                <a:gd name="T5" fmla="*/ 3 h 12"/>
                <a:gd name="T6" fmla="*/ 0 w 7"/>
                <a:gd name="T7" fmla="*/ 6 h 12"/>
                <a:gd name="T8" fmla="*/ 0 w 7"/>
                <a:gd name="T9" fmla="*/ 9 h 12"/>
                <a:gd name="T10" fmla="*/ 1 w 7"/>
                <a:gd name="T11" fmla="*/ 11 h 12"/>
                <a:gd name="T12" fmla="*/ 4 w 7"/>
                <a:gd name="T13" fmla="*/ 12 h 12"/>
                <a:gd name="T14" fmla="*/ 6 w 7"/>
                <a:gd name="T15" fmla="*/ 10 h 12"/>
                <a:gd name="T16" fmla="*/ 7 w 7"/>
                <a:gd name="T17" fmla="*/ 6 h 12"/>
                <a:gd name="T18" fmla="*/ 4 w 7"/>
                <a:gd name="T19" fmla="*/ 0 h 12"/>
                <a:gd name="T20" fmla="*/ 4 w 7"/>
                <a:gd name="T21" fmla="*/ 9 h 12"/>
                <a:gd name="T22" fmla="*/ 2 w 7"/>
                <a:gd name="T23" fmla="*/ 8 h 12"/>
                <a:gd name="T24" fmla="*/ 2 w 7"/>
                <a:gd name="T25" fmla="*/ 6 h 12"/>
                <a:gd name="T26" fmla="*/ 2 w 7"/>
                <a:gd name="T27" fmla="*/ 4 h 12"/>
                <a:gd name="T28" fmla="*/ 4 w 7"/>
                <a:gd name="T29" fmla="*/ 3 h 12"/>
                <a:gd name="T30" fmla="*/ 5 w 7"/>
                <a:gd name="T31" fmla="*/ 6 h 12"/>
                <a:gd name="T32" fmla="*/ 4 w 7"/>
                <a:gd name="T33"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 h="12">
                  <a:moveTo>
                    <a:pt x="4" y="0"/>
                  </a:moveTo>
                  <a:cubicBezTo>
                    <a:pt x="3" y="0"/>
                    <a:pt x="2" y="1"/>
                    <a:pt x="1" y="1"/>
                  </a:cubicBezTo>
                  <a:cubicBezTo>
                    <a:pt x="1" y="1"/>
                    <a:pt x="0" y="2"/>
                    <a:pt x="0" y="3"/>
                  </a:cubicBezTo>
                  <a:cubicBezTo>
                    <a:pt x="0" y="4"/>
                    <a:pt x="0" y="5"/>
                    <a:pt x="0" y="6"/>
                  </a:cubicBezTo>
                  <a:cubicBezTo>
                    <a:pt x="0" y="7"/>
                    <a:pt x="0" y="8"/>
                    <a:pt x="0" y="9"/>
                  </a:cubicBezTo>
                  <a:cubicBezTo>
                    <a:pt x="0" y="10"/>
                    <a:pt x="1" y="11"/>
                    <a:pt x="1" y="11"/>
                  </a:cubicBezTo>
                  <a:cubicBezTo>
                    <a:pt x="2" y="12"/>
                    <a:pt x="3" y="12"/>
                    <a:pt x="4" y="12"/>
                  </a:cubicBezTo>
                  <a:cubicBezTo>
                    <a:pt x="5" y="12"/>
                    <a:pt x="6" y="11"/>
                    <a:pt x="6" y="10"/>
                  </a:cubicBezTo>
                  <a:cubicBezTo>
                    <a:pt x="7" y="9"/>
                    <a:pt x="7" y="8"/>
                    <a:pt x="7" y="6"/>
                  </a:cubicBezTo>
                  <a:cubicBezTo>
                    <a:pt x="7" y="2"/>
                    <a:pt x="6" y="0"/>
                    <a:pt x="4" y="0"/>
                  </a:cubicBezTo>
                  <a:close/>
                  <a:moveTo>
                    <a:pt x="4" y="9"/>
                  </a:moveTo>
                  <a:cubicBezTo>
                    <a:pt x="3" y="9"/>
                    <a:pt x="3" y="9"/>
                    <a:pt x="2" y="8"/>
                  </a:cubicBezTo>
                  <a:cubicBezTo>
                    <a:pt x="2" y="8"/>
                    <a:pt x="2" y="7"/>
                    <a:pt x="2" y="6"/>
                  </a:cubicBezTo>
                  <a:cubicBezTo>
                    <a:pt x="2" y="5"/>
                    <a:pt x="2" y="4"/>
                    <a:pt x="2" y="4"/>
                  </a:cubicBezTo>
                  <a:cubicBezTo>
                    <a:pt x="3" y="3"/>
                    <a:pt x="3" y="3"/>
                    <a:pt x="4" y="3"/>
                  </a:cubicBezTo>
                  <a:cubicBezTo>
                    <a:pt x="4" y="3"/>
                    <a:pt x="5" y="4"/>
                    <a:pt x="5" y="6"/>
                  </a:cubicBezTo>
                  <a:cubicBezTo>
                    <a:pt x="5" y="8"/>
                    <a:pt x="4" y="9"/>
                    <a:pt x="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160"/>
            <p:cNvSpPr/>
            <p:nvPr/>
          </p:nvSpPr>
          <p:spPr bwMode="auto">
            <a:xfrm>
              <a:off x="5741869" y="3521351"/>
              <a:ext cx="43867" cy="60029"/>
            </a:xfrm>
            <a:custGeom>
              <a:avLst/>
              <a:gdLst>
                <a:gd name="T0" fmla="*/ 4 w 8"/>
                <a:gd name="T1" fmla="*/ 8 h 11"/>
                <a:gd name="T2" fmla="*/ 6 w 8"/>
                <a:gd name="T3" fmla="*/ 7 h 11"/>
                <a:gd name="T4" fmla="*/ 7 w 8"/>
                <a:gd name="T5" fmla="*/ 6 h 11"/>
                <a:gd name="T6" fmla="*/ 8 w 8"/>
                <a:gd name="T7" fmla="*/ 5 h 11"/>
                <a:gd name="T8" fmla="*/ 8 w 8"/>
                <a:gd name="T9" fmla="*/ 4 h 11"/>
                <a:gd name="T10" fmla="*/ 7 w 8"/>
                <a:gd name="T11" fmla="*/ 1 h 11"/>
                <a:gd name="T12" fmla="*/ 4 w 8"/>
                <a:gd name="T13" fmla="*/ 0 h 11"/>
                <a:gd name="T14" fmla="*/ 2 w 8"/>
                <a:gd name="T15" fmla="*/ 1 h 11"/>
                <a:gd name="T16" fmla="*/ 1 w 8"/>
                <a:gd name="T17" fmla="*/ 1 h 11"/>
                <a:gd name="T18" fmla="*/ 1 w 8"/>
                <a:gd name="T19" fmla="*/ 2 h 11"/>
                <a:gd name="T20" fmla="*/ 1 w 8"/>
                <a:gd name="T21" fmla="*/ 4 h 11"/>
                <a:gd name="T22" fmla="*/ 2 w 8"/>
                <a:gd name="T23" fmla="*/ 3 h 11"/>
                <a:gd name="T24" fmla="*/ 4 w 8"/>
                <a:gd name="T25" fmla="*/ 3 h 11"/>
                <a:gd name="T26" fmla="*/ 5 w 8"/>
                <a:gd name="T27" fmla="*/ 3 h 11"/>
                <a:gd name="T28" fmla="*/ 6 w 8"/>
                <a:gd name="T29" fmla="*/ 4 h 11"/>
                <a:gd name="T30" fmla="*/ 5 w 8"/>
                <a:gd name="T31" fmla="*/ 5 h 11"/>
                <a:gd name="T32" fmla="*/ 5 w 8"/>
                <a:gd name="T33" fmla="*/ 5 h 11"/>
                <a:gd name="T34" fmla="*/ 3 w 8"/>
                <a:gd name="T35" fmla="*/ 6 h 11"/>
                <a:gd name="T36" fmla="*/ 1 w 8"/>
                <a:gd name="T37" fmla="*/ 8 h 11"/>
                <a:gd name="T38" fmla="*/ 0 w 8"/>
                <a:gd name="T39" fmla="*/ 10 h 11"/>
                <a:gd name="T40" fmla="*/ 0 w 8"/>
                <a:gd name="T41" fmla="*/ 11 h 11"/>
                <a:gd name="T42" fmla="*/ 8 w 8"/>
                <a:gd name="T43" fmla="*/ 11 h 11"/>
                <a:gd name="T44" fmla="*/ 8 w 8"/>
                <a:gd name="T45" fmla="*/ 9 h 11"/>
                <a:gd name="T46" fmla="*/ 3 w 8"/>
                <a:gd name="T47" fmla="*/ 9 h 11"/>
                <a:gd name="T48" fmla="*/ 3 w 8"/>
                <a:gd name="T49" fmla="*/ 9 h 11"/>
                <a:gd name="T50" fmla="*/ 4 w 8"/>
                <a:gd name="T51"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 h="11">
                  <a:moveTo>
                    <a:pt x="4" y="8"/>
                  </a:moveTo>
                  <a:cubicBezTo>
                    <a:pt x="4" y="8"/>
                    <a:pt x="5" y="7"/>
                    <a:pt x="6" y="7"/>
                  </a:cubicBezTo>
                  <a:cubicBezTo>
                    <a:pt x="7" y="7"/>
                    <a:pt x="7" y="6"/>
                    <a:pt x="7" y="6"/>
                  </a:cubicBezTo>
                  <a:cubicBezTo>
                    <a:pt x="8" y="6"/>
                    <a:pt x="8" y="6"/>
                    <a:pt x="8" y="5"/>
                  </a:cubicBezTo>
                  <a:cubicBezTo>
                    <a:pt x="8" y="5"/>
                    <a:pt x="8" y="4"/>
                    <a:pt x="8" y="4"/>
                  </a:cubicBezTo>
                  <a:cubicBezTo>
                    <a:pt x="8" y="3"/>
                    <a:pt x="8" y="2"/>
                    <a:pt x="7" y="1"/>
                  </a:cubicBezTo>
                  <a:cubicBezTo>
                    <a:pt x="7" y="1"/>
                    <a:pt x="6" y="0"/>
                    <a:pt x="4" y="0"/>
                  </a:cubicBezTo>
                  <a:cubicBezTo>
                    <a:pt x="3" y="0"/>
                    <a:pt x="3" y="1"/>
                    <a:pt x="2" y="1"/>
                  </a:cubicBezTo>
                  <a:cubicBezTo>
                    <a:pt x="2" y="1"/>
                    <a:pt x="1" y="1"/>
                    <a:pt x="1" y="1"/>
                  </a:cubicBezTo>
                  <a:cubicBezTo>
                    <a:pt x="1" y="2"/>
                    <a:pt x="1" y="2"/>
                    <a:pt x="1" y="2"/>
                  </a:cubicBezTo>
                  <a:cubicBezTo>
                    <a:pt x="1" y="4"/>
                    <a:pt x="1" y="4"/>
                    <a:pt x="1" y="4"/>
                  </a:cubicBezTo>
                  <a:cubicBezTo>
                    <a:pt x="1" y="4"/>
                    <a:pt x="1" y="4"/>
                    <a:pt x="2" y="3"/>
                  </a:cubicBezTo>
                  <a:cubicBezTo>
                    <a:pt x="2" y="3"/>
                    <a:pt x="3" y="3"/>
                    <a:pt x="4" y="3"/>
                  </a:cubicBezTo>
                  <a:cubicBezTo>
                    <a:pt x="4" y="3"/>
                    <a:pt x="5" y="3"/>
                    <a:pt x="5" y="3"/>
                  </a:cubicBezTo>
                  <a:cubicBezTo>
                    <a:pt x="5" y="3"/>
                    <a:pt x="6" y="3"/>
                    <a:pt x="6" y="4"/>
                  </a:cubicBezTo>
                  <a:cubicBezTo>
                    <a:pt x="6" y="4"/>
                    <a:pt x="6" y="4"/>
                    <a:pt x="5" y="5"/>
                  </a:cubicBezTo>
                  <a:cubicBezTo>
                    <a:pt x="5" y="5"/>
                    <a:pt x="5" y="5"/>
                    <a:pt x="5" y="5"/>
                  </a:cubicBezTo>
                  <a:cubicBezTo>
                    <a:pt x="4" y="5"/>
                    <a:pt x="4" y="6"/>
                    <a:pt x="3" y="6"/>
                  </a:cubicBezTo>
                  <a:cubicBezTo>
                    <a:pt x="2" y="7"/>
                    <a:pt x="1" y="8"/>
                    <a:pt x="1" y="8"/>
                  </a:cubicBezTo>
                  <a:cubicBezTo>
                    <a:pt x="1" y="9"/>
                    <a:pt x="0" y="10"/>
                    <a:pt x="0" y="10"/>
                  </a:cubicBezTo>
                  <a:cubicBezTo>
                    <a:pt x="0" y="11"/>
                    <a:pt x="0" y="11"/>
                    <a:pt x="0" y="11"/>
                  </a:cubicBezTo>
                  <a:cubicBezTo>
                    <a:pt x="8" y="11"/>
                    <a:pt x="8" y="11"/>
                    <a:pt x="8" y="11"/>
                  </a:cubicBezTo>
                  <a:cubicBezTo>
                    <a:pt x="8" y="9"/>
                    <a:pt x="8" y="9"/>
                    <a:pt x="8" y="9"/>
                  </a:cubicBezTo>
                  <a:cubicBezTo>
                    <a:pt x="3" y="9"/>
                    <a:pt x="3" y="9"/>
                    <a:pt x="3" y="9"/>
                  </a:cubicBezTo>
                  <a:cubicBezTo>
                    <a:pt x="3" y="9"/>
                    <a:pt x="3" y="9"/>
                    <a:pt x="3" y="9"/>
                  </a:cubicBezTo>
                  <a:cubicBezTo>
                    <a:pt x="3" y="9"/>
                    <a:pt x="4" y="9"/>
                    <a:pt x="4"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Rectangle 161"/>
            <p:cNvSpPr>
              <a:spLocks noChangeArrowheads="1"/>
            </p:cNvSpPr>
            <p:nvPr/>
          </p:nvSpPr>
          <p:spPr bwMode="auto">
            <a:xfrm>
              <a:off x="5797280" y="3528278"/>
              <a:ext cx="9235" cy="923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7" name="Rectangle 162"/>
            <p:cNvSpPr>
              <a:spLocks noChangeArrowheads="1"/>
            </p:cNvSpPr>
            <p:nvPr/>
          </p:nvSpPr>
          <p:spPr bwMode="auto">
            <a:xfrm>
              <a:off x="5797280" y="3572145"/>
              <a:ext cx="9235" cy="923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8" name="Freeform 163"/>
            <p:cNvSpPr/>
            <p:nvPr/>
          </p:nvSpPr>
          <p:spPr bwMode="auto">
            <a:xfrm>
              <a:off x="5818059" y="3528278"/>
              <a:ext cx="27706" cy="53102"/>
            </a:xfrm>
            <a:custGeom>
              <a:avLst/>
              <a:gdLst>
                <a:gd name="T0" fmla="*/ 0 w 12"/>
                <a:gd name="T1" fmla="*/ 7 h 23"/>
                <a:gd name="T2" fmla="*/ 7 w 12"/>
                <a:gd name="T3" fmla="*/ 4 h 23"/>
                <a:gd name="T4" fmla="*/ 7 w 12"/>
                <a:gd name="T5" fmla="*/ 23 h 23"/>
                <a:gd name="T6" fmla="*/ 12 w 12"/>
                <a:gd name="T7" fmla="*/ 23 h 23"/>
                <a:gd name="T8" fmla="*/ 12 w 12"/>
                <a:gd name="T9" fmla="*/ 0 h 23"/>
                <a:gd name="T10" fmla="*/ 0 w 12"/>
                <a:gd name="T11" fmla="*/ 2 h 23"/>
                <a:gd name="T12" fmla="*/ 0 w 12"/>
                <a:gd name="T13" fmla="*/ 7 h 23"/>
              </a:gdLst>
              <a:ahLst/>
              <a:cxnLst>
                <a:cxn ang="0">
                  <a:pos x="T0" y="T1"/>
                </a:cxn>
                <a:cxn ang="0">
                  <a:pos x="T2" y="T3"/>
                </a:cxn>
                <a:cxn ang="0">
                  <a:pos x="T4" y="T5"/>
                </a:cxn>
                <a:cxn ang="0">
                  <a:pos x="T6" y="T7"/>
                </a:cxn>
                <a:cxn ang="0">
                  <a:pos x="T8" y="T9"/>
                </a:cxn>
                <a:cxn ang="0">
                  <a:pos x="T10" y="T11"/>
                </a:cxn>
                <a:cxn ang="0">
                  <a:pos x="T12" y="T13"/>
                </a:cxn>
              </a:cxnLst>
              <a:rect l="0" t="0" r="r" b="b"/>
              <a:pathLst>
                <a:path w="12" h="23">
                  <a:moveTo>
                    <a:pt x="0" y="7"/>
                  </a:moveTo>
                  <a:lnTo>
                    <a:pt x="7" y="4"/>
                  </a:lnTo>
                  <a:lnTo>
                    <a:pt x="7" y="23"/>
                  </a:lnTo>
                  <a:lnTo>
                    <a:pt x="12" y="23"/>
                  </a:lnTo>
                  <a:lnTo>
                    <a:pt x="12" y="0"/>
                  </a:lnTo>
                  <a:lnTo>
                    <a:pt x="0" y="2"/>
                  </a:lnTo>
                  <a:lnTo>
                    <a:pt x="0"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164"/>
            <p:cNvSpPr/>
            <p:nvPr/>
          </p:nvSpPr>
          <p:spPr bwMode="auto">
            <a:xfrm>
              <a:off x="5868853" y="3528278"/>
              <a:ext cx="36941" cy="60029"/>
            </a:xfrm>
            <a:custGeom>
              <a:avLst/>
              <a:gdLst>
                <a:gd name="T0" fmla="*/ 4 w 7"/>
                <a:gd name="T1" fmla="*/ 3 h 11"/>
                <a:gd name="T2" fmla="*/ 3 w 7"/>
                <a:gd name="T3" fmla="*/ 3 h 11"/>
                <a:gd name="T4" fmla="*/ 2 w 7"/>
                <a:gd name="T5" fmla="*/ 3 h 11"/>
                <a:gd name="T6" fmla="*/ 2 w 7"/>
                <a:gd name="T7" fmla="*/ 3 h 11"/>
                <a:gd name="T8" fmla="*/ 2 w 7"/>
                <a:gd name="T9" fmla="*/ 2 h 11"/>
                <a:gd name="T10" fmla="*/ 7 w 7"/>
                <a:gd name="T11" fmla="*/ 2 h 11"/>
                <a:gd name="T12" fmla="*/ 7 w 7"/>
                <a:gd name="T13" fmla="*/ 0 h 11"/>
                <a:gd name="T14" fmla="*/ 0 w 7"/>
                <a:gd name="T15" fmla="*/ 0 h 11"/>
                <a:gd name="T16" fmla="*/ 0 w 7"/>
                <a:gd name="T17" fmla="*/ 5 h 11"/>
                <a:gd name="T18" fmla="*/ 1 w 7"/>
                <a:gd name="T19" fmla="*/ 5 h 11"/>
                <a:gd name="T20" fmla="*/ 2 w 7"/>
                <a:gd name="T21" fmla="*/ 5 h 11"/>
                <a:gd name="T22" fmla="*/ 4 w 7"/>
                <a:gd name="T23" fmla="*/ 5 h 11"/>
                <a:gd name="T24" fmla="*/ 5 w 7"/>
                <a:gd name="T25" fmla="*/ 7 h 11"/>
                <a:gd name="T26" fmla="*/ 4 w 7"/>
                <a:gd name="T27" fmla="*/ 8 h 11"/>
                <a:gd name="T28" fmla="*/ 2 w 7"/>
                <a:gd name="T29" fmla="*/ 9 h 11"/>
                <a:gd name="T30" fmla="*/ 1 w 7"/>
                <a:gd name="T31" fmla="*/ 8 h 11"/>
                <a:gd name="T32" fmla="*/ 0 w 7"/>
                <a:gd name="T33" fmla="*/ 8 h 11"/>
                <a:gd name="T34" fmla="*/ 0 w 7"/>
                <a:gd name="T35" fmla="*/ 7 h 11"/>
                <a:gd name="T36" fmla="*/ 0 w 7"/>
                <a:gd name="T37" fmla="*/ 7 h 11"/>
                <a:gd name="T38" fmla="*/ 0 w 7"/>
                <a:gd name="T39" fmla="*/ 10 h 11"/>
                <a:gd name="T40" fmla="*/ 0 w 7"/>
                <a:gd name="T41" fmla="*/ 10 h 11"/>
                <a:gd name="T42" fmla="*/ 1 w 7"/>
                <a:gd name="T43" fmla="*/ 10 h 11"/>
                <a:gd name="T44" fmla="*/ 3 w 7"/>
                <a:gd name="T45" fmla="*/ 11 h 11"/>
                <a:gd name="T46" fmla="*/ 6 w 7"/>
                <a:gd name="T47" fmla="*/ 9 h 11"/>
                <a:gd name="T48" fmla="*/ 7 w 7"/>
                <a:gd name="T49" fmla="*/ 6 h 11"/>
                <a:gd name="T50" fmla="*/ 6 w 7"/>
                <a:gd name="T51" fmla="*/ 4 h 11"/>
                <a:gd name="T52" fmla="*/ 4 w 7"/>
                <a:gd name="T53"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 h="11">
                  <a:moveTo>
                    <a:pt x="4" y="3"/>
                  </a:moveTo>
                  <a:cubicBezTo>
                    <a:pt x="4" y="3"/>
                    <a:pt x="3" y="3"/>
                    <a:pt x="3" y="3"/>
                  </a:cubicBezTo>
                  <a:cubicBezTo>
                    <a:pt x="3" y="3"/>
                    <a:pt x="3" y="3"/>
                    <a:pt x="2" y="3"/>
                  </a:cubicBezTo>
                  <a:cubicBezTo>
                    <a:pt x="2" y="3"/>
                    <a:pt x="2" y="3"/>
                    <a:pt x="2" y="3"/>
                  </a:cubicBezTo>
                  <a:cubicBezTo>
                    <a:pt x="2" y="2"/>
                    <a:pt x="2" y="2"/>
                    <a:pt x="2" y="2"/>
                  </a:cubicBezTo>
                  <a:cubicBezTo>
                    <a:pt x="7" y="2"/>
                    <a:pt x="7" y="2"/>
                    <a:pt x="7" y="2"/>
                  </a:cubicBezTo>
                  <a:cubicBezTo>
                    <a:pt x="7" y="0"/>
                    <a:pt x="7" y="0"/>
                    <a:pt x="7" y="0"/>
                  </a:cubicBezTo>
                  <a:cubicBezTo>
                    <a:pt x="0" y="0"/>
                    <a:pt x="0" y="0"/>
                    <a:pt x="0" y="0"/>
                  </a:cubicBezTo>
                  <a:cubicBezTo>
                    <a:pt x="0" y="5"/>
                    <a:pt x="0" y="5"/>
                    <a:pt x="0" y="5"/>
                  </a:cubicBezTo>
                  <a:cubicBezTo>
                    <a:pt x="0" y="5"/>
                    <a:pt x="0" y="5"/>
                    <a:pt x="1" y="5"/>
                  </a:cubicBezTo>
                  <a:cubicBezTo>
                    <a:pt x="1" y="5"/>
                    <a:pt x="2" y="5"/>
                    <a:pt x="2" y="5"/>
                  </a:cubicBezTo>
                  <a:cubicBezTo>
                    <a:pt x="3" y="5"/>
                    <a:pt x="4" y="5"/>
                    <a:pt x="4" y="5"/>
                  </a:cubicBezTo>
                  <a:cubicBezTo>
                    <a:pt x="4" y="5"/>
                    <a:pt x="5" y="6"/>
                    <a:pt x="5" y="7"/>
                  </a:cubicBezTo>
                  <a:cubicBezTo>
                    <a:pt x="5" y="7"/>
                    <a:pt x="4" y="8"/>
                    <a:pt x="4" y="8"/>
                  </a:cubicBezTo>
                  <a:cubicBezTo>
                    <a:pt x="4" y="8"/>
                    <a:pt x="3" y="9"/>
                    <a:pt x="2" y="9"/>
                  </a:cubicBezTo>
                  <a:cubicBezTo>
                    <a:pt x="2" y="9"/>
                    <a:pt x="2" y="9"/>
                    <a:pt x="1" y="8"/>
                  </a:cubicBezTo>
                  <a:cubicBezTo>
                    <a:pt x="1" y="8"/>
                    <a:pt x="1" y="8"/>
                    <a:pt x="0" y="8"/>
                  </a:cubicBezTo>
                  <a:cubicBezTo>
                    <a:pt x="0" y="8"/>
                    <a:pt x="0" y="8"/>
                    <a:pt x="0" y="7"/>
                  </a:cubicBezTo>
                  <a:cubicBezTo>
                    <a:pt x="0" y="7"/>
                    <a:pt x="0" y="7"/>
                    <a:pt x="0" y="7"/>
                  </a:cubicBezTo>
                  <a:cubicBezTo>
                    <a:pt x="0" y="10"/>
                    <a:pt x="0" y="10"/>
                    <a:pt x="0" y="10"/>
                  </a:cubicBezTo>
                  <a:cubicBezTo>
                    <a:pt x="0" y="10"/>
                    <a:pt x="0" y="10"/>
                    <a:pt x="0" y="10"/>
                  </a:cubicBezTo>
                  <a:cubicBezTo>
                    <a:pt x="0" y="10"/>
                    <a:pt x="1" y="10"/>
                    <a:pt x="1" y="10"/>
                  </a:cubicBezTo>
                  <a:cubicBezTo>
                    <a:pt x="2" y="11"/>
                    <a:pt x="2" y="11"/>
                    <a:pt x="3" y="11"/>
                  </a:cubicBezTo>
                  <a:cubicBezTo>
                    <a:pt x="4" y="11"/>
                    <a:pt x="6" y="10"/>
                    <a:pt x="6" y="9"/>
                  </a:cubicBezTo>
                  <a:cubicBezTo>
                    <a:pt x="7" y="9"/>
                    <a:pt x="7" y="8"/>
                    <a:pt x="7" y="6"/>
                  </a:cubicBezTo>
                  <a:cubicBezTo>
                    <a:pt x="7" y="5"/>
                    <a:pt x="7" y="4"/>
                    <a:pt x="6" y="4"/>
                  </a:cubicBezTo>
                  <a:cubicBezTo>
                    <a:pt x="6" y="3"/>
                    <a:pt x="5" y="3"/>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165"/>
            <p:cNvSpPr>
              <a:spLocks noEditPoints="1"/>
            </p:cNvSpPr>
            <p:nvPr/>
          </p:nvSpPr>
          <p:spPr bwMode="auto">
            <a:xfrm>
              <a:off x="5517916" y="3505190"/>
              <a:ext cx="103896" cy="103896"/>
            </a:xfrm>
            <a:custGeom>
              <a:avLst/>
              <a:gdLst>
                <a:gd name="T0" fmla="*/ 19 w 19"/>
                <a:gd name="T1" fmla="*/ 10 h 19"/>
                <a:gd name="T2" fmla="*/ 9 w 19"/>
                <a:gd name="T3" fmla="*/ 0 h 19"/>
                <a:gd name="T4" fmla="*/ 0 w 19"/>
                <a:gd name="T5" fmla="*/ 10 h 19"/>
                <a:gd name="T6" fmla="*/ 9 w 19"/>
                <a:gd name="T7" fmla="*/ 19 h 19"/>
                <a:gd name="T8" fmla="*/ 19 w 19"/>
                <a:gd name="T9" fmla="*/ 10 h 19"/>
                <a:gd name="T10" fmla="*/ 14 w 19"/>
                <a:gd name="T11" fmla="*/ 12 h 19"/>
                <a:gd name="T12" fmla="*/ 9 w 19"/>
                <a:gd name="T13" fmla="*/ 12 h 19"/>
                <a:gd name="T14" fmla="*/ 7 w 19"/>
                <a:gd name="T15" fmla="*/ 10 h 19"/>
                <a:gd name="T16" fmla="*/ 7 w 19"/>
                <a:gd name="T17" fmla="*/ 3 h 19"/>
                <a:gd name="T18" fmla="*/ 9 w 19"/>
                <a:gd name="T19" fmla="*/ 1 h 19"/>
                <a:gd name="T20" fmla="*/ 10 w 19"/>
                <a:gd name="T21" fmla="*/ 3 h 19"/>
                <a:gd name="T22" fmla="*/ 10 w 19"/>
                <a:gd name="T23" fmla="*/ 9 h 19"/>
                <a:gd name="T24" fmla="*/ 14 w 19"/>
                <a:gd name="T25" fmla="*/ 9 h 19"/>
                <a:gd name="T26" fmla="*/ 15 w 19"/>
                <a:gd name="T27" fmla="*/ 10 h 19"/>
                <a:gd name="T28" fmla="*/ 14 w 19"/>
                <a:gd name="T29" fmla="*/ 1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 h="19">
                  <a:moveTo>
                    <a:pt x="19" y="10"/>
                  </a:moveTo>
                  <a:cubicBezTo>
                    <a:pt x="19" y="4"/>
                    <a:pt x="14" y="0"/>
                    <a:pt x="9" y="0"/>
                  </a:cubicBezTo>
                  <a:cubicBezTo>
                    <a:pt x="4" y="0"/>
                    <a:pt x="0" y="4"/>
                    <a:pt x="0" y="10"/>
                  </a:cubicBezTo>
                  <a:cubicBezTo>
                    <a:pt x="0" y="15"/>
                    <a:pt x="4" y="19"/>
                    <a:pt x="9" y="19"/>
                  </a:cubicBezTo>
                  <a:cubicBezTo>
                    <a:pt x="14" y="19"/>
                    <a:pt x="19" y="15"/>
                    <a:pt x="19" y="10"/>
                  </a:cubicBezTo>
                  <a:close/>
                  <a:moveTo>
                    <a:pt x="14" y="12"/>
                  </a:moveTo>
                  <a:cubicBezTo>
                    <a:pt x="9" y="12"/>
                    <a:pt x="9" y="12"/>
                    <a:pt x="9" y="12"/>
                  </a:cubicBezTo>
                  <a:cubicBezTo>
                    <a:pt x="8" y="12"/>
                    <a:pt x="7" y="11"/>
                    <a:pt x="7" y="10"/>
                  </a:cubicBezTo>
                  <a:cubicBezTo>
                    <a:pt x="7" y="3"/>
                    <a:pt x="7" y="3"/>
                    <a:pt x="7" y="3"/>
                  </a:cubicBezTo>
                  <a:cubicBezTo>
                    <a:pt x="7" y="2"/>
                    <a:pt x="8" y="1"/>
                    <a:pt x="9" y="1"/>
                  </a:cubicBezTo>
                  <a:cubicBezTo>
                    <a:pt x="10" y="1"/>
                    <a:pt x="10" y="2"/>
                    <a:pt x="10" y="3"/>
                  </a:cubicBezTo>
                  <a:cubicBezTo>
                    <a:pt x="10" y="9"/>
                    <a:pt x="10" y="9"/>
                    <a:pt x="10" y="9"/>
                  </a:cubicBezTo>
                  <a:cubicBezTo>
                    <a:pt x="14" y="9"/>
                    <a:pt x="14" y="9"/>
                    <a:pt x="14" y="9"/>
                  </a:cubicBezTo>
                  <a:cubicBezTo>
                    <a:pt x="15" y="9"/>
                    <a:pt x="15" y="9"/>
                    <a:pt x="15" y="10"/>
                  </a:cubicBezTo>
                  <a:cubicBezTo>
                    <a:pt x="15" y="11"/>
                    <a:pt x="15" y="12"/>
                    <a:pt x="14"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166"/>
            <p:cNvSpPr/>
            <p:nvPr/>
          </p:nvSpPr>
          <p:spPr bwMode="auto">
            <a:xfrm>
              <a:off x="5594106" y="3493646"/>
              <a:ext cx="48485" cy="120057"/>
            </a:xfrm>
            <a:custGeom>
              <a:avLst/>
              <a:gdLst>
                <a:gd name="T0" fmla="*/ 2 w 9"/>
                <a:gd name="T1" fmla="*/ 0 h 22"/>
                <a:gd name="T2" fmla="*/ 1 w 9"/>
                <a:gd name="T3" fmla="*/ 0 h 22"/>
                <a:gd name="T4" fmla="*/ 1 w 9"/>
                <a:gd name="T5" fmla="*/ 2 h 22"/>
                <a:gd name="T6" fmla="*/ 7 w 9"/>
                <a:gd name="T7" fmla="*/ 12 h 22"/>
                <a:gd name="T8" fmla="*/ 2 w 9"/>
                <a:gd name="T9" fmla="*/ 20 h 22"/>
                <a:gd name="T10" fmla="*/ 2 w 9"/>
                <a:gd name="T11" fmla="*/ 22 h 22"/>
                <a:gd name="T12" fmla="*/ 3 w 9"/>
                <a:gd name="T13" fmla="*/ 22 h 22"/>
                <a:gd name="T14" fmla="*/ 3 w 9"/>
                <a:gd name="T15" fmla="*/ 22 h 22"/>
                <a:gd name="T16" fmla="*/ 9 w 9"/>
                <a:gd name="T17" fmla="*/ 12 h 22"/>
                <a:gd name="T18" fmla="*/ 2 w 9"/>
                <a:gd name="T1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22">
                  <a:moveTo>
                    <a:pt x="2" y="0"/>
                  </a:moveTo>
                  <a:cubicBezTo>
                    <a:pt x="1" y="0"/>
                    <a:pt x="1" y="0"/>
                    <a:pt x="1" y="0"/>
                  </a:cubicBezTo>
                  <a:cubicBezTo>
                    <a:pt x="0" y="1"/>
                    <a:pt x="0" y="1"/>
                    <a:pt x="1" y="2"/>
                  </a:cubicBezTo>
                  <a:cubicBezTo>
                    <a:pt x="4" y="4"/>
                    <a:pt x="7" y="8"/>
                    <a:pt x="7" y="12"/>
                  </a:cubicBezTo>
                  <a:cubicBezTo>
                    <a:pt x="7" y="15"/>
                    <a:pt x="5" y="18"/>
                    <a:pt x="2" y="20"/>
                  </a:cubicBezTo>
                  <a:cubicBezTo>
                    <a:pt x="2" y="21"/>
                    <a:pt x="2" y="21"/>
                    <a:pt x="2" y="22"/>
                  </a:cubicBezTo>
                  <a:cubicBezTo>
                    <a:pt x="2" y="22"/>
                    <a:pt x="3" y="22"/>
                    <a:pt x="3" y="22"/>
                  </a:cubicBezTo>
                  <a:cubicBezTo>
                    <a:pt x="3" y="22"/>
                    <a:pt x="3" y="22"/>
                    <a:pt x="3" y="22"/>
                  </a:cubicBezTo>
                  <a:cubicBezTo>
                    <a:pt x="7" y="20"/>
                    <a:pt x="9" y="16"/>
                    <a:pt x="9" y="12"/>
                  </a:cubicBezTo>
                  <a:cubicBezTo>
                    <a:pt x="9" y="7"/>
                    <a:pt x="6" y="2"/>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2" name="组合 61"/>
          <p:cNvGrpSpPr/>
          <p:nvPr/>
        </p:nvGrpSpPr>
        <p:grpSpPr>
          <a:xfrm>
            <a:off x="916948" y="1316719"/>
            <a:ext cx="724961" cy="438671"/>
            <a:chOff x="8283849" y="4297105"/>
            <a:chExt cx="724961" cy="438671"/>
          </a:xfrm>
          <a:solidFill>
            <a:schemeClr val="bg1"/>
          </a:solidFill>
        </p:grpSpPr>
        <p:sp>
          <p:nvSpPr>
            <p:cNvPr id="63" name="Freeform 243"/>
            <p:cNvSpPr/>
            <p:nvPr/>
          </p:nvSpPr>
          <p:spPr bwMode="auto">
            <a:xfrm>
              <a:off x="8572448" y="4297105"/>
              <a:ext cx="143145" cy="131601"/>
            </a:xfrm>
            <a:custGeom>
              <a:avLst/>
              <a:gdLst>
                <a:gd name="T0" fmla="*/ 13 w 26"/>
                <a:gd name="T1" fmla="*/ 24 h 24"/>
                <a:gd name="T2" fmla="*/ 15 w 26"/>
                <a:gd name="T3" fmla="*/ 24 h 24"/>
                <a:gd name="T4" fmla="*/ 26 w 26"/>
                <a:gd name="T5" fmla="*/ 11 h 24"/>
                <a:gd name="T6" fmla="*/ 13 w 26"/>
                <a:gd name="T7" fmla="*/ 0 h 24"/>
                <a:gd name="T8" fmla="*/ 12 w 26"/>
                <a:gd name="T9" fmla="*/ 0 h 24"/>
                <a:gd name="T10" fmla="*/ 1 w 26"/>
                <a:gd name="T11" fmla="*/ 13 h 24"/>
                <a:gd name="T12" fmla="*/ 13 w 26"/>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26" h="24">
                  <a:moveTo>
                    <a:pt x="13" y="24"/>
                  </a:moveTo>
                  <a:cubicBezTo>
                    <a:pt x="14" y="24"/>
                    <a:pt x="14" y="24"/>
                    <a:pt x="15" y="24"/>
                  </a:cubicBezTo>
                  <a:cubicBezTo>
                    <a:pt x="22" y="23"/>
                    <a:pt x="26" y="17"/>
                    <a:pt x="26" y="11"/>
                  </a:cubicBezTo>
                  <a:cubicBezTo>
                    <a:pt x="25" y="4"/>
                    <a:pt x="20" y="0"/>
                    <a:pt x="13" y="0"/>
                  </a:cubicBezTo>
                  <a:cubicBezTo>
                    <a:pt x="13" y="0"/>
                    <a:pt x="12" y="0"/>
                    <a:pt x="12" y="0"/>
                  </a:cubicBezTo>
                  <a:cubicBezTo>
                    <a:pt x="5" y="1"/>
                    <a:pt x="0" y="7"/>
                    <a:pt x="1" y="13"/>
                  </a:cubicBezTo>
                  <a:cubicBezTo>
                    <a:pt x="2" y="20"/>
                    <a:pt x="7" y="24"/>
                    <a:pt x="13"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244"/>
            <p:cNvSpPr>
              <a:spLocks noEditPoints="1"/>
            </p:cNvSpPr>
            <p:nvPr/>
          </p:nvSpPr>
          <p:spPr bwMode="auto">
            <a:xfrm>
              <a:off x="8283849" y="4440251"/>
              <a:ext cx="724961" cy="295525"/>
            </a:xfrm>
            <a:custGeom>
              <a:avLst/>
              <a:gdLst>
                <a:gd name="T0" fmla="*/ 120 w 133"/>
                <a:gd name="T1" fmla="*/ 39 h 54"/>
                <a:gd name="T2" fmla="*/ 95 w 133"/>
                <a:gd name="T3" fmla="*/ 33 h 54"/>
                <a:gd name="T4" fmla="*/ 90 w 133"/>
                <a:gd name="T5" fmla="*/ 12 h 54"/>
                <a:gd name="T6" fmla="*/ 74 w 133"/>
                <a:gd name="T7" fmla="*/ 0 h 54"/>
                <a:gd name="T8" fmla="*/ 66 w 133"/>
                <a:gd name="T9" fmla="*/ 2 h 54"/>
                <a:gd name="T10" fmla="*/ 58 w 133"/>
                <a:gd name="T11" fmla="*/ 0 h 54"/>
                <a:gd name="T12" fmla="*/ 43 w 133"/>
                <a:gd name="T13" fmla="*/ 16 h 54"/>
                <a:gd name="T14" fmla="*/ 44 w 133"/>
                <a:gd name="T15" fmla="*/ 37 h 54"/>
                <a:gd name="T16" fmla="*/ 12 w 133"/>
                <a:gd name="T17" fmla="*/ 40 h 54"/>
                <a:gd name="T18" fmla="*/ 2 w 133"/>
                <a:gd name="T19" fmla="*/ 45 h 54"/>
                <a:gd name="T20" fmla="*/ 4 w 133"/>
                <a:gd name="T21" fmla="*/ 51 h 54"/>
                <a:gd name="T22" fmla="*/ 6 w 133"/>
                <a:gd name="T23" fmla="*/ 52 h 54"/>
                <a:gd name="T24" fmla="*/ 7 w 133"/>
                <a:gd name="T25" fmla="*/ 53 h 54"/>
                <a:gd name="T26" fmla="*/ 10 w 133"/>
                <a:gd name="T27" fmla="*/ 54 h 54"/>
                <a:gd name="T28" fmla="*/ 10 w 133"/>
                <a:gd name="T29" fmla="*/ 54 h 54"/>
                <a:gd name="T30" fmla="*/ 10 w 133"/>
                <a:gd name="T31" fmla="*/ 54 h 54"/>
                <a:gd name="T32" fmla="*/ 65 w 133"/>
                <a:gd name="T33" fmla="*/ 45 h 54"/>
                <a:gd name="T34" fmla="*/ 122 w 133"/>
                <a:gd name="T35" fmla="*/ 51 h 54"/>
                <a:gd name="T36" fmla="*/ 122 w 133"/>
                <a:gd name="T37" fmla="*/ 51 h 54"/>
                <a:gd name="T38" fmla="*/ 122 w 133"/>
                <a:gd name="T39" fmla="*/ 51 h 54"/>
                <a:gd name="T40" fmla="*/ 125 w 133"/>
                <a:gd name="T41" fmla="*/ 51 h 54"/>
                <a:gd name="T42" fmla="*/ 127 w 133"/>
                <a:gd name="T43" fmla="*/ 49 h 54"/>
                <a:gd name="T44" fmla="*/ 131 w 133"/>
                <a:gd name="T45" fmla="*/ 44 h 54"/>
                <a:gd name="T46" fmla="*/ 122 w 133"/>
                <a:gd name="T47" fmla="*/ 36 h 54"/>
                <a:gd name="T48" fmla="*/ 51 w 133"/>
                <a:gd name="T49" fmla="*/ 35 h 54"/>
                <a:gd name="T50" fmla="*/ 51 w 133"/>
                <a:gd name="T51" fmla="*/ 17 h 54"/>
                <a:gd name="T52" fmla="*/ 58 w 133"/>
                <a:gd name="T53" fmla="*/ 11 h 54"/>
                <a:gd name="T54" fmla="*/ 51 w 133"/>
                <a:gd name="T55" fmla="*/ 35 h 54"/>
                <a:gd name="T56" fmla="*/ 74 w 133"/>
                <a:gd name="T57" fmla="*/ 9 h 54"/>
                <a:gd name="T58" fmla="*/ 84 w 133"/>
                <a:gd name="T59" fmla="*/ 17 h 54"/>
                <a:gd name="T60" fmla="*/ 87 w 133"/>
                <a:gd name="T61" fmla="*/ 35 h 54"/>
                <a:gd name="T62" fmla="*/ 74 w 133"/>
                <a:gd name="T63" fmla="*/ 3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3" h="54">
                  <a:moveTo>
                    <a:pt x="122" y="36"/>
                  </a:moveTo>
                  <a:cubicBezTo>
                    <a:pt x="120" y="39"/>
                    <a:pt x="120" y="39"/>
                    <a:pt x="120" y="39"/>
                  </a:cubicBezTo>
                  <a:cubicBezTo>
                    <a:pt x="94" y="36"/>
                    <a:pt x="94" y="36"/>
                    <a:pt x="94" y="36"/>
                  </a:cubicBezTo>
                  <a:cubicBezTo>
                    <a:pt x="95" y="35"/>
                    <a:pt x="95" y="34"/>
                    <a:pt x="95" y="33"/>
                  </a:cubicBezTo>
                  <a:cubicBezTo>
                    <a:pt x="92" y="14"/>
                    <a:pt x="92" y="14"/>
                    <a:pt x="92" y="14"/>
                  </a:cubicBezTo>
                  <a:cubicBezTo>
                    <a:pt x="91" y="13"/>
                    <a:pt x="91" y="12"/>
                    <a:pt x="90" y="12"/>
                  </a:cubicBezTo>
                  <a:cubicBezTo>
                    <a:pt x="75" y="0"/>
                    <a:pt x="75" y="0"/>
                    <a:pt x="75" y="0"/>
                  </a:cubicBezTo>
                  <a:cubicBezTo>
                    <a:pt x="75" y="0"/>
                    <a:pt x="75" y="0"/>
                    <a:pt x="74" y="0"/>
                  </a:cubicBezTo>
                  <a:cubicBezTo>
                    <a:pt x="73" y="1"/>
                    <a:pt x="70" y="2"/>
                    <a:pt x="68" y="2"/>
                  </a:cubicBezTo>
                  <a:cubicBezTo>
                    <a:pt x="68" y="2"/>
                    <a:pt x="67" y="2"/>
                    <a:pt x="66" y="2"/>
                  </a:cubicBezTo>
                  <a:cubicBezTo>
                    <a:pt x="63" y="2"/>
                    <a:pt x="61" y="1"/>
                    <a:pt x="58" y="0"/>
                  </a:cubicBezTo>
                  <a:cubicBezTo>
                    <a:pt x="58" y="0"/>
                    <a:pt x="58" y="0"/>
                    <a:pt x="58" y="0"/>
                  </a:cubicBezTo>
                  <a:cubicBezTo>
                    <a:pt x="45" y="13"/>
                    <a:pt x="45" y="13"/>
                    <a:pt x="45" y="13"/>
                  </a:cubicBezTo>
                  <a:cubicBezTo>
                    <a:pt x="44" y="13"/>
                    <a:pt x="43" y="15"/>
                    <a:pt x="43" y="16"/>
                  </a:cubicBezTo>
                  <a:cubicBezTo>
                    <a:pt x="43" y="35"/>
                    <a:pt x="43" y="35"/>
                    <a:pt x="43" y="35"/>
                  </a:cubicBezTo>
                  <a:cubicBezTo>
                    <a:pt x="43" y="36"/>
                    <a:pt x="44" y="36"/>
                    <a:pt x="44" y="37"/>
                  </a:cubicBezTo>
                  <a:cubicBezTo>
                    <a:pt x="13" y="41"/>
                    <a:pt x="13" y="41"/>
                    <a:pt x="13" y="41"/>
                  </a:cubicBezTo>
                  <a:cubicBezTo>
                    <a:pt x="12" y="40"/>
                    <a:pt x="12" y="40"/>
                    <a:pt x="12" y="40"/>
                  </a:cubicBezTo>
                  <a:cubicBezTo>
                    <a:pt x="11" y="37"/>
                    <a:pt x="7" y="35"/>
                    <a:pt x="4" y="37"/>
                  </a:cubicBezTo>
                  <a:cubicBezTo>
                    <a:pt x="1" y="38"/>
                    <a:pt x="0" y="42"/>
                    <a:pt x="2" y="45"/>
                  </a:cubicBezTo>
                  <a:cubicBezTo>
                    <a:pt x="4" y="50"/>
                    <a:pt x="4" y="50"/>
                    <a:pt x="4" y="50"/>
                  </a:cubicBezTo>
                  <a:cubicBezTo>
                    <a:pt x="4" y="50"/>
                    <a:pt x="4" y="50"/>
                    <a:pt x="4" y="51"/>
                  </a:cubicBezTo>
                  <a:cubicBezTo>
                    <a:pt x="4" y="51"/>
                    <a:pt x="5" y="51"/>
                    <a:pt x="5" y="51"/>
                  </a:cubicBezTo>
                  <a:cubicBezTo>
                    <a:pt x="5" y="51"/>
                    <a:pt x="5" y="52"/>
                    <a:pt x="6" y="52"/>
                  </a:cubicBezTo>
                  <a:cubicBezTo>
                    <a:pt x="6" y="52"/>
                    <a:pt x="6" y="52"/>
                    <a:pt x="6" y="52"/>
                  </a:cubicBezTo>
                  <a:cubicBezTo>
                    <a:pt x="6" y="53"/>
                    <a:pt x="7" y="53"/>
                    <a:pt x="7" y="53"/>
                  </a:cubicBezTo>
                  <a:cubicBezTo>
                    <a:pt x="7" y="53"/>
                    <a:pt x="8" y="53"/>
                    <a:pt x="8" y="53"/>
                  </a:cubicBezTo>
                  <a:cubicBezTo>
                    <a:pt x="8" y="54"/>
                    <a:pt x="9" y="54"/>
                    <a:pt x="10" y="54"/>
                  </a:cubicBezTo>
                  <a:cubicBezTo>
                    <a:pt x="10" y="54"/>
                    <a:pt x="10" y="54"/>
                    <a:pt x="10" y="54"/>
                  </a:cubicBezTo>
                  <a:cubicBezTo>
                    <a:pt x="10" y="54"/>
                    <a:pt x="10" y="54"/>
                    <a:pt x="10" y="54"/>
                  </a:cubicBezTo>
                  <a:cubicBezTo>
                    <a:pt x="10" y="54"/>
                    <a:pt x="10" y="54"/>
                    <a:pt x="10" y="54"/>
                  </a:cubicBezTo>
                  <a:cubicBezTo>
                    <a:pt x="10" y="54"/>
                    <a:pt x="10" y="54"/>
                    <a:pt x="10" y="54"/>
                  </a:cubicBezTo>
                  <a:cubicBezTo>
                    <a:pt x="10" y="54"/>
                    <a:pt x="10" y="54"/>
                    <a:pt x="11" y="54"/>
                  </a:cubicBezTo>
                  <a:cubicBezTo>
                    <a:pt x="65" y="45"/>
                    <a:pt x="65" y="45"/>
                    <a:pt x="65" y="45"/>
                  </a:cubicBezTo>
                  <a:cubicBezTo>
                    <a:pt x="122" y="51"/>
                    <a:pt x="122" y="51"/>
                    <a:pt x="122" y="51"/>
                  </a:cubicBezTo>
                  <a:cubicBezTo>
                    <a:pt x="122" y="51"/>
                    <a:pt x="122" y="51"/>
                    <a:pt x="122" y="51"/>
                  </a:cubicBezTo>
                  <a:cubicBezTo>
                    <a:pt x="122" y="51"/>
                    <a:pt x="122" y="51"/>
                    <a:pt x="122" y="51"/>
                  </a:cubicBezTo>
                  <a:cubicBezTo>
                    <a:pt x="122" y="51"/>
                    <a:pt x="122" y="51"/>
                    <a:pt x="122" y="51"/>
                  </a:cubicBezTo>
                  <a:cubicBezTo>
                    <a:pt x="122" y="51"/>
                    <a:pt x="122" y="51"/>
                    <a:pt x="122" y="51"/>
                  </a:cubicBezTo>
                  <a:cubicBezTo>
                    <a:pt x="122" y="51"/>
                    <a:pt x="122" y="51"/>
                    <a:pt x="122" y="51"/>
                  </a:cubicBezTo>
                  <a:cubicBezTo>
                    <a:pt x="123" y="51"/>
                    <a:pt x="124" y="51"/>
                    <a:pt x="124" y="51"/>
                  </a:cubicBezTo>
                  <a:cubicBezTo>
                    <a:pt x="125" y="51"/>
                    <a:pt x="125" y="51"/>
                    <a:pt x="125" y="51"/>
                  </a:cubicBezTo>
                  <a:cubicBezTo>
                    <a:pt x="125" y="50"/>
                    <a:pt x="126" y="50"/>
                    <a:pt x="126" y="50"/>
                  </a:cubicBezTo>
                  <a:cubicBezTo>
                    <a:pt x="126" y="50"/>
                    <a:pt x="127" y="50"/>
                    <a:pt x="127" y="49"/>
                  </a:cubicBezTo>
                  <a:cubicBezTo>
                    <a:pt x="127" y="49"/>
                    <a:pt x="127" y="49"/>
                    <a:pt x="127" y="49"/>
                  </a:cubicBezTo>
                  <a:cubicBezTo>
                    <a:pt x="131" y="44"/>
                    <a:pt x="131" y="44"/>
                    <a:pt x="131" y="44"/>
                  </a:cubicBezTo>
                  <a:cubicBezTo>
                    <a:pt x="133" y="42"/>
                    <a:pt x="133" y="38"/>
                    <a:pt x="131" y="36"/>
                  </a:cubicBezTo>
                  <a:cubicBezTo>
                    <a:pt x="128" y="34"/>
                    <a:pt x="125" y="34"/>
                    <a:pt x="122" y="36"/>
                  </a:cubicBezTo>
                  <a:close/>
                  <a:moveTo>
                    <a:pt x="51" y="35"/>
                  </a:moveTo>
                  <a:cubicBezTo>
                    <a:pt x="51" y="35"/>
                    <a:pt x="51" y="35"/>
                    <a:pt x="51" y="35"/>
                  </a:cubicBezTo>
                  <a:cubicBezTo>
                    <a:pt x="51" y="26"/>
                    <a:pt x="51" y="26"/>
                    <a:pt x="51" y="26"/>
                  </a:cubicBezTo>
                  <a:cubicBezTo>
                    <a:pt x="51" y="17"/>
                    <a:pt x="51" y="17"/>
                    <a:pt x="51" y="17"/>
                  </a:cubicBezTo>
                  <a:cubicBezTo>
                    <a:pt x="57" y="12"/>
                    <a:pt x="57" y="12"/>
                    <a:pt x="57" y="12"/>
                  </a:cubicBezTo>
                  <a:cubicBezTo>
                    <a:pt x="58" y="11"/>
                    <a:pt x="58" y="11"/>
                    <a:pt x="58" y="11"/>
                  </a:cubicBezTo>
                  <a:cubicBezTo>
                    <a:pt x="58" y="34"/>
                    <a:pt x="58" y="34"/>
                    <a:pt x="58" y="34"/>
                  </a:cubicBezTo>
                  <a:lnTo>
                    <a:pt x="51" y="35"/>
                  </a:lnTo>
                  <a:close/>
                  <a:moveTo>
                    <a:pt x="74" y="34"/>
                  </a:moveTo>
                  <a:cubicBezTo>
                    <a:pt x="74" y="9"/>
                    <a:pt x="74" y="9"/>
                    <a:pt x="74" y="9"/>
                  </a:cubicBezTo>
                  <a:cubicBezTo>
                    <a:pt x="77" y="12"/>
                    <a:pt x="77" y="12"/>
                    <a:pt x="77" y="12"/>
                  </a:cubicBezTo>
                  <a:cubicBezTo>
                    <a:pt x="84" y="17"/>
                    <a:pt x="84" y="17"/>
                    <a:pt x="84" y="17"/>
                  </a:cubicBezTo>
                  <a:cubicBezTo>
                    <a:pt x="85" y="25"/>
                    <a:pt x="85" y="25"/>
                    <a:pt x="85" y="25"/>
                  </a:cubicBezTo>
                  <a:cubicBezTo>
                    <a:pt x="87" y="35"/>
                    <a:pt x="87" y="35"/>
                    <a:pt x="87" y="35"/>
                  </a:cubicBezTo>
                  <a:cubicBezTo>
                    <a:pt x="87" y="35"/>
                    <a:pt x="87" y="35"/>
                    <a:pt x="87" y="36"/>
                  </a:cubicBezTo>
                  <a:lnTo>
                    <a:pt x="74"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8" name="组合 67"/>
          <p:cNvGrpSpPr/>
          <p:nvPr/>
        </p:nvGrpSpPr>
        <p:grpSpPr>
          <a:xfrm>
            <a:off x="943499" y="3538374"/>
            <a:ext cx="671859" cy="344010"/>
            <a:chOff x="6337537" y="2325397"/>
            <a:chExt cx="671859" cy="344010"/>
          </a:xfrm>
          <a:solidFill>
            <a:schemeClr val="bg1"/>
          </a:solidFill>
        </p:grpSpPr>
        <p:sp>
          <p:nvSpPr>
            <p:cNvPr id="69" name="Freeform 114"/>
            <p:cNvSpPr>
              <a:spLocks noEditPoints="1"/>
            </p:cNvSpPr>
            <p:nvPr/>
          </p:nvSpPr>
          <p:spPr bwMode="auto">
            <a:xfrm>
              <a:off x="6337537" y="2325397"/>
              <a:ext cx="410965" cy="344010"/>
            </a:xfrm>
            <a:custGeom>
              <a:avLst/>
              <a:gdLst>
                <a:gd name="T0" fmla="*/ 75 w 75"/>
                <a:gd name="T1" fmla="*/ 24 h 63"/>
                <a:gd name="T2" fmla="*/ 44 w 75"/>
                <a:gd name="T3" fmla="*/ 24 h 63"/>
                <a:gd name="T4" fmla="*/ 44 w 75"/>
                <a:gd name="T5" fmla="*/ 22 h 63"/>
                <a:gd name="T6" fmla="*/ 32 w 75"/>
                <a:gd name="T7" fmla="*/ 0 h 63"/>
                <a:gd name="T8" fmla="*/ 19 w 75"/>
                <a:gd name="T9" fmla="*/ 0 h 63"/>
                <a:gd name="T10" fmla="*/ 16 w 75"/>
                <a:gd name="T11" fmla="*/ 0 h 63"/>
                <a:gd name="T12" fmla="*/ 7 w 75"/>
                <a:gd name="T13" fmla="*/ 5 h 63"/>
                <a:gd name="T14" fmla="*/ 1 w 75"/>
                <a:gd name="T15" fmla="*/ 26 h 63"/>
                <a:gd name="T16" fmla="*/ 4 w 75"/>
                <a:gd name="T17" fmla="*/ 51 h 63"/>
                <a:gd name="T18" fmla="*/ 15 w 75"/>
                <a:gd name="T19" fmla="*/ 63 h 63"/>
                <a:gd name="T20" fmla="*/ 28 w 75"/>
                <a:gd name="T21" fmla="*/ 63 h 63"/>
                <a:gd name="T22" fmla="*/ 30 w 75"/>
                <a:gd name="T23" fmla="*/ 63 h 63"/>
                <a:gd name="T24" fmla="*/ 39 w 75"/>
                <a:gd name="T25" fmla="*/ 58 h 63"/>
                <a:gd name="T26" fmla="*/ 44 w 75"/>
                <a:gd name="T27" fmla="*/ 39 h 63"/>
                <a:gd name="T28" fmla="*/ 75 w 75"/>
                <a:gd name="T29" fmla="*/ 39 h 63"/>
                <a:gd name="T30" fmla="*/ 74 w 75"/>
                <a:gd name="T31" fmla="*/ 26 h 63"/>
                <a:gd name="T32" fmla="*/ 75 w 75"/>
                <a:gd name="T33" fmla="*/ 24 h 63"/>
                <a:gd name="T34" fmla="*/ 32 w 75"/>
                <a:gd name="T35" fmla="*/ 55 h 63"/>
                <a:gd name="T36" fmla="*/ 22 w 75"/>
                <a:gd name="T37" fmla="*/ 32 h 63"/>
                <a:gd name="T38" fmla="*/ 32 w 75"/>
                <a:gd name="T39" fmla="*/ 9 h 63"/>
                <a:gd name="T40" fmla="*/ 41 w 75"/>
                <a:gd name="T41" fmla="*/ 24 h 63"/>
                <a:gd name="T42" fmla="*/ 37 w 75"/>
                <a:gd name="T43" fmla="*/ 24 h 63"/>
                <a:gd name="T44" fmla="*/ 31 w 75"/>
                <a:gd name="T45" fmla="*/ 24 h 63"/>
                <a:gd name="T46" fmla="*/ 31 w 75"/>
                <a:gd name="T47" fmla="*/ 24 h 63"/>
                <a:gd name="T48" fmla="*/ 31 w 75"/>
                <a:gd name="T49" fmla="*/ 24 h 63"/>
                <a:gd name="T50" fmla="*/ 30 w 75"/>
                <a:gd name="T51" fmla="*/ 32 h 63"/>
                <a:gd name="T52" fmla="*/ 31 w 75"/>
                <a:gd name="T53" fmla="*/ 39 h 63"/>
                <a:gd name="T54" fmla="*/ 31 w 75"/>
                <a:gd name="T55" fmla="*/ 39 h 63"/>
                <a:gd name="T56" fmla="*/ 31 w 75"/>
                <a:gd name="T57" fmla="*/ 39 h 63"/>
                <a:gd name="T58" fmla="*/ 37 w 75"/>
                <a:gd name="T59" fmla="*/ 39 h 63"/>
                <a:gd name="T60" fmla="*/ 41 w 75"/>
                <a:gd name="T61" fmla="*/ 39 h 63"/>
                <a:gd name="T62" fmla="*/ 32 w 75"/>
                <a:gd name="T63" fmla="*/ 5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5" h="63">
                  <a:moveTo>
                    <a:pt x="75" y="24"/>
                  </a:moveTo>
                  <a:cubicBezTo>
                    <a:pt x="44" y="24"/>
                    <a:pt x="44" y="24"/>
                    <a:pt x="44" y="24"/>
                  </a:cubicBezTo>
                  <a:cubicBezTo>
                    <a:pt x="44" y="24"/>
                    <a:pt x="44" y="23"/>
                    <a:pt x="44" y="22"/>
                  </a:cubicBezTo>
                  <a:cubicBezTo>
                    <a:pt x="43" y="16"/>
                    <a:pt x="40" y="0"/>
                    <a:pt x="32" y="0"/>
                  </a:cubicBezTo>
                  <a:cubicBezTo>
                    <a:pt x="27" y="0"/>
                    <a:pt x="23" y="0"/>
                    <a:pt x="19" y="0"/>
                  </a:cubicBezTo>
                  <a:cubicBezTo>
                    <a:pt x="18" y="0"/>
                    <a:pt x="17" y="0"/>
                    <a:pt x="16" y="0"/>
                  </a:cubicBezTo>
                  <a:cubicBezTo>
                    <a:pt x="12" y="0"/>
                    <a:pt x="9" y="2"/>
                    <a:pt x="7" y="5"/>
                  </a:cubicBezTo>
                  <a:cubicBezTo>
                    <a:pt x="3" y="11"/>
                    <a:pt x="2" y="19"/>
                    <a:pt x="1" y="26"/>
                  </a:cubicBezTo>
                  <a:cubicBezTo>
                    <a:pt x="0" y="34"/>
                    <a:pt x="1" y="43"/>
                    <a:pt x="4" y="51"/>
                  </a:cubicBezTo>
                  <a:cubicBezTo>
                    <a:pt x="5" y="57"/>
                    <a:pt x="8" y="63"/>
                    <a:pt x="15" y="63"/>
                  </a:cubicBezTo>
                  <a:cubicBezTo>
                    <a:pt x="19" y="63"/>
                    <a:pt x="24" y="63"/>
                    <a:pt x="28" y="63"/>
                  </a:cubicBezTo>
                  <a:cubicBezTo>
                    <a:pt x="29" y="63"/>
                    <a:pt x="29" y="63"/>
                    <a:pt x="30" y="63"/>
                  </a:cubicBezTo>
                  <a:cubicBezTo>
                    <a:pt x="34" y="63"/>
                    <a:pt x="37" y="61"/>
                    <a:pt x="39" y="58"/>
                  </a:cubicBezTo>
                  <a:cubicBezTo>
                    <a:pt x="42" y="52"/>
                    <a:pt x="44" y="46"/>
                    <a:pt x="44" y="39"/>
                  </a:cubicBezTo>
                  <a:cubicBezTo>
                    <a:pt x="75" y="39"/>
                    <a:pt x="75" y="39"/>
                    <a:pt x="75" y="39"/>
                  </a:cubicBezTo>
                  <a:cubicBezTo>
                    <a:pt x="74" y="35"/>
                    <a:pt x="74" y="30"/>
                    <a:pt x="74" y="26"/>
                  </a:cubicBezTo>
                  <a:cubicBezTo>
                    <a:pt x="74" y="25"/>
                    <a:pt x="75" y="25"/>
                    <a:pt x="75" y="24"/>
                  </a:cubicBezTo>
                  <a:close/>
                  <a:moveTo>
                    <a:pt x="32" y="55"/>
                  </a:moveTo>
                  <a:cubicBezTo>
                    <a:pt x="26" y="55"/>
                    <a:pt x="22" y="44"/>
                    <a:pt x="22" y="32"/>
                  </a:cubicBezTo>
                  <a:cubicBezTo>
                    <a:pt x="22" y="19"/>
                    <a:pt x="26" y="9"/>
                    <a:pt x="32" y="9"/>
                  </a:cubicBezTo>
                  <a:cubicBezTo>
                    <a:pt x="36" y="9"/>
                    <a:pt x="39" y="15"/>
                    <a:pt x="41" y="24"/>
                  </a:cubicBezTo>
                  <a:cubicBezTo>
                    <a:pt x="37" y="24"/>
                    <a:pt x="37" y="24"/>
                    <a:pt x="37" y="24"/>
                  </a:cubicBezTo>
                  <a:cubicBezTo>
                    <a:pt x="31" y="24"/>
                    <a:pt x="31" y="24"/>
                    <a:pt x="31" y="24"/>
                  </a:cubicBezTo>
                  <a:cubicBezTo>
                    <a:pt x="31" y="24"/>
                    <a:pt x="31" y="24"/>
                    <a:pt x="31" y="24"/>
                  </a:cubicBezTo>
                  <a:cubicBezTo>
                    <a:pt x="31" y="24"/>
                    <a:pt x="31" y="24"/>
                    <a:pt x="31" y="24"/>
                  </a:cubicBezTo>
                  <a:cubicBezTo>
                    <a:pt x="30" y="24"/>
                    <a:pt x="30" y="28"/>
                    <a:pt x="30" y="32"/>
                  </a:cubicBezTo>
                  <a:cubicBezTo>
                    <a:pt x="30" y="35"/>
                    <a:pt x="30" y="39"/>
                    <a:pt x="31" y="39"/>
                  </a:cubicBezTo>
                  <a:cubicBezTo>
                    <a:pt x="31" y="39"/>
                    <a:pt x="31" y="39"/>
                    <a:pt x="31" y="39"/>
                  </a:cubicBezTo>
                  <a:cubicBezTo>
                    <a:pt x="31" y="39"/>
                    <a:pt x="31" y="39"/>
                    <a:pt x="31" y="39"/>
                  </a:cubicBezTo>
                  <a:cubicBezTo>
                    <a:pt x="37" y="39"/>
                    <a:pt x="37" y="39"/>
                    <a:pt x="37" y="39"/>
                  </a:cubicBezTo>
                  <a:cubicBezTo>
                    <a:pt x="41" y="39"/>
                    <a:pt x="41" y="39"/>
                    <a:pt x="41" y="39"/>
                  </a:cubicBezTo>
                  <a:cubicBezTo>
                    <a:pt x="39" y="48"/>
                    <a:pt x="36" y="55"/>
                    <a:pt x="32"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115"/>
            <p:cNvSpPr>
              <a:spLocks noEditPoints="1"/>
            </p:cNvSpPr>
            <p:nvPr/>
          </p:nvSpPr>
          <p:spPr bwMode="auto">
            <a:xfrm>
              <a:off x="6764664" y="2325397"/>
              <a:ext cx="244732" cy="344010"/>
            </a:xfrm>
            <a:custGeom>
              <a:avLst/>
              <a:gdLst>
                <a:gd name="T0" fmla="*/ 43 w 45"/>
                <a:gd name="T1" fmla="*/ 22 h 63"/>
                <a:gd name="T2" fmla="*/ 31 w 45"/>
                <a:gd name="T3" fmla="*/ 0 h 63"/>
                <a:gd name="T4" fmla="*/ 18 w 45"/>
                <a:gd name="T5" fmla="*/ 0 h 63"/>
                <a:gd name="T6" fmla="*/ 15 w 45"/>
                <a:gd name="T7" fmla="*/ 0 h 63"/>
                <a:gd name="T8" fmla="*/ 6 w 45"/>
                <a:gd name="T9" fmla="*/ 5 h 63"/>
                <a:gd name="T10" fmla="*/ 0 w 45"/>
                <a:gd name="T11" fmla="*/ 26 h 63"/>
                <a:gd name="T12" fmla="*/ 3 w 45"/>
                <a:gd name="T13" fmla="*/ 51 h 63"/>
                <a:gd name="T14" fmla="*/ 14 w 45"/>
                <a:gd name="T15" fmla="*/ 63 h 63"/>
                <a:gd name="T16" fmla="*/ 27 w 45"/>
                <a:gd name="T17" fmla="*/ 63 h 63"/>
                <a:gd name="T18" fmla="*/ 30 w 45"/>
                <a:gd name="T19" fmla="*/ 63 h 63"/>
                <a:gd name="T20" fmla="*/ 38 w 45"/>
                <a:gd name="T21" fmla="*/ 58 h 63"/>
                <a:gd name="T22" fmla="*/ 43 w 45"/>
                <a:gd name="T23" fmla="*/ 22 h 63"/>
                <a:gd name="T24" fmla="*/ 31 w 45"/>
                <a:gd name="T25" fmla="*/ 55 h 63"/>
                <a:gd name="T26" fmla="*/ 22 w 45"/>
                <a:gd name="T27" fmla="*/ 32 h 63"/>
                <a:gd name="T28" fmla="*/ 31 w 45"/>
                <a:gd name="T29" fmla="*/ 9 h 63"/>
                <a:gd name="T30" fmla="*/ 40 w 45"/>
                <a:gd name="T31" fmla="*/ 32 h 63"/>
                <a:gd name="T32" fmla="*/ 31 w 45"/>
                <a:gd name="T33" fmla="*/ 5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 h="63">
                  <a:moveTo>
                    <a:pt x="43" y="22"/>
                  </a:moveTo>
                  <a:cubicBezTo>
                    <a:pt x="42" y="16"/>
                    <a:pt x="40" y="0"/>
                    <a:pt x="31" y="0"/>
                  </a:cubicBezTo>
                  <a:cubicBezTo>
                    <a:pt x="27" y="0"/>
                    <a:pt x="22" y="0"/>
                    <a:pt x="18" y="0"/>
                  </a:cubicBezTo>
                  <a:cubicBezTo>
                    <a:pt x="17" y="0"/>
                    <a:pt x="16" y="0"/>
                    <a:pt x="15" y="0"/>
                  </a:cubicBezTo>
                  <a:cubicBezTo>
                    <a:pt x="11" y="0"/>
                    <a:pt x="8" y="2"/>
                    <a:pt x="6" y="5"/>
                  </a:cubicBezTo>
                  <a:cubicBezTo>
                    <a:pt x="2" y="11"/>
                    <a:pt x="1" y="19"/>
                    <a:pt x="0" y="26"/>
                  </a:cubicBezTo>
                  <a:cubicBezTo>
                    <a:pt x="0" y="34"/>
                    <a:pt x="0" y="43"/>
                    <a:pt x="3" y="51"/>
                  </a:cubicBezTo>
                  <a:cubicBezTo>
                    <a:pt x="5" y="57"/>
                    <a:pt x="8" y="63"/>
                    <a:pt x="14" y="63"/>
                  </a:cubicBezTo>
                  <a:cubicBezTo>
                    <a:pt x="19" y="63"/>
                    <a:pt x="23" y="63"/>
                    <a:pt x="27" y="63"/>
                  </a:cubicBezTo>
                  <a:cubicBezTo>
                    <a:pt x="28" y="63"/>
                    <a:pt x="29" y="63"/>
                    <a:pt x="30" y="63"/>
                  </a:cubicBezTo>
                  <a:cubicBezTo>
                    <a:pt x="33" y="63"/>
                    <a:pt x="36" y="61"/>
                    <a:pt x="38" y="58"/>
                  </a:cubicBezTo>
                  <a:cubicBezTo>
                    <a:pt x="44" y="48"/>
                    <a:pt x="45" y="34"/>
                    <a:pt x="43" y="22"/>
                  </a:cubicBezTo>
                  <a:close/>
                  <a:moveTo>
                    <a:pt x="31" y="55"/>
                  </a:moveTo>
                  <a:cubicBezTo>
                    <a:pt x="26" y="55"/>
                    <a:pt x="22" y="44"/>
                    <a:pt x="22" y="32"/>
                  </a:cubicBezTo>
                  <a:cubicBezTo>
                    <a:pt x="22" y="19"/>
                    <a:pt x="26" y="9"/>
                    <a:pt x="31" y="9"/>
                  </a:cubicBezTo>
                  <a:cubicBezTo>
                    <a:pt x="36" y="9"/>
                    <a:pt x="40" y="19"/>
                    <a:pt x="40" y="32"/>
                  </a:cubicBezTo>
                  <a:cubicBezTo>
                    <a:pt x="40" y="44"/>
                    <a:pt x="36" y="55"/>
                    <a:pt x="31"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116"/>
            <p:cNvSpPr>
              <a:spLocks noEditPoints="1"/>
            </p:cNvSpPr>
            <p:nvPr/>
          </p:nvSpPr>
          <p:spPr bwMode="auto">
            <a:xfrm>
              <a:off x="6921662" y="2456998"/>
              <a:ext cx="50793" cy="80808"/>
            </a:xfrm>
            <a:custGeom>
              <a:avLst/>
              <a:gdLst>
                <a:gd name="T0" fmla="*/ 1 w 9"/>
                <a:gd name="T1" fmla="*/ 0 h 15"/>
                <a:gd name="T2" fmla="*/ 0 w 9"/>
                <a:gd name="T3" fmla="*/ 8 h 15"/>
                <a:gd name="T4" fmla="*/ 1 w 9"/>
                <a:gd name="T5" fmla="*/ 15 h 15"/>
                <a:gd name="T6" fmla="*/ 7 w 9"/>
                <a:gd name="T7" fmla="*/ 15 h 15"/>
                <a:gd name="T8" fmla="*/ 7 w 9"/>
                <a:gd name="T9" fmla="*/ 15 h 15"/>
                <a:gd name="T10" fmla="*/ 7 w 9"/>
                <a:gd name="T11" fmla="*/ 15 h 15"/>
                <a:gd name="T12" fmla="*/ 9 w 9"/>
                <a:gd name="T13" fmla="*/ 8 h 15"/>
                <a:gd name="T14" fmla="*/ 7 w 9"/>
                <a:gd name="T15" fmla="*/ 0 h 15"/>
                <a:gd name="T16" fmla="*/ 7 w 9"/>
                <a:gd name="T17" fmla="*/ 0 h 15"/>
                <a:gd name="T18" fmla="*/ 7 w 9"/>
                <a:gd name="T19" fmla="*/ 0 h 15"/>
                <a:gd name="T20" fmla="*/ 1 w 9"/>
                <a:gd name="T21" fmla="*/ 0 h 15"/>
                <a:gd name="T22" fmla="*/ 7 w 9"/>
                <a:gd name="T23" fmla="*/ 2 h 15"/>
                <a:gd name="T24" fmla="*/ 9 w 9"/>
                <a:gd name="T25" fmla="*/ 8 h 15"/>
                <a:gd name="T26" fmla="*/ 7 w 9"/>
                <a:gd name="T27" fmla="*/ 13 h 15"/>
                <a:gd name="T28" fmla="*/ 6 w 9"/>
                <a:gd name="T29" fmla="*/ 8 h 15"/>
                <a:gd name="T30" fmla="*/ 7 w 9"/>
                <a:gd name="T31" fmla="*/ 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 h="15">
                  <a:moveTo>
                    <a:pt x="1" y="0"/>
                  </a:moveTo>
                  <a:cubicBezTo>
                    <a:pt x="1" y="0"/>
                    <a:pt x="0" y="4"/>
                    <a:pt x="0" y="8"/>
                  </a:cubicBezTo>
                  <a:cubicBezTo>
                    <a:pt x="0" y="12"/>
                    <a:pt x="1" y="15"/>
                    <a:pt x="1" y="15"/>
                  </a:cubicBezTo>
                  <a:cubicBezTo>
                    <a:pt x="7" y="15"/>
                    <a:pt x="7" y="15"/>
                    <a:pt x="7" y="15"/>
                  </a:cubicBezTo>
                  <a:cubicBezTo>
                    <a:pt x="7" y="15"/>
                    <a:pt x="7" y="15"/>
                    <a:pt x="7" y="15"/>
                  </a:cubicBezTo>
                  <a:cubicBezTo>
                    <a:pt x="7" y="15"/>
                    <a:pt x="7" y="15"/>
                    <a:pt x="7" y="15"/>
                  </a:cubicBezTo>
                  <a:cubicBezTo>
                    <a:pt x="8" y="15"/>
                    <a:pt x="9" y="12"/>
                    <a:pt x="9" y="8"/>
                  </a:cubicBezTo>
                  <a:cubicBezTo>
                    <a:pt x="9" y="4"/>
                    <a:pt x="8" y="0"/>
                    <a:pt x="7" y="0"/>
                  </a:cubicBezTo>
                  <a:cubicBezTo>
                    <a:pt x="7" y="0"/>
                    <a:pt x="7" y="0"/>
                    <a:pt x="7" y="0"/>
                  </a:cubicBezTo>
                  <a:cubicBezTo>
                    <a:pt x="7" y="0"/>
                    <a:pt x="7" y="0"/>
                    <a:pt x="7" y="0"/>
                  </a:cubicBezTo>
                  <a:lnTo>
                    <a:pt x="1" y="0"/>
                  </a:lnTo>
                  <a:close/>
                  <a:moveTo>
                    <a:pt x="7" y="2"/>
                  </a:moveTo>
                  <a:cubicBezTo>
                    <a:pt x="8" y="2"/>
                    <a:pt x="9" y="5"/>
                    <a:pt x="9" y="8"/>
                  </a:cubicBezTo>
                  <a:cubicBezTo>
                    <a:pt x="9" y="11"/>
                    <a:pt x="8" y="13"/>
                    <a:pt x="7" y="13"/>
                  </a:cubicBezTo>
                  <a:cubicBezTo>
                    <a:pt x="7" y="13"/>
                    <a:pt x="6" y="11"/>
                    <a:pt x="6" y="8"/>
                  </a:cubicBezTo>
                  <a:cubicBezTo>
                    <a:pt x="6" y="5"/>
                    <a:pt x="7" y="2"/>
                    <a:pt x="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ppt_x"/>
                                          </p:val>
                                        </p:tav>
                                        <p:tav tm="100000">
                                          <p:val>
                                            <p:strVal val="#ppt_x"/>
                                          </p:val>
                                        </p:tav>
                                      </p:tavLst>
                                    </p:anim>
                                    <p:anim calcmode="lin" valueType="num">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ppt_x"/>
                                          </p:val>
                                        </p:tav>
                                        <p:tav tm="100000">
                                          <p:val>
                                            <p:strVal val="#ppt_x"/>
                                          </p:val>
                                        </p:tav>
                                      </p:tavLst>
                                    </p:anim>
                                    <p:anim calcmode="lin" valueType="num">
                                      <p:cBhvr additive="base">
                                        <p:cTn id="20" dur="500" fill="hold"/>
                                        <p:tgtEl>
                                          <p:spTgt spid="20"/>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cBhvr additive="base">
                                        <p:cTn id="23" dur="500" fill="hold"/>
                                        <p:tgtEl>
                                          <p:spTgt spid="40"/>
                                        </p:tgtEl>
                                        <p:attrNameLst>
                                          <p:attrName>ppt_x</p:attrName>
                                        </p:attrNameLst>
                                      </p:cBhvr>
                                      <p:tavLst>
                                        <p:tav tm="0">
                                          <p:val>
                                            <p:strVal val="#ppt_x"/>
                                          </p:val>
                                        </p:tav>
                                        <p:tav tm="100000">
                                          <p:val>
                                            <p:strVal val="#ppt_x"/>
                                          </p:val>
                                        </p:tav>
                                      </p:tavLst>
                                    </p:anim>
                                    <p:anim calcmode="lin" valueType="num">
                                      <p:cBhvr additive="base">
                                        <p:cTn id="24" dur="500" fill="hold"/>
                                        <p:tgtEl>
                                          <p:spTgt spid="40"/>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62"/>
                                        </p:tgtEl>
                                        <p:attrNameLst>
                                          <p:attrName>style.visibility</p:attrName>
                                        </p:attrNameLst>
                                      </p:cBhvr>
                                      <p:to>
                                        <p:strVal val="visible"/>
                                      </p:to>
                                    </p:set>
                                    <p:anim calcmode="lin" valueType="num">
                                      <p:cBhvr additive="base">
                                        <p:cTn id="27" dur="500" fill="hold"/>
                                        <p:tgtEl>
                                          <p:spTgt spid="62"/>
                                        </p:tgtEl>
                                        <p:attrNameLst>
                                          <p:attrName>ppt_x</p:attrName>
                                        </p:attrNameLst>
                                      </p:cBhvr>
                                      <p:tavLst>
                                        <p:tav tm="0">
                                          <p:val>
                                            <p:strVal val="#ppt_x"/>
                                          </p:val>
                                        </p:tav>
                                        <p:tav tm="100000">
                                          <p:val>
                                            <p:strVal val="#ppt_x"/>
                                          </p:val>
                                        </p:tav>
                                      </p:tavLst>
                                    </p:anim>
                                    <p:anim calcmode="lin" valueType="num">
                                      <p:cBhvr additive="base">
                                        <p:cTn id="28" dur="500" fill="hold"/>
                                        <p:tgtEl>
                                          <p:spTgt spid="62"/>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68"/>
                                        </p:tgtEl>
                                        <p:attrNameLst>
                                          <p:attrName>style.visibility</p:attrName>
                                        </p:attrNameLst>
                                      </p:cBhvr>
                                      <p:to>
                                        <p:strVal val="visible"/>
                                      </p:to>
                                    </p:set>
                                    <p:anim calcmode="lin" valueType="num">
                                      <p:cBhvr additive="base">
                                        <p:cTn id="31" dur="500" fill="hold"/>
                                        <p:tgtEl>
                                          <p:spTgt spid="68"/>
                                        </p:tgtEl>
                                        <p:attrNameLst>
                                          <p:attrName>ppt_x</p:attrName>
                                        </p:attrNameLst>
                                      </p:cBhvr>
                                      <p:tavLst>
                                        <p:tav tm="0">
                                          <p:val>
                                            <p:strVal val="#ppt_x"/>
                                          </p:val>
                                        </p:tav>
                                        <p:tav tm="100000">
                                          <p:val>
                                            <p:strVal val="#ppt_x"/>
                                          </p:val>
                                        </p:tav>
                                      </p:tavLst>
                                    </p:anim>
                                    <p:anim calcmode="lin" valueType="num">
                                      <p:cBhvr additive="base">
                                        <p:cTn id="32" dur="500" fill="hold"/>
                                        <p:tgtEl>
                                          <p:spTgt spid="6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9" grpId="0" animBg="1"/>
      <p:bldP spid="2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t="13532"/>
          <a:stretch>
            <a:fillRect/>
          </a:stretch>
        </p:blipFill>
        <p:spPr>
          <a:xfrm>
            <a:off x="502676" y="483518"/>
            <a:ext cx="3997315" cy="2304256"/>
          </a:xfrm>
          <a:prstGeom prst="rect">
            <a:avLst/>
          </a:prstGeom>
        </p:spPr>
      </p:pic>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t="13532"/>
          <a:stretch>
            <a:fillRect/>
          </a:stretch>
        </p:blipFill>
        <p:spPr>
          <a:xfrm>
            <a:off x="4607133" y="483518"/>
            <a:ext cx="3997315" cy="2304256"/>
          </a:xfrm>
          <a:prstGeom prst="rect">
            <a:avLst/>
          </a:prstGeom>
        </p:spPr>
      </p:pic>
      <p:sp>
        <p:nvSpPr>
          <p:cNvPr id="4" name="矩形 3"/>
          <p:cNvSpPr/>
          <p:nvPr/>
        </p:nvSpPr>
        <p:spPr>
          <a:xfrm>
            <a:off x="502676" y="2787774"/>
            <a:ext cx="3997315" cy="199568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4607133" y="2787774"/>
            <a:ext cx="3997315" cy="199568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 Box 10"/>
          <p:cNvSpPr txBox="1">
            <a:spLocks noChangeArrowheads="1"/>
          </p:cNvSpPr>
          <p:nvPr/>
        </p:nvSpPr>
        <p:spPr bwMode="auto">
          <a:xfrm>
            <a:off x="1905170" y="3130971"/>
            <a:ext cx="2378798" cy="1384995"/>
          </a:xfrm>
          <a:prstGeom prst="rect">
            <a:avLst/>
          </a:prstGeom>
          <a:noFill/>
          <a:ln w="9525">
            <a:noFill/>
            <a:miter lim="800000"/>
          </a:ln>
        </p:spPr>
        <p:txBody>
          <a:bodyPr wrap="square" lIns="45720" tIns="22860" rIns="45720" bIns="22860">
            <a:spAutoFit/>
          </a:bodyPr>
          <a:lstStyle/>
          <a:p>
            <a:pPr marL="285750" indent="-285750" defTabSz="1087755">
              <a:lnSpc>
                <a:spcPct val="150000"/>
              </a:lnSpc>
              <a:buFont typeface="Wingdings" panose="05000000000000000000" pitchFamily="2" charset="2"/>
              <a:buChar char="u"/>
            </a:pPr>
            <a:r>
              <a:rPr lang="zh-CN" altLang="en-US" sz="140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点击这里添加标题</a:t>
            </a:r>
            <a:endParaRPr lang="en-US" altLang="zh-CN" sz="140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a:p>
            <a:pPr defTabSz="1087755">
              <a:lnSpc>
                <a:spcPct val="150000"/>
              </a:lnSpc>
            </a:pPr>
            <a:r>
              <a:rPr lang="zh-CN" altLang="en-US" sz="11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点击这里添加标题点击这里添加标题点击这里点击这里添加标题点击这里添加标题点击</a:t>
            </a:r>
            <a:r>
              <a:rPr lang="zh-CN" altLang="en-US" sz="1100" dirty="0" smtClean="0">
                <a:solidFill>
                  <a:schemeClr val="bg1"/>
                </a:solidFill>
                <a:latin typeface="微软雅黑" panose="020B0503020204020204" pitchFamily="34" charset="-122"/>
                <a:ea typeface="微软雅黑" panose="020B0503020204020204" pitchFamily="34" charset="-122"/>
                <a:cs typeface="Open Sans" panose="020B0606030504020204" pitchFamily="34" charset="0"/>
              </a:rPr>
              <a:t>这里</a:t>
            </a:r>
            <a:r>
              <a:rPr lang="zh-CN" altLang="en-US" sz="11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点击这里添加标题点击这里添加</a:t>
            </a:r>
            <a:r>
              <a:rPr lang="zh-CN" altLang="en-US" sz="1100" dirty="0" smtClean="0">
                <a:solidFill>
                  <a:schemeClr val="bg1"/>
                </a:solidFill>
                <a:latin typeface="微软雅黑" panose="020B0503020204020204" pitchFamily="34" charset="-122"/>
                <a:ea typeface="微软雅黑" panose="020B0503020204020204" pitchFamily="34" charset="-122"/>
                <a:cs typeface="Open Sans" panose="020B0606030504020204" pitchFamily="34" charset="0"/>
              </a:rPr>
              <a:t>标题</a:t>
            </a:r>
            <a:endParaRPr lang="en-US" altLang="zh-CN" sz="11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1" name="Text Box 10"/>
          <p:cNvSpPr txBox="1">
            <a:spLocks noChangeArrowheads="1"/>
          </p:cNvSpPr>
          <p:nvPr/>
        </p:nvSpPr>
        <p:spPr bwMode="auto">
          <a:xfrm>
            <a:off x="6009626" y="3130971"/>
            <a:ext cx="2378798" cy="1384995"/>
          </a:xfrm>
          <a:prstGeom prst="rect">
            <a:avLst/>
          </a:prstGeom>
          <a:noFill/>
          <a:ln w="9525">
            <a:noFill/>
            <a:miter lim="800000"/>
          </a:ln>
        </p:spPr>
        <p:txBody>
          <a:bodyPr wrap="square" lIns="45720" tIns="22860" rIns="45720" bIns="22860">
            <a:spAutoFit/>
          </a:bodyPr>
          <a:lstStyle/>
          <a:p>
            <a:pPr marL="285750" indent="-285750" defTabSz="1087755">
              <a:lnSpc>
                <a:spcPct val="150000"/>
              </a:lnSpc>
              <a:buFont typeface="Wingdings" panose="05000000000000000000" pitchFamily="2" charset="2"/>
              <a:buChar char="u"/>
            </a:pPr>
            <a:r>
              <a:rPr lang="zh-CN" altLang="en-US" sz="140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点击这里添加标题</a:t>
            </a:r>
            <a:endParaRPr lang="en-US" altLang="zh-CN" sz="140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a:p>
            <a:pPr defTabSz="1087755">
              <a:lnSpc>
                <a:spcPct val="150000"/>
              </a:lnSpc>
            </a:pPr>
            <a:r>
              <a:rPr lang="zh-CN" altLang="en-US" sz="11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点击这里添加标题点击这里添加标题点击这里点击这里添加标题点击这里添加标题点击</a:t>
            </a:r>
            <a:r>
              <a:rPr lang="zh-CN" altLang="en-US" sz="1100" dirty="0" smtClean="0">
                <a:solidFill>
                  <a:schemeClr val="bg1"/>
                </a:solidFill>
                <a:latin typeface="微软雅黑" panose="020B0503020204020204" pitchFamily="34" charset="-122"/>
                <a:ea typeface="微软雅黑" panose="020B0503020204020204" pitchFamily="34" charset="-122"/>
                <a:cs typeface="Open Sans" panose="020B0606030504020204" pitchFamily="34" charset="0"/>
              </a:rPr>
              <a:t>这里</a:t>
            </a:r>
            <a:r>
              <a:rPr lang="zh-CN" altLang="en-US" sz="11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点击这里添加标题点击这里添加</a:t>
            </a:r>
            <a:r>
              <a:rPr lang="zh-CN" altLang="en-US" sz="1100" dirty="0" smtClean="0">
                <a:solidFill>
                  <a:schemeClr val="bg1"/>
                </a:solidFill>
                <a:latin typeface="微软雅黑" panose="020B0503020204020204" pitchFamily="34" charset="-122"/>
                <a:ea typeface="微软雅黑" panose="020B0503020204020204" pitchFamily="34" charset="-122"/>
                <a:cs typeface="Open Sans" panose="020B0606030504020204" pitchFamily="34" charset="0"/>
              </a:rPr>
              <a:t>标题</a:t>
            </a:r>
            <a:endParaRPr lang="en-US" altLang="zh-CN" sz="11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17" name="组合 16"/>
          <p:cNvGrpSpPr/>
          <p:nvPr/>
        </p:nvGrpSpPr>
        <p:grpSpPr>
          <a:xfrm>
            <a:off x="827584" y="3499432"/>
            <a:ext cx="670333" cy="648072"/>
            <a:chOff x="10044433" y="771550"/>
            <a:chExt cx="430212" cy="415925"/>
          </a:xfrm>
        </p:grpSpPr>
        <p:sp>
          <p:nvSpPr>
            <p:cNvPr id="12" name="Freeform 154"/>
            <p:cNvSpPr/>
            <p:nvPr/>
          </p:nvSpPr>
          <p:spPr bwMode="auto">
            <a:xfrm>
              <a:off x="10309545" y="771550"/>
              <a:ext cx="165100" cy="266700"/>
            </a:xfrm>
            <a:custGeom>
              <a:avLst/>
              <a:gdLst>
                <a:gd name="T0" fmla="*/ 60 w 86"/>
                <a:gd name="T1" fmla="*/ 71 h 139"/>
                <a:gd name="T2" fmla="*/ 50 w 86"/>
                <a:gd name="T3" fmla="*/ 65 h 139"/>
                <a:gd name="T4" fmla="*/ 48 w 86"/>
                <a:gd name="T5" fmla="*/ 54 h 139"/>
                <a:gd name="T6" fmla="*/ 52 w 86"/>
                <a:gd name="T7" fmla="*/ 46 h 139"/>
                <a:gd name="T8" fmla="*/ 55 w 86"/>
                <a:gd name="T9" fmla="*/ 33 h 139"/>
                <a:gd name="T10" fmla="*/ 22 w 86"/>
                <a:gd name="T11" fmla="*/ 0 h 139"/>
                <a:gd name="T12" fmla="*/ 0 w 86"/>
                <a:gd name="T13" fmla="*/ 8 h 139"/>
                <a:gd name="T14" fmla="*/ 16 w 86"/>
                <a:gd name="T15" fmla="*/ 48 h 139"/>
                <a:gd name="T16" fmla="*/ 12 w 86"/>
                <a:gd name="T17" fmla="*/ 71 h 139"/>
                <a:gd name="T18" fmla="*/ 4 w 86"/>
                <a:gd name="T19" fmla="*/ 85 h 139"/>
                <a:gd name="T20" fmla="*/ 20 w 86"/>
                <a:gd name="T21" fmla="*/ 94 h 139"/>
                <a:gd name="T22" fmla="*/ 54 w 86"/>
                <a:gd name="T23" fmla="*/ 139 h 139"/>
                <a:gd name="T24" fmla="*/ 86 w 86"/>
                <a:gd name="T25" fmla="*/ 122 h 139"/>
                <a:gd name="T26" fmla="*/ 60 w 86"/>
                <a:gd name="T27" fmla="*/ 71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 h="139">
                  <a:moveTo>
                    <a:pt x="60" y="71"/>
                  </a:moveTo>
                  <a:cubicBezTo>
                    <a:pt x="54" y="66"/>
                    <a:pt x="50" y="65"/>
                    <a:pt x="50" y="65"/>
                  </a:cubicBezTo>
                  <a:cubicBezTo>
                    <a:pt x="44" y="62"/>
                    <a:pt x="44" y="57"/>
                    <a:pt x="48" y="54"/>
                  </a:cubicBezTo>
                  <a:cubicBezTo>
                    <a:pt x="48" y="54"/>
                    <a:pt x="50" y="52"/>
                    <a:pt x="52" y="46"/>
                  </a:cubicBezTo>
                  <a:cubicBezTo>
                    <a:pt x="54" y="42"/>
                    <a:pt x="55" y="38"/>
                    <a:pt x="55" y="33"/>
                  </a:cubicBezTo>
                  <a:cubicBezTo>
                    <a:pt x="55" y="15"/>
                    <a:pt x="40" y="0"/>
                    <a:pt x="22" y="0"/>
                  </a:cubicBezTo>
                  <a:cubicBezTo>
                    <a:pt x="13" y="0"/>
                    <a:pt x="6" y="3"/>
                    <a:pt x="0" y="8"/>
                  </a:cubicBezTo>
                  <a:cubicBezTo>
                    <a:pt x="10" y="19"/>
                    <a:pt x="16" y="33"/>
                    <a:pt x="16" y="48"/>
                  </a:cubicBezTo>
                  <a:cubicBezTo>
                    <a:pt x="16" y="56"/>
                    <a:pt x="15" y="64"/>
                    <a:pt x="12" y="71"/>
                  </a:cubicBezTo>
                  <a:cubicBezTo>
                    <a:pt x="9" y="78"/>
                    <a:pt x="6" y="83"/>
                    <a:pt x="4" y="85"/>
                  </a:cubicBezTo>
                  <a:cubicBezTo>
                    <a:pt x="7" y="86"/>
                    <a:pt x="13" y="89"/>
                    <a:pt x="20" y="94"/>
                  </a:cubicBezTo>
                  <a:cubicBezTo>
                    <a:pt x="36" y="106"/>
                    <a:pt x="47" y="122"/>
                    <a:pt x="54" y="139"/>
                  </a:cubicBezTo>
                  <a:cubicBezTo>
                    <a:pt x="73" y="136"/>
                    <a:pt x="86" y="131"/>
                    <a:pt x="86" y="122"/>
                  </a:cubicBezTo>
                  <a:cubicBezTo>
                    <a:pt x="86" y="101"/>
                    <a:pt x="76" y="83"/>
                    <a:pt x="60" y="7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155"/>
            <p:cNvSpPr/>
            <p:nvPr/>
          </p:nvSpPr>
          <p:spPr bwMode="auto">
            <a:xfrm>
              <a:off x="10044433" y="771550"/>
              <a:ext cx="363538" cy="415925"/>
            </a:xfrm>
            <a:custGeom>
              <a:avLst/>
              <a:gdLst>
                <a:gd name="T0" fmla="*/ 150 w 188"/>
                <a:gd name="T1" fmla="*/ 103 h 216"/>
                <a:gd name="T2" fmla="*/ 135 w 188"/>
                <a:gd name="T3" fmla="*/ 94 h 216"/>
                <a:gd name="T4" fmla="*/ 132 w 188"/>
                <a:gd name="T5" fmla="*/ 78 h 216"/>
                <a:gd name="T6" fmla="*/ 139 w 188"/>
                <a:gd name="T7" fmla="*/ 67 h 216"/>
                <a:gd name="T8" fmla="*/ 142 w 188"/>
                <a:gd name="T9" fmla="*/ 48 h 216"/>
                <a:gd name="T10" fmla="*/ 94 w 188"/>
                <a:gd name="T11" fmla="*/ 0 h 216"/>
                <a:gd name="T12" fmla="*/ 46 w 188"/>
                <a:gd name="T13" fmla="*/ 48 h 216"/>
                <a:gd name="T14" fmla="*/ 50 w 188"/>
                <a:gd name="T15" fmla="*/ 68 h 216"/>
                <a:gd name="T16" fmla="*/ 56 w 188"/>
                <a:gd name="T17" fmla="*/ 78 h 216"/>
                <a:gd name="T18" fmla="*/ 53 w 188"/>
                <a:gd name="T19" fmla="*/ 94 h 216"/>
                <a:gd name="T20" fmla="*/ 37 w 188"/>
                <a:gd name="T21" fmla="*/ 104 h 216"/>
                <a:gd name="T22" fmla="*/ 0 w 188"/>
                <a:gd name="T23" fmla="*/ 178 h 216"/>
                <a:gd name="T24" fmla="*/ 188 w 188"/>
                <a:gd name="T25" fmla="*/ 178 h 216"/>
                <a:gd name="T26" fmla="*/ 150 w 188"/>
                <a:gd name="T27" fmla="*/ 10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8" h="216">
                  <a:moveTo>
                    <a:pt x="150" y="103"/>
                  </a:moveTo>
                  <a:cubicBezTo>
                    <a:pt x="142" y="97"/>
                    <a:pt x="135" y="94"/>
                    <a:pt x="135" y="94"/>
                  </a:cubicBezTo>
                  <a:cubicBezTo>
                    <a:pt x="127" y="91"/>
                    <a:pt x="126" y="84"/>
                    <a:pt x="132" y="78"/>
                  </a:cubicBezTo>
                  <a:cubicBezTo>
                    <a:pt x="132" y="78"/>
                    <a:pt x="135" y="75"/>
                    <a:pt x="139" y="67"/>
                  </a:cubicBezTo>
                  <a:cubicBezTo>
                    <a:pt x="141" y="61"/>
                    <a:pt x="142" y="55"/>
                    <a:pt x="142" y="48"/>
                  </a:cubicBezTo>
                  <a:cubicBezTo>
                    <a:pt x="142" y="22"/>
                    <a:pt x="121" y="0"/>
                    <a:pt x="94" y="0"/>
                  </a:cubicBezTo>
                  <a:cubicBezTo>
                    <a:pt x="67" y="0"/>
                    <a:pt x="46" y="22"/>
                    <a:pt x="46" y="48"/>
                  </a:cubicBezTo>
                  <a:cubicBezTo>
                    <a:pt x="46" y="56"/>
                    <a:pt x="47" y="62"/>
                    <a:pt x="50" y="68"/>
                  </a:cubicBezTo>
                  <a:cubicBezTo>
                    <a:pt x="54" y="77"/>
                    <a:pt x="56" y="78"/>
                    <a:pt x="56" y="78"/>
                  </a:cubicBezTo>
                  <a:cubicBezTo>
                    <a:pt x="62" y="84"/>
                    <a:pt x="61" y="91"/>
                    <a:pt x="53" y="94"/>
                  </a:cubicBezTo>
                  <a:cubicBezTo>
                    <a:pt x="53" y="94"/>
                    <a:pt x="46" y="97"/>
                    <a:pt x="37" y="104"/>
                  </a:cubicBezTo>
                  <a:cubicBezTo>
                    <a:pt x="14" y="121"/>
                    <a:pt x="0" y="148"/>
                    <a:pt x="0" y="178"/>
                  </a:cubicBezTo>
                  <a:cubicBezTo>
                    <a:pt x="0" y="214"/>
                    <a:pt x="188" y="216"/>
                    <a:pt x="188" y="178"/>
                  </a:cubicBezTo>
                  <a:cubicBezTo>
                    <a:pt x="188" y="148"/>
                    <a:pt x="173" y="120"/>
                    <a:pt x="150" y="10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8" name="组合 17"/>
          <p:cNvGrpSpPr/>
          <p:nvPr/>
        </p:nvGrpSpPr>
        <p:grpSpPr>
          <a:xfrm>
            <a:off x="4932040" y="3504379"/>
            <a:ext cx="704965" cy="643125"/>
            <a:chOff x="10633395" y="771550"/>
            <a:chExt cx="452438" cy="412750"/>
          </a:xfrm>
        </p:grpSpPr>
        <p:sp>
          <p:nvSpPr>
            <p:cNvPr id="14" name="Freeform 156"/>
            <p:cNvSpPr/>
            <p:nvPr/>
          </p:nvSpPr>
          <p:spPr bwMode="auto">
            <a:xfrm>
              <a:off x="10633395" y="771550"/>
              <a:ext cx="312738" cy="412750"/>
            </a:xfrm>
            <a:custGeom>
              <a:avLst/>
              <a:gdLst>
                <a:gd name="T0" fmla="*/ 108 w 162"/>
                <a:gd name="T1" fmla="*/ 133 h 214"/>
                <a:gd name="T2" fmla="*/ 127 w 162"/>
                <a:gd name="T3" fmla="*/ 85 h 214"/>
                <a:gd name="T4" fmla="*/ 129 w 162"/>
                <a:gd name="T5" fmla="*/ 83 h 214"/>
                <a:gd name="T6" fmla="*/ 133 w 162"/>
                <a:gd name="T7" fmla="*/ 78 h 214"/>
                <a:gd name="T8" fmla="*/ 139 w 162"/>
                <a:gd name="T9" fmla="*/ 66 h 214"/>
                <a:gd name="T10" fmla="*/ 143 w 162"/>
                <a:gd name="T11" fmla="*/ 48 h 214"/>
                <a:gd name="T12" fmla="*/ 94 w 162"/>
                <a:gd name="T13" fmla="*/ 0 h 214"/>
                <a:gd name="T14" fmla="*/ 46 w 162"/>
                <a:gd name="T15" fmla="*/ 48 h 214"/>
                <a:gd name="T16" fmla="*/ 50 w 162"/>
                <a:gd name="T17" fmla="*/ 68 h 214"/>
                <a:gd name="T18" fmla="*/ 56 w 162"/>
                <a:gd name="T19" fmla="*/ 78 h 214"/>
                <a:gd name="T20" fmla="*/ 53 w 162"/>
                <a:gd name="T21" fmla="*/ 94 h 214"/>
                <a:gd name="T22" fmla="*/ 37 w 162"/>
                <a:gd name="T23" fmla="*/ 104 h 214"/>
                <a:gd name="T24" fmla="*/ 0 w 162"/>
                <a:gd name="T25" fmla="*/ 179 h 214"/>
                <a:gd name="T26" fmla="*/ 162 w 162"/>
                <a:gd name="T27" fmla="*/ 199 h 214"/>
                <a:gd name="T28" fmla="*/ 127 w 162"/>
                <a:gd name="T29" fmla="*/ 180 h 214"/>
                <a:gd name="T30" fmla="*/ 108 w 162"/>
                <a:gd name="T31" fmla="*/ 133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2" h="214">
                  <a:moveTo>
                    <a:pt x="108" y="133"/>
                  </a:moveTo>
                  <a:cubicBezTo>
                    <a:pt x="108" y="114"/>
                    <a:pt x="115" y="97"/>
                    <a:pt x="127" y="85"/>
                  </a:cubicBezTo>
                  <a:cubicBezTo>
                    <a:pt x="128" y="84"/>
                    <a:pt x="129" y="84"/>
                    <a:pt x="129" y="83"/>
                  </a:cubicBezTo>
                  <a:cubicBezTo>
                    <a:pt x="130" y="81"/>
                    <a:pt x="131" y="80"/>
                    <a:pt x="133" y="78"/>
                  </a:cubicBezTo>
                  <a:cubicBezTo>
                    <a:pt x="133" y="78"/>
                    <a:pt x="135" y="75"/>
                    <a:pt x="139" y="66"/>
                  </a:cubicBezTo>
                  <a:cubicBezTo>
                    <a:pt x="141" y="61"/>
                    <a:pt x="143" y="55"/>
                    <a:pt x="143" y="48"/>
                  </a:cubicBezTo>
                  <a:cubicBezTo>
                    <a:pt x="143" y="21"/>
                    <a:pt x="121" y="0"/>
                    <a:pt x="94" y="0"/>
                  </a:cubicBezTo>
                  <a:cubicBezTo>
                    <a:pt x="67" y="0"/>
                    <a:pt x="46" y="21"/>
                    <a:pt x="46" y="48"/>
                  </a:cubicBezTo>
                  <a:cubicBezTo>
                    <a:pt x="46" y="55"/>
                    <a:pt x="47" y="62"/>
                    <a:pt x="50" y="68"/>
                  </a:cubicBezTo>
                  <a:cubicBezTo>
                    <a:pt x="54" y="76"/>
                    <a:pt x="56" y="78"/>
                    <a:pt x="56" y="78"/>
                  </a:cubicBezTo>
                  <a:cubicBezTo>
                    <a:pt x="62" y="84"/>
                    <a:pt x="61" y="91"/>
                    <a:pt x="53" y="94"/>
                  </a:cubicBezTo>
                  <a:cubicBezTo>
                    <a:pt x="53" y="94"/>
                    <a:pt x="46" y="97"/>
                    <a:pt x="37" y="104"/>
                  </a:cubicBezTo>
                  <a:cubicBezTo>
                    <a:pt x="14" y="121"/>
                    <a:pt x="0" y="148"/>
                    <a:pt x="0" y="179"/>
                  </a:cubicBezTo>
                  <a:cubicBezTo>
                    <a:pt x="0" y="206"/>
                    <a:pt x="110" y="214"/>
                    <a:pt x="162" y="199"/>
                  </a:cubicBezTo>
                  <a:cubicBezTo>
                    <a:pt x="149" y="196"/>
                    <a:pt x="137" y="190"/>
                    <a:pt x="127" y="180"/>
                  </a:cubicBezTo>
                  <a:cubicBezTo>
                    <a:pt x="115" y="168"/>
                    <a:pt x="108" y="151"/>
                    <a:pt x="108" y="13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57"/>
            <p:cNvSpPr>
              <a:spLocks noEditPoints="1"/>
            </p:cNvSpPr>
            <p:nvPr/>
          </p:nvSpPr>
          <p:spPr bwMode="auto">
            <a:xfrm>
              <a:off x="10857233" y="911250"/>
              <a:ext cx="228600" cy="230188"/>
            </a:xfrm>
            <a:custGeom>
              <a:avLst/>
              <a:gdLst>
                <a:gd name="T0" fmla="*/ 101 w 119"/>
                <a:gd name="T1" fmla="*/ 17 h 119"/>
                <a:gd name="T2" fmla="*/ 59 w 119"/>
                <a:gd name="T3" fmla="*/ 0 h 119"/>
                <a:gd name="T4" fmla="*/ 17 w 119"/>
                <a:gd name="T5" fmla="*/ 17 h 119"/>
                <a:gd name="T6" fmla="*/ 0 w 119"/>
                <a:gd name="T7" fmla="*/ 60 h 119"/>
                <a:gd name="T8" fmla="*/ 17 w 119"/>
                <a:gd name="T9" fmla="*/ 102 h 119"/>
                <a:gd name="T10" fmla="*/ 59 w 119"/>
                <a:gd name="T11" fmla="*/ 119 h 119"/>
                <a:gd name="T12" fmla="*/ 101 w 119"/>
                <a:gd name="T13" fmla="*/ 102 h 119"/>
                <a:gd name="T14" fmla="*/ 119 w 119"/>
                <a:gd name="T15" fmla="*/ 60 h 119"/>
                <a:gd name="T16" fmla="*/ 101 w 119"/>
                <a:gd name="T17" fmla="*/ 17 h 119"/>
                <a:gd name="T18" fmla="*/ 86 w 119"/>
                <a:gd name="T19" fmla="*/ 86 h 119"/>
                <a:gd name="T20" fmla="*/ 59 w 119"/>
                <a:gd name="T21" fmla="*/ 97 h 119"/>
                <a:gd name="T22" fmla="*/ 33 w 119"/>
                <a:gd name="T23" fmla="*/ 86 h 119"/>
                <a:gd name="T24" fmla="*/ 21 w 119"/>
                <a:gd name="T25" fmla="*/ 59 h 119"/>
                <a:gd name="T26" fmla="*/ 33 w 119"/>
                <a:gd name="T27" fmla="*/ 33 h 119"/>
                <a:gd name="T28" fmla="*/ 59 w 119"/>
                <a:gd name="T29" fmla="*/ 22 h 119"/>
                <a:gd name="T30" fmla="*/ 86 w 119"/>
                <a:gd name="T31" fmla="*/ 33 h 119"/>
                <a:gd name="T32" fmla="*/ 97 w 119"/>
                <a:gd name="T33" fmla="*/ 59 h 119"/>
                <a:gd name="T34" fmla="*/ 86 w 119"/>
                <a:gd name="T35" fmla="*/ 86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9" h="119">
                  <a:moveTo>
                    <a:pt x="101" y="17"/>
                  </a:moveTo>
                  <a:cubicBezTo>
                    <a:pt x="90" y="6"/>
                    <a:pt x="75" y="0"/>
                    <a:pt x="59" y="0"/>
                  </a:cubicBezTo>
                  <a:cubicBezTo>
                    <a:pt x="43" y="0"/>
                    <a:pt x="28" y="6"/>
                    <a:pt x="17" y="17"/>
                  </a:cubicBezTo>
                  <a:cubicBezTo>
                    <a:pt x="6" y="29"/>
                    <a:pt x="0" y="44"/>
                    <a:pt x="0" y="60"/>
                  </a:cubicBezTo>
                  <a:cubicBezTo>
                    <a:pt x="0" y="75"/>
                    <a:pt x="6" y="90"/>
                    <a:pt x="17" y="102"/>
                  </a:cubicBezTo>
                  <a:cubicBezTo>
                    <a:pt x="28" y="113"/>
                    <a:pt x="43" y="119"/>
                    <a:pt x="59" y="119"/>
                  </a:cubicBezTo>
                  <a:cubicBezTo>
                    <a:pt x="75" y="119"/>
                    <a:pt x="90" y="113"/>
                    <a:pt x="101" y="102"/>
                  </a:cubicBezTo>
                  <a:cubicBezTo>
                    <a:pt x="113" y="90"/>
                    <a:pt x="119" y="75"/>
                    <a:pt x="119" y="60"/>
                  </a:cubicBezTo>
                  <a:cubicBezTo>
                    <a:pt x="119" y="44"/>
                    <a:pt x="113" y="29"/>
                    <a:pt x="101" y="17"/>
                  </a:cubicBezTo>
                  <a:close/>
                  <a:moveTo>
                    <a:pt x="86" y="86"/>
                  </a:moveTo>
                  <a:cubicBezTo>
                    <a:pt x="79" y="93"/>
                    <a:pt x="69" y="97"/>
                    <a:pt x="59" y="97"/>
                  </a:cubicBezTo>
                  <a:cubicBezTo>
                    <a:pt x="49" y="97"/>
                    <a:pt x="40" y="93"/>
                    <a:pt x="33" y="86"/>
                  </a:cubicBezTo>
                  <a:cubicBezTo>
                    <a:pt x="25" y="79"/>
                    <a:pt x="21" y="70"/>
                    <a:pt x="21" y="59"/>
                  </a:cubicBezTo>
                  <a:cubicBezTo>
                    <a:pt x="21" y="49"/>
                    <a:pt x="25" y="40"/>
                    <a:pt x="33" y="33"/>
                  </a:cubicBezTo>
                  <a:cubicBezTo>
                    <a:pt x="40" y="26"/>
                    <a:pt x="49" y="22"/>
                    <a:pt x="59" y="22"/>
                  </a:cubicBezTo>
                  <a:cubicBezTo>
                    <a:pt x="69" y="22"/>
                    <a:pt x="79" y="26"/>
                    <a:pt x="86" y="33"/>
                  </a:cubicBezTo>
                  <a:cubicBezTo>
                    <a:pt x="93" y="40"/>
                    <a:pt x="97" y="49"/>
                    <a:pt x="97" y="59"/>
                  </a:cubicBezTo>
                  <a:cubicBezTo>
                    <a:pt x="97" y="70"/>
                    <a:pt x="93" y="79"/>
                    <a:pt x="86" y="8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58"/>
            <p:cNvSpPr/>
            <p:nvPr/>
          </p:nvSpPr>
          <p:spPr bwMode="auto">
            <a:xfrm>
              <a:off x="10915970" y="971575"/>
              <a:ext cx="107950" cy="109538"/>
            </a:xfrm>
            <a:custGeom>
              <a:avLst/>
              <a:gdLst>
                <a:gd name="T0" fmla="*/ 47 w 56"/>
                <a:gd name="T1" fmla="*/ 19 h 57"/>
                <a:gd name="T2" fmla="*/ 37 w 56"/>
                <a:gd name="T3" fmla="*/ 19 h 57"/>
                <a:gd name="T4" fmla="*/ 37 w 56"/>
                <a:gd name="T5" fmla="*/ 9 h 57"/>
                <a:gd name="T6" fmla="*/ 28 w 56"/>
                <a:gd name="T7" fmla="*/ 0 h 57"/>
                <a:gd name="T8" fmla="*/ 19 w 56"/>
                <a:gd name="T9" fmla="*/ 9 h 57"/>
                <a:gd name="T10" fmla="*/ 19 w 56"/>
                <a:gd name="T11" fmla="*/ 19 h 57"/>
                <a:gd name="T12" fmla="*/ 9 w 56"/>
                <a:gd name="T13" fmla="*/ 19 h 57"/>
                <a:gd name="T14" fmla="*/ 0 w 56"/>
                <a:gd name="T15" fmla="*/ 28 h 57"/>
                <a:gd name="T16" fmla="*/ 9 w 56"/>
                <a:gd name="T17" fmla="*/ 38 h 57"/>
                <a:gd name="T18" fmla="*/ 19 w 56"/>
                <a:gd name="T19" fmla="*/ 38 h 57"/>
                <a:gd name="T20" fmla="*/ 19 w 56"/>
                <a:gd name="T21" fmla="*/ 48 h 57"/>
                <a:gd name="T22" fmla="*/ 28 w 56"/>
                <a:gd name="T23" fmla="*/ 57 h 57"/>
                <a:gd name="T24" fmla="*/ 37 w 56"/>
                <a:gd name="T25" fmla="*/ 48 h 57"/>
                <a:gd name="T26" fmla="*/ 37 w 56"/>
                <a:gd name="T27" fmla="*/ 38 h 57"/>
                <a:gd name="T28" fmla="*/ 47 w 56"/>
                <a:gd name="T29" fmla="*/ 38 h 57"/>
                <a:gd name="T30" fmla="*/ 56 w 56"/>
                <a:gd name="T31" fmla="*/ 28 h 57"/>
                <a:gd name="T32" fmla="*/ 47 w 56"/>
                <a:gd name="T33" fmla="*/ 1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 h="57">
                  <a:moveTo>
                    <a:pt x="47" y="19"/>
                  </a:moveTo>
                  <a:cubicBezTo>
                    <a:pt x="37" y="19"/>
                    <a:pt x="37" y="19"/>
                    <a:pt x="37" y="19"/>
                  </a:cubicBezTo>
                  <a:cubicBezTo>
                    <a:pt x="37" y="9"/>
                    <a:pt x="37" y="9"/>
                    <a:pt x="37" y="9"/>
                  </a:cubicBezTo>
                  <a:cubicBezTo>
                    <a:pt x="37" y="4"/>
                    <a:pt x="33" y="0"/>
                    <a:pt x="28" y="0"/>
                  </a:cubicBezTo>
                  <a:cubicBezTo>
                    <a:pt x="23" y="0"/>
                    <a:pt x="19" y="4"/>
                    <a:pt x="19" y="9"/>
                  </a:cubicBezTo>
                  <a:cubicBezTo>
                    <a:pt x="19" y="19"/>
                    <a:pt x="19" y="19"/>
                    <a:pt x="19" y="19"/>
                  </a:cubicBezTo>
                  <a:cubicBezTo>
                    <a:pt x="9" y="19"/>
                    <a:pt x="9" y="19"/>
                    <a:pt x="9" y="19"/>
                  </a:cubicBezTo>
                  <a:cubicBezTo>
                    <a:pt x="4" y="19"/>
                    <a:pt x="0" y="23"/>
                    <a:pt x="0" y="28"/>
                  </a:cubicBezTo>
                  <a:cubicBezTo>
                    <a:pt x="0" y="34"/>
                    <a:pt x="4" y="38"/>
                    <a:pt x="9" y="38"/>
                  </a:cubicBezTo>
                  <a:cubicBezTo>
                    <a:pt x="19" y="38"/>
                    <a:pt x="19" y="38"/>
                    <a:pt x="19" y="38"/>
                  </a:cubicBezTo>
                  <a:cubicBezTo>
                    <a:pt x="19" y="48"/>
                    <a:pt x="19" y="48"/>
                    <a:pt x="19" y="48"/>
                  </a:cubicBezTo>
                  <a:cubicBezTo>
                    <a:pt x="19" y="53"/>
                    <a:pt x="23" y="57"/>
                    <a:pt x="28" y="57"/>
                  </a:cubicBezTo>
                  <a:cubicBezTo>
                    <a:pt x="33" y="57"/>
                    <a:pt x="37" y="53"/>
                    <a:pt x="37" y="48"/>
                  </a:cubicBezTo>
                  <a:cubicBezTo>
                    <a:pt x="37" y="38"/>
                    <a:pt x="37" y="38"/>
                    <a:pt x="37" y="38"/>
                  </a:cubicBezTo>
                  <a:cubicBezTo>
                    <a:pt x="47" y="38"/>
                    <a:pt x="47" y="38"/>
                    <a:pt x="47" y="38"/>
                  </a:cubicBezTo>
                  <a:cubicBezTo>
                    <a:pt x="52" y="38"/>
                    <a:pt x="56" y="34"/>
                    <a:pt x="56" y="28"/>
                  </a:cubicBezTo>
                  <a:cubicBezTo>
                    <a:pt x="56" y="23"/>
                    <a:pt x="52" y="19"/>
                    <a:pt x="47" y="1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anim calcmode="lin" valueType="num">
                                      <p:cBhvr>
                                        <p:cTn id="13" dur="2000" fill="hold"/>
                                        <p:tgtEl>
                                          <p:spTgt spid="3"/>
                                        </p:tgtEl>
                                        <p:attrNameLst>
                                          <p:attrName>ppt_w</p:attrName>
                                        </p:attrNameLst>
                                      </p:cBhvr>
                                      <p:tavLst>
                                        <p:tav tm="0" fmla="#ppt_w*sin(2.5*pi*$)">
                                          <p:val>
                                            <p:fltVal val="0"/>
                                          </p:val>
                                        </p:tav>
                                        <p:tav tm="100000">
                                          <p:val>
                                            <p:fltVal val="1"/>
                                          </p:val>
                                        </p:tav>
                                      </p:tavLst>
                                    </p:anim>
                                    <p:anim calcmode="lin" valueType="num">
                                      <p:cBhvr>
                                        <p:cTn id="14" dur="2000" fill="hold"/>
                                        <p:tgtEl>
                                          <p:spTgt spid="3"/>
                                        </p:tgtEl>
                                        <p:attrNameLst>
                                          <p:attrName>ppt_h</p:attrName>
                                        </p:attrNameLst>
                                      </p:cBhvr>
                                      <p:tavLst>
                                        <p:tav tm="0">
                                          <p:val>
                                            <p:strVal val="#ppt_h"/>
                                          </p:val>
                                        </p:tav>
                                        <p:tav tm="100000">
                                          <p:val>
                                            <p:strVal val="#ppt_h"/>
                                          </p:val>
                                        </p:tav>
                                      </p:tavLst>
                                    </p:anim>
                                  </p:childTnLst>
                                </p:cTn>
                              </p:par>
                              <p:par>
                                <p:cTn id="15" presetID="45"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2000"/>
                                        <p:tgtEl>
                                          <p:spTgt spid="4"/>
                                        </p:tgtEl>
                                      </p:cBhvr>
                                    </p:animEffect>
                                    <p:anim calcmode="lin" valueType="num">
                                      <p:cBhvr>
                                        <p:cTn id="18" dur="2000" fill="hold"/>
                                        <p:tgtEl>
                                          <p:spTgt spid="4"/>
                                        </p:tgtEl>
                                        <p:attrNameLst>
                                          <p:attrName>ppt_w</p:attrName>
                                        </p:attrNameLst>
                                      </p:cBhvr>
                                      <p:tavLst>
                                        <p:tav tm="0" fmla="#ppt_w*sin(2.5*pi*$)">
                                          <p:val>
                                            <p:fltVal val="0"/>
                                          </p:val>
                                        </p:tav>
                                        <p:tav tm="100000">
                                          <p:val>
                                            <p:fltVal val="1"/>
                                          </p:val>
                                        </p:tav>
                                      </p:tavLst>
                                    </p:anim>
                                    <p:anim calcmode="lin" valueType="num">
                                      <p:cBhvr>
                                        <p:cTn id="19" dur="2000" fill="hold"/>
                                        <p:tgtEl>
                                          <p:spTgt spid="4"/>
                                        </p:tgtEl>
                                        <p:attrNameLst>
                                          <p:attrName>ppt_h</p:attrName>
                                        </p:attrNameLst>
                                      </p:cBhvr>
                                      <p:tavLst>
                                        <p:tav tm="0">
                                          <p:val>
                                            <p:strVal val="#ppt_h"/>
                                          </p:val>
                                        </p:tav>
                                        <p:tav tm="100000">
                                          <p:val>
                                            <p:strVal val="#ppt_h"/>
                                          </p:val>
                                        </p:tav>
                                      </p:tavLst>
                                    </p:anim>
                                  </p:childTnLst>
                                </p:cTn>
                              </p:par>
                              <p:par>
                                <p:cTn id="20" presetID="45" presetClass="entr" presetSubtype="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2000"/>
                                        <p:tgtEl>
                                          <p:spTgt spid="5"/>
                                        </p:tgtEl>
                                      </p:cBhvr>
                                    </p:animEffect>
                                    <p:anim calcmode="lin" valueType="num">
                                      <p:cBhvr>
                                        <p:cTn id="23" dur="2000" fill="hold"/>
                                        <p:tgtEl>
                                          <p:spTgt spid="5"/>
                                        </p:tgtEl>
                                        <p:attrNameLst>
                                          <p:attrName>ppt_w</p:attrName>
                                        </p:attrNameLst>
                                      </p:cBhvr>
                                      <p:tavLst>
                                        <p:tav tm="0" fmla="#ppt_w*sin(2.5*pi*$)">
                                          <p:val>
                                            <p:fltVal val="0"/>
                                          </p:val>
                                        </p:tav>
                                        <p:tav tm="100000">
                                          <p:val>
                                            <p:fltVal val="1"/>
                                          </p:val>
                                        </p:tav>
                                      </p:tavLst>
                                    </p:anim>
                                    <p:anim calcmode="lin" valueType="num">
                                      <p:cBhvr>
                                        <p:cTn id="24" dur="2000" fill="hold"/>
                                        <p:tgtEl>
                                          <p:spTgt spid="5"/>
                                        </p:tgtEl>
                                        <p:attrNameLst>
                                          <p:attrName>ppt_h</p:attrName>
                                        </p:attrNameLst>
                                      </p:cBhvr>
                                      <p:tavLst>
                                        <p:tav tm="0">
                                          <p:val>
                                            <p:strVal val="#ppt_h"/>
                                          </p:val>
                                        </p:tav>
                                        <p:tav tm="100000">
                                          <p:val>
                                            <p:strVal val="#ppt_h"/>
                                          </p:val>
                                        </p:tav>
                                      </p:tavLst>
                                    </p:anim>
                                  </p:childTnLst>
                                </p:cTn>
                              </p:par>
                              <p:par>
                                <p:cTn id="25" presetID="45"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2000"/>
                                        <p:tgtEl>
                                          <p:spTgt spid="7"/>
                                        </p:tgtEl>
                                      </p:cBhvr>
                                    </p:animEffect>
                                    <p:anim calcmode="lin" valueType="num">
                                      <p:cBhvr>
                                        <p:cTn id="28" dur="2000" fill="hold"/>
                                        <p:tgtEl>
                                          <p:spTgt spid="7"/>
                                        </p:tgtEl>
                                        <p:attrNameLst>
                                          <p:attrName>ppt_w</p:attrName>
                                        </p:attrNameLst>
                                      </p:cBhvr>
                                      <p:tavLst>
                                        <p:tav tm="0" fmla="#ppt_w*sin(2.5*pi*$)">
                                          <p:val>
                                            <p:fltVal val="0"/>
                                          </p:val>
                                        </p:tav>
                                        <p:tav tm="100000">
                                          <p:val>
                                            <p:fltVal val="1"/>
                                          </p:val>
                                        </p:tav>
                                      </p:tavLst>
                                    </p:anim>
                                    <p:anim calcmode="lin" valueType="num">
                                      <p:cBhvr>
                                        <p:cTn id="29" dur="2000" fill="hold"/>
                                        <p:tgtEl>
                                          <p:spTgt spid="7"/>
                                        </p:tgtEl>
                                        <p:attrNameLst>
                                          <p:attrName>ppt_h</p:attrName>
                                        </p:attrNameLst>
                                      </p:cBhvr>
                                      <p:tavLst>
                                        <p:tav tm="0">
                                          <p:val>
                                            <p:strVal val="#ppt_h"/>
                                          </p:val>
                                        </p:tav>
                                        <p:tav tm="100000">
                                          <p:val>
                                            <p:strVal val="#ppt_h"/>
                                          </p:val>
                                        </p:tav>
                                      </p:tavLst>
                                    </p:anim>
                                  </p:childTnLst>
                                </p:cTn>
                              </p:par>
                              <p:par>
                                <p:cTn id="30" presetID="45"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2000"/>
                                        <p:tgtEl>
                                          <p:spTgt spid="11"/>
                                        </p:tgtEl>
                                      </p:cBhvr>
                                    </p:animEffect>
                                    <p:anim calcmode="lin" valueType="num">
                                      <p:cBhvr>
                                        <p:cTn id="33" dur="2000" fill="hold"/>
                                        <p:tgtEl>
                                          <p:spTgt spid="11"/>
                                        </p:tgtEl>
                                        <p:attrNameLst>
                                          <p:attrName>ppt_w</p:attrName>
                                        </p:attrNameLst>
                                      </p:cBhvr>
                                      <p:tavLst>
                                        <p:tav tm="0" fmla="#ppt_w*sin(2.5*pi*$)">
                                          <p:val>
                                            <p:fltVal val="0"/>
                                          </p:val>
                                        </p:tav>
                                        <p:tav tm="100000">
                                          <p:val>
                                            <p:fltVal val="1"/>
                                          </p:val>
                                        </p:tav>
                                      </p:tavLst>
                                    </p:anim>
                                    <p:anim calcmode="lin" valueType="num">
                                      <p:cBhvr>
                                        <p:cTn id="34" dur="2000" fill="hold"/>
                                        <p:tgtEl>
                                          <p:spTgt spid="11"/>
                                        </p:tgtEl>
                                        <p:attrNameLst>
                                          <p:attrName>ppt_h</p:attrName>
                                        </p:attrNameLst>
                                      </p:cBhvr>
                                      <p:tavLst>
                                        <p:tav tm="0">
                                          <p:val>
                                            <p:strVal val="#ppt_h"/>
                                          </p:val>
                                        </p:tav>
                                        <p:tav tm="100000">
                                          <p:val>
                                            <p:strVal val="#ppt_h"/>
                                          </p:val>
                                        </p:tav>
                                      </p:tavLst>
                                    </p:anim>
                                  </p:childTnLst>
                                </p:cTn>
                              </p:par>
                              <p:par>
                                <p:cTn id="35" presetID="45" presetClass="entr" presetSubtype="0" fill="hold"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2000"/>
                                        <p:tgtEl>
                                          <p:spTgt spid="17"/>
                                        </p:tgtEl>
                                      </p:cBhvr>
                                    </p:animEffect>
                                    <p:anim calcmode="lin" valueType="num">
                                      <p:cBhvr>
                                        <p:cTn id="38" dur="2000" fill="hold"/>
                                        <p:tgtEl>
                                          <p:spTgt spid="17"/>
                                        </p:tgtEl>
                                        <p:attrNameLst>
                                          <p:attrName>ppt_w</p:attrName>
                                        </p:attrNameLst>
                                      </p:cBhvr>
                                      <p:tavLst>
                                        <p:tav tm="0" fmla="#ppt_w*sin(2.5*pi*$)">
                                          <p:val>
                                            <p:fltVal val="0"/>
                                          </p:val>
                                        </p:tav>
                                        <p:tav tm="100000">
                                          <p:val>
                                            <p:fltVal val="1"/>
                                          </p:val>
                                        </p:tav>
                                      </p:tavLst>
                                    </p:anim>
                                    <p:anim calcmode="lin" valueType="num">
                                      <p:cBhvr>
                                        <p:cTn id="39" dur="2000" fill="hold"/>
                                        <p:tgtEl>
                                          <p:spTgt spid="17"/>
                                        </p:tgtEl>
                                        <p:attrNameLst>
                                          <p:attrName>ppt_h</p:attrName>
                                        </p:attrNameLst>
                                      </p:cBhvr>
                                      <p:tavLst>
                                        <p:tav tm="0">
                                          <p:val>
                                            <p:strVal val="#ppt_h"/>
                                          </p:val>
                                        </p:tav>
                                        <p:tav tm="100000">
                                          <p:val>
                                            <p:strVal val="#ppt_h"/>
                                          </p:val>
                                        </p:tav>
                                      </p:tavLst>
                                    </p:anim>
                                  </p:childTnLst>
                                </p:cTn>
                              </p:par>
                              <p:par>
                                <p:cTn id="40" presetID="45" presetClass="entr" presetSubtype="0" fill="hold" nodeType="with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2000"/>
                                        <p:tgtEl>
                                          <p:spTgt spid="18"/>
                                        </p:tgtEl>
                                      </p:cBhvr>
                                    </p:animEffect>
                                    <p:anim calcmode="lin" valueType="num">
                                      <p:cBhvr>
                                        <p:cTn id="43" dur="2000" fill="hold"/>
                                        <p:tgtEl>
                                          <p:spTgt spid="18"/>
                                        </p:tgtEl>
                                        <p:attrNameLst>
                                          <p:attrName>ppt_w</p:attrName>
                                        </p:attrNameLst>
                                      </p:cBhvr>
                                      <p:tavLst>
                                        <p:tav tm="0" fmla="#ppt_w*sin(2.5*pi*$)">
                                          <p:val>
                                            <p:fltVal val="0"/>
                                          </p:val>
                                        </p:tav>
                                        <p:tav tm="100000">
                                          <p:val>
                                            <p:fltVal val="1"/>
                                          </p:val>
                                        </p:tav>
                                      </p:tavLst>
                                    </p:anim>
                                    <p:anim calcmode="lin" valueType="num">
                                      <p:cBhvr>
                                        <p:cTn id="44" dur="2000" fill="hold"/>
                                        <p:tgtEl>
                                          <p:spTgt spid="1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l="6352" r="37157"/>
          <a:stretch>
            <a:fillRect/>
          </a:stretch>
        </p:blipFill>
        <p:spPr>
          <a:xfrm>
            <a:off x="0" y="0"/>
            <a:ext cx="4612943" cy="5143500"/>
          </a:xfrm>
          <a:prstGeom prst="rect">
            <a:avLst/>
          </a:prstGeom>
        </p:spPr>
      </p:pic>
      <p:sp>
        <p:nvSpPr>
          <p:cNvPr id="7" name="矩形 6"/>
          <p:cNvSpPr/>
          <p:nvPr/>
        </p:nvSpPr>
        <p:spPr>
          <a:xfrm>
            <a:off x="4612943" y="0"/>
            <a:ext cx="4531057" cy="5143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标题层"/>
          <p:cNvSpPr txBox="1"/>
          <p:nvPr/>
        </p:nvSpPr>
        <p:spPr bwMode="auto">
          <a:xfrm>
            <a:off x="4909232" y="2643758"/>
            <a:ext cx="3911240" cy="646331"/>
          </a:xfrm>
          <a:prstGeom prst="rect">
            <a:avLst/>
          </a:prstGeom>
          <a:noFill/>
          <a:effectLst/>
        </p:spPr>
        <p:txBody>
          <a:bodyPr wrap="square">
            <a:spAutoFit/>
          </a:bodyPr>
          <a:lstStyle/>
          <a:p>
            <a:pPr algn="ctr"/>
            <a:r>
              <a:rPr lang="zh-CN" altLang="en-US" sz="3600" b="1" dirty="0">
                <a:solidFill>
                  <a:schemeClr val="bg1"/>
                </a:solidFill>
                <a:latin typeface="微软雅黑" panose="020B0503020204020204" pitchFamily="34" charset="-122"/>
                <a:ea typeface="微软雅黑" panose="020B0503020204020204" pitchFamily="34" charset="-122"/>
              </a:rPr>
              <a:t>健身运动通用</a:t>
            </a:r>
            <a:r>
              <a:rPr lang="en-US" altLang="zh-CN" sz="3600" b="1" dirty="0">
                <a:solidFill>
                  <a:schemeClr val="bg1"/>
                </a:solidFill>
                <a:latin typeface="微软雅黑" panose="020B0503020204020204" pitchFamily="34" charset="-122"/>
                <a:ea typeface="微软雅黑" panose="020B0503020204020204" pitchFamily="34" charset="-122"/>
              </a:rPr>
              <a:t>PPT</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
        <p:nvSpPr>
          <p:cNvPr id="8" name="TextBox 15"/>
          <p:cNvSpPr txBox="1">
            <a:spLocks noChangeArrowheads="1"/>
          </p:cNvSpPr>
          <p:nvPr/>
        </p:nvSpPr>
        <p:spPr bwMode="auto">
          <a:xfrm>
            <a:off x="4981240" y="3509595"/>
            <a:ext cx="3731728" cy="646331"/>
          </a:xfrm>
          <a:prstGeom prst="rect">
            <a:avLst/>
          </a:prstGeom>
          <a:noFill/>
          <a:ln w="9525">
            <a:noFill/>
            <a:miter lim="800000"/>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lvl="0" algn="l">
              <a:lnSpc>
                <a:spcPct val="120000"/>
              </a:lnSpc>
              <a:defRPr sz="1200" b="0" kern="0">
                <a:solidFill>
                  <a:schemeClr val="accent3">
                    <a:lumMod val="50000"/>
                  </a:schemeClr>
                </a:solidFill>
                <a:latin typeface="微软雅黑" panose="020B0503020204020204" pitchFamily="34" charset="-122"/>
                <a:ea typeface="微软雅黑" panose="020B0503020204020204" pitchFamily="34" charset="-122"/>
              </a:defRPr>
            </a:lvl1pPr>
          </a:lstStyle>
          <a:p>
            <a:pPr algn="ctr">
              <a:lnSpc>
                <a:spcPct val="150000"/>
              </a:lnSpc>
            </a:pPr>
            <a:r>
              <a:rPr lang="zh-CN" altLang="en-US" dirty="0">
                <a:solidFill>
                  <a:schemeClr val="bg1"/>
                </a:solidFill>
              </a:rPr>
              <a:t>◆ 单击添加小标题内容 </a:t>
            </a:r>
            <a:r>
              <a:rPr lang="en-US" altLang="zh-CN" dirty="0">
                <a:solidFill>
                  <a:schemeClr val="bg1"/>
                </a:solidFill>
              </a:rPr>
              <a:t>	</a:t>
            </a:r>
            <a:r>
              <a:rPr lang="zh-CN" altLang="en-US" dirty="0" smtClean="0">
                <a:solidFill>
                  <a:schemeClr val="bg1"/>
                </a:solidFill>
              </a:rPr>
              <a:t>◆ </a:t>
            </a:r>
            <a:r>
              <a:rPr lang="zh-CN" altLang="en-US" dirty="0">
                <a:solidFill>
                  <a:schemeClr val="bg1"/>
                </a:solidFill>
              </a:rPr>
              <a:t>单击添加小标题内容</a:t>
            </a:r>
            <a:endParaRPr lang="en-US" altLang="zh-CN" dirty="0">
              <a:solidFill>
                <a:schemeClr val="bg1"/>
              </a:solidFill>
            </a:endParaRPr>
          </a:p>
          <a:p>
            <a:pPr algn="ctr">
              <a:lnSpc>
                <a:spcPct val="150000"/>
              </a:lnSpc>
            </a:pPr>
            <a:r>
              <a:rPr lang="zh-CN" altLang="en-US" dirty="0">
                <a:solidFill>
                  <a:schemeClr val="bg1"/>
                </a:solidFill>
              </a:rPr>
              <a:t>◆ 单击添加小标题</a:t>
            </a:r>
            <a:r>
              <a:rPr lang="zh-CN" altLang="en-US" dirty="0" smtClean="0">
                <a:solidFill>
                  <a:schemeClr val="bg1"/>
                </a:solidFill>
              </a:rPr>
              <a:t>内容</a:t>
            </a:r>
            <a:r>
              <a:rPr lang="en-US" altLang="zh-CN" dirty="0">
                <a:solidFill>
                  <a:schemeClr val="bg1"/>
                </a:solidFill>
              </a:rPr>
              <a:t>	</a:t>
            </a:r>
            <a:r>
              <a:rPr lang="zh-CN" altLang="en-US" dirty="0" smtClean="0">
                <a:solidFill>
                  <a:schemeClr val="bg1"/>
                </a:solidFill>
              </a:rPr>
              <a:t>◆ </a:t>
            </a:r>
            <a:r>
              <a:rPr lang="zh-CN" altLang="en-US" dirty="0">
                <a:solidFill>
                  <a:schemeClr val="bg1"/>
                </a:solidFill>
              </a:rPr>
              <a:t>单击添加小标题内容</a:t>
            </a:r>
            <a:endParaRPr lang="en-US" altLang="zh-CN" dirty="0">
              <a:solidFill>
                <a:schemeClr val="bg1"/>
              </a:solidFill>
            </a:endParaRPr>
          </a:p>
        </p:txBody>
      </p:sp>
      <p:cxnSp>
        <p:nvCxnSpPr>
          <p:cNvPr id="3" name="直接连接符 2"/>
          <p:cNvCxnSpPr/>
          <p:nvPr/>
        </p:nvCxnSpPr>
        <p:spPr>
          <a:xfrm>
            <a:off x="4981240" y="3363838"/>
            <a:ext cx="3731728" cy="0"/>
          </a:xfrm>
          <a:prstGeom prst="line">
            <a:avLst/>
          </a:prstGeom>
          <a:ln w="3175">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2" name="椭圆 1"/>
          <p:cNvSpPr/>
          <p:nvPr/>
        </p:nvSpPr>
        <p:spPr>
          <a:xfrm>
            <a:off x="6170534" y="847879"/>
            <a:ext cx="1407286" cy="140728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259"/>
          <p:cNvSpPr>
            <a:spLocks noChangeArrowheads="1"/>
          </p:cNvSpPr>
          <p:nvPr/>
        </p:nvSpPr>
        <p:spPr bwMode="auto">
          <a:xfrm>
            <a:off x="6008002" y="1205921"/>
            <a:ext cx="1732350"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4000" b="0" cap="all" dirty="0">
                <a:solidFill>
                  <a:schemeClr val="bg1"/>
                </a:solidFill>
                <a:latin typeface="Shihan" pitchFamily="50" charset="0"/>
                <a:cs typeface="Arial" panose="020B0604020202020204" pitchFamily="34" charset="0"/>
              </a:rPr>
              <a:t>PART </a:t>
            </a:r>
            <a:r>
              <a:rPr lang="en-US" altLang="zh-CN" sz="4000" b="0" cap="all" dirty="0" smtClean="0">
                <a:solidFill>
                  <a:schemeClr val="bg1"/>
                </a:solidFill>
                <a:latin typeface="Shihan" pitchFamily="50" charset="0"/>
                <a:cs typeface="Arial" panose="020B0604020202020204" pitchFamily="34" charset="0"/>
              </a:rPr>
              <a:t>06</a:t>
            </a:r>
            <a:endParaRPr lang="en-US" altLang="zh-CN" sz="4000" b="0" cap="all" dirty="0">
              <a:solidFill>
                <a:schemeClr val="bg1"/>
              </a:solidFill>
              <a:latin typeface="Shihan" pitchFamily="50" charset="0"/>
              <a:cs typeface="Arial" panose="020B0604020202020204" pitchFamily="34" charset="0"/>
            </a:endParaRPr>
          </a:p>
        </p:txBody>
      </p:sp>
      <p:sp>
        <p:nvSpPr>
          <p:cNvPr id="9" name="椭圆 8"/>
          <p:cNvSpPr/>
          <p:nvPr/>
        </p:nvSpPr>
        <p:spPr>
          <a:xfrm>
            <a:off x="6086423" y="771550"/>
            <a:ext cx="1559944" cy="1559944"/>
          </a:xfrm>
          <a:prstGeom prst="ellipse">
            <a:avLst/>
          </a:prstGeom>
          <a:noFill/>
          <a:ln w="317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par>
                          <p:cTn id="8" fill="hold">
                            <p:stCondLst>
                              <p:cond delay="20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0"/>
                                        </p:tgtEl>
                                        <p:attrNameLst>
                                          <p:attrName>ppt_y</p:attrName>
                                        </p:attrNameLst>
                                      </p:cBhvr>
                                      <p:tavLst>
                                        <p:tav tm="0">
                                          <p:val>
                                            <p:strVal val="#ppt_y"/>
                                          </p:val>
                                        </p:tav>
                                        <p:tav tm="100000">
                                          <p:val>
                                            <p:strVal val="#ppt_y"/>
                                          </p:val>
                                        </p:tav>
                                      </p:tavLst>
                                    </p:anim>
                                    <p:anim calcmode="lin" valueType="num">
                                      <p:cBhvr>
                                        <p:cTn id="13"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0"/>
                                        </p:tgtEl>
                                      </p:cBhvr>
                                    </p:animEffect>
                                  </p:childTnLst>
                                </p:cTn>
                              </p:par>
                            </p:childTnLst>
                          </p:cTn>
                        </p:par>
                        <p:par>
                          <p:cTn id="16" fill="hold">
                            <p:stCondLst>
                              <p:cond delay="2799"/>
                            </p:stCondLst>
                            <p:childTnLst>
                              <p:par>
                                <p:cTn id="17" presetID="26" presetClass="emph" presetSubtype="0" fill="hold" grpId="1" nodeType="afterEffect">
                                  <p:stCondLst>
                                    <p:cond delay="0"/>
                                  </p:stCondLst>
                                  <p:iterate type="lt">
                                    <p:tmPct val="0"/>
                                  </p:iterate>
                                  <p:childTnLst>
                                    <p:animEffect transition="out" filter="fade">
                                      <p:cBhvr>
                                        <p:cTn id="18" dur="500" tmFilter="0, 0; .2, .5; .8, .5; 1, 0"/>
                                        <p:tgtEl>
                                          <p:spTgt spid="10"/>
                                        </p:tgtEl>
                                      </p:cBhvr>
                                    </p:animEffect>
                                    <p:animScale>
                                      <p:cBhvr>
                                        <p:cTn id="19" dur="250" autoRev="1" fill="hold"/>
                                        <p:tgtEl>
                                          <p:spTgt spid="10"/>
                                        </p:tgtEl>
                                      </p:cBhvr>
                                      <p:by x="105000" y="105000"/>
                                    </p:animScale>
                                  </p:childTnLst>
                                </p:cTn>
                              </p:par>
                              <p:par>
                                <p:cTn id="20" presetID="2" presetClass="entr" presetSubtype="2" decel="5250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1000" fill="hold"/>
                                        <p:tgtEl>
                                          <p:spTgt spid="5"/>
                                        </p:tgtEl>
                                        <p:attrNameLst>
                                          <p:attrName>ppt_x</p:attrName>
                                        </p:attrNameLst>
                                      </p:cBhvr>
                                      <p:tavLst>
                                        <p:tav tm="0">
                                          <p:val>
                                            <p:strVal val="1+#ppt_w/2"/>
                                          </p:val>
                                        </p:tav>
                                        <p:tav tm="100000">
                                          <p:val>
                                            <p:strVal val="#ppt_x"/>
                                          </p:val>
                                        </p:tav>
                                      </p:tavLst>
                                    </p:anim>
                                    <p:anim calcmode="lin" valueType="num">
                                      <p:cBhvr additive="base">
                                        <p:cTn id="23" dur="10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wipe(left)">
                                      <p:cBhvr>
                                        <p:cTn id="3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0" grpId="0"/>
      <p:bldP spid="10" grpId="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10614" b="4356"/>
          <a:stretch>
            <a:fillRect/>
          </a:stretch>
        </p:blipFill>
        <p:spPr>
          <a:xfrm>
            <a:off x="0" y="-20538"/>
            <a:ext cx="9144000" cy="5164038"/>
          </a:xfrm>
          <a:prstGeom prst="rect">
            <a:avLst/>
          </a:prstGeom>
        </p:spPr>
      </p:pic>
      <p:sp>
        <p:nvSpPr>
          <p:cNvPr id="5" name="矩形 4"/>
          <p:cNvSpPr/>
          <p:nvPr/>
        </p:nvSpPr>
        <p:spPr>
          <a:xfrm>
            <a:off x="0" y="1239602"/>
            <a:ext cx="9144000" cy="2664296"/>
          </a:xfrm>
          <a:prstGeom prst="rect">
            <a:avLst/>
          </a:prstGeom>
          <a:solidFill>
            <a:srgbClr val="C0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6228184" y="1644700"/>
            <a:ext cx="1901011" cy="1901011"/>
          </a:xfrm>
          <a:prstGeom prst="ellipse">
            <a:avLst/>
          </a:prstGeom>
          <a:solidFill>
            <a:schemeClr val="bg1"/>
          </a:solidFill>
          <a:ln w="3175">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6314594" y="1731109"/>
            <a:ext cx="1728192" cy="1728192"/>
          </a:xfrm>
          <a:prstGeom prst="ellipse">
            <a:avLst/>
          </a:prstGeom>
          <a:noFill/>
          <a:ln w="3175">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 Box 10"/>
          <p:cNvSpPr txBox="1">
            <a:spLocks noChangeArrowheads="1"/>
          </p:cNvSpPr>
          <p:nvPr/>
        </p:nvSpPr>
        <p:spPr bwMode="auto">
          <a:xfrm>
            <a:off x="611560" y="1956197"/>
            <a:ext cx="5328592" cy="1131079"/>
          </a:xfrm>
          <a:prstGeom prst="rect">
            <a:avLst/>
          </a:prstGeom>
          <a:noFill/>
          <a:ln w="9525">
            <a:noFill/>
            <a:miter lim="800000"/>
          </a:ln>
        </p:spPr>
        <p:txBody>
          <a:bodyPr wrap="square" lIns="45720" tIns="22860" rIns="45720" bIns="22860">
            <a:spAutoFit/>
          </a:bodyPr>
          <a:lstStyle/>
          <a:p>
            <a:pPr marL="285750" indent="-285750" defTabSz="1087755">
              <a:lnSpc>
                <a:spcPct val="150000"/>
              </a:lnSpc>
              <a:buFont typeface="Wingdings" panose="05000000000000000000" pitchFamily="2" charset="2"/>
              <a:buChar char="u"/>
            </a:pPr>
            <a:r>
              <a:rPr lang="zh-CN" altLang="en-US" sz="140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点击这里添加标题</a:t>
            </a:r>
            <a:endParaRPr lang="en-US" altLang="zh-CN" sz="140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a:p>
            <a:pPr defTabSz="1087755">
              <a:lnSpc>
                <a:spcPct val="150000"/>
              </a:lnSpc>
            </a:pPr>
            <a:r>
              <a:rPr lang="zh-CN" altLang="en-US" sz="11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点击这里添加标题点击这里添加标题点击这里点击这里添加标题点击这里添加标题点击</a:t>
            </a:r>
            <a:r>
              <a:rPr lang="zh-CN" altLang="en-US" sz="1100" dirty="0" smtClean="0">
                <a:solidFill>
                  <a:schemeClr val="bg1"/>
                </a:solidFill>
                <a:latin typeface="微软雅黑" panose="020B0503020204020204" pitchFamily="34" charset="-122"/>
                <a:ea typeface="微软雅黑" panose="020B0503020204020204" pitchFamily="34" charset="-122"/>
                <a:cs typeface="Open Sans" panose="020B0606030504020204" pitchFamily="34" charset="0"/>
              </a:rPr>
              <a:t>这里</a:t>
            </a:r>
            <a:r>
              <a:rPr lang="zh-CN" altLang="en-US" sz="11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点击这里添加标题点击这里添加标题点击</a:t>
            </a:r>
            <a:r>
              <a:rPr lang="zh-CN" altLang="en-US" sz="1100" dirty="0" smtClean="0">
                <a:solidFill>
                  <a:schemeClr val="bg1"/>
                </a:solidFill>
                <a:latin typeface="微软雅黑" panose="020B0503020204020204" pitchFamily="34" charset="-122"/>
                <a:ea typeface="微软雅黑" panose="020B0503020204020204" pitchFamily="34" charset="-122"/>
                <a:cs typeface="Open Sans" panose="020B0606030504020204" pitchFamily="34" charset="0"/>
              </a:rPr>
              <a:t>这里</a:t>
            </a:r>
            <a:r>
              <a:rPr lang="zh-CN" altLang="en-US" sz="11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点击这里添加标题点击这里添加标题点击</a:t>
            </a:r>
            <a:r>
              <a:rPr lang="zh-CN" altLang="en-US" sz="1100" dirty="0" smtClean="0">
                <a:solidFill>
                  <a:schemeClr val="bg1"/>
                </a:solidFill>
                <a:latin typeface="微软雅黑" panose="020B0503020204020204" pitchFamily="34" charset="-122"/>
                <a:ea typeface="微软雅黑" panose="020B0503020204020204" pitchFamily="34" charset="-122"/>
                <a:cs typeface="Open Sans" panose="020B0606030504020204" pitchFamily="34" charset="0"/>
              </a:rPr>
              <a:t>这里</a:t>
            </a:r>
            <a:endParaRPr lang="en-US" altLang="zh-CN" sz="11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13" name="组合 12"/>
          <p:cNvGrpSpPr/>
          <p:nvPr/>
        </p:nvGrpSpPr>
        <p:grpSpPr>
          <a:xfrm>
            <a:off x="6785658" y="1915390"/>
            <a:ext cx="816147" cy="1322158"/>
            <a:chOff x="9588501" y="3763964"/>
            <a:chExt cx="317500" cy="514350"/>
          </a:xfrm>
          <a:solidFill>
            <a:srgbClr val="C00000"/>
          </a:solidFill>
        </p:grpSpPr>
        <p:sp>
          <p:nvSpPr>
            <p:cNvPr id="14" name="Freeform 318"/>
            <p:cNvSpPr/>
            <p:nvPr/>
          </p:nvSpPr>
          <p:spPr bwMode="auto">
            <a:xfrm>
              <a:off x="9615488" y="3957639"/>
              <a:ext cx="80963" cy="95250"/>
            </a:xfrm>
            <a:custGeom>
              <a:avLst/>
              <a:gdLst>
                <a:gd name="T0" fmla="*/ 14 w 42"/>
                <a:gd name="T1" fmla="*/ 49 h 49"/>
                <a:gd name="T2" fmla="*/ 21 w 42"/>
                <a:gd name="T3" fmla="*/ 47 h 49"/>
                <a:gd name="T4" fmla="*/ 42 w 42"/>
                <a:gd name="T5" fmla="*/ 31 h 49"/>
                <a:gd name="T6" fmla="*/ 42 w 42"/>
                <a:gd name="T7" fmla="*/ 0 h 49"/>
                <a:gd name="T8" fmla="*/ 6 w 42"/>
                <a:gd name="T9" fmla="*/ 27 h 49"/>
                <a:gd name="T10" fmla="*/ 4 w 42"/>
                <a:gd name="T11" fmla="*/ 45 h 49"/>
                <a:gd name="T12" fmla="*/ 14 w 42"/>
                <a:gd name="T13" fmla="*/ 49 h 49"/>
              </a:gdLst>
              <a:ahLst/>
              <a:cxnLst>
                <a:cxn ang="0">
                  <a:pos x="T0" y="T1"/>
                </a:cxn>
                <a:cxn ang="0">
                  <a:pos x="T2" y="T3"/>
                </a:cxn>
                <a:cxn ang="0">
                  <a:pos x="T4" y="T5"/>
                </a:cxn>
                <a:cxn ang="0">
                  <a:pos x="T6" y="T7"/>
                </a:cxn>
                <a:cxn ang="0">
                  <a:pos x="T8" y="T9"/>
                </a:cxn>
                <a:cxn ang="0">
                  <a:pos x="T10" y="T11"/>
                </a:cxn>
                <a:cxn ang="0">
                  <a:pos x="T12" y="T13"/>
                </a:cxn>
              </a:cxnLst>
              <a:rect l="0" t="0" r="r" b="b"/>
              <a:pathLst>
                <a:path w="42" h="49">
                  <a:moveTo>
                    <a:pt x="14" y="49"/>
                  </a:moveTo>
                  <a:cubicBezTo>
                    <a:pt x="16" y="49"/>
                    <a:pt x="19" y="49"/>
                    <a:pt x="21" y="47"/>
                  </a:cubicBezTo>
                  <a:cubicBezTo>
                    <a:pt x="42" y="31"/>
                    <a:pt x="42" y="31"/>
                    <a:pt x="42" y="31"/>
                  </a:cubicBezTo>
                  <a:cubicBezTo>
                    <a:pt x="42" y="0"/>
                    <a:pt x="42" y="0"/>
                    <a:pt x="42" y="0"/>
                  </a:cubicBezTo>
                  <a:cubicBezTo>
                    <a:pt x="6" y="27"/>
                    <a:pt x="6" y="27"/>
                    <a:pt x="6" y="27"/>
                  </a:cubicBezTo>
                  <a:cubicBezTo>
                    <a:pt x="1" y="32"/>
                    <a:pt x="0" y="39"/>
                    <a:pt x="4" y="45"/>
                  </a:cubicBezTo>
                  <a:cubicBezTo>
                    <a:pt x="6" y="48"/>
                    <a:pt x="10" y="49"/>
                    <a:pt x="14"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319"/>
            <p:cNvSpPr/>
            <p:nvPr/>
          </p:nvSpPr>
          <p:spPr bwMode="auto">
            <a:xfrm>
              <a:off x="9588501" y="3856039"/>
              <a:ext cx="292100" cy="422275"/>
            </a:xfrm>
            <a:custGeom>
              <a:avLst/>
              <a:gdLst>
                <a:gd name="T0" fmla="*/ 101 w 151"/>
                <a:gd name="T1" fmla="*/ 94 h 219"/>
                <a:gd name="T2" fmla="*/ 101 w 151"/>
                <a:gd name="T3" fmla="*/ 34 h 219"/>
                <a:gd name="T4" fmla="*/ 126 w 151"/>
                <a:gd name="T5" fmla="*/ 51 h 219"/>
                <a:gd name="T6" fmla="*/ 126 w 151"/>
                <a:gd name="T7" fmla="*/ 87 h 219"/>
                <a:gd name="T8" fmla="*/ 139 w 151"/>
                <a:gd name="T9" fmla="*/ 100 h 219"/>
                <a:gd name="T10" fmla="*/ 151 w 151"/>
                <a:gd name="T11" fmla="*/ 87 h 219"/>
                <a:gd name="T12" fmla="*/ 151 w 151"/>
                <a:gd name="T13" fmla="*/ 44 h 219"/>
                <a:gd name="T14" fmla="*/ 146 w 151"/>
                <a:gd name="T15" fmla="*/ 34 h 219"/>
                <a:gd name="T16" fmla="*/ 100 w 151"/>
                <a:gd name="T17" fmla="*/ 3 h 219"/>
                <a:gd name="T18" fmla="*/ 86 w 151"/>
                <a:gd name="T19" fmla="*/ 3 h 219"/>
                <a:gd name="T20" fmla="*/ 83 w 151"/>
                <a:gd name="T21" fmla="*/ 5 h 219"/>
                <a:gd name="T22" fmla="*/ 65 w 151"/>
                <a:gd name="T23" fmla="*/ 25 h 219"/>
                <a:gd name="T24" fmla="*/ 65 w 151"/>
                <a:gd name="T25" fmla="*/ 94 h 219"/>
                <a:gd name="T26" fmla="*/ 65 w 151"/>
                <a:gd name="T27" fmla="*/ 95 h 219"/>
                <a:gd name="T28" fmla="*/ 35 w 151"/>
                <a:gd name="T29" fmla="*/ 125 h 219"/>
                <a:gd name="T30" fmla="*/ 32 w 151"/>
                <a:gd name="T31" fmla="*/ 129 h 219"/>
                <a:gd name="T32" fmla="*/ 3 w 151"/>
                <a:gd name="T33" fmla="*/ 202 h 219"/>
                <a:gd name="T34" fmla="*/ 9 w 151"/>
                <a:gd name="T35" fmla="*/ 218 h 219"/>
                <a:gd name="T36" fmla="*/ 14 w 151"/>
                <a:gd name="T37" fmla="*/ 219 h 219"/>
                <a:gd name="T38" fmla="*/ 26 w 151"/>
                <a:gd name="T39" fmla="*/ 211 h 219"/>
                <a:gd name="T40" fmla="*/ 54 w 151"/>
                <a:gd name="T41" fmla="*/ 141 h 219"/>
                <a:gd name="T42" fmla="*/ 82 w 151"/>
                <a:gd name="T43" fmla="*/ 112 h 219"/>
                <a:gd name="T44" fmla="*/ 83 w 151"/>
                <a:gd name="T45" fmla="*/ 113 h 219"/>
                <a:gd name="T46" fmla="*/ 101 w 151"/>
                <a:gd name="T47" fmla="*/ 94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1" h="219">
                  <a:moveTo>
                    <a:pt x="101" y="94"/>
                  </a:moveTo>
                  <a:cubicBezTo>
                    <a:pt x="101" y="34"/>
                    <a:pt x="101" y="34"/>
                    <a:pt x="101" y="34"/>
                  </a:cubicBezTo>
                  <a:cubicBezTo>
                    <a:pt x="126" y="51"/>
                    <a:pt x="126" y="51"/>
                    <a:pt x="126" y="51"/>
                  </a:cubicBezTo>
                  <a:cubicBezTo>
                    <a:pt x="126" y="87"/>
                    <a:pt x="126" y="87"/>
                    <a:pt x="126" y="87"/>
                  </a:cubicBezTo>
                  <a:cubicBezTo>
                    <a:pt x="126" y="94"/>
                    <a:pt x="132" y="100"/>
                    <a:pt x="139" y="100"/>
                  </a:cubicBezTo>
                  <a:cubicBezTo>
                    <a:pt x="146" y="100"/>
                    <a:pt x="151" y="94"/>
                    <a:pt x="151" y="87"/>
                  </a:cubicBezTo>
                  <a:cubicBezTo>
                    <a:pt x="151" y="44"/>
                    <a:pt x="151" y="44"/>
                    <a:pt x="151" y="44"/>
                  </a:cubicBezTo>
                  <a:cubicBezTo>
                    <a:pt x="151" y="40"/>
                    <a:pt x="149" y="36"/>
                    <a:pt x="146" y="34"/>
                  </a:cubicBezTo>
                  <a:cubicBezTo>
                    <a:pt x="100" y="3"/>
                    <a:pt x="100" y="3"/>
                    <a:pt x="100" y="3"/>
                  </a:cubicBezTo>
                  <a:cubicBezTo>
                    <a:pt x="96" y="0"/>
                    <a:pt x="90" y="0"/>
                    <a:pt x="86" y="3"/>
                  </a:cubicBezTo>
                  <a:cubicBezTo>
                    <a:pt x="85" y="4"/>
                    <a:pt x="84" y="4"/>
                    <a:pt x="83" y="5"/>
                  </a:cubicBezTo>
                  <a:cubicBezTo>
                    <a:pt x="74" y="9"/>
                    <a:pt x="65" y="15"/>
                    <a:pt x="65" y="25"/>
                  </a:cubicBezTo>
                  <a:cubicBezTo>
                    <a:pt x="65" y="94"/>
                    <a:pt x="65" y="94"/>
                    <a:pt x="65" y="94"/>
                  </a:cubicBezTo>
                  <a:cubicBezTo>
                    <a:pt x="65" y="95"/>
                    <a:pt x="65" y="95"/>
                    <a:pt x="65" y="95"/>
                  </a:cubicBezTo>
                  <a:cubicBezTo>
                    <a:pt x="35" y="125"/>
                    <a:pt x="35" y="125"/>
                    <a:pt x="35" y="125"/>
                  </a:cubicBezTo>
                  <a:cubicBezTo>
                    <a:pt x="34" y="126"/>
                    <a:pt x="33" y="127"/>
                    <a:pt x="32" y="129"/>
                  </a:cubicBezTo>
                  <a:cubicBezTo>
                    <a:pt x="3" y="202"/>
                    <a:pt x="3" y="202"/>
                    <a:pt x="3" y="202"/>
                  </a:cubicBezTo>
                  <a:cubicBezTo>
                    <a:pt x="0" y="208"/>
                    <a:pt x="3" y="215"/>
                    <a:pt x="9" y="218"/>
                  </a:cubicBezTo>
                  <a:cubicBezTo>
                    <a:pt x="11" y="219"/>
                    <a:pt x="13" y="219"/>
                    <a:pt x="14" y="219"/>
                  </a:cubicBezTo>
                  <a:cubicBezTo>
                    <a:pt x="19" y="219"/>
                    <a:pt x="24" y="216"/>
                    <a:pt x="26" y="211"/>
                  </a:cubicBezTo>
                  <a:cubicBezTo>
                    <a:pt x="54" y="141"/>
                    <a:pt x="54" y="141"/>
                    <a:pt x="54" y="141"/>
                  </a:cubicBezTo>
                  <a:cubicBezTo>
                    <a:pt x="82" y="112"/>
                    <a:pt x="82" y="112"/>
                    <a:pt x="82" y="112"/>
                  </a:cubicBezTo>
                  <a:cubicBezTo>
                    <a:pt x="83" y="113"/>
                    <a:pt x="83" y="113"/>
                    <a:pt x="83" y="113"/>
                  </a:cubicBezTo>
                  <a:cubicBezTo>
                    <a:pt x="93" y="113"/>
                    <a:pt x="101" y="104"/>
                    <a:pt x="101" y="9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Oval 320"/>
            <p:cNvSpPr>
              <a:spLocks noChangeArrowheads="1"/>
            </p:cNvSpPr>
            <p:nvPr/>
          </p:nvSpPr>
          <p:spPr bwMode="auto">
            <a:xfrm>
              <a:off x="9690101" y="3763964"/>
              <a:ext cx="87313" cy="889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321"/>
            <p:cNvSpPr/>
            <p:nvPr/>
          </p:nvSpPr>
          <p:spPr bwMode="auto">
            <a:xfrm>
              <a:off x="9755188" y="4065589"/>
              <a:ext cx="150813" cy="201613"/>
            </a:xfrm>
            <a:custGeom>
              <a:avLst/>
              <a:gdLst>
                <a:gd name="T0" fmla="*/ 21 w 78"/>
                <a:gd name="T1" fmla="*/ 0 h 104"/>
                <a:gd name="T2" fmla="*/ 0 w 78"/>
                <a:gd name="T3" fmla="*/ 13 h 104"/>
                <a:gd name="T4" fmla="*/ 54 w 78"/>
                <a:gd name="T5" fmla="*/ 98 h 104"/>
                <a:gd name="T6" fmla="*/ 64 w 78"/>
                <a:gd name="T7" fmla="*/ 104 h 104"/>
                <a:gd name="T8" fmla="*/ 71 w 78"/>
                <a:gd name="T9" fmla="*/ 102 h 104"/>
                <a:gd name="T10" fmla="*/ 75 w 78"/>
                <a:gd name="T11" fmla="*/ 85 h 104"/>
                <a:gd name="T12" fmla="*/ 21 w 78"/>
                <a:gd name="T13" fmla="*/ 0 h 104"/>
              </a:gdLst>
              <a:ahLst/>
              <a:cxnLst>
                <a:cxn ang="0">
                  <a:pos x="T0" y="T1"/>
                </a:cxn>
                <a:cxn ang="0">
                  <a:pos x="T2" y="T3"/>
                </a:cxn>
                <a:cxn ang="0">
                  <a:pos x="T4" y="T5"/>
                </a:cxn>
                <a:cxn ang="0">
                  <a:pos x="T6" y="T7"/>
                </a:cxn>
                <a:cxn ang="0">
                  <a:pos x="T8" y="T9"/>
                </a:cxn>
                <a:cxn ang="0">
                  <a:pos x="T10" y="T11"/>
                </a:cxn>
                <a:cxn ang="0">
                  <a:pos x="T12" y="T13"/>
                </a:cxn>
              </a:cxnLst>
              <a:rect l="0" t="0" r="r" b="b"/>
              <a:pathLst>
                <a:path w="78" h="104">
                  <a:moveTo>
                    <a:pt x="21" y="0"/>
                  </a:moveTo>
                  <a:cubicBezTo>
                    <a:pt x="16" y="7"/>
                    <a:pt x="9" y="12"/>
                    <a:pt x="0" y="13"/>
                  </a:cubicBezTo>
                  <a:cubicBezTo>
                    <a:pt x="54" y="98"/>
                    <a:pt x="54" y="98"/>
                    <a:pt x="54" y="98"/>
                  </a:cubicBezTo>
                  <a:cubicBezTo>
                    <a:pt x="56" y="102"/>
                    <a:pt x="60" y="104"/>
                    <a:pt x="64" y="104"/>
                  </a:cubicBezTo>
                  <a:cubicBezTo>
                    <a:pt x="67" y="104"/>
                    <a:pt x="69" y="103"/>
                    <a:pt x="71" y="102"/>
                  </a:cubicBezTo>
                  <a:cubicBezTo>
                    <a:pt x="77" y="98"/>
                    <a:pt x="78" y="90"/>
                    <a:pt x="75" y="85"/>
                  </a:cubicBezTo>
                  <a:lnTo>
                    <a:pt x="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par>
                                <p:cTn id="8" presetID="14" presetClass="entr" presetSubtype="1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randombar(horizontal)">
                                      <p:cBhvr>
                                        <p:cTn id="10" dur="500"/>
                                        <p:tgtEl>
                                          <p:spTgt spid="4"/>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500"/>
                                        <p:tgtEl>
                                          <p:spTgt spid="6"/>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randombar(horizontal)">
                                      <p:cBhvr>
                                        <p:cTn id="19" dur="500"/>
                                        <p:tgtEl>
                                          <p:spTgt spid="8"/>
                                        </p:tgtEl>
                                      </p:cBhvr>
                                    </p:animEffect>
                                  </p:childTnLst>
                                </p:cTn>
                              </p:par>
                              <p:par>
                                <p:cTn id="20" presetID="14" presetClass="entr" presetSubtype="10"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randombar(horizontal)">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六边形 8"/>
          <p:cNvSpPr/>
          <p:nvPr/>
        </p:nvSpPr>
        <p:spPr>
          <a:xfrm>
            <a:off x="694724" y="1153192"/>
            <a:ext cx="1169410" cy="1008112"/>
          </a:xfrm>
          <a:prstGeom prst="hexag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 Box 10"/>
          <p:cNvSpPr txBox="1">
            <a:spLocks noChangeArrowheads="1"/>
          </p:cNvSpPr>
          <p:nvPr/>
        </p:nvSpPr>
        <p:spPr bwMode="auto">
          <a:xfrm>
            <a:off x="2064087" y="915566"/>
            <a:ext cx="2378798" cy="1384995"/>
          </a:xfrm>
          <a:prstGeom prst="rect">
            <a:avLst/>
          </a:prstGeom>
          <a:noFill/>
          <a:ln w="9525">
            <a:noFill/>
            <a:miter lim="800000"/>
          </a:ln>
        </p:spPr>
        <p:txBody>
          <a:bodyPr wrap="square" lIns="45720" tIns="22860" rIns="45720" bIns="22860">
            <a:spAutoFit/>
          </a:bodyPr>
          <a:lstStyle/>
          <a:p>
            <a:pPr marL="285750" indent="-285750" defTabSz="1087755">
              <a:lnSpc>
                <a:spcPct val="150000"/>
              </a:lnSpc>
              <a:buFont typeface="Wingdings" panose="05000000000000000000" pitchFamily="2" charset="2"/>
              <a:buChar char="u"/>
            </a:pPr>
            <a:r>
              <a:rPr lang="zh-CN" altLang="en-US" sz="1400" b="1" dirty="0">
                <a:latin typeface="微软雅黑" panose="020B0503020204020204" pitchFamily="34" charset="-122"/>
                <a:ea typeface="微软雅黑" panose="020B0503020204020204" pitchFamily="34" charset="-122"/>
                <a:cs typeface="Open Sans" panose="020B0606030504020204" pitchFamily="34" charset="0"/>
              </a:rPr>
              <a:t>点击这里添加标题</a:t>
            </a:r>
            <a:endParaRPr lang="en-US" altLang="zh-CN" sz="1400" b="1" dirty="0">
              <a:latin typeface="微软雅黑" panose="020B0503020204020204" pitchFamily="34" charset="-122"/>
              <a:ea typeface="微软雅黑" panose="020B0503020204020204" pitchFamily="34" charset="-122"/>
              <a:cs typeface="Open Sans" panose="020B0606030504020204" pitchFamily="34" charset="0"/>
            </a:endParaRPr>
          </a:p>
          <a:p>
            <a:pPr defTabSz="1087755">
              <a:lnSpc>
                <a:spcPct val="150000"/>
              </a:lnSpc>
            </a:pPr>
            <a:r>
              <a:rPr lang="zh-CN" altLang="en-US" sz="1100" dirty="0">
                <a:latin typeface="微软雅黑" panose="020B0503020204020204" pitchFamily="34" charset="-122"/>
                <a:ea typeface="微软雅黑" panose="020B0503020204020204" pitchFamily="34" charset="-122"/>
                <a:cs typeface="Open Sans" panose="020B0606030504020204" pitchFamily="34" charset="0"/>
              </a:rPr>
              <a:t>点击这里添加标题点击这里添加标题点击这里点击这里添加标题点击这里添加标题点击</a:t>
            </a:r>
            <a:r>
              <a:rPr lang="zh-CN" altLang="en-US" sz="1100" dirty="0" smtClean="0">
                <a:latin typeface="微软雅黑" panose="020B0503020204020204" pitchFamily="34" charset="-122"/>
                <a:ea typeface="微软雅黑" panose="020B0503020204020204" pitchFamily="34" charset="-122"/>
                <a:cs typeface="Open Sans" panose="020B0606030504020204" pitchFamily="34" charset="0"/>
              </a:rPr>
              <a:t>这里</a:t>
            </a:r>
            <a:r>
              <a:rPr lang="zh-CN" altLang="en-US" sz="1100" dirty="0">
                <a:latin typeface="微软雅黑" panose="020B0503020204020204" pitchFamily="34" charset="-122"/>
                <a:ea typeface="微软雅黑" panose="020B0503020204020204" pitchFamily="34" charset="-122"/>
                <a:cs typeface="Open Sans" panose="020B0606030504020204" pitchFamily="34" charset="0"/>
              </a:rPr>
              <a:t>点击这里添加标题点击这里添加</a:t>
            </a:r>
            <a:r>
              <a:rPr lang="zh-CN" altLang="en-US" sz="1100" dirty="0" smtClean="0">
                <a:latin typeface="微软雅黑" panose="020B0503020204020204" pitchFamily="34" charset="-122"/>
                <a:ea typeface="微软雅黑" panose="020B0503020204020204" pitchFamily="34" charset="-122"/>
                <a:cs typeface="Open Sans" panose="020B0606030504020204" pitchFamily="34" charset="0"/>
              </a:rPr>
              <a:t>标题</a:t>
            </a:r>
            <a:endParaRPr lang="en-US" altLang="zh-CN" sz="1100" dirty="0">
              <a:latin typeface="微软雅黑" panose="020B0503020204020204" pitchFamily="34" charset="-122"/>
              <a:ea typeface="微软雅黑" panose="020B0503020204020204" pitchFamily="34" charset="-122"/>
              <a:cs typeface="Open Sans" panose="020B0606030504020204" pitchFamily="34" charset="0"/>
            </a:endParaRPr>
          </a:p>
        </p:txBody>
      </p:sp>
      <p:sp>
        <p:nvSpPr>
          <p:cNvPr id="19" name="六边形 18"/>
          <p:cNvSpPr/>
          <p:nvPr/>
        </p:nvSpPr>
        <p:spPr>
          <a:xfrm>
            <a:off x="694724" y="3295615"/>
            <a:ext cx="1169410" cy="1008112"/>
          </a:xfrm>
          <a:prstGeom prst="hexag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 Box 10"/>
          <p:cNvSpPr txBox="1">
            <a:spLocks noChangeArrowheads="1"/>
          </p:cNvSpPr>
          <p:nvPr/>
        </p:nvSpPr>
        <p:spPr bwMode="auto">
          <a:xfrm>
            <a:off x="2064087" y="3057989"/>
            <a:ext cx="2378798" cy="1384995"/>
          </a:xfrm>
          <a:prstGeom prst="rect">
            <a:avLst/>
          </a:prstGeom>
          <a:noFill/>
          <a:ln w="9525">
            <a:noFill/>
            <a:miter lim="800000"/>
          </a:ln>
        </p:spPr>
        <p:txBody>
          <a:bodyPr wrap="square" lIns="45720" tIns="22860" rIns="45720" bIns="22860">
            <a:spAutoFit/>
          </a:bodyPr>
          <a:lstStyle/>
          <a:p>
            <a:pPr marL="285750" indent="-285750" defTabSz="1087755">
              <a:lnSpc>
                <a:spcPct val="150000"/>
              </a:lnSpc>
              <a:buFont typeface="Wingdings" panose="05000000000000000000" pitchFamily="2" charset="2"/>
              <a:buChar char="u"/>
            </a:pPr>
            <a:r>
              <a:rPr lang="zh-CN" altLang="en-US" sz="1400" b="1" dirty="0">
                <a:latin typeface="微软雅黑" panose="020B0503020204020204" pitchFamily="34" charset="-122"/>
                <a:ea typeface="微软雅黑" panose="020B0503020204020204" pitchFamily="34" charset="-122"/>
                <a:cs typeface="Open Sans" panose="020B0606030504020204" pitchFamily="34" charset="0"/>
              </a:rPr>
              <a:t>点击这里添加标题</a:t>
            </a:r>
            <a:endParaRPr lang="en-US" altLang="zh-CN" sz="1400" b="1" dirty="0">
              <a:latin typeface="微软雅黑" panose="020B0503020204020204" pitchFamily="34" charset="-122"/>
              <a:ea typeface="微软雅黑" panose="020B0503020204020204" pitchFamily="34" charset="-122"/>
              <a:cs typeface="Open Sans" panose="020B0606030504020204" pitchFamily="34" charset="0"/>
            </a:endParaRPr>
          </a:p>
          <a:p>
            <a:pPr defTabSz="1087755">
              <a:lnSpc>
                <a:spcPct val="150000"/>
              </a:lnSpc>
            </a:pPr>
            <a:r>
              <a:rPr lang="zh-CN" altLang="en-US" sz="1100" dirty="0">
                <a:latin typeface="微软雅黑" panose="020B0503020204020204" pitchFamily="34" charset="-122"/>
                <a:ea typeface="微软雅黑" panose="020B0503020204020204" pitchFamily="34" charset="-122"/>
                <a:cs typeface="Open Sans" panose="020B0606030504020204" pitchFamily="34" charset="0"/>
              </a:rPr>
              <a:t>点击这里添加标题点击这里添加标题点击这里点击这里添加标题点击这里添加标题点击</a:t>
            </a:r>
            <a:r>
              <a:rPr lang="zh-CN" altLang="en-US" sz="1100" dirty="0" smtClean="0">
                <a:latin typeface="微软雅黑" panose="020B0503020204020204" pitchFamily="34" charset="-122"/>
                <a:ea typeface="微软雅黑" panose="020B0503020204020204" pitchFamily="34" charset="-122"/>
                <a:cs typeface="Open Sans" panose="020B0606030504020204" pitchFamily="34" charset="0"/>
              </a:rPr>
              <a:t>这里</a:t>
            </a:r>
            <a:r>
              <a:rPr lang="zh-CN" altLang="en-US" sz="1100" dirty="0">
                <a:latin typeface="微软雅黑" panose="020B0503020204020204" pitchFamily="34" charset="-122"/>
                <a:ea typeface="微软雅黑" panose="020B0503020204020204" pitchFamily="34" charset="-122"/>
                <a:cs typeface="Open Sans" panose="020B0606030504020204" pitchFamily="34" charset="0"/>
              </a:rPr>
              <a:t>点击这里添加标题点击这里添加</a:t>
            </a:r>
            <a:r>
              <a:rPr lang="zh-CN" altLang="en-US" sz="1100" dirty="0" smtClean="0">
                <a:latin typeface="微软雅黑" panose="020B0503020204020204" pitchFamily="34" charset="-122"/>
                <a:ea typeface="微软雅黑" panose="020B0503020204020204" pitchFamily="34" charset="-122"/>
                <a:cs typeface="Open Sans" panose="020B0606030504020204" pitchFamily="34" charset="0"/>
              </a:rPr>
              <a:t>标题</a:t>
            </a:r>
            <a:endParaRPr lang="en-US" altLang="zh-CN" sz="1100" dirty="0">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24" name="组合 23"/>
          <p:cNvGrpSpPr/>
          <p:nvPr/>
        </p:nvGrpSpPr>
        <p:grpSpPr>
          <a:xfrm>
            <a:off x="5200935" y="1009949"/>
            <a:ext cx="3459402" cy="3201558"/>
            <a:chOff x="7300304" y="2145311"/>
            <a:chExt cx="743431" cy="688020"/>
          </a:xfrm>
          <a:solidFill>
            <a:srgbClr val="C00000"/>
          </a:solidFill>
        </p:grpSpPr>
        <p:sp>
          <p:nvSpPr>
            <p:cNvPr id="25" name="Freeform 117"/>
            <p:cNvSpPr/>
            <p:nvPr/>
          </p:nvSpPr>
          <p:spPr bwMode="auto">
            <a:xfrm>
              <a:off x="7616608" y="2489321"/>
              <a:ext cx="48485" cy="64646"/>
            </a:xfrm>
            <a:custGeom>
              <a:avLst/>
              <a:gdLst>
                <a:gd name="T0" fmla="*/ 9 w 9"/>
                <a:gd name="T1" fmla="*/ 3 h 12"/>
                <a:gd name="T2" fmla="*/ 7 w 9"/>
                <a:gd name="T3" fmla="*/ 0 h 12"/>
                <a:gd name="T4" fmla="*/ 2 w 9"/>
                <a:gd name="T5" fmla="*/ 1 h 12"/>
                <a:gd name="T6" fmla="*/ 1 w 9"/>
                <a:gd name="T7" fmla="*/ 1 h 12"/>
                <a:gd name="T8" fmla="*/ 0 w 9"/>
                <a:gd name="T9" fmla="*/ 3 h 12"/>
                <a:gd name="T10" fmla="*/ 1 w 9"/>
                <a:gd name="T11" fmla="*/ 11 h 12"/>
                <a:gd name="T12" fmla="*/ 2 w 9"/>
                <a:gd name="T13" fmla="*/ 12 h 12"/>
                <a:gd name="T14" fmla="*/ 3 w 9"/>
                <a:gd name="T15" fmla="*/ 12 h 12"/>
                <a:gd name="T16" fmla="*/ 7 w 9"/>
                <a:gd name="T17" fmla="*/ 9 h 12"/>
                <a:gd name="T18" fmla="*/ 9 w 9"/>
                <a:gd name="T19" fmla="*/ 5 h 12"/>
                <a:gd name="T20" fmla="*/ 9 w 9"/>
                <a:gd name="T2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12">
                  <a:moveTo>
                    <a:pt x="9" y="3"/>
                  </a:moveTo>
                  <a:cubicBezTo>
                    <a:pt x="9" y="1"/>
                    <a:pt x="8" y="0"/>
                    <a:pt x="7" y="0"/>
                  </a:cubicBezTo>
                  <a:cubicBezTo>
                    <a:pt x="2" y="1"/>
                    <a:pt x="2" y="1"/>
                    <a:pt x="2" y="1"/>
                  </a:cubicBezTo>
                  <a:cubicBezTo>
                    <a:pt x="2" y="1"/>
                    <a:pt x="1" y="1"/>
                    <a:pt x="1" y="1"/>
                  </a:cubicBezTo>
                  <a:cubicBezTo>
                    <a:pt x="0" y="2"/>
                    <a:pt x="0" y="2"/>
                    <a:pt x="0" y="3"/>
                  </a:cubicBezTo>
                  <a:cubicBezTo>
                    <a:pt x="1" y="11"/>
                    <a:pt x="1" y="11"/>
                    <a:pt x="1" y="11"/>
                  </a:cubicBezTo>
                  <a:cubicBezTo>
                    <a:pt x="1" y="12"/>
                    <a:pt x="1" y="12"/>
                    <a:pt x="2" y="12"/>
                  </a:cubicBezTo>
                  <a:cubicBezTo>
                    <a:pt x="2" y="12"/>
                    <a:pt x="2" y="12"/>
                    <a:pt x="3" y="12"/>
                  </a:cubicBezTo>
                  <a:cubicBezTo>
                    <a:pt x="7" y="9"/>
                    <a:pt x="7" y="9"/>
                    <a:pt x="7" y="9"/>
                  </a:cubicBezTo>
                  <a:cubicBezTo>
                    <a:pt x="8" y="8"/>
                    <a:pt x="9" y="6"/>
                    <a:pt x="9" y="5"/>
                  </a:cubicBezTo>
                  <a:lnTo>
                    <a:pt x="9"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118"/>
            <p:cNvSpPr/>
            <p:nvPr/>
          </p:nvSpPr>
          <p:spPr bwMode="auto">
            <a:xfrm>
              <a:off x="7676637" y="2542423"/>
              <a:ext cx="48485" cy="50793"/>
            </a:xfrm>
            <a:custGeom>
              <a:avLst/>
              <a:gdLst>
                <a:gd name="T0" fmla="*/ 0 w 9"/>
                <a:gd name="T1" fmla="*/ 7 h 9"/>
                <a:gd name="T2" fmla="*/ 3 w 9"/>
                <a:gd name="T3" fmla="*/ 9 h 9"/>
                <a:gd name="T4" fmla="*/ 6 w 9"/>
                <a:gd name="T5" fmla="*/ 9 h 9"/>
                <a:gd name="T6" fmla="*/ 9 w 9"/>
                <a:gd name="T7" fmla="*/ 7 h 9"/>
                <a:gd name="T8" fmla="*/ 6 w 9"/>
                <a:gd name="T9" fmla="*/ 4 h 9"/>
                <a:gd name="T10" fmla="*/ 2 w 9"/>
                <a:gd name="T11" fmla="*/ 1 h 9"/>
                <a:gd name="T12" fmla="*/ 1 w 9"/>
                <a:gd name="T13" fmla="*/ 0 h 9"/>
                <a:gd name="T14" fmla="*/ 0 w 9"/>
                <a:gd name="T15" fmla="*/ 1 h 9"/>
                <a:gd name="T16" fmla="*/ 0 w 9"/>
                <a:gd name="T17"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0" y="7"/>
                  </a:moveTo>
                  <a:cubicBezTo>
                    <a:pt x="0" y="8"/>
                    <a:pt x="2" y="9"/>
                    <a:pt x="3" y="9"/>
                  </a:cubicBezTo>
                  <a:cubicBezTo>
                    <a:pt x="6" y="9"/>
                    <a:pt x="6" y="9"/>
                    <a:pt x="6" y="9"/>
                  </a:cubicBezTo>
                  <a:cubicBezTo>
                    <a:pt x="8" y="9"/>
                    <a:pt x="9" y="8"/>
                    <a:pt x="9" y="7"/>
                  </a:cubicBezTo>
                  <a:cubicBezTo>
                    <a:pt x="9" y="6"/>
                    <a:pt x="8" y="5"/>
                    <a:pt x="6" y="4"/>
                  </a:cubicBezTo>
                  <a:cubicBezTo>
                    <a:pt x="2" y="1"/>
                    <a:pt x="2" y="1"/>
                    <a:pt x="2" y="1"/>
                  </a:cubicBezTo>
                  <a:cubicBezTo>
                    <a:pt x="1" y="1"/>
                    <a:pt x="1" y="0"/>
                    <a:pt x="1" y="0"/>
                  </a:cubicBezTo>
                  <a:cubicBezTo>
                    <a:pt x="1" y="0"/>
                    <a:pt x="0" y="1"/>
                    <a:pt x="0" y="1"/>
                  </a:cubicBezTo>
                  <a:lnTo>
                    <a:pt x="0"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119"/>
            <p:cNvSpPr/>
            <p:nvPr/>
          </p:nvSpPr>
          <p:spPr bwMode="auto">
            <a:xfrm>
              <a:off x="7676637" y="2489321"/>
              <a:ext cx="55411" cy="64646"/>
            </a:xfrm>
            <a:custGeom>
              <a:avLst/>
              <a:gdLst>
                <a:gd name="T0" fmla="*/ 3 w 10"/>
                <a:gd name="T1" fmla="*/ 9 h 12"/>
                <a:gd name="T2" fmla="*/ 7 w 10"/>
                <a:gd name="T3" fmla="*/ 12 h 12"/>
                <a:gd name="T4" fmla="*/ 8 w 10"/>
                <a:gd name="T5" fmla="*/ 12 h 12"/>
                <a:gd name="T6" fmla="*/ 9 w 10"/>
                <a:gd name="T7" fmla="*/ 11 h 12"/>
                <a:gd name="T8" fmla="*/ 10 w 10"/>
                <a:gd name="T9" fmla="*/ 3 h 12"/>
                <a:gd name="T10" fmla="*/ 9 w 10"/>
                <a:gd name="T11" fmla="*/ 1 h 12"/>
                <a:gd name="T12" fmla="*/ 7 w 10"/>
                <a:gd name="T13" fmla="*/ 1 h 12"/>
                <a:gd name="T14" fmla="*/ 3 w 10"/>
                <a:gd name="T15" fmla="*/ 0 h 12"/>
                <a:gd name="T16" fmla="*/ 3 w 10"/>
                <a:gd name="T17" fmla="*/ 0 h 12"/>
                <a:gd name="T18" fmla="*/ 0 w 10"/>
                <a:gd name="T19" fmla="*/ 3 h 12"/>
                <a:gd name="T20" fmla="*/ 0 w 10"/>
                <a:gd name="T21" fmla="*/ 5 h 12"/>
                <a:gd name="T22" fmla="*/ 3 w 10"/>
                <a:gd name="T23"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12">
                  <a:moveTo>
                    <a:pt x="3" y="9"/>
                  </a:moveTo>
                  <a:cubicBezTo>
                    <a:pt x="7" y="12"/>
                    <a:pt x="7" y="12"/>
                    <a:pt x="7" y="12"/>
                  </a:cubicBezTo>
                  <a:cubicBezTo>
                    <a:pt x="8" y="12"/>
                    <a:pt x="8" y="12"/>
                    <a:pt x="8" y="12"/>
                  </a:cubicBezTo>
                  <a:cubicBezTo>
                    <a:pt x="9" y="12"/>
                    <a:pt x="9" y="12"/>
                    <a:pt x="9" y="11"/>
                  </a:cubicBezTo>
                  <a:cubicBezTo>
                    <a:pt x="10" y="3"/>
                    <a:pt x="10" y="3"/>
                    <a:pt x="10" y="3"/>
                  </a:cubicBezTo>
                  <a:cubicBezTo>
                    <a:pt x="10" y="2"/>
                    <a:pt x="9" y="2"/>
                    <a:pt x="9" y="1"/>
                  </a:cubicBezTo>
                  <a:cubicBezTo>
                    <a:pt x="9" y="1"/>
                    <a:pt x="8" y="1"/>
                    <a:pt x="7" y="1"/>
                  </a:cubicBezTo>
                  <a:cubicBezTo>
                    <a:pt x="3" y="0"/>
                    <a:pt x="3" y="0"/>
                    <a:pt x="3" y="0"/>
                  </a:cubicBezTo>
                  <a:cubicBezTo>
                    <a:pt x="3" y="0"/>
                    <a:pt x="3" y="0"/>
                    <a:pt x="3" y="0"/>
                  </a:cubicBezTo>
                  <a:cubicBezTo>
                    <a:pt x="1" y="0"/>
                    <a:pt x="0" y="1"/>
                    <a:pt x="0" y="3"/>
                  </a:cubicBezTo>
                  <a:cubicBezTo>
                    <a:pt x="0" y="5"/>
                    <a:pt x="0" y="5"/>
                    <a:pt x="0" y="5"/>
                  </a:cubicBezTo>
                  <a:cubicBezTo>
                    <a:pt x="0" y="6"/>
                    <a:pt x="2" y="8"/>
                    <a:pt x="3"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120"/>
            <p:cNvSpPr/>
            <p:nvPr/>
          </p:nvSpPr>
          <p:spPr bwMode="auto">
            <a:xfrm>
              <a:off x="7621226" y="2542423"/>
              <a:ext cx="43867" cy="50793"/>
            </a:xfrm>
            <a:custGeom>
              <a:avLst/>
              <a:gdLst>
                <a:gd name="T0" fmla="*/ 7 w 8"/>
                <a:gd name="T1" fmla="*/ 1 h 9"/>
                <a:gd name="T2" fmla="*/ 3 w 8"/>
                <a:gd name="T3" fmla="*/ 4 h 9"/>
                <a:gd name="T4" fmla="*/ 0 w 8"/>
                <a:gd name="T5" fmla="*/ 7 h 9"/>
                <a:gd name="T6" fmla="*/ 3 w 8"/>
                <a:gd name="T7" fmla="*/ 9 h 9"/>
                <a:gd name="T8" fmla="*/ 6 w 8"/>
                <a:gd name="T9" fmla="*/ 9 h 9"/>
                <a:gd name="T10" fmla="*/ 8 w 8"/>
                <a:gd name="T11" fmla="*/ 7 h 9"/>
                <a:gd name="T12" fmla="*/ 8 w 8"/>
                <a:gd name="T13" fmla="*/ 1 h 9"/>
                <a:gd name="T14" fmla="*/ 8 w 8"/>
                <a:gd name="T15" fmla="*/ 0 h 9"/>
                <a:gd name="T16" fmla="*/ 7 w 8"/>
                <a:gd name="T17" fmla="*/ 1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9">
                  <a:moveTo>
                    <a:pt x="7" y="1"/>
                  </a:moveTo>
                  <a:cubicBezTo>
                    <a:pt x="3" y="4"/>
                    <a:pt x="3" y="4"/>
                    <a:pt x="3" y="4"/>
                  </a:cubicBezTo>
                  <a:cubicBezTo>
                    <a:pt x="1" y="5"/>
                    <a:pt x="0" y="6"/>
                    <a:pt x="0" y="7"/>
                  </a:cubicBezTo>
                  <a:cubicBezTo>
                    <a:pt x="0" y="8"/>
                    <a:pt x="1" y="9"/>
                    <a:pt x="3" y="9"/>
                  </a:cubicBezTo>
                  <a:cubicBezTo>
                    <a:pt x="6" y="9"/>
                    <a:pt x="6" y="9"/>
                    <a:pt x="6" y="9"/>
                  </a:cubicBezTo>
                  <a:cubicBezTo>
                    <a:pt x="7" y="9"/>
                    <a:pt x="8" y="8"/>
                    <a:pt x="8" y="7"/>
                  </a:cubicBezTo>
                  <a:cubicBezTo>
                    <a:pt x="8" y="1"/>
                    <a:pt x="8" y="1"/>
                    <a:pt x="8" y="1"/>
                  </a:cubicBezTo>
                  <a:cubicBezTo>
                    <a:pt x="8" y="1"/>
                    <a:pt x="8" y="0"/>
                    <a:pt x="8" y="0"/>
                  </a:cubicBezTo>
                  <a:cubicBezTo>
                    <a:pt x="8" y="0"/>
                    <a:pt x="8" y="1"/>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121"/>
            <p:cNvSpPr/>
            <p:nvPr/>
          </p:nvSpPr>
          <p:spPr bwMode="auto">
            <a:xfrm>
              <a:off x="7676637" y="2602452"/>
              <a:ext cx="55411" cy="39249"/>
            </a:xfrm>
            <a:custGeom>
              <a:avLst/>
              <a:gdLst>
                <a:gd name="T0" fmla="*/ 0 w 10"/>
                <a:gd name="T1" fmla="*/ 4 h 7"/>
                <a:gd name="T2" fmla="*/ 1 w 10"/>
                <a:gd name="T3" fmla="*/ 5 h 7"/>
                <a:gd name="T4" fmla="*/ 3 w 10"/>
                <a:gd name="T5" fmla="*/ 6 h 7"/>
                <a:gd name="T6" fmla="*/ 8 w 10"/>
                <a:gd name="T7" fmla="*/ 7 h 7"/>
                <a:gd name="T8" fmla="*/ 9 w 10"/>
                <a:gd name="T9" fmla="*/ 7 h 7"/>
                <a:gd name="T10" fmla="*/ 10 w 10"/>
                <a:gd name="T11" fmla="*/ 5 h 7"/>
                <a:gd name="T12" fmla="*/ 9 w 10"/>
                <a:gd name="T13" fmla="*/ 2 h 7"/>
                <a:gd name="T14" fmla="*/ 6 w 10"/>
                <a:gd name="T15" fmla="*/ 0 h 7"/>
                <a:gd name="T16" fmla="*/ 3 w 10"/>
                <a:gd name="T17" fmla="*/ 0 h 7"/>
                <a:gd name="T18" fmla="*/ 0 w 10"/>
                <a:gd name="T19" fmla="*/ 2 h 7"/>
                <a:gd name="T20" fmla="*/ 0 w 10"/>
                <a:gd name="T21"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7">
                  <a:moveTo>
                    <a:pt x="0" y="4"/>
                  </a:moveTo>
                  <a:cubicBezTo>
                    <a:pt x="0" y="4"/>
                    <a:pt x="1" y="5"/>
                    <a:pt x="1" y="5"/>
                  </a:cubicBezTo>
                  <a:cubicBezTo>
                    <a:pt x="2" y="5"/>
                    <a:pt x="2" y="6"/>
                    <a:pt x="3" y="6"/>
                  </a:cubicBezTo>
                  <a:cubicBezTo>
                    <a:pt x="5" y="6"/>
                    <a:pt x="7" y="7"/>
                    <a:pt x="8" y="7"/>
                  </a:cubicBezTo>
                  <a:cubicBezTo>
                    <a:pt x="9" y="7"/>
                    <a:pt x="9" y="7"/>
                    <a:pt x="9" y="7"/>
                  </a:cubicBezTo>
                  <a:cubicBezTo>
                    <a:pt x="9" y="6"/>
                    <a:pt x="10" y="6"/>
                    <a:pt x="10" y="5"/>
                  </a:cubicBezTo>
                  <a:cubicBezTo>
                    <a:pt x="9" y="2"/>
                    <a:pt x="9" y="2"/>
                    <a:pt x="9" y="2"/>
                  </a:cubicBezTo>
                  <a:cubicBezTo>
                    <a:pt x="9" y="1"/>
                    <a:pt x="8" y="0"/>
                    <a:pt x="6" y="0"/>
                  </a:cubicBezTo>
                  <a:cubicBezTo>
                    <a:pt x="3" y="0"/>
                    <a:pt x="3" y="0"/>
                    <a:pt x="3" y="0"/>
                  </a:cubicBezTo>
                  <a:cubicBezTo>
                    <a:pt x="2" y="0"/>
                    <a:pt x="0" y="1"/>
                    <a:pt x="0" y="2"/>
                  </a:cubicBezTo>
                  <a:lnTo>
                    <a:pt x="0"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122"/>
            <p:cNvSpPr/>
            <p:nvPr/>
          </p:nvSpPr>
          <p:spPr bwMode="auto">
            <a:xfrm>
              <a:off x="7621226" y="2602452"/>
              <a:ext cx="43867" cy="27706"/>
            </a:xfrm>
            <a:custGeom>
              <a:avLst/>
              <a:gdLst>
                <a:gd name="T0" fmla="*/ 8 w 8"/>
                <a:gd name="T1" fmla="*/ 4 h 5"/>
                <a:gd name="T2" fmla="*/ 8 w 8"/>
                <a:gd name="T3" fmla="*/ 2 h 5"/>
                <a:gd name="T4" fmla="*/ 6 w 8"/>
                <a:gd name="T5" fmla="*/ 0 h 5"/>
                <a:gd name="T6" fmla="*/ 3 w 8"/>
                <a:gd name="T7" fmla="*/ 0 h 5"/>
                <a:gd name="T8" fmla="*/ 0 w 8"/>
                <a:gd name="T9" fmla="*/ 2 h 5"/>
                <a:gd name="T10" fmla="*/ 8 w 8"/>
                <a:gd name="T11" fmla="*/ 5 h 5"/>
                <a:gd name="T12" fmla="*/ 8 w 8"/>
                <a:gd name="T13" fmla="*/ 4 h 5"/>
              </a:gdLst>
              <a:ahLst/>
              <a:cxnLst>
                <a:cxn ang="0">
                  <a:pos x="T0" y="T1"/>
                </a:cxn>
                <a:cxn ang="0">
                  <a:pos x="T2" y="T3"/>
                </a:cxn>
                <a:cxn ang="0">
                  <a:pos x="T4" y="T5"/>
                </a:cxn>
                <a:cxn ang="0">
                  <a:pos x="T6" y="T7"/>
                </a:cxn>
                <a:cxn ang="0">
                  <a:pos x="T8" y="T9"/>
                </a:cxn>
                <a:cxn ang="0">
                  <a:pos x="T10" y="T11"/>
                </a:cxn>
                <a:cxn ang="0">
                  <a:pos x="T12" y="T13"/>
                </a:cxn>
              </a:cxnLst>
              <a:rect l="0" t="0" r="r" b="b"/>
              <a:pathLst>
                <a:path w="8" h="5">
                  <a:moveTo>
                    <a:pt x="8" y="4"/>
                  </a:moveTo>
                  <a:cubicBezTo>
                    <a:pt x="8" y="2"/>
                    <a:pt x="8" y="2"/>
                    <a:pt x="8" y="2"/>
                  </a:cubicBezTo>
                  <a:cubicBezTo>
                    <a:pt x="8" y="1"/>
                    <a:pt x="7" y="0"/>
                    <a:pt x="6" y="0"/>
                  </a:cubicBezTo>
                  <a:cubicBezTo>
                    <a:pt x="3" y="0"/>
                    <a:pt x="3" y="0"/>
                    <a:pt x="3" y="0"/>
                  </a:cubicBezTo>
                  <a:cubicBezTo>
                    <a:pt x="1" y="0"/>
                    <a:pt x="0" y="1"/>
                    <a:pt x="0" y="2"/>
                  </a:cubicBezTo>
                  <a:cubicBezTo>
                    <a:pt x="3" y="3"/>
                    <a:pt x="6" y="4"/>
                    <a:pt x="8" y="5"/>
                  </a:cubicBezTo>
                  <a:cubicBezTo>
                    <a:pt x="8" y="4"/>
                    <a:pt x="8" y="4"/>
                    <a:pt x="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123"/>
            <p:cNvSpPr/>
            <p:nvPr/>
          </p:nvSpPr>
          <p:spPr bwMode="auto">
            <a:xfrm>
              <a:off x="7300304" y="2145311"/>
              <a:ext cx="743431" cy="507934"/>
            </a:xfrm>
            <a:custGeom>
              <a:avLst/>
              <a:gdLst>
                <a:gd name="T0" fmla="*/ 17 w 136"/>
                <a:gd name="T1" fmla="*/ 52 h 93"/>
                <a:gd name="T2" fmla="*/ 38 w 136"/>
                <a:gd name="T3" fmla="*/ 64 h 93"/>
                <a:gd name="T4" fmla="*/ 50 w 136"/>
                <a:gd name="T5" fmla="*/ 84 h 93"/>
                <a:gd name="T6" fmla="*/ 52 w 136"/>
                <a:gd name="T7" fmla="*/ 85 h 93"/>
                <a:gd name="T8" fmla="*/ 57 w 136"/>
                <a:gd name="T9" fmla="*/ 80 h 93"/>
                <a:gd name="T10" fmla="*/ 56 w 136"/>
                <a:gd name="T11" fmla="*/ 66 h 93"/>
                <a:gd name="T12" fmla="*/ 49 w 136"/>
                <a:gd name="T13" fmla="*/ 63 h 93"/>
                <a:gd name="T14" fmla="*/ 43 w 136"/>
                <a:gd name="T15" fmla="*/ 58 h 93"/>
                <a:gd name="T16" fmla="*/ 49 w 136"/>
                <a:gd name="T17" fmla="*/ 60 h 93"/>
                <a:gd name="T18" fmla="*/ 68 w 136"/>
                <a:gd name="T19" fmla="*/ 52 h 93"/>
                <a:gd name="T20" fmla="*/ 68 w 136"/>
                <a:gd name="T21" fmla="*/ 48 h 93"/>
                <a:gd name="T22" fmla="*/ 70 w 136"/>
                <a:gd name="T23" fmla="*/ 40 h 93"/>
                <a:gd name="T24" fmla="*/ 79 w 136"/>
                <a:gd name="T25" fmla="*/ 62 h 93"/>
                <a:gd name="T26" fmla="*/ 91 w 136"/>
                <a:gd name="T27" fmla="*/ 59 h 93"/>
                <a:gd name="T28" fmla="*/ 89 w 136"/>
                <a:gd name="T29" fmla="*/ 62 h 93"/>
                <a:gd name="T30" fmla="*/ 80 w 136"/>
                <a:gd name="T31" fmla="*/ 64 h 93"/>
                <a:gd name="T32" fmla="*/ 78 w 136"/>
                <a:gd name="T33" fmla="*/ 77 h 93"/>
                <a:gd name="T34" fmla="*/ 80 w 136"/>
                <a:gd name="T35" fmla="*/ 86 h 93"/>
                <a:gd name="T36" fmla="*/ 86 w 136"/>
                <a:gd name="T37" fmla="*/ 93 h 93"/>
                <a:gd name="T38" fmla="*/ 92 w 136"/>
                <a:gd name="T39" fmla="*/ 73 h 93"/>
                <a:gd name="T40" fmla="*/ 105 w 136"/>
                <a:gd name="T41" fmla="*/ 53 h 93"/>
                <a:gd name="T42" fmla="*/ 136 w 136"/>
                <a:gd name="T43" fmla="*/ 41 h 93"/>
                <a:gd name="T44" fmla="*/ 133 w 136"/>
                <a:gd name="T45" fmla="*/ 19 h 93"/>
                <a:gd name="T46" fmla="*/ 122 w 136"/>
                <a:gd name="T47" fmla="*/ 2 h 93"/>
                <a:gd name="T48" fmla="*/ 111 w 136"/>
                <a:gd name="T49" fmla="*/ 5 h 93"/>
                <a:gd name="T50" fmla="*/ 113 w 136"/>
                <a:gd name="T51" fmla="*/ 10 h 93"/>
                <a:gd name="T52" fmla="*/ 122 w 136"/>
                <a:gd name="T53" fmla="*/ 13 h 93"/>
                <a:gd name="T54" fmla="*/ 120 w 136"/>
                <a:gd name="T55" fmla="*/ 32 h 93"/>
                <a:gd name="T56" fmla="*/ 113 w 136"/>
                <a:gd name="T57" fmla="*/ 31 h 93"/>
                <a:gd name="T58" fmla="*/ 102 w 136"/>
                <a:gd name="T59" fmla="*/ 35 h 93"/>
                <a:gd name="T60" fmla="*/ 93 w 136"/>
                <a:gd name="T61" fmla="*/ 32 h 93"/>
                <a:gd name="T62" fmla="*/ 84 w 136"/>
                <a:gd name="T63" fmla="*/ 32 h 93"/>
                <a:gd name="T64" fmla="*/ 74 w 136"/>
                <a:gd name="T65" fmla="*/ 37 h 93"/>
                <a:gd name="T66" fmla="*/ 66 w 136"/>
                <a:gd name="T67" fmla="*/ 37 h 93"/>
                <a:gd name="T68" fmla="*/ 59 w 136"/>
                <a:gd name="T69" fmla="*/ 31 h 93"/>
                <a:gd name="T70" fmla="*/ 48 w 136"/>
                <a:gd name="T71" fmla="*/ 32 h 93"/>
                <a:gd name="T72" fmla="*/ 36 w 136"/>
                <a:gd name="T73" fmla="*/ 34 h 93"/>
                <a:gd name="T74" fmla="*/ 28 w 136"/>
                <a:gd name="T75" fmla="*/ 32 h 93"/>
                <a:gd name="T76" fmla="*/ 18 w 136"/>
                <a:gd name="T77" fmla="*/ 35 h 93"/>
                <a:gd name="T78" fmla="*/ 14 w 136"/>
                <a:gd name="T79" fmla="*/ 19 h 93"/>
                <a:gd name="T80" fmla="*/ 20 w 136"/>
                <a:gd name="T81" fmla="*/ 10 h 93"/>
                <a:gd name="T82" fmla="*/ 26 w 136"/>
                <a:gd name="T83" fmla="*/ 8 h 93"/>
                <a:gd name="T84" fmla="*/ 20 w 136"/>
                <a:gd name="T85" fmla="*/ 0 h 93"/>
                <a:gd name="T86" fmla="*/ 6 w 136"/>
                <a:gd name="T87" fmla="*/ 11 h 93"/>
                <a:gd name="T88" fmla="*/ 0 w 136"/>
                <a:gd name="T89" fmla="*/ 3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6" h="93">
                  <a:moveTo>
                    <a:pt x="1" y="41"/>
                  </a:moveTo>
                  <a:cubicBezTo>
                    <a:pt x="1" y="42"/>
                    <a:pt x="3" y="44"/>
                    <a:pt x="5" y="47"/>
                  </a:cubicBezTo>
                  <a:cubicBezTo>
                    <a:pt x="8" y="49"/>
                    <a:pt x="13" y="51"/>
                    <a:pt x="17" y="52"/>
                  </a:cubicBezTo>
                  <a:cubicBezTo>
                    <a:pt x="22" y="53"/>
                    <a:pt x="28" y="53"/>
                    <a:pt x="31" y="53"/>
                  </a:cubicBezTo>
                  <a:cubicBezTo>
                    <a:pt x="34" y="53"/>
                    <a:pt x="37" y="55"/>
                    <a:pt x="37" y="57"/>
                  </a:cubicBezTo>
                  <a:cubicBezTo>
                    <a:pt x="37" y="59"/>
                    <a:pt x="38" y="62"/>
                    <a:pt x="38" y="64"/>
                  </a:cubicBezTo>
                  <a:cubicBezTo>
                    <a:pt x="39" y="65"/>
                    <a:pt x="42" y="70"/>
                    <a:pt x="45" y="73"/>
                  </a:cubicBezTo>
                  <a:cubicBezTo>
                    <a:pt x="45" y="75"/>
                    <a:pt x="46" y="76"/>
                    <a:pt x="47" y="77"/>
                  </a:cubicBezTo>
                  <a:cubicBezTo>
                    <a:pt x="48" y="80"/>
                    <a:pt x="49" y="82"/>
                    <a:pt x="50" y="84"/>
                  </a:cubicBezTo>
                  <a:cubicBezTo>
                    <a:pt x="50" y="84"/>
                    <a:pt x="50" y="84"/>
                    <a:pt x="50" y="84"/>
                  </a:cubicBezTo>
                  <a:cubicBezTo>
                    <a:pt x="50" y="85"/>
                    <a:pt x="50" y="85"/>
                    <a:pt x="50" y="85"/>
                  </a:cubicBezTo>
                  <a:cubicBezTo>
                    <a:pt x="51" y="85"/>
                    <a:pt x="51" y="85"/>
                    <a:pt x="52" y="85"/>
                  </a:cubicBezTo>
                  <a:cubicBezTo>
                    <a:pt x="53" y="85"/>
                    <a:pt x="55" y="86"/>
                    <a:pt x="57" y="86"/>
                  </a:cubicBezTo>
                  <a:cubicBezTo>
                    <a:pt x="57" y="85"/>
                    <a:pt x="58" y="84"/>
                    <a:pt x="59" y="83"/>
                  </a:cubicBezTo>
                  <a:cubicBezTo>
                    <a:pt x="58" y="82"/>
                    <a:pt x="57" y="81"/>
                    <a:pt x="57" y="80"/>
                  </a:cubicBezTo>
                  <a:cubicBezTo>
                    <a:pt x="57" y="79"/>
                    <a:pt x="58" y="78"/>
                    <a:pt x="59" y="77"/>
                  </a:cubicBezTo>
                  <a:cubicBezTo>
                    <a:pt x="58" y="77"/>
                    <a:pt x="57" y="76"/>
                    <a:pt x="57" y="75"/>
                  </a:cubicBezTo>
                  <a:cubicBezTo>
                    <a:pt x="56" y="66"/>
                    <a:pt x="56" y="66"/>
                    <a:pt x="56" y="66"/>
                  </a:cubicBezTo>
                  <a:cubicBezTo>
                    <a:pt x="56" y="65"/>
                    <a:pt x="56" y="65"/>
                    <a:pt x="57" y="64"/>
                  </a:cubicBezTo>
                  <a:cubicBezTo>
                    <a:pt x="57" y="64"/>
                    <a:pt x="57" y="64"/>
                    <a:pt x="57" y="64"/>
                  </a:cubicBezTo>
                  <a:cubicBezTo>
                    <a:pt x="54" y="64"/>
                    <a:pt x="52" y="63"/>
                    <a:pt x="49" y="63"/>
                  </a:cubicBezTo>
                  <a:cubicBezTo>
                    <a:pt x="49" y="63"/>
                    <a:pt x="48" y="62"/>
                    <a:pt x="47" y="62"/>
                  </a:cubicBezTo>
                  <a:cubicBezTo>
                    <a:pt x="43" y="60"/>
                    <a:pt x="43" y="60"/>
                    <a:pt x="43" y="60"/>
                  </a:cubicBezTo>
                  <a:cubicBezTo>
                    <a:pt x="42" y="59"/>
                    <a:pt x="42" y="59"/>
                    <a:pt x="43" y="58"/>
                  </a:cubicBezTo>
                  <a:cubicBezTo>
                    <a:pt x="43" y="58"/>
                    <a:pt x="43" y="58"/>
                    <a:pt x="44" y="58"/>
                  </a:cubicBezTo>
                  <a:cubicBezTo>
                    <a:pt x="48" y="60"/>
                    <a:pt x="48" y="60"/>
                    <a:pt x="48" y="60"/>
                  </a:cubicBezTo>
                  <a:cubicBezTo>
                    <a:pt x="48" y="60"/>
                    <a:pt x="48" y="60"/>
                    <a:pt x="49" y="60"/>
                  </a:cubicBezTo>
                  <a:cubicBezTo>
                    <a:pt x="51" y="61"/>
                    <a:pt x="55" y="62"/>
                    <a:pt x="58" y="62"/>
                  </a:cubicBezTo>
                  <a:cubicBezTo>
                    <a:pt x="60" y="62"/>
                    <a:pt x="64" y="60"/>
                    <a:pt x="65" y="59"/>
                  </a:cubicBezTo>
                  <a:cubicBezTo>
                    <a:pt x="66" y="57"/>
                    <a:pt x="68" y="54"/>
                    <a:pt x="68" y="52"/>
                  </a:cubicBezTo>
                  <a:cubicBezTo>
                    <a:pt x="68" y="48"/>
                    <a:pt x="68" y="48"/>
                    <a:pt x="68" y="48"/>
                  </a:cubicBezTo>
                  <a:cubicBezTo>
                    <a:pt x="68" y="48"/>
                    <a:pt x="68" y="48"/>
                    <a:pt x="68" y="48"/>
                  </a:cubicBezTo>
                  <a:cubicBezTo>
                    <a:pt x="68" y="48"/>
                    <a:pt x="68" y="48"/>
                    <a:pt x="68" y="48"/>
                  </a:cubicBezTo>
                  <a:cubicBezTo>
                    <a:pt x="69" y="40"/>
                    <a:pt x="69" y="40"/>
                    <a:pt x="69" y="40"/>
                  </a:cubicBezTo>
                  <a:cubicBezTo>
                    <a:pt x="69" y="40"/>
                    <a:pt x="69" y="39"/>
                    <a:pt x="70" y="39"/>
                  </a:cubicBezTo>
                  <a:cubicBezTo>
                    <a:pt x="70" y="39"/>
                    <a:pt x="71" y="40"/>
                    <a:pt x="70" y="40"/>
                  </a:cubicBezTo>
                  <a:cubicBezTo>
                    <a:pt x="70" y="48"/>
                    <a:pt x="70" y="48"/>
                    <a:pt x="70" y="48"/>
                  </a:cubicBezTo>
                  <a:cubicBezTo>
                    <a:pt x="70" y="53"/>
                    <a:pt x="71" y="57"/>
                    <a:pt x="72" y="59"/>
                  </a:cubicBezTo>
                  <a:cubicBezTo>
                    <a:pt x="73" y="60"/>
                    <a:pt x="77" y="62"/>
                    <a:pt x="79" y="62"/>
                  </a:cubicBezTo>
                  <a:cubicBezTo>
                    <a:pt x="82" y="62"/>
                    <a:pt x="86" y="62"/>
                    <a:pt x="88" y="61"/>
                  </a:cubicBezTo>
                  <a:cubicBezTo>
                    <a:pt x="88" y="61"/>
                    <a:pt x="88" y="61"/>
                    <a:pt x="88" y="61"/>
                  </a:cubicBezTo>
                  <a:cubicBezTo>
                    <a:pt x="91" y="59"/>
                    <a:pt x="91" y="59"/>
                    <a:pt x="91" y="59"/>
                  </a:cubicBezTo>
                  <a:cubicBezTo>
                    <a:pt x="92" y="59"/>
                    <a:pt x="92" y="59"/>
                    <a:pt x="93" y="59"/>
                  </a:cubicBezTo>
                  <a:cubicBezTo>
                    <a:pt x="93" y="60"/>
                    <a:pt x="93" y="61"/>
                    <a:pt x="92" y="61"/>
                  </a:cubicBezTo>
                  <a:cubicBezTo>
                    <a:pt x="89" y="62"/>
                    <a:pt x="89" y="62"/>
                    <a:pt x="89" y="62"/>
                  </a:cubicBezTo>
                  <a:cubicBezTo>
                    <a:pt x="88" y="63"/>
                    <a:pt x="88" y="63"/>
                    <a:pt x="87" y="63"/>
                  </a:cubicBezTo>
                  <a:cubicBezTo>
                    <a:pt x="85" y="64"/>
                    <a:pt x="83" y="64"/>
                    <a:pt x="80" y="64"/>
                  </a:cubicBezTo>
                  <a:cubicBezTo>
                    <a:pt x="80" y="64"/>
                    <a:pt x="80" y="64"/>
                    <a:pt x="80" y="64"/>
                  </a:cubicBezTo>
                  <a:cubicBezTo>
                    <a:pt x="80" y="65"/>
                    <a:pt x="81" y="65"/>
                    <a:pt x="81" y="66"/>
                  </a:cubicBezTo>
                  <a:cubicBezTo>
                    <a:pt x="80" y="75"/>
                    <a:pt x="80" y="75"/>
                    <a:pt x="80" y="75"/>
                  </a:cubicBezTo>
                  <a:cubicBezTo>
                    <a:pt x="80" y="76"/>
                    <a:pt x="79" y="77"/>
                    <a:pt x="78" y="77"/>
                  </a:cubicBezTo>
                  <a:cubicBezTo>
                    <a:pt x="79" y="78"/>
                    <a:pt x="80" y="79"/>
                    <a:pt x="80" y="80"/>
                  </a:cubicBezTo>
                  <a:cubicBezTo>
                    <a:pt x="80" y="81"/>
                    <a:pt x="79" y="82"/>
                    <a:pt x="78" y="83"/>
                  </a:cubicBezTo>
                  <a:cubicBezTo>
                    <a:pt x="79" y="84"/>
                    <a:pt x="80" y="85"/>
                    <a:pt x="80" y="86"/>
                  </a:cubicBezTo>
                  <a:cubicBezTo>
                    <a:pt x="80" y="89"/>
                    <a:pt x="80" y="89"/>
                    <a:pt x="80" y="89"/>
                  </a:cubicBezTo>
                  <a:cubicBezTo>
                    <a:pt x="81" y="90"/>
                    <a:pt x="80" y="91"/>
                    <a:pt x="80" y="92"/>
                  </a:cubicBezTo>
                  <a:cubicBezTo>
                    <a:pt x="82" y="92"/>
                    <a:pt x="84" y="93"/>
                    <a:pt x="86" y="93"/>
                  </a:cubicBezTo>
                  <a:cubicBezTo>
                    <a:pt x="87" y="89"/>
                    <a:pt x="87" y="85"/>
                    <a:pt x="88" y="81"/>
                  </a:cubicBezTo>
                  <a:cubicBezTo>
                    <a:pt x="88" y="79"/>
                    <a:pt x="90" y="77"/>
                    <a:pt x="91" y="75"/>
                  </a:cubicBezTo>
                  <a:cubicBezTo>
                    <a:pt x="91" y="75"/>
                    <a:pt x="91" y="74"/>
                    <a:pt x="92" y="73"/>
                  </a:cubicBezTo>
                  <a:cubicBezTo>
                    <a:pt x="94" y="70"/>
                    <a:pt x="97" y="65"/>
                    <a:pt x="98" y="64"/>
                  </a:cubicBezTo>
                  <a:cubicBezTo>
                    <a:pt x="99" y="62"/>
                    <a:pt x="100" y="59"/>
                    <a:pt x="99" y="57"/>
                  </a:cubicBezTo>
                  <a:cubicBezTo>
                    <a:pt x="99" y="55"/>
                    <a:pt x="102" y="53"/>
                    <a:pt x="105" y="53"/>
                  </a:cubicBezTo>
                  <a:cubicBezTo>
                    <a:pt x="108" y="53"/>
                    <a:pt x="115" y="53"/>
                    <a:pt x="119" y="52"/>
                  </a:cubicBezTo>
                  <a:cubicBezTo>
                    <a:pt x="123" y="51"/>
                    <a:pt x="129" y="49"/>
                    <a:pt x="131" y="47"/>
                  </a:cubicBezTo>
                  <a:cubicBezTo>
                    <a:pt x="133" y="44"/>
                    <a:pt x="135" y="42"/>
                    <a:pt x="136" y="41"/>
                  </a:cubicBezTo>
                  <a:cubicBezTo>
                    <a:pt x="136" y="39"/>
                    <a:pt x="136" y="36"/>
                    <a:pt x="136" y="33"/>
                  </a:cubicBezTo>
                  <a:cubicBezTo>
                    <a:pt x="136" y="30"/>
                    <a:pt x="136" y="27"/>
                    <a:pt x="135" y="25"/>
                  </a:cubicBezTo>
                  <a:cubicBezTo>
                    <a:pt x="135" y="23"/>
                    <a:pt x="134" y="21"/>
                    <a:pt x="133" y="19"/>
                  </a:cubicBezTo>
                  <a:cubicBezTo>
                    <a:pt x="132" y="17"/>
                    <a:pt x="131" y="14"/>
                    <a:pt x="130" y="11"/>
                  </a:cubicBezTo>
                  <a:cubicBezTo>
                    <a:pt x="129" y="9"/>
                    <a:pt x="128" y="6"/>
                    <a:pt x="127" y="5"/>
                  </a:cubicBezTo>
                  <a:cubicBezTo>
                    <a:pt x="126" y="4"/>
                    <a:pt x="123" y="3"/>
                    <a:pt x="122" y="2"/>
                  </a:cubicBezTo>
                  <a:cubicBezTo>
                    <a:pt x="120" y="1"/>
                    <a:pt x="118" y="0"/>
                    <a:pt x="116" y="0"/>
                  </a:cubicBezTo>
                  <a:cubicBezTo>
                    <a:pt x="115" y="0"/>
                    <a:pt x="114" y="0"/>
                    <a:pt x="113" y="1"/>
                  </a:cubicBezTo>
                  <a:cubicBezTo>
                    <a:pt x="112" y="2"/>
                    <a:pt x="111" y="4"/>
                    <a:pt x="111" y="5"/>
                  </a:cubicBezTo>
                  <a:cubicBezTo>
                    <a:pt x="110" y="6"/>
                    <a:pt x="110" y="7"/>
                    <a:pt x="110" y="8"/>
                  </a:cubicBezTo>
                  <a:cubicBezTo>
                    <a:pt x="110" y="8"/>
                    <a:pt x="111" y="9"/>
                    <a:pt x="111" y="10"/>
                  </a:cubicBezTo>
                  <a:cubicBezTo>
                    <a:pt x="112" y="11"/>
                    <a:pt x="113" y="11"/>
                    <a:pt x="113" y="10"/>
                  </a:cubicBezTo>
                  <a:cubicBezTo>
                    <a:pt x="114" y="10"/>
                    <a:pt x="116" y="10"/>
                    <a:pt x="116" y="10"/>
                  </a:cubicBezTo>
                  <a:cubicBezTo>
                    <a:pt x="117" y="10"/>
                    <a:pt x="119" y="10"/>
                    <a:pt x="120" y="10"/>
                  </a:cubicBezTo>
                  <a:cubicBezTo>
                    <a:pt x="121" y="10"/>
                    <a:pt x="122" y="12"/>
                    <a:pt x="122" y="13"/>
                  </a:cubicBezTo>
                  <a:cubicBezTo>
                    <a:pt x="123" y="15"/>
                    <a:pt x="123" y="17"/>
                    <a:pt x="122" y="19"/>
                  </a:cubicBezTo>
                  <a:cubicBezTo>
                    <a:pt x="122" y="20"/>
                    <a:pt x="121" y="23"/>
                    <a:pt x="121" y="25"/>
                  </a:cubicBezTo>
                  <a:cubicBezTo>
                    <a:pt x="120" y="27"/>
                    <a:pt x="120" y="30"/>
                    <a:pt x="120" y="32"/>
                  </a:cubicBezTo>
                  <a:cubicBezTo>
                    <a:pt x="120" y="33"/>
                    <a:pt x="119" y="35"/>
                    <a:pt x="118" y="35"/>
                  </a:cubicBezTo>
                  <a:cubicBezTo>
                    <a:pt x="118" y="35"/>
                    <a:pt x="117" y="34"/>
                    <a:pt x="116" y="34"/>
                  </a:cubicBezTo>
                  <a:cubicBezTo>
                    <a:pt x="115" y="33"/>
                    <a:pt x="114" y="32"/>
                    <a:pt x="113" y="31"/>
                  </a:cubicBezTo>
                  <a:cubicBezTo>
                    <a:pt x="112" y="31"/>
                    <a:pt x="110" y="31"/>
                    <a:pt x="108" y="32"/>
                  </a:cubicBezTo>
                  <a:cubicBezTo>
                    <a:pt x="107" y="32"/>
                    <a:pt x="105" y="33"/>
                    <a:pt x="104" y="34"/>
                  </a:cubicBezTo>
                  <a:cubicBezTo>
                    <a:pt x="104" y="34"/>
                    <a:pt x="102" y="35"/>
                    <a:pt x="102" y="35"/>
                  </a:cubicBezTo>
                  <a:cubicBezTo>
                    <a:pt x="102" y="35"/>
                    <a:pt x="101" y="35"/>
                    <a:pt x="100" y="34"/>
                  </a:cubicBezTo>
                  <a:cubicBezTo>
                    <a:pt x="100" y="34"/>
                    <a:pt x="99" y="33"/>
                    <a:pt x="98" y="33"/>
                  </a:cubicBezTo>
                  <a:cubicBezTo>
                    <a:pt x="97" y="33"/>
                    <a:pt x="95" y="32"/>
                    <a:pt x="93" y="32"/>
                  </a:cubicBezTo>
                  <a:cubicBezTo>
                    <a:pt x="92" y="32"/>
                    <a:pt x="90" y="32"/>
                    <a:pt x="88" y="32"/>
                  </a:cubicBezTo>
                  <a:cubicBezTo>
                    <a:pt x="88" y="32"/>
                    <a:pt x="88" y="32"/>
                    <a:pt x="87" y="32"/>
                  </a:cubicBezTo>
                  <a:cubicBezTo>
                    <a:pt x="86" y="32"/>
                    <a:pt x="85" y="32"/>
                    <a:pt x="84" y="32"/>
                  </a:cubicBezTo>
                  <a:cubicBezTo>
                    <a:pt x="83" y="32"/>
                    <a:pt x="81" y="32"/>
                    <a:pt x="80" y="31"/>
                  </a:cubicBezTo>
                  <a:cubicBezTo>
                    <a:pt x="75" y="36"/>
                    <a:pt x="75" y="36"/>
                    <a:pt x="75" y="36"/>
                  </a:cubicBezTo>
                  <a:cubicBezTo>
                    <a:pt x="74" y="37"/>
                    <a:pt x="74" y="37"/>
                    <a:pt x="74" y="37"/>
                  </a:cubicBezTo>
                  <a:cubicBezTo>
                    <a:pt x="73" y="37"/>
                    <a:pt x="73" y="37"/>
                    <a:pt x="73" y="37"/>
                  </a:cubicBezTo>
                  <a:cubicBezTo>
                    <a:pt x="70" y="37"/>
                    <a:pt x="70" y="37"/>
                    <a:pt x="70" y="37"/>
                  </a:cubicBezTo>
                  <a:cubicBezTo>
                    <a:pt x="66" y="37"/>
                    <a:pt x="66" y="37"/>
                    <a:pt x="66" y="37"/>
                  </a:cubicBezTo>
                  <a:cubicBezTo>
                    <a:pt x="65" y="37"/>
                    <a:pt x="65" y="37"/>
                    <a:pt x="65" y="37"/>
                  </a:cubicBezTo>
                  <a:cubicBezTo>
                    <a:pt x="64" y="36"/>
                    <a:pt x="64" y="36"/>
                    <a:pt x="64" y="36"/>
                  </a:cubicBezTo>
                  <a:cubicBezTo>
                    <a:pt x="59" y="31"/>
                    <a:pt x="59" y="31"/>
                    <a:pt x="59" y="31"/>
                  </a:cubicBezTo>
                  <a:cubicBezTo>
                    <a:pt x="57" y="31"/>
                    <a:pt x="54" y="32"/>
                    <a:pt x="52" y="33"/>
                  </a:cubicBezTo>
                  <a:cubicBezTo>
                    <a:pt x="51" y="33"/>
                    <a:pt x="49" y="32"/>
                    <a:pt x="48" y="32"/>
                  </a:cubicBezTo>
                  <a:cubicBezTo>
                    <a:pt x="48" y="32"/>
                    <a:pt x="48" y="32"/>
                    <a:pt x="48" y="32"/>
                  </a:cubicBezTo>
                  <a:cubicBezTo>
                    <a:pt x="47" y="31"/>
                    <a:pt x="45" y="31"/>
                    <a:pt x="43" y="32"/>
                  </a:cubicBezTo>
                  <a:cubicBezTo>
                    <a:pt x="41" y="32"/>
                    <a:pt x="39" y="33"/>
                    <a:pt x="38" y="33"/>
                  </a:cubicBezTo>
                  <a:cubicBezTo>
                    <a:pt x="38" y="33"/>
                    <a:pt x="37" y="34"/>
                    <a:pt x="36" y="34"/>
                  </a:cubicBezTo>
                  <a:cubicBezTo>
                    <a:pt x="36" y="35"/>
                    <a:pt x="35" y="35"/>
                    <a:pt x="34" y="35"/>
                  </a:cubicBezTo>
                  <a:cubicBezTo>
                    <a:pt x="34" y="35"/>
                    <a:pt x="33" y="34"/>
                    <a:pt x="32" y="34"/>
                  </a:cubicBezTo>
                  <a:cubicBezTo>
                    <a:pt x="31" y="33"/>
                    <a:pt x="29" y="32"/>
                    <a:pt x="28" y="32"/>
                  </a:cubicBezTo>
                  <a:cubicBezTo>
                    <a:pt x="27" y="31"/>
                    <a:pt x="25" y="31"/>
                    <a:pt x="24" y="31"/>
                  </a:cubicBezTo>
                  <a:cubicBezTo>
                    <a:pt x="22" y="32"/>
                    <a:pt x="21" y="33"/>
                    <a:pt x="20" y="34"/>
                  </a:cubicBezTo>
                  <a:cubicBezTo>
                    <a:pt x="19" y="34"/>
                    <a:pt x="18" y="35"/>
                    <a:pt x="18" y="35"/>
                  </a:cubicBezTo>
                  <a:cubicBezTo>
                    <a:pt x="17" y="35"/>
                    <a:pt x="17" y="33"/>
                    <a:pt x="17" y="32"/>
                  </a:cubicBezTo>
                  <a:cubicBezTo>
                    <a:pt x="17" y="30"/>
                    <a:pt x="16" y="27"/>
                    <a:pt x="16" y="25"/>
                  </a:cubicBezTo>
                  <a:cubicBezTo>
                    <a:pt x="15" y="23"/>
                    <a:pt x="15" y="20"/>
                    <a:pt x="14" y="19"/>
                  </a:cubicBezTo>
                  <a:cubicBezTo>
                    <a:pt x="14" y="17"/>
                    <a:pt x="14" y="15"/>
                    <a:pt x="14" y="13"/>
                  </a:cubicBezTo>
                  <a:cubicBezTo>
                    <a:pt x="14" y="12"/>
                    <a:pt x="16" y="10"/>
                    <a:pt x="17" y="10"/>
                  </a:cubicBezTo>
                  <a:cubicBezTo>
                    <a:pt x="18" y="10"/>
                    <a:pt x="19" y="10"/>
                    <a:pt x="20" y="10"/>
                  </a:cubicBezTo>
                  <a:cubicBezTo>
                    <a:pt x="21" y="10"/>
                    <a:pt x="22" y="10"/>
                    <a:pt x="23" y="10"/>
                  </a:cubicBezTo>
                  <a:cubicBezTo>
                    <a:pt x="24" y="11"/>
                    <a:pt x="25" y="11"/>
                    <a:pt x="25" y="10"/>
                  </a:cubicBezTo>
                  <a:cubicBezTo>
                    <a:pt x="26" y="9"/>
                    <a:pt x="26" y="8"/>
                    <a:pt x="26" y="8"/>
                  </a:cubicBezTo>
                  <a:cubicBezTo>
                    <a:pt x="26" y="7"/>
                    <a:pt x="26" y="6"/>
                    <a:pt x="26" y="5"/>
                  </a:cubicBezTo>
                  <a:cubicBezTo>
                    <a:pt x="25" y="4"/>
                    <a:pt x="24" y="2"/>
                    <a:pt x="24" y="1"/>
                  </a:cubicBezTo>
                  <a:cubicBezTo>
                    <a:pt x="23" y="0"/>
                    <a:pt x="21" y="0"/>
                    <a:pt x="20" y="0"/>
                  </a:cubicBezTo>
                  <a:cubicBezTo>
                    <a:pt x="19" y="0"/>
                    <a:pt x="16" y="1"/>
                    <a:pt x="15" y="2"/>
                  </a:cubicBezTo>
                  <a:cubicBezTo>
                    <a:pt x="13" y="3"/>
                    <a:pt x="11" y="4"/>
                    <a:pt x="10" y="5"/>
                  </a:cubicBezTo>
                  <a:cubicBezTo>
                    <a:pt x="8" y="6"/>
                    <a:pt x="7" y="9"/>
                    <a:pt x="6" y="11"/>
                  </a:cubicBezTo>
                  <a:cubicBezTo>
                    <a:pt x="5" y="14"/>
                    <a:pt x="4" y="17"/>
                    <a:pt x="3" y="19"/>
                  </a:cubicBezTo>
                  <a:cubicBezTo>
                    <a:pt x="3" y="21"/>
                    <a:pt x="2" y="23"/>
                    <a:pt x="1" y="25"/>
                  </a:cubicBezTo>
                  <a:cubicBezTo>
                    <a:pt x="0" y="27"/>
                    <a:pt x="0" y="30"/>
                    <a:pt x="0" y="33"/>
                  </a:cubicBezTo>
                  <a:cubicBezTo>
                    <a:pt x="0" y="36"/>
                    <a:pt x="1" y="39"/>
                    <a:pt x="1"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124"/>
            <p:cNvSpPr/>
            <p:nvPr/>
          </p:nvSpPr>
          <p:spPr bwMode="auto">
            <a:xfrm>
              <a:off x="7611991" y="2145311"/>
              <a:ext cx="136219" cy="189321"/>
            </a:xfrm>
            <a:custGeom>
              <a:avLst/>
              <a:gdLst>
                <a:gd name="T0" fmla="*/ 9 w 59"/>
                <a:gd name="T1" fmla="*/ 9 h 82"/>
                <a:gd name="T2" fmla="*/ 0 w 59"/>
                <a:gd name="T3" fmla="*/ 23 h 82"/>
                <a:gd name="T4" fmla="*/ 4 w 59"/>
                <a:gd name="T5" fmla="*/ 56 h 82"/>
                <a:gd name="T6" fmla="*/ 7 w 59"/>
                <a:gd name="T7" fmla="*/ 68 h 82"/>
                <a:gd name="T8" fmla="*/ 21 w 59"/>
                <a:gd name="T9" fmla="*/ 82 h 82"/>
                <a:gd name="T10" fmla="*/ 30 w 59"/>
                <a:gd name="T11" fmla="*/ 82 h 82"/>
                <a:gd name="T12" fmla="*/ 37 w 59"/>
                <a:gd name="T13" fmla="*/ 82 h 82"/>
                <a:gd name="T14" fmla="*/ 52 w 59"/>
                <a:gd name="T15" fmla="*/ 68 h 82"/>
                <a:gd name="T16" fmla="*/ 56 w 59"/>
                <a:gd name="T17" fmla="*/ 56 h 82"/>
                <a:gd name="T18" fmla="*/ 59 w 59"/>
                <a:gd name="T19" fmla="*/ 23 h 82"/>
                <a:gd name="T20" fmla="*/ 49 w 59"/>
                <a:gd name="T21" fmla="*/ 9 h 82"/>
                <a:gd name="T22" fmla="*/ 30 w 59"/>
                <a:gd name="T23" fmla="*/ 0 h 82"/>
                <a:gd name="T24" fmla="*/ 9 w 59"/>
                <a:gd name="T25" fmla="*/ 9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 h="82">
                  <a:moveTo>
                    <a:pt x="9" y="9"/>
                  </a:moveTo>
                  <a:lnTo>
                    <a:pt x="0" y="23"/>
                  </a:lnTo>
                  <a:lnTo>
                    <a:pt x="4" y="56"/>
                  </a:lnTo>
                  <a:lnTo>
                    <a:pt x="7" y="68"/>
                  </a:lnTo>
                  <a:lnTo>
                    <a:pt x="21" y="82"/>
                  </a:lnTo>
                  <a:lnTo>
                    <a:pt x="30" y="82"/>
                  </a:lnTo>
                  <a:lnTo>
                    <a:pt x="37" y="82"/>
                  </a:lnTo>
                  <a:lnTo>
                    <a:pt x="52" y="68"/>
                  </a:lnTo>
                  <a:lnTo>
                    <a:pt x="56" y="56"/>
                  </a:lnTo>
                  <a:lnTo>
                    <a:pt x="59" y="23"/>
                  </a:lnTo>
                  <a:lnTo>
                    <a:pt x="49" y="9"/>
                  </a:lnTo>
                  <a:lnTo>
                    <a:pt x="30" y="0"/>
                  </a:lnTo>
                  <a:lnTo>
                    <a:pt x="9"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125"/>
            <p:cNvSpPr/>
            <p:nvPr/>
          </p:nvSpPr>
          <p:spPr bwMode="auto">
            <a:xfrm>
              <a:off x="7344171" y="2674024"/>
              <a:ext cx="152380" cy="131601"/>
            </a:xfrm>
            <a:custGeom>
              <a:avLst/>
              <a:gdLst>
                <a:gd name="T0" fmla="*/ 27 w 28"/>
                <a:gd name="T1" fmla="*/ 24 h 24"/>
                <a:gd name="T2" fmla="*/ 28 w 28"/>
                <a:gd name="T3" fmla="*/ 19 h 24"/>
                <a:gd name="T4" fmla="*/ 20 w 28"/>
                <a:gd name="T5" fmla="*/ 18 h 24"/>
                <a:gd name="T6" fmla="*/ 18 w 28"/>
                <a:gd name="T7" fmla="*/ 17 h 24"/>
                <a:gd name="T8" fmla="*/ 17 w 28"/>
                <a:gd name="T9" fmla="*/ 14 h 24"/>
                <a:gd name="T10" fmla="*/ 18 w 28"/>
                <a:gd name="T11" fmla="*/ 2 h 24"/>
                <a:gd name="T12" fmla="*/ 0 w 28"/>
                <a:gd name="T13" fmla="*/ 0 h 24"/>
                <a:gd name="T14" fmla="*/ 11 w 28"/>
                <a:gd name="T15" fmla="*/ 12 h 24"/>
                <a:gd name="T16" fmla="*/ 0 w 28"/>
                <a:gd name="T17" fmla="*/ 22 h 24"/>
                <a:gd name="T18" fmla="*/ 27 w 28"/>
                <a:gd name="T19"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4">
                  <a:moveTo>
                    <a:pt x="27" y="24"/>
                  </a:moveTo>
                  <a:cubicBezTo>
                    <a:pt x="27" y="23"/>
                    <a:pt x="27" y="21"/>
                    <a:pt x="28" y="19"/>
                  </a:cubicBezTo>
                  <a:cubicBezTo>
                    <a:pt x="25" y="19"/>
                    <a:pt x="23" y="18"/>
                    <a:pt x="20" y="18"/>
                  </a:cubicBezTo>
                  <a:cubicBezTo>
                    <a:pt x="19" y="18"/>
                    <a:pt x="18" y="17"/>
                    <a:pt x="18" y="17"/>
                  </a:cubicBezTo>
                  <a:cubicBezTo>
                    <a:pt x="17" y="16"/>
                    <a:pt x="17" y="15"/>
                    <a:pt x="17" y="14"/>
                  </a:cubicBezTo>
                  <a:cubicBezTo>
                    <a:pt x="18" y="2"/>
                    <a:pt x="18" y="2"/>
                    <a:pt x="18" y="2"/>
                  </a:cubicBezTo>
                  <a:cubicBezTo>
                    <a:pt x="12" y="1"/>
                    <a:pt x="6" y="1"/>
                    <a:pt x="0" y="0"/>
                  </a:cubicBezTo>
                  <a:cubicBezTo>
                    <a:pt x="4" y="4"/>
                    <a:pt x="7" y="8"/>
                    <a:pt x="11" y="12"/>
                  </a:cubicBezTo>
                  <a:cubicBezTo>
                    <a:pt x="7" y="15"/>
                    <a:pt x="3" y="19"/>
                    <a:pt x="0" y="22"/>
                  </a:cubicBezTo>
                  <a:cubicBezTo>
                    <a:pt x="9" y="22"/>
                    <a:pt x="18" y="23"/>
                    <a:pt x="27"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126"/>
            <p:cNvSpPr/>
            <p:nvPr/>
          </p:nvSpPr>
          <p:spPr bwMode="auto">
            <a:xfrm>
              <a:off x="7840561" y="2637084"/>
              <a:ext cx="152380" cy="129292"/>
            </a:xfrm>
            <a:custGeom>
              <a:avLst/>
              <a:gdLst>
                <a:gd name="T0" fmla="*/ 1 w 28"/>
                <a:gd name="T1" fmla="*/ 0 h 24"/>
                <a:gd name="T2" fmla="*/ 0 w 28"/>
                <a:gd name="T3" fmla="*/ 6 h 24"/>
                <a:gd name="T4" fmla="*/ 7 w 28"/>
                <a:gd name="T5" fmla="*/ 7 h 24"/>
                <a:gd name="T6" fmla="*/ 10 w 28"/>
                <a:gd name="T7" fmla="*/ 8 h 24"/>
                <a:gd name="T8" fmla="*/ 11 w 28"/>
                <a:gd name="T9" fmla="*/ 11 h 24"/>
                <a:gd name="T10" fmla="*/ 9 w 28"/>
                <a:gd name="T11" fmla="*/ 23 h 24"/>
                <a:gd name="T12" fmla="*/ 27 w 28"/>
                <a:gd name="T13" fmla="*/ 24 h 24"/>
                <a:gd name="T14" fmla="*/ 17 w 28"/>
                <a:gd name="T15" fmla="*/ 13 h 24"/>
                <a:gd name="T16" fmla="*/ 28 w 28"/>
                <a:gd name="T17" fmla="*/ 3 h 24"/>
                <a:gd name="T18" fmla="*/ 1 w 28"/>
                <a:gd name="T1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4">
                  <a:moveTo>
                    <a:pt x="1" y="0"/>
                  </a:moveTo>
                  <a:cubicBezTo>
                    <a:pt x="0" y="2"/>
                    <a:pt x="0" y="4"/>
                    <a:pt x="0" y="6"/>
                  </a:cubicBezTo>
                  <a:cubicBezTo>
                    <a:pt x="2" y="6"/>
                    <a:pt x="5" y="6"/>
                    <a:pt x="7" y="7"/>
                  </a:cubicBezTo>
                  <a:cubicBezTo>
                    <a:pt x="8" y="7"/>
                    <a:pt x="9" y="7"/>
                    <a:pt x="10" y="8"/>
                  </a:cubicBezTo>
                  <a:cubicBezTo>
                    <a:pt x="11" y="9"/>
                    <a:pt x="11" y="10"/>
                    <a:pt x="11" y="11"/>
                  </a:cubicBezTo>
                  <a:cubicBezTo>
                    <a:pt x="10" y="15"/>
                    <a:pt x="10" y="19"/>
                    <a:pt x="9" y="23"/>
                  </a:cubicBezTo>
                  <a:cubicBezTo>
                    <a:pt x="15" y="24"/>
                    <a:pt x="21" y="24"/>
                    <a:pt x="27" y="24"/>
                  </a:cubicBezTo>
                  <a:cubicBezTo>
                    <a:pt x="24" y="21"/>
                    <a:pt x="20" y="17"/>
                    <a:pt x="17" y="13"/>
                  </a:cubicBezTo>
                  <a:cubicBezTo>
                    <a:pt x="21" y="10"/>
                    <a:pt x="24" y="6"/>
                    <a:pt x="28" y="3"/>
                  </a:cubicBezTo>
                  <a:cubicBezTo>
                    <a:pt x="19" y="2"/>
                    <a:pt x="10" y="2"/>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127"/>
            <p:cNvSpPr/>
            <p:nvPr/>
          </p:nvSpPr>
          <p:spPr bwMode="auto">
            <a:xfrm>
              <a:off x="7457301" y="2613996"/>
              <a:ext cx="422509" cy="219335"/>
            </a:xfrm>
            <a:custGeom>
              <a:avLst/>
              <a:gdLst>
                <a:gd name="T0" fmla="*/ 74 w 77"/>
                <a:gd name="T1" fmla="*/ 40 h 40"/>
                <a:gd name="T2" fmla="*/ 77 w 77"/>
                <a:gd name="T3" fmla="*/ 15 h 40"/>
                <a:gd name="T4" fmla="*/ 42 w 77"/>
                <a:gd name="T5" fmla="*/ 8 h 40"/>
                <a:gd name="T6" fmla="*/ 3 w 77"/>
                <a:gd name="T7" fmla="*/ 0 h 40"/>
                <a:gd name="T8" fmla="*/ 0 w 77"/>
                <a:gd name="T9" fmla="*/ 25 h 40"/>
                <a:gd name="T10" fmla="*/ 35 w 77"/>
                <a:gd name="T11" fmla="*/ 32 h 40"/>
                <a:gd name="T12" fmla="*/ 74 w 77"/>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77" h="40">
                  <a:moveTo>
                    <a:pt x="74" y="40"/>
                  </a:moveTo>
                  <a:cubicBezTo>
                    <a:pt x="75" y="31"/>
                    <a:pt x="76" y="23"/>
                    <a:pt x="77" y="15"/>
                  </a:cubicBezTo>
                  <a:cubicBezTo>
                    <a:pt x="65" y="13"/>
                    <a:pt x="53" y="11"/>
                    <a:pt x="42" y="8"/>
                  </a:cubicBezTo>
                  <a:cubicBezTo>
                    <a:pt x="29" y="4"/>
                    <a:pt x="16" y="1"/>
                    <a:pt x="3" y="0"/>
                  </a:cubicBezTo>
                  <a:cubicBezTo>
                    <a:pt x="2" y="8"/>
                    <a:pt x="1" y="17"/>
                    <a:pt x="0" y="25"/>
                  </a:cubicBezTo>
                  <a:cubicBezTo>
                    <a:pt x="12" y="26"/>
                    <a:pt x="23" y="29"/>
                    <a:pt x="35" y="32"/>
                  </a:cubicBezTo>
                  <a:cubicBezTo>
                    <a:pt x="47" y="36"/>
                    <a:pt x="61" y="38"/>
                    <a:pt x="74"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6" name="组合 35"/>
          <p:cNvGrpSpPr/>
          <p:nvPr/>
        </p:nvGrpSpPr>
        <p:grpSpPr>
          <a:xfrm>
            <a:off x="908868" y="1397509"/>
            <a:ext cx="741122" cy="519478"/>
            <a:chOff x="9251233" y="4220915"/>
            <a:chExt cx="741122" cy="519478"/>
          </a:xfrm>
          <a:solidFill>
            <a:schemeClr val="bg1"/>
          </a:solidFill>
        </p:grpSpPr>
        <p:sp>
          <p:nvSpPr>
            <p:cNvPr id="37" name="Freeform 245"/>
            <p:cNvSpPr/>
            <p:nvPr/>
          </p:nvSpPr>
          <p:spPr bwMode="auto">
            <a:xfrm>
              <a:off x="9251233" y="4276326"/>
              <a:ext cx="152380" cy="464067"/>
            </a:xfrm>
            <a:custGeom>
              <a:avLst/>
              <a:gdLst>
                <a:gd name="T0" fmla="*/ 10 w 28"/>
                <a:gd name="T1" fmla="*/ 81 h 85"/>
                <a:gd name="T2" fmla="*/ 14 w 28"/>
                <a:gd name="T3" fmla="*/ 85 h 85"/>
                <a:gd name="T4" fmla="*/ 18 w 28"/>
                <a:gd name="T5" fmla="*/ 81 h 85"/>
                <a:gd name="T6" fmla="*/ 18 w 28"/>
                <a:gd name="T7" fmla="*/ 29 h 85"/>
                <a:gd name="T8" fmla="*/ 26 w 28"/>
                <a:gd name="T9" fmla="*/ 21 h 85"/>
                <a:gd name="T10" fmla="*/ 28 w 28"/>
                <a:gd name="T11" fmla="*/ 17 h 85"/>
                <a:gd name="T12" fmla="*/ 28 w 28"/>
                <a:gd name="T13" fmla="*/ 4 h 85"/>
                <a:gd name="T14" fmla="*/ 24 w 28"/>
                <a:gd name="T15" fmla="*/ 0 h 85"/>
                <a:gd name="T16" fmla="*/ 20 w 28"/>
                <a:gd name="T17" fmla="*/ 4 h 85"/>
                <a:gd name="T18" fmla="*/ 20 w 28"/>
                <a:gd name="T19" fmla="*/ 15 h 85"/>
                <a:gd name="T20" fmla="*/ 18 w 28"/>
                <a:gd name="T21" fmla="*/ 17 h 85"/>
                <a:gd name="T22" fmla="*/ 18 w 28"/>
                <a:gd name="T23" fmla="*/ 17 h 85"/>
                <a:gd name="T24" fmla="*/ 18 w 28"/>
                <a:gd name="T25" fmla="*/ 4 h 85"/>
                <a:gd name="T26" fmla="*/ 14 w 28"/>
                <a:gd name="T27" fmla="*/ 0 h 85"/>
                <a:gd name="T28" fmla="*/ 10 w 28"/>
                <a:gd name="T29" fmla="*/ 4 h 85"/>
                <a:gd name="T30" fmla="*/ 10 w 28"/>
                <a:gd name="T31" fmla="*/ 17 h 85"/>
                <a:gd name="T32" fmla="*/ 10 w 28"/>
                <a:gd name="T33" fmla="*/ 18 h 85"/>
                <a:gd name="T34" fmla="*/ 8 w 28"/>
                <a:gd name="T35" fmla="*/ 15 h 85"/>
                <a:gd name="T36" fmla="*/ 8 w 28"/>
                <a:gd name="T37" fmla="*/ 4 h 85"/>
                <a:gd name="T38" fmla="*/ 4 w 28"/>
                <a:gd name="T39" fmla="*/ 0 h 85"/>
                <a:gd name="T40" fmla="*/ 0 w 28"/>
                <a:gd name="T41" fmla="*/ 4 h 85"/>
                <a:gd name="T42" fmla="*/ 0 w 28"/>
                <a:gd name="T43" fmla="*/ 17 h 85"/>
                <a:gd name="T44" fmla="*/ 0 w 28"/>
                <a:gd name="T45" fmla="*/ 19 h 85"/>
                <a:gd name="T46" fmla="*/ 1 w 28"/>
                <a:gd name="T47" fmla="*/ 20 h 85"/>
                <a:gd name="T48" fmla="*/ 1 w 28"/>
                <a:gd name="T49" fmla="*/ 20 h 85"/>
                <a:gd name="T50" fmla="*/ 10 w 28"/>
                <a:gd name="T51" fmla="*/ 29 h 85"/>
                <a:gd name="T52" fmla="*/ 10 w 28"/>
                <a:gd name="T53" fmla="*/ 8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8" h="85">
                  <a:moveTo>
                    <a:pt x="10" y="81"/>
                  </a:moveTo>
                  <a:cubicBezTo>
                    <a:pt x="10" y="83"/>
                    <a:pt x="12" y="85"/>
                    <a:pt x="14" y="85"/>
                  </a:cubicBezTo>
                  <a:cubicBezTo>
                    <a:pt x="16" y="85"/>
                    <a:pt x="18" y="83"/>
                    <a:pt x="18" y="81"/>
                  </a:cubicBezTo>
                  <a:cubicBezTo>
                    <a:pt x="18" y="29"/>
                    <a:pt x="18" y="29"/>
                    <a:pt x="18" y="29"/>
                  </a:cubicBezTo>
                  <a:cubicBezTo>
                    <a:pt x="26" y="21"/>
                    <a:pt x="26" y="21"/>
                    <a:pt x="26" y="21"/>
                  </a:cubicBezTo>
                  <a:cubicBezTo>
                    <a:pt x="28" y="20"/>
                    <a:pt x="28" y="19"/>
                    <a:pt x="28" y="17"/>
                  </a:cubicBezTo>
                  <a:cubicBezTo>
                    <a:pt x="28" y="4"/>
                    <a:pt x="28" y="4"/>
                    <a:pt x="28" y="4"/>
                  </a:cubicBezTo>
                  <a:cubicBezTo>
                    <a:pt x="28" y="2"/>
                    <a:pt x="27" y="0"/>
                    <a:pt x="24" y="0"/>
                  </a:cubicBezTo>
                  <a:cubicBezTo>
                    <a:pt x="22" y="0"/>
                    <a:pt x="20" y="2"/>
                    <a:pt x="20" y="4"/>
                  </a:cubicBezTo>
                  <a:cubicBezTo>
                    <a:pt x="20" y="15"/>
                    <a:pt x="20" y="15"/>
                    <a:pt x="20" y="15"/>
                  </a:cubicBezTo>
                  <a:cubicBezTo>
                    <a:pt x="18" y="17"/>
                    <a:pt x="18" y="17"/>
                    <a:pt x="18" y="17"/>
                  </a:cubicBezTo>
                  <a:cubicBezTo>
                    <a:pt x="18" y="17"/>
                    <a:pt x="18" y="17"/>
                    <a:pt x="18" y="17"/>
                  </a:cubicBezTo>
                  <a:cubicBezTo>
                    <a:pt x="18" y="4"/>
                    <a:pt x="18" y="4"/>
                    <a:pt x="18" y="4"/>
                  </a:cubicBezTo>
                  <a:cubicBezTo>
                    <a:pt x="18" y="2"/>
                    <a:pt x="16" y="0"/>
                    <a:pt x="14" y="0"/>
                  </a:cubicBezTo>
                  <a:cubicBezTo>
                    <a:pt x="12" y="0"/>
                    <a:pt x="10" y="2"/>
                    <a:pt x="10" y="4"/>
                  </a:cubicBezTo>
                  <a:cubicBezTo>
                    <a:pt x="10" y="17"/>
                    <a:pt x="10" y="17"/>
                    <a:pt x="10" y="17"/>
                  </a:cubicBezTo>
                  <a:cubicBezTo>
                    <a:pt x="10" y="17"/>
                    <a:pt x="10" y="18"/>
                    <a:pt x="10" y="18"/>
                  </a:cubicBezTo>
                  <a:cubicBezTo>
                    <a:pt x="8" y="15"/>
                    <a:pt x="8" y="15"/>
                    <a:pt x="8" y="15"/>
                  </a:cubicBezTo>
                  <a:cubicBezTo>
                    <a:pt x="8" y="4"/>
                    <a:pt x="8" y="4"/>
                    <a:pt x="8" y="4"/>
                  </a:cubicBezTo>
                  <a:cubicBezTo>
                    <a:pt x="8" y="2"/>
                    <a:pt x="6" y="0"/>
                    <a:pt x="4" y="0"/>
                  </a:cubicBezTo>
                  <a:cubicBezTo>
                    <a:pt x="2" y="0"/>
                    <a:pt x="0" y="2"/>
                    <a:pt x="0" y="4"/>
                  </a:cubicBezTo>
                  <a:cubicBezTo>
                    <a:pt x="0" y="17"/>
                    <a:pt x="0" y="17"/>
                    <a:pt x="0" y="17"/>
                  </a:cubicBezTo>
                  <a:cubicBezTo>
                    <a:pt x="0" y="18"/>
                    <a:pt x="0" y="18"/>
                    <a:pt x="0" y="19"/>
                  </a:cubicBezTo>
                  <a:cubicBezTo>
                    <a:pt x="0" y="19"/>
                    <a:pt x="1" y="19"/>
                    <a:pt x="1" y="20"/>
                  </a:cubicBezTo>
                  <a:cubicBezTo>
                    <a:pt x="1" y="20"/>
                    <a:pt x="1" y="20"/>
                    <a:pt x="1" y="20"/>
                  </a:cubicBezTo>
                  <a:cubicBezTo>
                    <a:pt x="10" y="29"/>
                    <a:pt x="10" y="29"/>
                    <a:pt x="10" y="29"/>
                  </a:cubicBezTo>
                  <a:lnTo>
                    <a:pt x="10"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246"/>
            <p:cNvSpPr/>
            <p:nvPr/>
          </p:nvSpPr>
          <p:spPr bwMode="auto">
            <a:xfrm>
              <a:off x="9895386" y="4220915"/>
              <a:ext cx="96969" cy="519478"/>
            </a:xfrm>
            <a:custGeom>
              <a:avLst/>
              <a:gdLst>
                <a:gd name="T0" fmla="*/ 14 w 18"/>
                <a:gd name="T1" fmla="*/ 95 h 95"/>
                <a:gd name="T2" fmla="*/ 18 w 18"/>
                <a:gd name="T3" fmla="*/ 91 h 95"/>
                <a:gd name="T4" fmla="*/ 18 w 18"/>
                <a:gd name="T5" fmla="*/ 4 h 95"/>
                <a:gd name="T6" fmla="*/ 18 w 18"/>
                <a:gd name="T7" fmla="*/ 4 h 95"/>
                <a:gd name="T8" fmla="*/ 18 w 18"/>
                <a:gd name="T9" fmla="*/ 4 h 95"/>
                <a:gd name="T10" fmla="*/ 18 w 18"/>
                <a:gd name="T11" fmla="*/ 3 h 95"/>
                <a:gd name="T12" fmla="*/ 17 w 18"/>
                <a:gd name="T13" fmla="*/ 2 h 95"/>
                <a:gd name="T14" fmla="*/ 17 w 18"/>
                <a:gd name="T15" fmla="*/ 1 h 95"/>
                <a:gd name="T16" fmla="*/ 16 w 18"/>
                <a:gd name="T17" fmla="*/ 1 h 95"/>
                <a:gd name="T18" fmla="*/ 16 w 18"/>
                <a:gd name="T19" fmla="*/ 0 h 95"/>
                <a:gd name="T20" fmla="*/ 15 w 18"/>
                <a:gd name="T21" fmla="*/ 0 h 95"/>
                <a:gd name="T22" fmla="*/ 15 w 18"/>
                <a:gd name="T23" fmla="*/ 0 h 95"/>
                <a:gd name="T24" fmla="*/ 14 w 18"/>
                <a:gd name="T25" fmla="*/ 0 h 95"/>
                <a:gd name="T26" fmla="*/ 14 w 18"/>
                <a:gd name="T27" fmla="*/ 0 h 95"/>
                <a:gd name="T28" fmla="*/ 14 w 18"/>
                <a:gd name="T29" fmla="*/ 0 h 95"/>
                <a:gd name="T30" fmla="*/ 13 w 18"/>
                <a:gd name="T31" fmla="*/ 0 h 95"/>
                <a:gd name="T32" fmla="*/ 12 w 18"/>
                <a:gd name="T33" fmla="*/ 0 h 95"/>
                <a:gd name="T34" fmla="*/ 11 w 18"/>
                <a:gd name="T35" fmla="*/ 0 h 95"/>
                <a:gd name="T36" fmla="*/ 11 w 18"/>
                <a:gd name="T37" fmla="*/ 1 h 95"/>
                <a:gd name="T38" fmla="*/ 10 w 18"/>
                <a:gd name="T39" fmla="*/ 2 h 95"/>
                <a:gd name="T40" fmla="*/ 10 w 18"/>
                <a:gd name="T41" fmla="*/ 2 h 95"/>
                <a:gd name="T42" fmla="*/ 10 w 18"/>
                <a:gd name="T43" fmla="*/ 2 h 95"/>
                <a:gd name="T44" fmla="*/ 10 w 18"/>
                <a:gd name="T45" fmla="*/ 2 h 95"/>
                <a:gd name="T46" fmla="*/ 3 w 18"/>
                <a:gd name="T47" fmla="*/ 35 h 95"/>
                <a:gd name="T48" fmla="*/ 10 w 18"/>
                <a:gd name="T49" fmla="*/ 41 h 95"/>
                <a:gd name="T50" fmla="*/ 10 w 18"/>
                <a:gd name="T51" fmla="*/ 91 h 95"/>
                <a:gd name="T52" fmla="*/ 14 w 18"/>
                <a:gd name="T53"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 h="95">
                  <a:moveTo>
                    <a:pt x="14" y="95"/>
                  </a:moveTo>
                  <a:cubicBezTo>
                    <a:pt x="16" y="95"/>
                    <a:pt x="18" y="93"/>
                    <a:pt x="18" y="91"/>
                  </a:cubicBezTo>
                  <a:cubicBezTo>
                    <a:pt x="18" y="4"/>
                    <a:pt x="18" y="4"/>
                    <a:pt x="18" y="4"/>
                  </a:cubicBezTo>
                  <a:cubicBezTo>
                    <a:pt x="18" y="4"/>
                    <a:pt x="18" y="4"/>
                    <a:pt x="18" y="4"/>
                  </a:cubicBezTo>
                  <a:cubicBezTo>
                    <a:pt x="18" y="4"/>
                    <a:pt x="18" y="4"/>
                    <a:pt x="18" y="4"/>
                  </a:cubicBezTo>
                  <a:cubicBezTo>
                    <a:pt x="18" y="3"/>
                    <a:pt x="18" y="3"/>
                    <a:pt x="18" y="3"/>
                  </a:cubicBezTo>
                  <a:cubicBezTo>
                    <a:pt x="18" y="3"/>
                    <a:pt x="17" y="2"/>
                    <a:pt x="17" y="2"/>
                  </a:cubicBezTo>
                  <a:cubicBezTo>
                    <a:pt x="17" y="2"/>
                    <a:pt x="17" y="2"/>
                    <a:pt x="17" y="1"/>
                  </a:cubicBezTo>
                  <a:cubicBezTo>
                    <a:pt x="17" y="1"/>
                    <a:pt x="17" y="1"/>
                    <a:pt x="16" y="1"/>
                  </a:cubicBezTo>
                  <a:cubicBezTo>
                    <a:pt x="16" y="1"/>
                    <a:pt x="16" y="0"/>
                    <a:pt x="16" y="0"/>
                  </a:cubicBezTo>
                  <a:cubicBezTo>
                    <a:pt x="15" y="0"/>
                    <a:pt x="15" y="0"/>
                    <a:pt x="15" y="0"/>
                  </a:cubicBezTo>
                  <a:cubicBezTo>
                    <a:pt x="15" y="0"/>
                    <a:pt x="15" y="0"/>
                    <a:pt x="15" y="0"/>
                  </a:cubicBezTo>
                  <a:cubicBezTo>
                    <a:pt x="15" y="0"/>
                    <a:pt x="15" y="0"/>
                    <a:pt x="14" y="0"/>
                  </a:cubicBezTo>
                  <a:cubicBezTo>
                    <a:pt x="14" y="0"/>
                    <a:pt x="14" y="0"/>
                    <a:pt x="14" y="0"/>
                  </a:cubicBezTo>
                  <a:cubicBezTo>
                    <a:pt x="14" y="0"/>
                    <a:pt x="14" y="0"/>
                    <a:pt x="14" y="0"/>
                  </a:cubicBezTo>
                  <a:cubicBezTo>
                    <a:pt x="13" y="0"/>
                    <a:pt x="13" y="0"/>
                    <a:pt x="13" y="0"/>
                  </a:cubicBezTo>
                  <a:cubicBezTo>
                    <a:pt x="13" y="0"/>
                    <a:pt x="12" y="0"/>
                    <a:pt x="12" y="0"/>
                  </a:cubicBezTo>
                  <a:cubicBezTo>
                    <a:pt x="12" y="0"/>
                    <a:pt x="12" y="0"/>
                    <a:pt x="11" y="0"/>
                  </a:cubicBezTo>
                  <a:cubicBezTo>
                    <a:pt x="11" y="1"/>
                    <a:pt x="11" y="1"/>
                    <a:pt x="11" y="1"/>
                  </a:cubicBezTo>
                  <a:cubicBezTo>
                    <a:pt x="11" y="1"/>
                    <a:pt x="10" y="1"/>
                    <a:pt x="10" y="2"/>
                  </a:cubicBezTo>
                  <a:cubicBezTo>
                    <a:pt x="10" y="2"/>
                    <a:pt x="10" y="2"/>
                    <a:pt x="10" y="2"/>
                  </a:cubicBezTo>
                  <a:cubicBezTo>
                    <a:pt x="10" y="2"/>
                    <a:pt x="10" y="2"/>
                    <a:pt x="10" y="2"/>
                  </a:cubicBezTo>
                  <a:cubicBezTo>
                    <a:pt x="10" y="2"/>
                    <a:pt x="10" y="2"/>
                    <a:pt x="10" y="2"/>
                  </a:cubicBezTo>
                  <a:cubicBezTo>
                    <a:pt x="7" y="8"/>
                    <a:pt x="0" y="27"/>
                    <a:pt x="3" y="35"/>
                  </a:cubicBezTo>
                  <a:cubicBezTo>
                    <a:pt x="3" y="37"/>
                    <a:pt x="6" y="39"/>
                    <a:pt x="10" y="41"/>
                  </a:cubicBezTo>
                  <a:cubicBezTo>
                    <a:pt x="10" y="91"/>
                    <a:pt x="10" y="91"/>
                    <a:pt x="10" y="91"/>
                  </a:cubicBezTo>
                  <a:cubicBezTo>
                    <a:pt x="10" y="93"/>
                    <a:pt x="11" y="95"/>
                    <a:pt x="14"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247"/>
            <p:cNvSpPr>
              <a:spLocks noEditPoints="1"/>
            </p:cNvSpPr>
            <p:nvPr/>
          </p:nvSpPr>
          <p:spPr bwMode="auto">
            <a:xfrm>
              <a:off x="9398996" y="4255547"/>
              <a:ext cx="480229" cy="475611"/>
            </a:xfrm>
            <a:custGeom>
              <a:avLst/>
              <a:gdLst>
                <a:gd name="T0" fmla="*/ 44 w 88"/>
                <a:gd name="T1" fmla="*/ 87 h 87"/>
                <a:gd name="T2" fmla="*/ 88 w 88"/>
                <a:gd name="T3" fmla="*/ 44 h 87"/>
                <a:gd name="T4" fmla="*/ 44 w 88"/>
                <a:gd name="T5" fmla="*/ 0 h 87"/>
                <a:gd name="T6" fmla="*/ 0 w 88"/>
                <a:gd name="T7" fmla="*/ 44 h 87"/>
                <a:gd name="T8" fmla="*/ 44 w 88"/>
                <a:gd name="T9" fmla="*/ 87 h 87"/>
                <a:gd name="T10" fmla="*/ 24 w 88"/>
                <a:gd name="T11" fmla="*/ 27 h 87"/>
                <a:gd name="T12" fmla="*/ 25 w 88"/>
                <a:gd name="T13" fmla="*/ 32 h 87"/>
                <a:gd name="T14" fmla="*/ 22 w 88"/>
                <a:gd name="T15" fmla="*/ 44 h 87"/>
                <a:gd name="T16" fmla="*/ 44 w 88"/>
                <a:gd name="T17" fmla="*/ 66 h 87"/>
                <a:gd name="T18" fmla="*/ 48 w 88"/>
                <a:gd name="T19" fmla="*/ 70 h 87"/>
                <a:gd name="T20" fmla="*/ 44 w 88"/>
                <a:gd name="T21" fmla="*/ 74 h 87"/>
                <a:gd name="T22" fmla="*/ 14 w 88"/>
                <a:gd name="T23" fmla="*/ 44 h 87"/>
                <a:gd name="T24" fmla="*/ 18 w 88"/>
                <a:gd name="T25" fmla="*/ 28 h 87"/>
                <a:gd name="T26" fmla="*/ 24 w 88"/>
                <a:gd name="T27" fmla="*/ 2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 h="87">
                  <a:moveTo>
                    <a:pt x="44" y="87"/>
                  </a:moveTo>
                  <a:cubicBezTo>
                    <a:pt x="68" y="87"/>
                    <a:pt x="88" y="68"/>
                    <a:pt x="88" y="44"/>
                  </a:cubicBezTo>
                  <a:cubicBezTo>
                    <a:pt x="88" y="19"/>
                    <a:pt x="68" y="0"/>
                    <a:pt x="44" y="0"/>
                  </a:cubicBezTo>
                  <a:cubicBezTo>
                    <a:pt x="20" y="0"/>
                    <a:pt x="0" y="19"/>
                    <a:pt x="0" y="44"/>
                  </a:cubicBezTo>
                  <a:cubicBezTo>
                    <a:pt x="0" y="68"/>
                    <a:pt x="20" y="87"/>
                    <a:pt x="44" y="87"/>
                  </a:cubicBezTo>
                  <a:close/>
                  <a:moveTo>
                    <a:pt x="24" y="27"/>
                  </a:moveTo>
                  <a:cubicBezTo>
                    <a:pt x="25" y="28"/>
                    <a:pt x="26" y="30"/>
                    <a:pt x="25" y="32"/>
                  </a:cubicBezTo>
                  <a:cubicBezTo>
                    <a:pt x="23" y="36"/>
                    <a:pt x="22" y="39"/>
                    <a:pt x="22" y="44"/>
                  </a:cubicBezTo>
                  <a:cubicBezTo>
                    <a:pt x="22" y="56"/>
                    <a:pt x="32" y="66"/>
                    <a:pt x="44" y="66"/>
                  </a:cubicBezTo>
                  <a:cubicBezTo>
                    <a:pt x="46" y="66"/>
                    <a:pt x="48" y="68"/>
                    <a:pt x="48" y="70"/>
                  </a:cubicBezTo>
                  <a:cubicBezTo>
                    <a:pt x="48" y="72"/>
                    <a:pt x="46" y="74"/>
                    <a:pt x="44" y="74"/>
                  </a:cubicBezTo>
                  <a:cubicBezTo>
                    <a:pt x="27" y="74"/>
                    <a:pt x="14" y="60"/>
                    <a:pt x="14" y="44"/>
                  </a:cubicBezTo>
                  <a:cubicBezTo>
                    <a:pt x="14" y="38"/>
                    <a:pt x="15" y="33"/>
                    <a:pt x="18" y="28"/>
                  </a:cubicBezTo>
                  <a:cubicBezTo>
                    <a:pt x="19" y="26"/>
                    <a:pt x="22" y="25"/>
                    <a:pt x="24"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4" name="组合 43"/>
          <p:cNvGrpSpPr/>
          <p:nvPr/>
        </p:nvGrpSpPr>
        <p:grpSpPr>
          <a:xfrm>
            <a:off x="1115505" y="3560117"/>
            <a:ext cx="327848" cy="535640"/>
            <a:chOff x="10387159" y="1219485"/>
            <a:chExt cx="327848" cy="535640"/>
          </a:xfrm>
          <a:solidFill>
            <a:schemeClr val="bg1"/>
          </a:solidFill>
        </p:grpSpPr>
        <p:sp>
          <p:nvSpPr>
            <p:cNvPr id="45" name="Freeform 45"/>
            <p:cNvSpPr/>
            <p:nvPr/>
          </p:nvSpPr>
          <p:spPr bwMode="auto">
            <a:xfrm>
              <a:off x="10387159" y="1346469"/>
              <a:ext cx="327848" cy="408656"/>
            </a:xfrm>
            <a:custGeom>
              <a:avLst/>
              <a:gdLst>
                <a:gd name="T0" fmla="*/ 60 w 60"/>
                <a:gd name="T1" fmla="*/ 57 h 75"/>
                <a:gd name="T2" fmla="*/ 32 w 60"/>
                <a:gd name="T3" fmla="*/ 59 h 75"/>
                <a:gd name="T4" fmla="*/ 32 w 60"/>
                <a:gd name="T5" fmla="*/ 20 h 75"/>
                <a:gd name="T6" fmla="*/ 60 w 60"/>
                <a:gd name="T7" fmla="*/ 19 h 75"/>
                <a:gd name="T8" fmla="*/ 45 w 60"/>
                <a:gd name="T9" fmla="*/ 5 h 75"/>
                <a:gd name="T10" fmla="*/ 45 w 60"/>
                <a:gd name="T11" fmla="*/ 0 h 75"/>
                <a:gd name="T12" fmla="*/ 15 w 60"/>
                <a:gd name="T13" fmla="*/ 0 h 75"/>
                <a:gd name="T14" fmla="*/ 15 w 60"/>
                <a:gd name="T15" fmla="*/ 5 h 75"/>
                <a:gd name="T16" fmla="*/ 0 w 60"/>
                <a:gd name="T17" fmla="*/ 24 h 75"/>
                <a:gd name="T18" fmla="*/ 0 w 60"/>
                <a:gd name="T19" fmla="*/ 55 h 75"/>
                <a:gd name="T20" fmla="*/ 20 w 60"/>
                <a:gd name="T21" fmla="*/ 75 h 75"/>
                <a:gd name="T22" fmla="*/ 41 w 60"/>
                <a:gd name="T23" fmla="*/ 75 h 75"/>
                <a:gd name="T24" fmla="*/ 60 w 60"/>
                <a:gd name="T25" fmla="*/ 57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0" h="75">
                  <a:moveTo>
                    <a:pt x="60" y="57"/>
                  </a:moveTo>
                  <a:cubicBezTo>
                    <a:pt x="45" y="59"/>
                    <a:pt x="32" y="59"/>
                    <a:pt x="32" y="59"/>
                  </a:cubicBezTo>
                  <a:cubicBezTo>
                    <a:pt x="32" y="20"/>
                    <a:pt x="32" y="20"/>
                    <a:pt x="32" y="20"/>
                  </a:cubicBezTo>
                  <a:cubicBezTo>
                    <a:pt x="32" y="20"/>
                    <a:pt x="46" y="20"/>
                    <a:pt x="60" y="19"/>
                  </a:cubicBezTo>
                  <a:cubicBezTo>
                    <a:pt x="58" y="12"/>
                    <a:pt x="52" y="7"/>
                    <a:pt x="45" y="5"/>
                  </a:cubicBezTo>
                  <a:cubicBezTo>
                    <a:pt x="45" y="0"/>
                    <a:pt x="45" y="0"/>
                    <a:pt x="45" y="0"/>
                  </a:cubicBezTo>
                  <a:cubicBezTo>
                    <a:pt x="15" y="0"/>
                    <a:pt x="15" y="0"/>
                    <a:pt x="15" y="0"/>
                  </a:cubicBezTo>
                  <a:cubicBezTo>
                    <a:pt x="15" y="5"/>
                    <a:pt x="15" y="5"/>
                    <a:pt x="15" y="5"/>
                  </a:cubicBezTo>
                  <a:cubicBezTo>
                    <a:pt x="7" y="7"/>
                    <a:pt x="0" y="15"/>
                    <a:pt x="0" y="24"/>
                  </a:cubicBezTo>
                  <a:cubicBezTo>
                    <a:pt x="0" y="55"/>
                    <a:pt x="0" y="55"/>
                    <a:pt x="0" y="55"/>
                  </a:cubicBezTo>
                  <a:cubicBezTo>
                    <a:pt x="0" y="66"/>
                    <a:pt x="9" y="75"/>
                    <a:pt x="20" y="75"/>
                  </a:cubicBezTo>
                  <a:cubicBezTo>
                    <a:pt x="41" y="75"/>
                    <a:pt x="41" y="75"/>
                    <a:pt x="41" y="75"/>
                  </a:cubicBezTo>
                  <a:cubicBezTo>
                    <a:pt x="51" y="75"/>
                    <a:pt x="59" y="67"/>
                    <a:pt x="60" y="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Rectangle 46"/>
            <p:cNvSpPr>
              <a:spLocks noChangeArrowheads="1"/>
            </p:cNvSpPr>
            <p:nvPr/>
          </p:nvSpPr>
          <p:spPr bwMode="auto">
            <a:xfrm>
              <a:off x="10442570" y="1219485"/>
              <a:ext cx="223953" cy="992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p:cTn id="17" dur="500" fill="hold"/>
                                        <p:tgtEl>
                                          <p:spTgt spid="19"/>
                                        </p:tgtEl>
                                        <p:attrNameLst>
                                          <p:attrName>ppt_w</p:attrName>
                                        </p:attrNameLst>
                                      </p:cBhvr>
                                      <p:tavLst>
                                        <p:tav tm="0">
                                          <p:val>
                                            <p:fltVal val="0"/>
                                          </p:val>
                                        </p:tav>
                                        <p:tav tm="100000">
                                          <p:val>
                                            <p:strVal val="#ppt_w"/>
                                          </p:val>
                                        </p:tav>
                                      </p:tavLst>
                                    </p:anim>
                                    <p:anim calcmode="lin" valueType="num">
                                      <p:cBhvr>
                                        <p:cTn id="18" dur="500" fill="hold"/>
                                        <p:tgtEl>
                                          <p:spTgt spid="19"/>
                                        </p:tgtEl>
                                        <p:attrNameLst>
                                          <p:attrName>ppt_h</p:attrName>
                                        </p:attrNameLst>
                                      </p:cBhvr>
                                      <p:tavLst>
                                        <p:tav tm="0">
                                          <p:val>
                                            <p:fltVal val="0"/>
                                          </p:val>
                                        </p:tav>
                                        <p:tav tm="100000">
                                          <p:val>
                                            <p:strVal val="#ppt_h"/>
                                          </p:val>
                                        </p:tav>
                                      </p:tavLst>
                                    </p:anim>
                                    <p:animEffect transition="in" filter="fade">
                                      <p:cBhvr>
                                        <p:cTn id="19" dur="500"/>
                                        <p:tgtEl>
                                          <p:spTgt spid="19"/>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Effect transition="in" filter="fade">
                                      <p:cBhvr>
                                        <p:cTn id="24" dur="500"/>
                                        <p:tgtEl>
                                          <p:spTgt spid="20"/>
                                        </p:tgtEl>
                                      </p:cBhvr>
                                    </p:animEffect>
                                  </p:childTnLst>
                                </p:cTn>
                              </p:par>
                              <p:par>
                                <p:cTn id="25" presetID="53" presetClass="entr" presetSubtype="16"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p:cTn id="27" dur="500" fill="hold"/>
                                        <p:tgtEl>
                                          <p:spTgt spid="24"/>
                                        </p:tgtEl>
                                        <p:attrNameLst>
                                          <p:attrName>ppt_w</p:attrName>
                                        </p:attrNameLst>
                                      </p:cBhvr>
                                      <p:tavLst>
                                        <p:tav tm="0">
                                          <p:val>
                                            <p:fltVal val="0"/>
                                          </p:val>
                                        </p:tav>
                                        <p:tav tm="100000">
                                          <p:val>
                                            <p:strVal val="#ppt_w"/>
                                          </p:val>
                                        </p:tav>
                                      </p:tavLst>
                                    </p:anim>
                                    <p:anim calcmode="lin" valueType="num">
                                      <p:cBhvr>
                                        <p:cTn id="28" dur="500" fill="hold"/>
                                        <p:tgtEl>
                                          <p:spTgt spid="24"/>
                                        </p:tgtEl>
                                        <p:attrNameLst>
                                          <p:attrName>ppt_h</p:attrName>
                                        </p:attrNameLst>
                                      </p:cBhvr>
                                      <p:tavLst>
                                        <p:tav tm="0">
                                          <p:val>
                                            <p:fltVal val="0"/>
                                          </p:val>
                                        </p:tav>
                                        <p:tav tm="100000">
                                          <p:val>
                                            <p:strVal val="#ppt_h"/>
                                          </p:val>
                                        </p:tav>
                                      </p:tavLst>
                                    </p:anim>
                                    <p:animEffect transition="in" filter="fade">
                                      <p:cBhvr>
                                        <p:cTn id="29" dur="500"/>
                                        <p:tgtEl>
                                          <p:spTgt spid="24"/>
                                        </p:tgtEl>
                                      </p:cBhvr>
                                    </p:animEffect>
                                  </p:childTnLst>
                                </p:cTn>
                              </p:par>
                              <p:par>
                                <p:cTn id="30" presetID="53" presetClass="entr" presetSubtype="16" fill="hold" nodeType="withEffect">
                                  <p:stCondLst>
                                    <p:cond delay="0"/>
                                  </p:stCondLst>
                                  <p:childTnLst>
                                    <p:set>
                                      <p:cBhvr>
                                        <p:cTn id="31" dur="1" fill="hold">
                                          <p:stCondLst>
                                            <p:cond delay="0"/>
                                          </p:stCondLst>
                                        </p:cTn>
                                        <p:tgtEl>
                                          <p:spTgt spid="36"/>
                                        </p:tgtEl>
                                        <p:attrNameLst>
                                          <p:attrName>style.visibility</p:attrName>
                                        </p:attrNameLst>
                                      </p:cBhvr>
                                      <p:to>
                                        <p:strVal val="visible"/>
                                      </p:to>
                                    </p:set>
                                    <p:anim calcmode="lin" valueType="num">
                                      <p:cBhvr>
                                        <p:cTn id="32" dur="500" fill="hold"/>
                                        <p:tgtEl>
                                          <p:spTgt spid="36"/>
                                        </p:tgtEl>
                                        <p:attrNameLst>
                                          <p:attrName>ppt_w</p:attrName>
                                        </p:attrNameLst>
                                      </p:cBhvr>
                                      <p:tavLst>
                                        <p:tav tm="0">
                                          <p:val>
                                            <p:fltVal val="0"/>
                                          </p:val>
                                        </p:tav>
                                        <p:tav tm="100000">
                                          <p:val>
                                            <p:strVal val="#ppt_w"/>
                                          </p:val>
                                        </p:tav>
                                      </p:tavLst>
                                    </p:anim>
                                    <p:anim calcmode="lin" valueType="num">
                                      <p:cBhvr>
                                        <p:cTn id="33" dur="500" fill="hold"/>
                                        <p:tgtEl>
                                          <p:spTgt spid="36"/>
                                        </p:tgtEl>
                                        <p:attrNameLst>
                                          <p:attrName>ppt_h</p:attrName>
                                        </p:attrNameLst>
                                      </p:cBhvr>
                                      <p:tavLst>
                                        <p:tav tm="0">
                                          <p:val>
                                            <p:fltVal val="0"/>
                                          </p:val>
                                        </p:tav>
                                        <p:tav tm="100000">
                                          <p:val>
                                            <p:strVal val="#ppt_h"/>
                                          </p:val>
                                        </p:tav>
                                      </p:tavLst>
                                    </p:anim>
                                    <p:animEffect transition="in" filter="fade">
                                      <p:cBhvr>
                                        <p:cTn id="34" dur="500"/>
                                        <p:tgtEl>
                                          <p:spTgt spid="36"/>
                                        </p:tgtEl>
                                      </p:cBhvr>
                                    </p:animEffect>
                                  </p:childTnLst>
                                </p:cTn>
                              </p:par>
                              <p:par>
                                <p:cTn id="35" presetID="53" presetClass="entr" presetSubtype="16" fill="hold" nodeType="withEffect">
                                  <p:stCondLst>
                                    <p:cond delay="0"/>
                                  </p:stCondLst>
                                  <p:childTnLst>
                                    <p:set>
                                      <p:cBhvr>
                                        <p:cTn id="36" dur="1" fill="hold">
                                          <p:stCondLst>
                                            <p:cond delay="0"/>
                                          </p:stCondLst>
                                        </p:cTn>
                                        <p:tgtEl>
                                          <p:spTgt spid="44"/>
                                        </p:tgtEl>
                                        <p:attrNameLst>
                                          <p:attrName>style.visibility</p:attrName>
                                        </p:attrNameLst>
                                      </p:cBhvr>
                                      <p:to>
                                        <p:strVal val="visible"/>
                                      </p:to>
                                    </p:set>
                                    <p:anim calcmode="lin" valueType="num">
                                      <p:cBhvr>
                                        <p:cTn id="37" dur="500" fill="hold"/>
                                        <p:tgtEl>
                                          <p:spTgt spid="44"/>
                                        </p:tgtEl>
                                        <p:attrNameLst>
                                          <p:attrName>ppt_w</p:attrName>
                                        </p:attrNameLst>
                                      </p:cBhvr>
                                      <p:tavLst>
                                        <p:tav tm="0">
                                          <p:val>
                                            <p:fltVal val="0"/>
                                          </p:val>
                                        </p:tav>
                                        <p:tav tm="100000">
                                          <p:val>
                                            <p:strVal val="#ppt_w"/>
                                          </p:val>
                                        </p:tav>
                                      </p:tavLst>
                                    </p:anim>
                                    <p:anim calcmode="lin" valueType="num">
                                      <p:cBhvr>
                                        <p:cTn id="38" dur="500" fill="hold"/>
                                        <p:tgtEl>
                                          <p:spTgt spid="44"/>
                                        </p:tgtEl>
                                        <p:attrNameLst>
                                          <p:attrName>ppt_h</p:attrName>
                                        </p:attrNameLst>
                                      </p:cBhvr>
                                      <p:tavLst>
                                        <p:tav tm="0">
                                          <p:val>
                                            <p:fltVal val="0"/>
                                          </p:val>
                                        </p:tav>
                                        <p:tav tm="100000">
                                          <p:val>
                                            <p:strVal val="#ppt_h"/>
                                          </p:val>
                                        </p:tav>
                                      </p:tavLst>
                                    </p:anim>
                                    <p:animEffect transition="in" filter="fade">
                                      <p:cBhvr>
                                        <p:cTn id="39"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9" grpId="0" animBg="1"/>
      <p:bldP spid="2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182" y="0"/>
            <a:ext cx="9144000" cy="5143500"/>
          </a:xfrm>
          <a:prstGeom prst="rect">
            <a:avLst/>
          </a:prstGeom>
        </p:spPr>
      </p:pic>
      <p:sp>
        <p:nvSpPr>
          <p:cNvPr id="2" name="五边形 1"/>
          <p:cNvSpPr/>
          <p:nvPr/>
        </p:nvSpPr>
        <p:spPr>
          <a:xfrm>
            <a:off x="-36512" y="0"/>
            <a:ext cx="4575182" cy="5143500"/>
          </a:xfrm>
          <a:prstGeom prst="homePlat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五边形 9"/>
          <p:cNvSpPr/>
          <p:nvPr/>
        </p:nvSpPr>
        <p:spPr>
          <a:xfrm>
            <a:off x="-144524" y="0"/>
            <a:ext cx="4575182" cy="5143500"/>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79512" y="1923678"/>
            <a:ext cx="3780928" cy="1015663"/>
          </a:xfrm>
          <a:prstGeom prst="rect">
            <a:avLst/>
          </a:prstGeom>
        </p:spPr>
        <p:txBody>
          <a:bodyPr wrap="square">
            <a:spAutoFit/>
          </a:bodyPr>
          <a:lstStyle/>
          <a:p>
            <a:r>
              <a:rPr lang="en-US" altLang="zh-CN" sz="6000" dirty="0">
                <a:solidFill>
                  <a:schemeClr val="bg1"/>
                </a:solidFill>
                <a:latin typeface="Shihan" pitchFamily="50" charset="0"/>
                <a:ea typeface="微软雅黑" panose="020B0503020204020204" pitchFamily="34" charset="-122"/>
              </a:rPr>
              <a:t>THANKS</a:t>
            </a:r>
            <a:endParaRPr lang="zh-CN" altLang="en-US" sz="6000" dirty="0">
              <a:solidFill>
                <a:schemeClr val="bg1"/>
              </a:solidFill>
              <a:latin typeface="Shihan" pitchFamily="50" charset="0"/>
              <a:ea typeface="微软雅黑" panose="020B0503020204020204" pitchFamily="34" charset="-122"/>
            </a:endParaRPr>
          </a:p>
        </p:txBody>
      </p:sp>
      <p:sp>
        <p:nvSpPr>
          <p:cNvPr id="6" name="矩形 5"/>
          <p:cNvSpPr/>
          <p:nvPr/>
        </p:nvSpPr>
        <p:spPr>
          <a:xfrm>
            <a:off x="287016" y="3776141"/>
            <a:ext cx="1618761" cy="306705"/>
          </a:xfrm>
          <a:prstGeom prst="rect">
            <a:avLst/>
          </a:prstGeom>
        </p:spPr>
        <p:txBody>
          <a:bodyPr wrap="square">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汇报人：</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3"/>
                                        </p:tgtEl>
                                        <p:attrNameLst>
                                          <p:attrName>ppt_y</p:attrName>
                                        </p:attrNameLst>
                                      </p:cBhvr>
                                      <p:tavLst>
                                        <p:tav tm="0">
                                          <p:val>
                                            <p:strVal val="#ppt_y"/>
                                          </p:val>
                                        </p:tav>
                                        <p:tav tm="100000">
                                          <p:val>
                                            <p:strVal val="#ppt_y"/>
                                          </p:val>
                                        </p:tav>
                                      </p:tavLst>
                                    </p:anim>
                                    <p:anim calcmode="lin" valueType="num">
                                      <p:cBhvr>
                                        <p:cTn id="14"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down)">
                                      <p:cBhvr>
                                        <p:cTn id="21" dur="580">
                                          <p:stCondLst>
                                            <p:cond delay="0"/>
                                          </p:stCondLst>
                                        </p:cTn>
                                        <p:tgtEl>
                                          <p:spTgt spid="6"/>
                                        </p:tgtEl>
                                      </p:cBhvr>
                                    </p:animEffect>
                                    <p:anim calcmode="lin" valueType="num">
                                      <p:cBhvr>
                                        <p:cTn id="22"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27" dur="26">
                                          <p:stCondLst>
                                            <p:cond delay="650"/>
                                          </p:stCondLst>
                                        </p:cTn>
                                        <p:tgtEl>
                                          <p:spTgt spid="6"/>
                                        </p:tgtEl>
                                      </p:cBhvr>
                                      <p:to x="100000" y="60000"/>
                                    </p:animScale>
                                    <p:animScale>
                                      <p:cBhvr>
                                        <p:cTn id="28" dur="166" decel="50000">
                                          <p:stCondLst>
                                            <p:cond delay="676"/>
                                          </p:stCondLst>
                                        </p:cTn>
                                        <p:tgtEl>
                                          <p:spTgt spid="6"/>
                                        </p:tgtEl>
                                      </p:cBhvr>
                                      <p:to x="100000" y="100000"/>
                                    </p:animScale>
                                    <p:animScale>
                                      <p:cBhvr>
                                        <p:cTn id="29" dur="26">
                                          <p:stCondLst>
                                            <p:cond delay="1312"/>
                                          </p:stCondLst>
                                        </p:cTn>
                                        <p:tgtEl>
                                          <p:spTgt spid="6"/>
                                        </p:tgtEl>
                                      </p:cBhvr>
                                      <p:to x="100000" y="80000"/>
                                    </p:animScale>
                                    <p:animScale>
                                      <p:cBhvr>
                                        <p:cTn id="30" dur="166" decel="50000">
                                          <p:stCondLst>
                                            <p:cond delay="1338"/>
                                          </p:stCondLst>
                                        </p:cTn>
                                        <p:tgtEl>
                                          <p:spTgt spid="6"/>
                                        </p:tgtEl>
                                      </p:cBhvr>
                                      <p:to x="100000" y="100000"/>
                                    </p:animScale>
                                    <p:animScale>
                                      <p:cBhvr>
                                        <p:cTn id="31" dur="26">
                                          <p:stCondLst>
                                            <p:cond delay="1642"/>
                                          </p:stCondLst>
                                        </p:cTn>
                                        <p:tgtEl>
                                          <p:spTgt spid="6"/>
                                        </p:tgtEl>
                                      </p:cBhvr>
                                      <p:to x="100000" y="90000"/>
                                    </p:animScale>
                                    <p:animScale>
                                      <p:cBhvr>
                                        <p:cTn id="32" dur="166" decel="50000">
                                          <p:stCondLst>
                                            <p:cond delay="1668"/>
                                          </p:stCondLst>
                                        </p:cTn>
                                        <p:tgtEl>
                                          <p:spTgt spid="6"/>
                                        </p:tgtEl>
                                      </p:cBhvr>
                                      <p:to x="100000" y="100000"/>
                                    </p:animScale>
                                    <p:animScale>
                                      <p:cBhvr>
                                        <p:cTn id="33" dur="26">
                                          <p:stCondLst>
                                            <p:cond delay="1808"/>
                                          </p:stCondLst>
                                        </p:cTn>
                                        <p:tgtEl>
                                          <p:spTgt spid="6"/>
                                        </p:tgtEl>
                                      </p:cBhvr>
                                      <p:to x="100000" y="95000"/>
                                    </p:animScale>
                                    <p:animScale>
                                      <p:cBhvr>
                                        <p:cTn id="34" dur="166" decel="50000">
                                          <p:stCondLst>
                                            <p:cond delay="1834"/>
                                          </p:stCondLst>
                                        </p:cTn>
                                        <p:tgtEl>
                                          <p:spTgt spid="6"/>
                                        </p:tgtEl>
                                      </p:cBhvr>
                                      <p:to x="100000" y="100000"/>
                                    </p:animScale>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wipe(left)">
                                      <p:cBhvr>
                                        <p:cTn id="39" dur="500"/>
                                        <p:tgtEl>
                                          <p:spTgt spid="2"/>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wipe(left)">
                                      <p:cBhvr>
                                        <p:cTn id="4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P spid="3" grpId="0"/>
      <p:bldP spid="6" grpId="0"/>
    </p:bldLst>
  </p:timing>
</p:sld>
</file>

<file path=ppt/tags/tag1.xml><?xml version="1.0" encoding="utf-8"?>
<p:tagLst xmlns:p="http://schemas.openxmlformats.org/presentationml/2006/main">
  <p:tag name="MH" val="20160830110146"/>
  <p:tag name="MH_LIBRARY" val="CONTENTS"/>
  <p:tag name="MH_TYPE" val="OTHERS"/>
  <p:tag name="ID" val="553512"/>
</p:tagLst>
</file>

<file path=ppt/tags/tag2.xml><?xml version="1.0" encoding="utf-8"?>
<p:tagLst xmlns:p="http://schemas.openxmlformats.org/presentationml/2006/main">
  <p:tag name="MH" val="20160830110146"/>
  <p:tag name="MH_LIBRARY" val="CONTENTS"/>
  <p:tag name="MH_TYPE" val="OTHERS"/>
  <p:tag name="ID" val="553512"/>
</p:tagLst>
</file>

<file path=ppt/tags/tag3.xml><?xml version="1.0" encoding="utf-8"?>
<p:tagLst xmlns:p="http://schemas.openxmlformats.org/presentationml/2006/main">
  <p:tag name="MH" val="20160830110146"/>
  <p:tag name="MH_LIBRARY" val="CONTENTS"/>
  <p:tag name="MH_TYPE" val="OTHERS"/>
  <p:tag name="ID" val="553512"/>
</p:tagLst>
</file>

<file path=ppt/tags/tag4.xml><?xml version="1.0" encoding="utf-8"?>
<p:tagLst xmlns:p="http://schemas.openxmlformats.org/presentationml/2006/main">
  <p:tag name="MH" val="20160830110146"/>
  <p:tag name="MH_LIBRARY" val="CONTENTS"/>
  <p:tag name="MH_TYPE" val="OTHERS"/>
  <p:tag name="ID" val="553512"/>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2138</Words>
  <Application>WPS 演示</Application>
  <PresentationFormat>全屏显示(16:9)</PresentationFormat>
  <Paragraphs>165</Paragraphs>
  <Slides>25</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25</vt:i4>
      </vt:variant>
    </vt:vector>
  </HeadingPairs>
  <TitlesOfParts>
    <vt:vector size="35" baseType="lpstr">
      <vt:lpstr>Arial</vt:lpstr>
      <vt:lpstr>宋体</vt:lpstr>
      <vt:lpstr>Wingdings</vt:lpstr>
      <vt:lpstr>微软雅黑</vt:lpstr>
      <vt:lpstr>Calibri</vt:lpstr>
      <vt:lpstr>Shihan</vt:lpstr>
      <vt:lpstr>Open Sans</vt:lpstr>
      <vt:lpstr>Arial Unicode MS</vt:lpstr>
      <vt:lpstr>Segoe Print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王小王</dc:creator>
  <cp:lastModifiedBy>拉普耶鲁</cp:lastModifiedBy>
  <cp:revision>141</cp:revision>
  <dcterms:created xsi:type="dcterms:W3CDTF">2017-02-08T09:08:00Z</dcterms:created>
  <dcterms:modified xsi:type="dcterms:W3CDTF">2018-04-13T07:55:32Z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