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26"/>
  </p:notesMasterIdLst>
  <p:sldIdLst>
    <p:sldId id="256" r:id="rId3"/>
    <p:sldId id="257" r:id="rId4"/>
    <p:sldId id="258" r:id="rId5"/>
    <p:sldId id="262" r:id="rId6"/>
    <p:sldId id="259" r:id="rId7"/>
    <p:sldId id="265" r:id="rId8"/>
    <p:sldId id="260" r:id="rId9"/>
    <p:sldId id="278" r:id="rId10"/>
    <p:sldId id="263" r:id="rId11"/>
    <p:sldId id="264" r:id="rId12"/>
    <p:sldId id="267" r:id="rId13"/>
    <p:sldId id="268" r:id="rId14"/>
    <p:sldId id="279" r:id="rId15"/>
    <p:sldId id="261" r:id="rId16"/>
    <p:sldId id="269" r:id="rId17"/>
    <p:sldId id="270" r:id="rId18"/>
    <p:sldId id="271" r:id="rId19"/>
    <p:sldId id="280" r:id="rId20"/>
    <p:sldId id="277" r:id="rId21"/>
    <p:sldId id="274" r:id="rId22"/>
    <p:sldId id="275" r:id="rId23"/>
    <p:sldId id="276" r:id="rId24"/>
    <p:sldId id="282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2A2"/>
    <a:srgbClr val="85D4D5"/>
    <a:srgbClr val="F0DA84"/>
    <a:srgbClr val="E8BFB0"/>
    <a:srgbClr val="A3C2EB"/>
    <a:srgbClr val="E8363B"/>
    <a:srgbClr val="F6DC95"/>
    <a:srgbClr val="FFC835"/>
    <a:srgbClr val="E13439"/>
    <a:srgbClr val="93C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1" autoAdjust="0"/>
    <p:restoredTop sz="93850" autoAdjust="0"/>
  </p:normalViewPr>
  <p:slideViewPr>
    <p:cSldViewPr snapToGrid="0">
      <p:cViewPr varScale="1">
        <p:scale>
          <a:sx n="86" d="100"/>
          <a:sy n="86" d="100"/>
        </p:scale>
        <p:origin x="69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8C0B1E-F7FB-4E32-8308-9CAAECA1479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ECFB9E36-6275-43BA-9B2E-EF86C718F04B}">
      <dgm:prSet phldrT="[文本]"/>
      <dgm:spPr/>
      <dgm:t>
        <a:bodyPr/>
        <a:lstStyle/>
        <a:p>
          <a:r>
            <a:rPr lang="zh-CN" altLang="en-US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详细内容</a:t>
          </a:r>
          <a:r>
            <a:rPr lang="en-US" altLang="zh-CN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……</a:t>
          </a:r>
          <a:r>
            <a:rPr lang="zh-CN" altLang="en-US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点击输入本栏的具体文字，简明扼要的说明分项内容，此为概念图解。</a:t>
          </a:r>
          <a:endParaRPr lang="zh-CN" altLang="en-US" dirty="0"/>
        </a:p>
      </dgm:t>
    </dgm:pt>
    <dgm:pt modelId="{E18977F2-5E7A-40DA-A854-517925A855B1}" type="parTrans" cxnId="{3A0F87EB-A38E-41E3-98A6-CC97C21831D3}">
      <dgm:prSet/>
      <dgm:spPr/>
      <dgm:t>
        <a:bodyPr/>
        <a:lstStyle/>
        <a:p>
          <a:endParaRPr lang="zh-CN" altLang="en-US"/>
        </a:p>
      </dgm:t>
    </dgm:pt>
    <dgm:pt modelId="{72B20BF9-1B7D-4C04-90BC-42D171428ECF}" type="sibTrans" cxnId="{3A0F87EB-A38E-41E3-98A6-CC97C21831D3}">
      <dgm:prSet/>
      <dgm:spPr/>
      <dgm:t>
        <a:bodyPr/>
        <a:lstStyle/>
        <a:p>
          <a:endParaRPr lang="zh-CN" altLang="en-US"/>
        </a:p>
      </dgm:t>
    </dgm:pt>
    <dgm:pt modelId="{0839C15E-47B5-4165-9FA0-0FC8D9FB2669}">
      <dgm:prSet phldrT="[文本]"/>
      <dgm:spPr>
        <a:solidFill>
          <a:srgbClr val="F6A2A2"/>
        </a:solidFill>
      </dgm:spPr>
      <dgm:t>
        <a:bodyPr/>
        <a:lstStyle/>
        <a:p>
          <a:r>
            <a:rPr lang="zh-CN" altLang="en-US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详细内容</a:t>
          </a:r>
          <a:r>
            <a:rPr lang="en-US" altLang="zh-CN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……</a:t>
          </a:r>
          <a:r>
            <a:rPr lang="zh-CN" altLang="en-US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点击输入本栏的具体文字，简明扼要的说明分项内容，此为概念图解。</a:t>
          </a:r>
          <a:endParaRPr lang="zh-CN" altLang="en-US" dirty="0"/>
        </a:p>
      </dgm:t>
    </dgm:pt>
    <dgm:pt modelId="{15F825A2-F7B5-40BD-88C5-0FC749575B05}" type="parTrans" cxnId="{D177BEF7-30BF-42AD-BEBA-AD0881EF6C2B}">
      <dgm:prSet/>
      <dgm:spPr/>
      <dgm:t>
        <a:bodyPr/>
        <a:lstStyle/>
        <a:p>
          <a:endParaRPr lang="zh-CN" altLang="en-US"/>
        </a:p>
      </dgm:t>
    </dgm:pt>
    <dgm:pt modelId="{F131700B-163B-4CD2-985E-F4A3A502587A}" type="sibTrans" cxnId="{D177BEF7-30BF-42AD-BEBA-AD0881EF6C2B}">
      <dgm:prSet/>
      <dgm:spPr/>
      <dgm:t>
        <a:bodyPr/>
        <a:lstStyle/>
        <a:p>
          <a:endParaRPr lang="zh-CN" altLang="en-US"/>
        </a:p>
      </dgm:t>
    </dgm:pt>
    <dgm:pt modelId="{A333CBB0-32E7-44E3-A1B4-6EE087283C1C}">
      <dgm:prSet phldrT="[文本]"/>
      <dgm:spPr>
        <a:solidFill>
          <a:schemeClr val="accent5"/>
        </a:solidFill>
      </dgm:spPr>
      <dgm:t>
        <a:bodyPr/>
        <a:lstStyle/>
        <a:p>
          <a:r>
            <a:rPr lang="zh-CN" altLang="en-US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详细内容</a:t>
          </a:r>
          <a:r>
            <a:rPr lang="en-US" altLang="zh-CN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……</a:t>
          </a:r>
          <a:r>
            <a:rPr lang="zh-CN" altLang="en-US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anose="020B0604020202020204" charset="0"/>
            </a:rPr>
            <a:t>点击输入本栏的具体文字，简明扼要的说明分项内容，此为概念图解。</a:t>
          </a:r>
          <a:endParaRPr lang="zh-CN" altLang="en-US" dirty="0"/>
        </a:p>
      </dgm:t>
    </dgm:pt>
    <dgm:pt modelId="{14C07946-49A2-44C7-995E-369FF4529350}" type="parTrans" cxnId="{C8B6DCDB-3036-4A4C-998D-C5EA11A0C9B4}">
      <dgm:prSet/>
      <dgm:spPr/>
      <dgm:t>
        <a:bodyPr/>
        <a:lstStyle/>
        <a:p>
          <a:endParaRPr lang="zh-CN" altLang="en-US"/>
        </a:p>
      </dgm:t>
    </dgm:pt>
    <dgm:pt modelId="{AFB795D9-5F59-42A1-B2FD-0B036C5A7A1A}" type="sibTrans" cxnId="{C8B6DCDB-3036-4A4C-998D-C5EA11A0C9B4}">
      <dgm:prSet/>
      <dgm:spPr/>
      <dgm:t>
        <a:bodyPr/>
        <a:lstStyle/>
        <a:p>
          <a:endParaRPr lang="zh-CN" altLang="en-US"/>
        </a:p>
      </dgm:t>
    </dgm:pt>
    <dgm:pt modelId="{B33F1674-C2A9-4ECE-B2CD-06791DA208A6}" type="pres">
      <dgm:prSet presAssocID="{858C0B1E-F7FB-4E32-8308-9CAAECA1479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ECD30E3F-C099-4F50-AAA2-8C1B6DBEDD25}" type="pres">
      <dgm:prSet presAssocID="{858C0B1E-F7FB-4E32-8308-9CAAECA14797}" presName="Name1" presStyleCnt="0"/>
      <dgm:spPr/>
    </dgm:pt>
    <dgm:pt modelId="{5077D1BE-AAB3-4740-BBA0-4F073EF62E01}" type="pres">
      <dgm:prSet presAssocID="{858C0B1E-F7FB-4E32-8308-9CAAECA14797}" presName="cycle" presStyleCnt="0"/>
      <dgm:spPr/>
    </dgm:pt>
    <dgm:pt modelId="{4C327C2E-8854-4307-B4A5-4BC49071436F}" type="pres">
      <dgm:prSet presAssocID="{858C0B1E-F7FB-4E32-8308-9CAAECA14797}" presName="srcNode" presStyleLbl="node1" presStyleIdx="0" presStyleCnt="3"/>
      <dgm:spPr/>
    </dgm:pt>
    <dgm:pt modelId="{66586E76-D0E5-462E-B718-99AECA5043BD}" type="pres">
      <dgm:prSet presAssocID="{858C0B1E-F7FB-4E32-8308-9CAAECA14797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4A1AC928-FABE-473C-A1F7-6831C2E5486C}" type="pres">
      <dgm:prSet presAssocID="{858C0B1E-F7FB-4E32-8308-9CAAECA14797}" presName="extraNode" presStyleLbl="node1" presStyleIdx="0" presStyleCnt="3"/>
      <dgm:spPr/>
    </dgm:pt>
    <dgm:pt modelId="{16E9EE98-4C63-47D7-B247-A22A89D9D31E}" type="pres">
      <dgm:prSet presAssocID="{858C0B1E-F7FB-4E32-8308-9CAAECA14797}" presName="dstNode" presStyleLbl="node1" presStyleIdx="0" presStyleCnt="3"/>
      <dgm:spPr/>
    </dgm:pt>
    <dgm:pt modelId="{9FF0F1AA-F9F4-49B9-8FC2-6C6F964409E6}" type="pres">
      <dgm:prSet presAssocID="{ECFB9E36-6275-43BA-9B2E-EF86C718F04B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62E110B-4343-490D-9E63-2919511BC23D}" type="pres">
      <dgm:prSet presAssocID="{ECFB9E36-6275-43BA-9B2E-EF86C718F04B}" presName="accent_1" presStyleCnt="0"/>
      <dgm:spPr/>
    </dgm:pt>
    <dgm:pt modelId="{279D21F5-D216-4359-8C6D-5508DE690101}" type="pres">
      <dgm:prSet presAssocID="{ECFB9E36-6275-43BA-9B2E-EF86C718F04B}" presName="accentRepeatNode" presStyleLbl="solidFgAcc1" presStyleIdx="0" presStyleCnt="3" custLinFactNeighborX="1745" custLinFactNeighborY="-2618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dgm:style>
      </dgm:prSet>
      <dgm:spPr>
        <a:noFill/>
        <a:ln>
          <a:noFill/>
        </a:ln>
      </dgm:spPr>
    </dgm:pt>
    <dgm:pt modelId="{057FB73D-106F-4847-9322-14F32F6AC259}" type="pres">
      <dgm:prSet presAssocID="{0839C15E-47B5-4165-9FA0-0FC8D9FB2669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F41486-CBC8-4624-947A-79CAF187304D}" type="pres">
      <dgm:prSet presAssocID="{0839C15E-47B5-4165-9FA0-0FC8D9FB2669}" presName="accent_2" presStyleCnt="0"/>
      <dgm:spPr/>
    </dgm:pt>
    <dgm:pt modelId="{22E1E8C9-C565-454D-88BC-FD7CA0A0004D}" type="pres">
      <dgm:prSet presAssocID="{0839C15E-47B5-4165-9FA0-0FC8D9FB2669}" presName="accentRepeatNode" presStyleLbl="solidFgAcc1" presStyleIdx="1" presStyleCnt="3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dgm:style>
      </dgm:prSet>
      <dgm:spPr>
        <a:noFill/>
        <a:ln>
          <a:noFill/>
        </a:ln>
      </dgm:spPr>
    </dgm:pt>
    <dgm:pt modelId="{0E995689-A31E-4CC2-9EAD-93B8B0A873F6}" type="pres">
      <dgm:prSet presAssocID="{A333CBB0-32E7-44E3-A1B4-6EE087283C1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9E6B3B-7EEF-48B6-AD99-FCB376A8F913}" type="pres">
      <dgm:prSet presAssocID="{A333CBB0-32E7-44E3-A1B4-6EE087283C1C}" presName="accent_3" presStyleCnt="0"/>
      <dgm:spPr/>
    </dgm:pt>
    <dgm:pt modelId="{90354AFA-FB42-4811-AB4A-95924F3973C9}" type="pres">
      <dgm:prSet presAssocID="{A333CBB0-32E7-44E3-A1B4-6EE087283C1C}" presName="accentRepeatNode" presStyleLbl="solidFgAcc1" presStyleIdx="2" presStyleCnt="3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dgm:style>
      </dgm:prSet>
      <dgm:spPr>
        <a:noFill/>
        <a:ln>
          <a:noFill/>
        </a:ln>
      </dgm:spPr>
    </dgm:pt>
  </dgm:ptLst>
  <dgm:cxnLst>
    <dgm:cxn modelId="{D177BEF7-30BF-42AD-BEBA-AD0881EF6C2B}" srcId="{858C0B1E-F7FB-4E32-8308-9CAAECA14797}" destId="{0839C15E-47B5-4165-9FA0-0FC8D9FB2669}" srcOrd="1" destOrd="0" parTransId="{15F825A2-F7B5-40BD-88C5-0FC749575B05}" sibTransId="{F131700B-163B-4CD2-985E-F4A3A502587A}"/>
    <dgm:cxn modelId="{08C3FB61-7F99-4616-BEA3-A3538DBE5EF8}" type="presOf" srcId="{858C0B1E-F7FB-4E32-8308-9CAAECA14797}" destId="{B33F1674-C2A9-4ECE-B2CD-06791DA208A6}" srcOrd="0" destOrd="0" presId="urn:microsoft.com/office/officeart/2008/layout/VerticalCurvedList"/>
    <dgm:cxn modelId="{14C35FB9-9C81-4D08-8E3E-A8D22106E483}" type="presOf" srcId="{ECFB9E36-6275-43BA-9B2E-EF86C718F04B}" destId="{9FF0F1AA-F9F4-49B9-8FC2-6C6F964409E6}" srcOrd="0" destOrd="0" presId="urn:microsoft.com/office/officeart/2008/layout/VerticalCurvedList"/>
    <dgm:cxn modelId="{C8B6DCDB-3036-4A4C-998D-C5EA11A0C9B4}" srcId="{858C0B1E-F7FB-4E32-8308-9CAAECA14797}" destId="{A333CBB0-32E7-44E3-A1B4-6EE087283C1C}" srcOrd="2" destOrd="0" parTransId="{14C07946-49A2-44C7-995E-369FF4529350}" sibTransId="{AFB795D9-5F59-42A1-B2FD-0B036C5A7A1A}"/>
    <dgm:cxn modelId="{7574133E-7B14-4AB4-A954-DE579056F32A}" type="presOf" srcId="{0839C15E-47B5-4165-9FA0-0FC8D9FB2669}" destId="{057FB73D-106F-4847-9322-14F32F6AC259}" srcOrd="0" destOrd="0" presId="urn:microsoft.com/office/officeart/2008/layout/VerticalCurvedList"/>
    <dgm:cxn modelId="{E034DED4-56FF-4D73-AE4D-BDD177678A3E}" type="presOf" srcId="{72B20BF9-1B7D-4C04-90BC-42D171428ECF}" destId="{66586E76-D0E5-462E-B718-99AECA5043BD}" srcOrd="0" destOrd="0" presId="urn:microsoft.com/office/officeart/2008/layout/VerticalCurvedList"/>
    <dgm:cxn modelId="{3A0F87EB-A38E-41E3-98A6-CC97C21831D3}" srcId="{858C0B1E-F7FB-4E32-8308-9CAAECA14797}" destId="{ECFB9E36-6275-43BA-9B2E-EF86C718F04B}" srcOrd="0" destOrd="0" parTransId="{E18977F2-5E7A-40DA-A854-517925A855B1}" sibTransId="{72B20BF9-1B7D-4C04-90BC-42D171428ECF}"/>
    <dgm:cxn modelId="{7045558F-9C52-4F5E-9162-FF872D1D24F2}" type="presOf" srcId="{A333CBB0-32E7-44E3-A1B4-6EE087283C1C}" destId="{0E995689-A31E-4CC2-9EAD-93B8B0A873F6}" srcOrd="0" destOrd="0" presId="urn:microsoft.com/office/officeart/2008/layout/VerticalCurvedList"/>
    <dgm:cxn modelId="{6A13C4C3-A3D6-4E6F-82CF-098913E764B8}" type="presParOf" srcId="{B33F1674-C2A9-4ECE-B2CD-06791DA208A6}" destId="{ECD30E3F-C099-4F50-AAA2-8C1B6DBEDD25}" srcOrd="0" destOrd="0" presId="urn:microsoft.com/office/officeart/2008/layout/VerticalCurvedList"/>
    <dgm:cxn modelId="{30A3DC25-087C-491B-9A61-43AF6BAEF8A5}" type="presParOf" srcId="{ECD30E3F-C099-4F50-AAA2-8C1B6DBEDD25}" destId="{5077D1BE-AAB3-4740-BBA0-4F073EF62E01}" srcOrd="0" destOrd="0" presId="urn:microsoft.com/office/officeart/2008/layout/VerticalCurvedList"/>
    <dgm:cxn modelId="{EAFB76B3-5CB8-4D27-87F3-55692C0063B7}" type="presParOf" srcId="{5077D1BE-AAB3-4740-BBA0-4F073EF62E01}" destId="{4C327C2E-8854-4307-B4A5-4BC49071436F}" srcOrd="0" destOrd="0" presId="urn:microsoft.com/office/officeart/2008/layout/VerticalCurvedList"/>
    <dgm:cxn modelId="{ECCB4FFB-6EA6-4221-BA98-DFD08B10E6CF}" type="presParOf" srcId="{5077D1BE-AAB3-4740-BBA0-4F073EF62E01}" destId="{66586E76-D0E5-462E-B718-99AECA5043BD}" srcOrd="1" destOrd="0" presId="urn:microsoft.com/office/officeart/2008/layout/VerticalCurvedList"/>
    <dgm:cxn modelId="{B9C972F6-2C58-4946-9DA3-02B35F47917D}" type="presParOf" srcId="{5077D1BE-AAB3-4740-BBA0-4F073EF62E01}" destId="{4A1AC928-FABE-473C-A1F7-6831C2E5486C}" srcOrd="2" destOrd="0" presId="urn:microsoft.com/office/officeart/2008/layout/VerticalCurvedList"/>
    <dgm:cxn modelId="{AC91C2B8-A8AE-4459-8774-CD0C616C9E13}" type="presParOf" srcId="{5077D1BE-AAB3-4740-BBA0-4F073EF62E01}" destId="{16E9EE98-4C63-47D7-B247-A22A89D9D31E}" srcOrd="3" destOrd="0" presId="urn:microsoft.com/office/officeart/2008/layout/VerticalCurvedList"/>
    <dgm:cxn modelId="{F67744A5-E6ED-4C09-9C62-8EDA80604EC9}" type="presParOf" srcId="{ECD30E3F-C099-4F50-AAA2-8C1B6DBEDD25}" destId="{9FF0F1AA-F9F4-49B9-8FC2-6C6F964409E6}" srcOrd="1" destOrd="0" presId="urn:microsoft.com/office/officeart/2008/layout/VerticalCurvedList"/>
    <dgm:cxn modelId="{3E341042-FF86-49DE-A3A2-07496F645ABD}" type="presParOf" srcId="{ECD30E3F-C099-4F50-AAA2-8C1B6DBEDD25}" destId="{D62E110B-4343-490D-9E63-2919511BC23D}" srcOrd="2" destOrd="0" presId="urn:microsoft.com/office/officeart/2008/layout/VerticalCurvedList"/>
    <dgm:cxn modelId="{1EBDF0A6-EFAA-4306-B3CA-53B76F743189}" type="presParOf" srcId="{D62E110B-4343-490D-9E63-2919511BC23D}" destId="{279D21F5-D216-4359-8C6D-5508DE690101}" srcOrd="0" destOrd="0" presId="urn:microsoft.com/office/officeart/2008/layout/VerticalCurvedList"/>
    <dgm:cxn modelId="{E8A15912-8F35-4C81-8E5E-545CB29B4F70}" type="presParOf" srcId="{ECD30E3F-C099-4F50-AAA2-8C1B6DBEDD25}" destId="{057FB73D-106F-4847-9322-14F32F6AC259}" srcOrd="3" destOrd="0" presId="urn:microsoft.com/office/officeart/2008/layout/VerticalCurvedList"/>
    <dgm:cxn modelId="{41CD1B50-9FA8-4864-BF67-6C0DD7A97F3A}" type="presParOf" srcId="{ECD30E3F-C099-4F50-AAA2-8C1B6DBEDD25}" destId="{EFF41486-CBC8-4624-947A-79CAF187304D}" srcOrd="4" destOrd="0" presId="urn:microsoft.com/office/officeart/2008/layout/VerticalCurvedList"/>
    <dgm:cxn modelId="{DE408DBB-DE9D-4654-8099-073380E72E93}" type="presParOf" srcId="{EFF41486-CBC8-4624-947A-79CAF187304D}" destId="{22E1E8C9-C565-454D-88BC-FD7CA0A0004D}" srcOrd="0" destOrd="0" presId="urn:microsoft.com/office/officeart/2008/layout/VerticalCurvedList"/>
    <dgm:cxn modelId="{261E25C8-775A-4851-B12D-24708F5C90E5}" type="presParOf" srcId="{ECD30E3F-C099-4F50-AAA2-8C1B6DBEDD25}" destId="{0E995689-A31E-4CC2-9EAD-93B8B0A873F6}" srcOrd="5" destOrd="0" presId="urn:microsoft.com/office/officeart/2008/layout/VerticalCurvedList"/>
    <dgm:cxn modelId="{964BFF3E-FFDA-428A-863B-A5124B7F4E37}" type="presParOf" srcId="{ECD30E3F-C099-4F50-AAA2-8C1B6DBEDD25}" destId="{109E6B3B-7EEF-48B6-AD99-FCB376A8F913}" srcOrd="6" destOrd="0" presId="urn:microsoft.com/office/officeart/2008/layout/VerticalCurvedList"/>
    <dgm:cxn modelId="{5DBE9043-C25A-41D3-B865-9699E8329A07}" type="presParOf" srcId="{109E6B3B-7EEF-48B6-AD99-FCB376A8F913}" destId="{90354AFA-FB42-4811-AB4A-95924F3973C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BA1340-4699-4421-90C5-1DA8B40EB2B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644A4EA-FF8D-4305-8134-933A3496754A}">
      <dgm:prSet phldrT="[文本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zh-CN" altLang="en-US">
              <a:sym typeface="Arial" panose="020B0604020202020204" pitchFamily="34" charset="0"/>
            </a:rPr>
            <a:t>请替换文字内容</a:t>
          </a:r>
          <a:endParaRPr lang="zh-CN" altLang="en-US" dirty="0"/>
        </a:p>
      </dgm:t>
    </dgm:pt>
    <dgm:pt modelId="{9B6D1EF0-9DDC-44BD-8887-CC4B5C68E31F}" type="parTrans" cxnId="{69A4A27C-B6C4-4AB3-9326-5711E5A9771E}">
      <dgm:prSet/>
      <dgm:spPr/>
      <dgm:t>
        <a:bodyPr/>
        <a:lstStyle/>
        <a:p>
          <a:endParaRPr lang="zh-CN" altLang="en-US"/>
        </a:p>
      </dgm:t>
    </dgm:pt>
    <dgm:pt modelId="{B3976F39-A2B3-4873-92DA-B388557F156E}" type="sibTrans" cxnId="{69A4A27C-B6C4-4AB3-9326-5711E5A9771E}">
      <dgm:prSet/>
      <dgm:spPr/>
      <dgm:t>
        <a:bodyPr/>
        <a:lstStyle/>
        <a:p>
          <a:endParaRPr lang="zh-CN" altLang="en-US"/>
        </a:p>
      </dgm:t>
    </dgm:pt>
    <dgm:pt modelId="{4737C7CD-1ED4-4070-A4F5-C1A3F737C378}">
      <dgm:prSet phldrT="[文本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zh-CN" altLang="en-US" dirty="0">
              <a:sym typeface="+mn-lt"/>
            </a:rPr>
            <a:t>点击添加相关标题文字，点击添加相关标题文字，点击添加相关标题文字，点击添加相关标题文字</a:t>
          </a:r>
          <a:endParaRPr lang="zh-CN" altLang="en-US" dirty="0"/>
        </a:p>
      </dgm:t>
    </dgm:pt>
    <dgm:pt modelId="{B5665175-FCAB-4EF2-B3A4-A6D522B02122}" type="parTrans" cxnId="{5D959173-3D65-49D5-A082-F325B0F81B91}">
      <dgm:prSet/>
      <dgm:spPr/>
      <dgm:t>
        <a:bodyPr/>
        <a:lstStyle/>
        <a:p>
          <a:endParaRPr lang="zh-CN" altLang="en-US"/>
        </a:p>
      </dgm:t>
    </dgm:pt>
    <dgm:pt modelId="{D3FFA278-1EA1-437B-8AAF-A1D4AD1892D7}" type="sibTrans" cxnId="{5D959173-3D65-49D5-A082-F325B0F81B91}">
      <dgm:prSet/>
      <dgm:spPr/>
      <dgm:t>
        <a:bodyPr/>
        <a:lstStyle/>
        <a:p>
          <a:endParaRPr lang="zh-CN" altLang="en-US"/>
        </a:p>
      </dgm:t>
    </dgm:pt>
    <dgm:pt modelId="{1C27EC69-D498-4F2B-B30D-AB480364CF97}">
      <dgm:prSet phldrT="[文本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zh-CN" altLang="en-US" dirty="0">
              <a:sym typeface="Arial" panose="020B0604020202020204" pitchFamily="34" charset="0"/>
            </a:rPr>
            <a:t>请替换文字内容</a:t>
          </a:r>
          <a:endParaRPr lang="zh-CN" altLang="en-US" dirty="0"/>
        </a:p>
      </dgm:t>
    </dgm:pt>
    <dgm:pt modelId="{83E39795-F247-43F2-9D6B-D18A5E455754}" type="parTrans" cxnId="{A49EB5D5-C881-44C2-92D9-F2FFEFB647D6}">
      <dgm:prSet/>
      <dgm:spPr/>
      <dgm:t>
        <a:bodyPr/>
        <a:lstStyle/>
        <a:p>
          <a:endParaRPr lang="zh-CN" altLang="en-US"/>
        </a:p>
      </dgm:t>
    </dgm:pt>
    <dgm:pt modelId="{8D12C47A-2401-4ECB-9563-BC69A45D202D}" type="sibTrans" cxnId="{A49EB5D5-C881-44C2-92D9-F2FFEFB647D6}">
      <dgm:prSet/>
      <dgm:spPr/>
      <dgm:t>
        <a:bodyPr/>
        <a:lstStyle/>
        <a:p>
          <a:endParaRPr lang="zh-CN" altLang="en-US"/>
        </a:p>
      </dgm:t>
    </dgm:pt>
    <dgm:pt modelId="{F14B0503-220C-40DD-95F1-F27E5FE73E8B}">
      <dgm:prSet phldrT="[文本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zh-CN" altLang="en-US" dirty="0">
              <a:sym typeface="+mn-lt"/>
            </a:rPr>
            <a:t>点击添加相关标题文字，点击添加相关标题文字，点击添加相关标题文字，点击添加相关标题文字</a:t>
          </a:r>
          <a:endParaRPr lang="zh-CN" altLang="en-US" dirty="0"/>
        </a:p>
      </dgm:t>
    </dgm:pt>
    <dgm:pt modelId="{040322F4-11A0-4733-AEBA-86BBE3B966BE}" type="parTrans" cxnId="{D8D7825C-DBCF-42BB-AE65-D966D7A64C85}">
      <dgm:prSet/>
      <dgm:spPr/>
      <dgm:t>
        <a:bodyPr/>
        <a:lstStyle/>
        <a:p>
          <a:endParaRPr lang="zh-CN" altLang="en-US"/>
        </a:p>
      </dgm:t>
    </dgm:pt>
    <dgm:pt modelId="{228A17C9-242C-4DFE-9878-6EA2311A1CD0}" type="sibTrans" cxnId="{D8D7825C-DBCF-42BB-AE65-D966D7A64C85}">
      <dgm:prSet/>
      <dgm:spPr/>
      <dgm:t>
        <a:bodyPr/>
        <a:lstStyle/>
        <a:p>
          <a:endParaRPr lang="zh-CN" altLang="en-US"/>
        </a:p>
      </dgm:t>
    </dgm:pt>
    <dgm:pt modelId="{A593CF8A-BD0F-4B77-8AB3-BC1BB30AE555}">
      <dgm:prSet phldrT="[文本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zh-CN" altLang="en-US">
              <a:sym typeface="Arial" panose="020B0604020202020204" pitchFamily="34" charset="0"/>
            </a:rPr>
            <a:t>请替换文字内容</a:t>
          </a:r>
          <a:endParaRPr lang="zh-CN" altLang="en-US" dirty="0"/>
        </a:p>
      </dgm:t>
    </dgm:pt>
    <dgm:pt modelId="{6B645C8E-AD76-4AA4-8FDE-71D282B33613}" type="parTrans" cxnId="{6CF078FD-D65F-4D8B-90F7-DE403E8E701C}">
      <dgm:prSet/>
      <dgm:spPr/>
      <dgm:t>
        <a:bodyPr/>
        <a:lstStyle/>
        <a:p>
          <a:endParaRPr lang="zh-CN" altLang="en-US"/>
        </a:p>
      </dgm:t>
    </dgm:pt>
    <dgm:pt modelId="{AF873C38-2EBC-42A8-90FB-2137A671EADF}" type="sibTrans" cxnId="{6CF078FD-D65F-4D8B-90F7-DE403E8E701C}">
      <dgm:prSet/>
      <dgm:spPr/>
      <dgm:t>
        <a:bodyPr/>
        <a:lstStyle/>
        <a:p>
          <a:endParaRPr lang="zh-CN" altLang="en-US"/>
        </a:p>
      </dgm:t>
    </dgm:pt>
    <dgm:pt modelId="{BA56448A-5E72-4FB6-B544-4E6E339793B0}">
      <dgm:prSet phldrT="[文本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zh-CN" altLang="en-US" dirty="0">
              <a:sym typeface="+mn-lt"/>
            </a:rPr>
            <a:t>点击添加相关标题文字，点击添加相关标题文字，点击添加相关标题文字，点击添加相关标题文字</a:t>
          </a:r>
          <a:endParaRPr lang="zh-CN" altLang="en-US" dirty="0"/>
        </a:p>
      </dgm:t>
    </dgm:pt>
    <dgm:pt modelId="{BD0C9130-C15A-489E-8C66-AF6A0A599EF9}" type="parTrans" cxnId="{94B4579C-CF00-45F6-89CC-03D3960E70F4}">
      <dgm:prSet/>
      <dgm:spPr/>
      <dgm:t>
        <a:bodyPr/>
        <a:lstStyle/>
        <a:p>
          <a:endParaRPr lang="zh-CN" altLang="en-US"/>
        </a:p>
      </dgm:t>
    </dgm:pt>
    <dgm:pt modelId="{C620959D-BE7F-4105-9B50-2DBA759C8B95}" type="sibTrans" cxnId="{94B4579C-CF00-45F6-89CC-03D3960E70F4}">
      <dgm:prSet/>
      <dgm:spPr/>
      <dgm:t>
        <a:bodyPr/>
        <a:lstStyle/>
        <a:p>
          <a:endParaRPr lang="zh-CN" altLang="en-US"/>
        </a:p>
      </dgm:t>
    </dgm:pt>
    <dgm:pt modelId="{E5BA4E5B-0574-4B87-BBC7-33FBE6ECDDF4}">
      <dgm:prSet phldrT="[文本]"/>
      <dgm:spPr>
        <a:solidFill>
          <a:srgbClr val="F0DA84"/>
        </a:solidFill>
      </dgm:spPr>
      <dgm:t>
        <a:bodyPr/>
        <a:lstStyle/>
        <a:p>
          <a:r>
            <a:rPr lang="zh-CN" altLang="en-US">
              <a:sym typeface="Arial" panose="020B0604020202020204" pitchFamily="34" charset="0"/>
            </a:rPr>
            <a:t>请替换文字内容</a:t>
          </a:r>
          <a:endParaRPr lang="zh-CN" altLang="en-US" dirty="0"/>
        </a:p>
      </dgm:t>
    </dgm:pt>
    <dgm:pt modelId="{0EEECF42-A23A-40D4-9672-3A6408C25EE5}" type="parTrans" cxnId="{269A2B51-72E9-4702-A436-5D224A396ADE}">
      <dgm:prSet/>
      <dgm:spPr/>
      <dgm:t>
        <a:bodyPr/>
        <a:lstStyle/>
        <a:p>
          <a:endParaRPr lang="zh-CN" altLang="en-US"/>
        </a:p>
      </dgm:t>
    </dgm:pt>
    <dgm:pt modelId="{8016DAC1-5668-4D30-B74B-A1FFD6121AFC}" type="sibTrans" cxnId="{269A2B51-72E9-4702-A436-5D224A396ADE}">
      <dgm:prSet/>
      <dgm:spPr/>
      <dgm:t>
        <a:bodyPr/>
        <a:lstStyle/>
        <a:p>
          <a:endParaRPr lang="zh-CN" altLang="en-US"/>
        </a:p>
      </dgm:t>
    </dgm:pt>
    <dgm:pt modelId="{4EF80CFD-226C-4233-9610-C41FFF4C1051}">
      <dgm:prSet phldrT="[文本]"/>
      <dgm:spPr>
        <a:solidFill>
          <a:srgbClr val="F0DA84"/>
        </a:solidFill>
      </dgm:spPr>
      <dgm:t>
        <a:bodyPr/>
        <a:lstStyle/>
        <a:p>
          <a:r>
            <a:rPr lang="zh-CN" altLang="en-US" dirty="0">
              <a:sym typeface="+mn-lt"/>
            </a:rPr>
            <a:t>点击添加相关标题文字，点击添加相关标题文字，点击添加相关标题文字，点击添加相关标题文字</a:t>
          </a:r>
          <a:endParaRPr lang="zh-CN" altLang="en-US" dirty="0"/>
        </a:p>
      </dgm:t>
    </dgm:pt>
    <dgm:pt modelId="{650B4BF1-1A1D-4EA6-AAC3-8F9B0726A14B}" type="parTrans" cxnId="{DD714BB4-FA00-4C0C-AD9F-D903B6B5E77A}">
      <dgm:prSet/>
      <dgm:spPr/>
      <dgm:t>
        <a:bodyPr/>
        <a:lstStyle/>
        <a:p>
          <a:endParaRPr lang="zh-CN" altLang="en-US"/>
        </a:p>
      </dgm:t>
    </dgm:pt>
    <dgm:pt modelId="{F2619E59-3D00-4076-BA3C-DFD9C8C68049}" type="sibTrans" cxnId="{DD714BB4-FA00-4C0C-AD9F-D903B6B5E77A}">
      <dgm:prSet/>
      <dgm:spPr/>
      <dgm:t>
        <a:bodyPr/>
        <a:lstStyle/>
        <a:p>
          <a:endParaRPr lang="zh-CN" altLang="en-US"/>
        </a:p>
      </dgm:t>
    </dgm:pt>
    <dgm:pt modelId="{29E0DFF3-C561-47DA-A52E-C9A1E5367B70}" type="pres">
      <dgm:prSet presAssocID="{0BBA1340-4699-4421-90C5-1DA8B40EB2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D77790F-B81F-4748-B50C-08BB6F18A44C}" type="pres">
      <dgm:prSet presAssocID="{0BBA1340-4699-4421-90C5-1DA8B40EB2BA}" presName="cycle" presStyleCnt="0"/>
      <dgm:spPr/>
    </dgm:pt>
    <dgm:pt modelId="{22BF955C-BCAF-493E-BFD3-1537EDC5C344}" type="pres">
      <dgm:prSet presAssocID="{5644A4EA-FF8D-4305-8134-933A3496754A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ED84FB2-0BDA-4F86-9274-DC403D04A113}" type="pres">
      <dgm:prSet presAssocID="{B3976F39-A2B3-4873-92DA-B388557F156E}" presName="sibTransFirstNode" presStyleLbl="bgShp" presStyleIdx="0" presStyleCnt="1"/>
      <dgm:spPr/>
      <dgm:t>
        <a:bodyPr/>
        <a:lstStyle/>
        <a:p>
          <a:endParaRPr lang="zh-CN" altLang="en-US"/>
        </a:p>
      </dgm:t>
    </dgm:pt>
    <dgm:pt modelId="{4FA8D6CB-44BC-4D24-8308-14006BF50739}" type="pres">
      <dgm:prSet presAssocID="{1C27EC69-D498-4F2B-B30D-AB480364CF9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97CDD9-838D-4099-B34D-9BB14C0DBA83}" type="pres">
      <dgm:prSet presAssocID="{A593CF8A-BD0F-4B77-8AB3-BC1BB30AE555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940AAE-C96A-49EE-BAD9-60054B4968DE}" type="pres">
      <dgm:prSet presAssocID="{E5BA4E5B-0574-4B87-BBC7-33FBE6ECDDF4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0CF4099-A653-405E-BEED-C105AE59FD8A}" type="presOf" srcId="{A593CF8A-BD0F-4B77-8AB3-BC1BB30AE555}" destId="{4597CDD9-838D-4099-B34D-9BB14C0DBA83}" srcOrd="0" destOrd="0" presId="urn:microsoft.com/office/officeart/2005/8/layout/cycle3"/>
    <dgm:cxn modelId="{69A4A27C-B6C4-4AB3-9326-5711E5A9771E}" srcId="{0BBA1340-4699-4421-90C5-1DA8B40EB2BA}" destId="{5644A4EA-FF8D-4305-8134-933A3496754A}" srcOrd="0" destOrd="0" parTransId="{9B6D1EF0-9DDC-44BD-8887-CC4B5C68E31F}" sibTransId="{B3976F39-A2B3-4873-92DA-B388557F156E}"/>
    <dgm:cxn modelId="{DD714BB4-FA00-4C0C-AD9F-D903B6B5E77A}" srcId="{E5BA4E5B-0574-4B87-BBC7-33FBE6ECDDF4}" destId="{4EF80CFD-226C-4233-9610-C41FFF4C1051}" srcOrd="0" destOrd="0" parTransId="{650B4BF1-1A1D-4EA6-AAC3-8F9B0726A14B}" sibTransId="{F2619E59-3D00-4076-BA3C-DFD9C8C68049}"/>
    <dgm:cxn modelId="{B70D9E0D-41B0-453D-8A09-4515C1FEE016}" type="presOf" srcId="{4EF80CFD-226C-4233-9610-C41FFF4C1051}" destId="{E8940AAE-C96A-49EE-BAD9-60054B4968DE}" srcOrd="0" destOrd="1" presId="urn:microsoft.com/office/officeart/2005/8/layout/cycle3"/>
    <dgm:cxn modelId="{269A2B51-72E9-4702-A436-5D224A396ADE}" srcId="{0BBA1340-4699-4421-90C5-1DA8B40EB2BA}" destId="{E5BA4E5B-0574-4B87-BBC7-33FBE6ECDDF4}" srcOrd="3" destOrd="0" parTransId="{0EEECF42-A23A-40D4-9672-3A6408C25EE5}" sibTransId="{8016DAC1-5668-4D30-B74B-A1FFD6121AFC}"/>
    <dgm:cxn modelId="{AD55D89B-BCAC-44B0-993D-CFB50C00A32E}" type="presOf" srcId="{F14B0503-220C-40DD-95F1-F27E5FE73E8B}" destId="{4FA8D6CB-44BC-4D24-8308-14006BF50739}" srcOrd="0" destOrd="1" presId="urn:microsoft.com/office/officeart/2005/8/layout/cycle3"/>
    <dgm:cxn modelId="{5D959173-3D65-49D5-A082-F325B0F81B91}" srcId="{5644A4EA-FF8D-4305-8134-933A3496754A}" destId="{4737C7CD-1ED4-4070-A4F5-C1A3F737C378}" srcOrd="0" destOrd="0" parTransId="{B5665175-FCAB-4EF2-B3A4-A6D522B02122}" sibTransId="{D3FFA278-1EA1-437B-8AAF-A1D4AD1892D7}"/>
    <dgm:cxn modelId="{6CF078FD-D65F-4D8B-90F7-DE403E8E701C}" srcId="{0BBA1340-4699-4421-90C5-1DA8B40EB2BA}" destId="{A593CF8A-BD0F-4B77-8AB3-BC1BB30AE555}" srcOrd="2" destOrd="0" parTransId="{6B645C8E-AD76-4AA4-8FDE-71D282B33613}" sibTransId="{AF873C38-2EBC-42A8-90FB-2137A671EADF}"/>
    <dgm:cxn modelId="{E0D34E8B-731D-4B1B-9A68-6DD17E7B2C4E}" type="presOf" srcId="{1C27EC69-D498-4F2B-B30D-AB480364CF97}" destId="{4FA8D6CB-44BC-4D24-8308-14006BF50739}" srcOrd="0" destOrd="0" presId="urn:microsoft.com/office/officeart/2005/8/layout/cycle3"/>
    <dgm:cxn modelId="{62A86CB6-FF7E-487A-9022-E8DF00331C32}" type="presOf" srcId="{5644A4EA-FF8D-4305-8134-933A3496754A}" destId="{22BF955C-BCAF-493E-BFD3-1537EDC5C344}" srcOrd="0" destOrd="0" presId="urn:microsoft.com/office/officeart/2005/8/layout/cycle3"/>
    <dgm:cxn modelId="{1C9B6836-6C16-4EFE-8E63-0D47D348B711}" type="presOf" srcId="{0BBA1340-4699-4421-90C5-1DA8B40EB2BA}" destId="{29E0DFF3-C561-47DA-A52E-C9A1E5367B70}" srcOrd="0" destOrd="0" presId="urn:microsoft.com/office/officeart/2005/8/layout/cycle3"/>
    <dgm:cxn modelId="{EB4FE2F0-E9FD-4BB9-9281-812F04F18F3D}" type="presOf" srcId="{BA56448A-5E72-4FB6-B544-4E6E339793B0}" destId="{4597CDD9-838D-4099-B34D-9BB14C0DBA83}" srcOrd="0" destOrd="1" presId="urn:microsoft.com/office/officeart/2005/8/layout/cycle3"/>
    <dgm:cxn modelId="{A49EB5D5-C881-44C2-92D9-F2FFEFB647D6}" srcId="{0BBA1340-4699-4421-90C5-1DA8B40EB2BA}" destId="{1C27EC69-D498-4F2B-B30D-AB480364CF97}" srcOrd="1" destOrd="0" parTransId="{83E39795-F247-43F2-9D6B-D18A5E455754}" sibTransId="{8D12C47A-2401-4ECB-9563-BC69A45D202D}"/>
    <dgm:cxn modelId="{EE31E8E2-65A0-4356-891A-525B8ABFE486}" type="presOf" srcId="{4737C7CD-1ED4-4070-A4F5-C1A3F737C378}" destId="{22BF955C-BCAF-493E-BFD3-1537EDC5C344}" srcOrd="0" destOrd="1" presId="urn:microsoft.com/office/officeart/2005/8/layout/cycle3"/>
    <dgm:cxn modelId="{58A57D9B-C675-4728-B937-699C4CCCF1E4}" type="presOf" srcId="{B3976F39-A2B3-4873-92DA-B388557F156E}" destId="{BED84FB2-0BDA-4F86-9274-DC403D04A113}" srcOrd="0" destOrd="0" presId="urn:microsoft.com/office/officeart/2005/8/layout/cycle3"/>
    <dgm:cxn modelId="{5FC35057-8B63-4FF1-AD6F-2FC7168D202D}" type="presOf" srcId="{E5BA4E5B-0574-4B87-BBC7-33FBE6ECDDF4}" destId="{E8940AAE-C96A-49EE-BAD9-60054B4968DE}" srcOrd="0" destOrd="0" presId="urn:microsoft.com/office/officeart/2005/8/layout/cycle3"/>
    <dgm:cxn modelId="{94B4579C-CF00-45F6-89CC-03D3960E70F4}" srcId="{A593CF8A-BD0F-4B77-8AB3-BC1BB30AE555}" destId="{BA56448A-5E72-4FB6-B544-4E6E339793B0}" srcOrd="0" destOrd="0" parTransId="{BD0C9130-C15A-489E-8C66-AF6A0A599EF9}" sibTransId="{C620959D-BE7F-4105-9B50-2DBA759C8B95}"/>
    <dgm:cxn modelId="{D8D7825C-DBCF-42BB-AE65-D966D7A64C85}" srcId="{1C27EC69-D498-4F2B-B30D-AB480364CF97}" destId="{F14B0503-220C-40DD-95F1-F27E5FE73E8B}" srcOrd="0" destOrd="0" parTransId="{040322F4-11A0-4733-AEBA-86BBE3B966BE}" sibTransId="{228A17C9-242C-4DFE-9878-6EA2311A1CD0}"/>
    <dgm:cxn modelId="{56318111-4C38-4F09-A70D-75808B075C5E}" type="presParOf" srcId="{29E0DFF3-C561-47DA-A52E-C9A1E5367B70}" destId="{6D77790F-B81F-4748-B50C-08BB6F18A44C}" srcOrd="0" destOrd="0" presId="urn:microsoft.com/office/officeart/2005/8/layout/cycle3"/>
    <dgm:cxn modelId="{4A61DE68-BD13-474E-9C6B-5CC79996AD9F}" type="presParOf" srcId="{6D77790F-B81F-4748-B50C-08BB6F18A44C}" destId="{22BF955C-BCAF-493E-BFD3-1537EDC5C344}" srcOrd="0" destOrd="0" presId="urn:microsoft.com/office/officeart/2005/8/layout/cycle3"/>
    <dgm:cxn modelId="{90FD56F9-4611-40F5-83AD-2544749E7B75}" type="presParOf" srcId="{6D77790F-B81F-4748-B50C-08BB6F18A44C}" destId="{BED84FB2-0BDA-4F86-9274-DC403D04A113}" srcOrd="1" destOrd="0" presId="urn:microsoft.com/office/officeart/2005/8/layout/cycle3"/>
    <dgm:cxn modelId="{F24AC283-1B77-4E59-AFA5-872494E69805}" type="presParOf" srcId="{6D77790F-B81F-4748-B50C-08BB6F18A44C}" destId="{4FA8D6CB-44BC-4D24-8308-14006BF50739}" srcOrd="2" destOrd="0" presId="urn:microsoft.com/office/officeart/2005/8/layout/cycle3"/>
    <dgm:cxn modelId="{FD3CE614-05B0-482B-89CF-6ADEB12AA6A1}" type="presParOf" srcId="{6D77790F-B81F-4748-B50C-08BB6F18A44C}" destId="{4597CDD9-838D-4099-B34D-9BB14C0DBA83}" srcOrd="3" destOrd="0" presId="urn:microsoft.com/office/officeart/2005/8/layout/cycle3"/>
    <dgm:cxn modelId="{CBC3D224-6718-4E48-A81F-997E5BBD4D8E}" type="presParOf" srcId="{6D77790F-B81F-4748-B50C-08BB6F18A44C}" destId="{E8940AAE-C96A-49EE-BAD9-60054B4968DE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C3985B-4CF1-446A-89C8-B740C78ED8D5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B215E08-A09B-4B28-B4F1-B6A0D11D0D71}">
      <dgm:prSet phldrT="[文本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01</a:t>
          </a:r>
          <a:endParaRPr lang="zh-CN" altLang="en-US" dirty="0"/>
        </a:p>
      </dgm:t>
    </dgm:pt>
    <dgm:pt modelId="{ADD4CCDC-F415-4AB1-9A01-D479CABCA402}" type="parTrans" cxnId="{06AD8095-E2A2-48D3-9155-C23E75ED8AB5}">
      <dgm:prSet/>
      <dgm:spPr/>
      <dgm:t>
        <a:bodyPr/>
        <a:lstStyle/>
        <a:p>
          <a:endParaRPr lang="zh-CN" altLang="en-US"/>
        </a:p>
      </dgm:t>
    </dgm:pt>
    <dgm:pt modelId="{AC7BDB1A-4037-49D2-BF77-3138E56874D8}" type="sibTrans" cxnId="{06AD8095-E2A2-48D3-9155-C23E75ED8AB5}">
      <dgm:prSet/>
      <dgm:spPr/>
      <dgm:t>
        <a:bodyPr/>
        <a:lstStyle/>
        <a:p>
          <a:endParaRPr lang="zh-CN" altLang="en-US"/>
        </a:p>
      </dgm:t>
    </dgm:pt>
    <dgm:pt modelId="{30F9BDBB-433F-4C04-877C-FF97C2A4CB79}">
      <dgm:prSet phldrT="[文本]"/>
      <dgm:spPr/>
      <dgm:t>
        <a:bodyPr/>
        <a:lstStyle/>
        <a:p>
          <a:r>
            <a:rPr lang="en-US" altLang="zh-CN" dirty="0"/>
            <a:t>02</a:t>
          </a:r>
          <a:endParaRPr lang="zh-CN" altLang="en-US" dirty="0"/>
        </a:p>
      </dgm:t>
    </dgm:pt>
    <dgm:pt modelId="{C7B684FF-1FD5-429B-85B1-5A167947BBCC}" type="parTrans" cxnId="{1CC26DFB-7648-41C2-AA00-A275CCFDE1C6}">
      <dgm:prSet/>
      <dgm:spPr/>
      <dgm:t>
        <a:bodyPr/>
        <a:lstStyle/>
        <a:p>
          <a:endParaRPr lang="zh-CN" altLang="en-US"/>
        </a:p>
      </dgm:t>
    </dgm:pt>
    <dgm:pt modelId="{791867AD-7F1E-497D-A450-B18952CC1946}" type="sibTrans" cxnId="{1CC26DFB-7648-41C2-AA00-A275CCFDE1C6}">
      <dgm:prSet/>
      <dgm:spPr/>
      <dgm:t>
        <a:bodyPr/>
        <a:lstStyle/>
        <a:p>
          <a:endParaRPr lang="zh-CN" altLang="en-US"/>
        </a:p>
      </dgm:t>
    </dgm:pt>
    <dgm:pt modelId="{AA280C68-E7F1-4E85-AAD8-B5C4958E916B}">
      <dgm:prSet phldrT="[文本]"/>
      <dgm:spPr/>
      <dgm:t>
        <a:bodyPr/>
        <a:lstStyle/>
        <a:p>
          <a:r>
            <a:rPr lang="en-US" altLang="zh-CN" dirty="0"/>
            <a:t>03</a:t>
          </a:r>
          <a:endParaRPr lang="zh-CN" altLang="en-US" dirty="0"/>
        </a:p>
      </dgm:t>
    </dgm:pt>
    <dgm:pt modelId="{40C624CF-AE60-466E-8C22-2D47BF14351D}" type="parTrans" cxnId="{1EB74282-014E-48D7-9D3D-9D453CCADCB0}">
      <dgm:prSet/>
      <dgm:spPr/>
      <dgm:t>
        <a:bodyPr/>
        <a:lstStyle/>
        <a:p>
          <a:endParaRPr lang="zh-CN" altLang="en-US"/>
        </a:p>
      </dgm:t>
    </dgm:pt>
    <dgm:pt modelId="{4996D605-7694-4FEE-B4E2-F0E9B6CBC703}" type="sibTrans" cxnId="{1EB74282-014E-48D7-9D3D-9D453CCADCB0}">
      <dgm:prSet/>
      <dgm:spPr/>
      <dgm:t>
        <a:bodyPr/>
        <a:lstStyle/>
        <a:p>
          <a:endParaRPr lang="zh-CN" altLang="en-US"/>
        </a:p>
      </dgm:t>
    </dgm:pt>
    <dgm:pt modelId="{7BE56970-15DE-43CF-8905-7FC653C22D51}" type="pres">
      <dgm:prSet presAssocID="{B0C3985B-4CF1-446A-89C8-B740C78ED8D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D7A88C87-A945-4656-B192-9E2E281C1B9D}" type="pres">
      <dgm:prSet presAssocID="{8B215E08-A09B-4B28-B4F1-B6A0D11D0D71}" presName="Accent1" presStyleCnt="0"/>
      <dgm:spPr/>
    </dgm:pt>
    <dgm:pt modelId="{9C93600D-67DD-471B-8E21-44312E9A2DBD}" type="pres">
      <dgm:prSet presAssocID="{8B215E08-A09B-4B28-B4F1-B6A0D11D0D71}" presName="Accent" presStyleLbl="node1" presStyleIdx="0" presStyleCnt="3"/>
      <dgm:spPr>
        <a:solidFill>
          <a:srgbClr val="FF0000"/>
        </a:solidFill>
      </dgm:spPr>
    </dgm:pt>
    <dgm:pt modelId="{62B37A35-12C5-4B9E-8F56-A29070E8A078}" type="pres">
      <dgm:prSet presAssocID="{8B215E08-A09B-4B28-B4F1-B6A0D11D0D71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424F3E-0040-41BE-A8E9-A9CE659CA6F3}" type="pres">
      <dgm:prSet presAssocID="{30F9BDBB-433F-4C04-877C-FF97C2A4CB79}" presName="Accent2" presStyleCnt="0"/>
      <dgm:spPr/>
    </dgm:pt>
    <dgm:pt modelId="{F1AA9C34-E577-4274-A9D1-E5C348425638}" type="pres">
      <dgm:prSet presAssocID="{30F9BDBB-433F-4C04-877C-FF97C2A4CB79}" presName="Accent" presStyleLbl="node1" presStyleIdx="1" presStyleCnt="3"/>
      <dgm:spPr>
        <a:solidFill>
          <a:srgbClr val="FFFF00"/>
        </a:solidFill>
      </dgm:spPr>
    </dgm:pt>
    <dgm:pt modelId="{B3CDBEE5-C79D-48D0-857A-2FB2DF824CE1}" type="pres">
      <dgm:prSet presAssocID="{30F9BDBB-433F-4C04-877C-FF97C2A4CB79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175055A-E9CE-4655-A1C9-A7C066FCC57C}" type="pres">
      <dgm:prSet presAssocID="{AA280C68-E7F1-4E85-AAD8-B5C4958E916B}" presName="Accent3" presStyleCnt="0"/>
      <dgm:spPr/>
    </dgm:pt>
    <dgm:pt modelId="{CF8249AE-F617-4D7E-8D20-452BE0B291D2}" type="pres">
      <dgm:prSet presAssocID="{AA280C68-E7F1-4E85-AAD8-B5C4958E916B}" presName="Accent" presStyleLbl="node1" presStyleIdx="2" presStyleCnt="3"/>
      <dgm:spPr/>
    </dgm:pt>
    <dgm:pt modelId="{06297D21-053F-4F02-A95A-77A1D48D3385}" type="pres">
      <dgm:prSet presAssocID="{AA280C68-E7F1-4E85-AAD8-B5C4958E916B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52BB3EA-E47B-4D7B-9292-E9F5C0FEDA46}" type="presOf" srcId="{AA280C68-E7F1-4E85-AAD8-B5C4958E916B}" destId="{06297D21-053F-4F02-A95A-77A1D48D3385}" srcOrd="0" destOrd="0" presId="urn:microsoft.com/office/officeart/2009/layout/CircleArrowProcess"/>
    <dgm:cxn modelId="{06AD8095-E2A2-48D3-9155-C23E75ED8AB5}" srcId="{B0C3985B-4CF1-446A-89C8-B740C78ED8D5}" destId="{8B215E08-A09B-4B28-B4F1-B6A0D11D0D71}" srcOrd="0" destOrd="0" parTransId="{ADD4CCDC-F415-4AB1-9A01-D479CABCA402}" sibTransId="{AC7BDB1A-4037-49D2-BF77-3138E56874D8}"/>
    <dgm:cxn modelId="{4C6A8B4B-0AAF-4F69-ADA3-FCD098481870}" type="presOf" srcId="{8B215E08-A09B-4B28-B4F1-B6A0D11D0D71}" destId="{62B37A35-12C5-4B9E-8F56-A29070E8A078}" srcOrd="0" destOrd="0" presId="urn:microsoft.com/office/officeart/2009/layout/CircleArrowProcess"/>
    <dgm:cxn modelId="{1CC26DFB-7648-41C2-AA00-A275CCFDE1C6}" srcId="{B0C3985B-4CF1-446A-89C8-B740C78ED8D5}" destId="{30F9BDBB-433F-4C04-877C-FF97C2A4CB79}" srcOrd="1" destOrd="0" parTransId="{C7B684FF-1FD5-429B-85B1-5A167947BBCC}" sibTransId="{791867AD-7F1E-497D-A450-B18952CC1946}"/>
    <dgm:cxn modelId="{1EB74282-014E-48D7-9D3D-9D453CCADCB0}" srcId="{B0C3985B-4CF1-446A-89C8-B740C78ED8D5}" destId="{AA280C68-E7F1-4E85-AAD8-B5C4958E916B}" srcOrd="2" destOrd="0" parTransId="{40C624CF-AE60-466E-8C22-2D47BF14351D}" sibTransId="{4996D605-7694-4FEE-B4E2-F0E9B6CBC703}"/>
    <dgm:cxn modelId="{1C82B979-AC16-4CFC-9E2F-3C020D16AA28}" type="presOf" srcId="{30F9BDBB-433F-4C04-877C-FF97C2A4CB79}" destId="{B3CDBEE5-C79D-48D0-857A-2FB2DF824CE1}" srcOrd="0" destOrd="0" presId="urn:microsoft.com/office/officeart/2009/layout/CircleArrowProcess"/>
    <dgm:cxn modelId="{D43E66F9-1DF6-47B1-A502-413E4F0367B0}" type="presOf" srcId="{B0C3985B-4CF1-446A-89C8-B740C78ED8D5}" destId="{7BE56970-15DE-43CF-8905-7FC653C22D51}" srcOrd="0" destOrd="0" presId="urn:microsoft.com/office/officeart/2009/layout/CircleArrowProcess"/>
    <dgm:cxn modelId="{E27F4F5B-F03F-4CEB-879A-D0E53A00A4FF}" type="presParOf" srcId="{7BE56970-15DE-43CF-8905-7FC653C22D51}" destId="{D7A88C87-A945-4656-B192-9E2E281C1B9D}" srcOrd="0" destOrd="0" presId="urn:microsoft.com/office/officeart/2009/layout/CircleArrowProcess"/>
    <dgm:cxn modelId="{1540DD1A-EC13-4AC5-ADFF-E70A4574513B}" type="presParOf" srcId="{D7A88C87-A945-4656-B192-9E2E281C1B9D}" destId="{9C93600D-67DD-471B-8E21-44312E9A2DBD}" srcOrd="0" destOrd="0" presId="urn:microsoft.com/office/officeart/2009/layout/CircleArrowProcess"/>
    <dgm:cxn modelId="{AEB7F07B-17DF-444E-B783-DB02B38391EA}" type="presParOf" srcId="{7BE56970-15DE-43CF-8905-7FC653C22D51}" destId="{62B37A35-12C5-4B9E-8F56-A29070E8A078}" srcOrd="1" destOrd="0" presId="urn:microsoft.com/office/officeart/2009/layout/CircleArrowProcess"/>
    <dgm:cxn modelId="{50E0EC73-6E3F-4121-A82B-4EE5E6B1E6FA}" type="presParOf" srcId="{7BE56970-15DE-43CF-8905-7FC653C22D51}" destId="{71424F3E-0040-41BE-A8E9-A9CE659CA6F3}" srcOrd="2" destOrd="0" presId="urn:microsoft.com/office/officeart/2009/layout/CircleArrowProcess"/>
    <dgm:cxn modelId="{F45AD210-5D04-4816-BC5D-63F8A494242B}" type="presParOf" srcId="{71424F3E-0040-41BE-A8E9-A9CE659CA6F3}" destId="{F1AA9C34-E577-4274-A9D1-E5C348425638}" srcOrd="0" destOrd="0" presId="urn:microsoft.com/office/officeart/2009/layout/CircleArrowProcess"/>
    <dgm:cxn modelId="{37694A99-DE2B-49CE-AA6F-4009FFC93D5E}" type="presParOf" srcId="{7BE56970-15DE-43CF-8905-7FC653C22D51}" destId="{B3CDBEE5-C79D-48D0-857A-2FB2DF824CE1}" srcOrd="3" destOrd="0" presId="urn:microsoft.com/office/officeart/2009/layout/CircleArrowProcess"/>
    <dgm:cxn modelId="{DDCF0005-3C4D-4192-B519-4F873AB75198}" type="presParOf" srcId="{7BE56970-15DE-43CF-8905-7FC653C22D51}" destId="{D175055A-E9CE-4655-A1C9-A7C066FCC57C}" srcOrd="4" destOrd="0" presId="urn:microsoft.com/office/officeart/2009/layout/CircleArrowProcess"/>
    <dgm:cxn modelId="{95793944-706E-485F-A909-CEAE8DF9266A}" type="presParOf" srcId="{D175055A-E9CE-4655-A1C9-A7C066FCC57C}" destId="{CF8249AE-F617-4D7E-8D20-452BE0B291D2}" srcOrd="0" destOrd="0" presId="urn:microsoft.com/office/officeart/2009/layout/CircleArrowProcess"/>
    <dgm:cxn modelId="{C3E3CE52-A9DB-4510-BAA4-3A2A37D85315}" type="presParOf" srcId="{7BE56970-15DE-43CF-8905-7FC653C22D51}" destId="{06297D21-053F-4F02-A95A-77A1D48D3385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EDB988-0C16-47EE-B959-09D6296AB712}" type="doc">
      <dgm:prSet loTypeId="urn:microsoft.com/office/officeart/2008/layout/AlternatingHexagons" loCatId="list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5F025878-3CC7-45DB-AE76-CD886DB8616A}">
      <dgm:prSet phldrT="[文本]" phldr="1"/>
      <dgm:spPr/>
      <dgm:t>
        <a:bodyPr/>
        <a:lstStyle/>
        <a:p>
          <a:endParaRPr lang="zh-CN" altLang="en-US"/>
        </a:p>
      </dgm:t>
    </dgm:pt>
    <dgm:pt modelId="{C192AFBB-357C-4F9B-B88E-D5A45BF118C3}" type="parTrans" cxnId="{B3077318-E001-4D16-8100-CDF1088367CB}">
      <dgm:prSet/>
      <dgm:spPr/>
      <dgm:t>
        <a:bodyPr/>
        <a:lstStyle/>
        <a:p>
          <a:endParaRPr lang="zh-CN" altLang="en-US"/>
        </a:p>
      </dgm:t>
    </dgm:pt>
    <dgm:pt modelId="{04C97FA1-EE45-42F5-8575-7ABC4C26701C}" type="sibTrans" cxnId="{B3077318-E001-4D16-8100-CDF1088367CB}">
      <dgm:prSet/>
      <dgm:spPr/>
      <dgm:t>
        <a:bodyPr/>
        <a:lstStyle/>
        <a:p>
          <a:endParaRPr lang="zh-CN" altLang="en-US"/>
        </a:p>
      </dgm:t>
    </dgm:pt>
    <dgm:pt modelId="{4692ED2B-ACAD-4DCD-8CAC-96F09667CEDA}">
      <dgm:prSet phldrT="[文本]" phldr="1"/>
      <dgm:spPr/>
      <dgm:t>
        <a:bodyPr/>
        <a:lstStyle/>
        <a:p>
          <a:endParaRPr lang="zh-CN" altLang="en-US"/>
        </a:p>
      </dgm:t>
    </dgm:pt>
    <dgm:pt modelId="{47012BF7-23AC-417A-92AF-FE03917DAC51}" type="parTrans" cxnId="{39ADFEC6-F999-4456-96D7-42B78BE8725D}">
      <dgm:prSet/>
      <dgm:spPr/>
      <dgm:t>
        <a:bodyPr/>
        <a:lstStyle/>
        <a:p>
          <a:endParaRPr lang="zh-CN" altLang="en-US"/>
        </a:p>
      </dgm:t>
    </dgm:pt>
    <dgm:pt modelId="{602CDC14-73E1-4941-9DE0-3C1E0A6E6133}" type="sibTrans" cxnId="{39ADFEC6-F999-4456-96D7-42B78BE8725D}">
      <dgm:prSet/>
      <dgm:spPr/>
      <dgm:t>
        <a:bodyPr/>
        <a:lstStyle/>
        <a:p>
          <a:endParaRPr lang="zh-CN" altLang="en-US"/>
        </a:p>
      </dgm:t>
    </dgm:pt>
    <dgm:pt modelId="{AAA987C3-97F4-4557-8B63-D92326691D46}">
      <dgm:prSet phldrT="[文本]" phldr="1"/>
      <dgm:spPr/>
      <dgm:t>
        <a:bodyPr/>
        <a:lstStyle/>
        <a:p>
          <a:endParaRPr lang="zh-CN" altLang="en-US"/>
        </a:p>
      </dgm:t>
    </dgm:pt>
    <dgm:pt modelId="{073277C6-732B-40B1-9644-C551FA1F5FEE}" type="parTrans" cxnId="{C4A7794F-EACD-42CF-BE0D-B4BE5C75198E}">
      <dgm:prSet/>
      <dgm:spPr/>
      <dgm:t>
        <a:bodyPr/>
        <a:lstStyle/>
        <a:p>
          <a:endParaRPr lang="zh-CN" altLang="en-US"/>
        </a:p>
      </dgm:t>
    </dgm:pt>
    <dgm:pt modelId="{35A7DB28-8E7E-4862-830C-926EC76D0908}" type="sibTrans" cxnId="{C4A7794F-EACD-42CF-BE0D-B4BE5C75198E}">
      <dgm:prSet/>
      <dgm:spPr/>
      <dgm:t>
        <a:bodyPr/>
        <a:lstStyle/>
        <a:p>
          <a:endParaRPr lang="zh-CN" altLang="en-US"/>
        </a:p>
      </dgm:t>
    </dgm:pt>
    <dgm:pt modelId="{F739C2DB-B4FE-46D5-A894-3AEF5E88FCAA}">
      <dgm:prSet phldrT="[文本]" phldr="1"/>
      <dgm:spPr/>
      <dgm:t>
        <a:bodyPr/>
        <a:lstStyle/>
        <a:p>
          <a:endParaRPr lang="zh-CN" altLang="en-US"/>
        </a:p>
      </dgm:t>
    </dgm:pt>
    <dgm:pt modelId="{A9FEE255-CB6B-494E-BD42-840E0DE17DE2}" type="parTrans" cxnId="{CF262D36-4451-44F8-B3FF-CDF8BE0F39BF}">
      <dgm:prSet/>
      <dgm:spPr/>
      <dgm:t>
        <a:bodyPr/>
        <a:lstStyle/>
        <a:p>
          <a:endParaRPr lang="zh-CN" altLang="en-US"/>
        </a:p>
      </dgm:t>
    </dgm:pt>
    <dgm:pt modelId="{35EA2AD8-89ED-48B2-8A63-2CE050933CEB}" type="sibTrans" cxnId="{CF262D36-4451-44F8-B3FF-CDF8BE0F39BF}">
      <dgm:prSet/>
      <dgm:spPr/>
      <dgm:t>
        <a:bodyPr/>
        <a:lstStyle/>
        <a:p>
          <a:endParaRPr lang="zh-CN" altLang="en-US"/>
        </a:p>
      </dgm:t>
    </dgm:pt>
    <dgm:pt modelId="{FFFDA5CF-DBB5-4217-ACB3-EFFB8F8E4297}">
      <dgm:prSet phldrT="[文本]" phldr="1"/>
      <dgm:spPr/>
      <dgm:t>
        <a:bodyPr/>
        <a:lstStyle/>
        <a:p>
          <a:endParaRPr lang="zh-CN" altLang="en-US"/>
        </a:p>
      </dgm:t>
    </dgm:pt>
    <dgm:pt modelId="{E283D23E-049E-4760-B92F-405C64181484}" type="parTrans" cxnId="{DAEA25ED-3A26-479C-8699-D7C5C34988E9}">
      <dgm:prSet/>
      <dgm:spPr/>
      <dgm:t>
        <a:bodyPr/>
        <a:lstStyle/>
        <a:p>
          <a:endParaRPr lang="zh-CN" altLang="en-US"/>
        </a:p>
      </dgm:t>
    </dgm:pt>
    <dgm:pt modelId="{25C34527-D6E3-4DD5-9FF0-6FB2C93AF833}" type="sibTrans" cxnId="{DAEA25ED-3A26-479C-8699-D7C5C34988E9}">
      <dgm:prSet/>
      <dgm:spPr/>
      <dgm:t>
        <a:bodyPr/>
        <a:lstStyle/>
        <a:p>
          <a:endParaRPr lang="zh-CN" altLang="en-US"/>
        </a:p>
      </dgm:t>
    </dgm:pt>
    <dgm:pt modelId="{3888C0A0-B5E8-46AF-8542-85E4D5D6FB28}">
      <dgm:prSet phldrT="[文本]" phldr="1"/>
      <dgm:spPr/>
      <dgm:t>
        <a:bodyPr/>
        <a:lstStyle/>
        <a:p>
          <a:endParaRPr lang="zh-CN" altLang="en-US"/>
        </a:p>
      </dgm:t>
    </dgm:pt>
    <dgm:pt modelId="{6C3ACC52-C7EC-4909-A7A6-D3A7D62D698E}" type="parTrans" cxnId="{D9D07C7E-BD59-403C-BD1D-7ACD69EFCE2E}">
      <dgm:prSet/>
      <dgm:spPr/>
      <dgm:t>
        <a:bodyPr/>
        <a:lstStyle/>
        <a:p>
          <a:endParaRPr lang="zh-CN" altLang="en-US"/>
        </a:p>
      </dgm:t>
    </dgm:pt>
    <dgm:pt modelId="{367E1D53-6821-45B5-ABF7-1016B67DD3C7}" type="sibTrans" cxnId="{D9D07C7E-BD59-403C-BD1D-7ACD69EFCE2E}">
      <dgm:prSet/>
      <dgm:spPr/>
      <dgm:t>
        <a:bodyPr/>
        <a:lstStyle/>
        <a:p>
          <a:endParaRPr lang="zh-CN" altLang="en-US"/>
        </a:p>
      </dgm:t>
    </dgm:pt>
    <dgm:pt modelId="{00DD2E11-D9F9-4F7F-93F2-6199095486A4}" type="pres">
      <dgm:prSet presAssocID="{38EDB988-0C16-47EE-B959-09D6296AB71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0736D5F5-AC9D-4279-A518-C92A7059EF21}" type="pres">
      <dgm:prSet presAssocID="{5F025878-3CC7-45DB-AE76-CD886DB8616A}" presName="composite" presStyleCnt="0"/>
      <dgm:spPr/>
    </dgm:pt>
    <dgm:pt modelId="{7902E74E-4F8C-45E7-9DB5-FE47C829589E}" type="pres">
      <dgm:prSet presAssocID="{5F025878-3CC7-45DB-AE76-CD886DB8616A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A7FC8E8-05EC-40A9-841D-ABA2F955AC80}" type="pres">
      <dgm:prSet presAssocID="{5F025878-3CC7-45DB-AE76-CD886DB8616A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231793-E74C-4B38-AACA-8EB288C3DD49}" type="pres">
      <dgm:prSet presAssocID="{5F025878-3CC7-45DB-AE76-CD886DB8616A}" presName="BalanceSpacing" presStyleCnt="0"/>
      <dgm:spPr/>
    </dgm:pt>
    <dgm:pt modelId="{6FF2E13C-13FF-4074-BD89-33103FB0FE87}" type="pres">
      <dgm:prSet presAssocID="{5F025878-3CC7-45DB-AE76-CD886DB8616A}" presName="BalanceSpacing1" presStyleCnt="0"/>
      <dgm:spPr/>
    </dgm:pt>
    <dgm:pt modelId="{4811D83D-CCDB-42E6-B949-BB0B6AC474FE}" type="pres">
      <dgm:prSet presAssocID="{04C97FA1-EE45-42F5-8575-7ABC4C26701C}" presName="Accent1Text" presStyleLbl="node1" presStyleIdx="1" presStyleCnt="6"/>
      <dgm:spPr/>
      <dgm:t>
        <a:bodyPr/>
        <a:lstStyle/>
        <a:p>
          <a:endParaRPr lang="zh-CN" altLang="en-US"/>
        </a:p>
      </dgm:t>
    </dgm:pt>
    <dgm:pt modelId="{D9126332-FA16-490F-909F-19F92DB06EAA}" type="pres">
      <dgm:prSet presAssocID="{04C97FA1-EE45-42F5-8575-7ABC4C26701C}" presName="spaceBetweenRectangles" presStyleCnt="0"/>
      <dgm:spPr/>
    </dgm:pt>
    <dgm:pt modelId="{01BFF8B6-2CE4-4184-9468-98600C170E00}" type="pres">
      <dgm:prSet presAssocID="{AAA987C3-97F4-4557-8B63-D92326691D46}" presName="composite" presStyleCnt="0"/>
      <dgm:spPr/>
    </dgm:pt>
    <dgm:pt modelId="{A88C6DA6-03B5-47A5-A3E1-303FF754F6D3}" type="pres">
      <dgm:prSet presAssocID="{AAA987C3-97F4-4557-8B63-D92326691D46}" presName="Parent1" presStyleLbl="node1" presStyleIdx="2" presStyleCnt="6" custLinFactX="13521" custLinFactNeighborX="100000" custLinFactNeighborY="3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1A180D5-87E8-4B72-BD7A-487B491249E3}" type="pres">
      <dgm:prSet presAssocID="{AAA987C3-97F4-4557-8B63-D92326691D4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B2167F-DD0B-4912-8C31-41465138A324}" type="pres">
      <dgm:prSet presAssocID="{AAA987C3-97F4-4557-8B63-D92326691D46}" presName="BalanceSpacing" presStyleCnt="0"/>
      <dgm:spPr/>
    </dgm:pt>
    <dgm:pt modelId="{D8ACB254-4D17-4014-A151-B9AA97DAF91C}" type="pres">
      <dgm:prSet presAssocID="{AAA987C3-97F4-4557-8B63-D92326691D46}" presName="BalanceSpacing1" presStyleCnt="0"/>
      <dgm:spPr/>
    </dgm:pt>
    <dgm:pt modelId="{75BDA859-A87A-4804-B6A3-D0135EB2C84B}" type="pres">
      <dgm:prSet presAssocID="{35A7DB28-8E7E-4862-830C-926EC76D0908}" presName="Accent1Text" presStyleLbl="node1" presStyleIdx="3" presStyleCnt="6" custLinFactX="-9656" custLinFactNeighborX="-100000" custLinFactNeighborY="-711"/>
      <dgm:spPr/>
      <dgm:t>
        <a:bodyPr/>
        <a:lstStyle/>
        <a:p>
          <a:endParaRPr lang="zh-CN" altLang="en-US"/>
        </a:p>
      </dgm:t>
    </dgm:pt>
    <dgm:pt modelId="{7C500E6F-B09B-4187-AE16-8D068409F82E}" type="pres">
      <dgm:prSet presAssocID="{35A7DB28-8E7E-4862-830C-926EC76D0908}" presName="spaceBetweenRectangles" presStyleCnt="0"/>
      <dgm:spPr/>
    </dgm:pt>
    <dgm:pt modelId="{7000A763-4999-4DC3-BE45-CD484C86B01A}" type="pres">
      <dgm:prSet presAssocID="{FFFDA5CF-DBB5-4217-ACB3-EFFB8F8E4297}" presName="composite" presStyleCnt="0"/>
      <dgm:spPr/>
    </dgm:pt>
    <dgm:pt modelId="{4DB3971A-A793-4770-8395-70DD496E6777}" type="pres">
      <dgm:prSet presAssocID="{FFFDA5CF-DBB5-4217-ACB3-EFFB8F8E4297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7F6965B-31BE-4BF7-84CC-B5BC97B7CF8B}" type="pres">
      <dgm:prSet presAssocID="{FFFDA5CF-DBB5-4217-ACB3-EFFB8F8E4297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0CEA406-9C57-4AA4-9CB7-2CE914139204}" type="pres">
      <dgm:prSet presAssocID="{FFFDA5CF-DBB5-4217-ACB3-EFFB8F8E4297}" presName="BalanceSpacing" presStyleCnt="0"/>
      <dgm:spPr/>
    </dgm:pt>
    <dgm:pt modelId="{796EBD83-064D-4C53-809F-B542FFFD781E}" type="pres">
      <dgm:prSet presAssocID="{FFFDA5CF-DBB5-4217-ACB3-EFFB8F8E4297}" presName="BalanceSpacing1" presStyleCnt="0"/>
      <dgm:spPr/>
    </dgm:pt>
    <dgm:pt modelId="{8F48C7BF-90F8-45AC-80D7-DE0726525D45}" type="pres">
      <dgm:prSet presAssocID="{25C34527-D6E3-4DD5-9FF0-6FB2C93AF833}" presName="Accent1Text" presStyleLbl="node1" presStyleIdx="5" presStyleCnt="6" custLinFactNeighborX="-6553" custLinFactNeighborY="-2667"/>
      <dgm:spPr/>
      <dgm:t>
        <a:bodyPr/>
        <a:lstStyle/>
        <a:p>
          <a:endParaRPr lang="zh-CN" altLang="en-US"/>
        </a:p>
      </dgm:t>
    </dgm:pt>
  </dgm:ptLst>
  <dgm:cxnLst>
    <dgm:cxn modelId="{DAEA25ED-3A26-479C-8699-D7C5C34988E9}" srcId="{38EDB988-0C16-47EE-B959-09D6296AB712}" destId="{FFFDA5CF-DBB5-4217-ACB3-EFFB8F8E4297}" srcOrd="2" destOrd="0" parTransId="{E283D23E-049E-4760-B92F-405C64181484}" sibTransId="{25C34527-D6E3-4DD5-9FF0-6FB2C93AF833}"/>
    <dgm:cxn modelId="{D63F7CA4-37BE-459E-A2B1-E725C6C2E84B}" type="presOf" srcId="{35A7DB28-8E7E-4862-830C-926EC76D0908}" destId="{75BDA859-A87A-4804-B6A3-D0135EB2C84B}" srcOrd="0" destOrd="0" presId="urn:microsoft.com/office/officeart/2008/layout/AlternatingHexagons"/>
    <dgm:cxn modelId="{D9D07C7E-BD59-403C-BD1D-7ACD69EFCE2E}" srcId="{FFFDA5CF-DBB5-4217-ACB3-EFFB8F8E4297}" destId="{3888C0A0-B5E8-46AF-8542-85E4D5D6FB28}" srcOrd="0" destOrd="0" parTransId="{6C3ACC52-C7EC-4909-A7A6-D3A7D62D698E}" sibTransId="{367E1D53-6821-45B5-ABF7-1016B67DD3C7}"/>
    <dgm:cxn modelId="{99A69A10-EB57-4F93-A2A9-FFDD340ABA0A}" type="presOf" srcId="{25C34527-D6E3-4DD5-9FF0-6FB2C93AF833}" destId="{8F48C7BF-90F8-45AC-80D7-DE0726525D45}" srcOrd="0" destOrd="0" presId="urn:microsoft.com/office/officeart/2008/layout/AlternatingHexagons"/>
    <dgm:cxn modelId="{CF262D36-4451-44F8-B3FF-CDF8BE0F39BF}" srcId="{AAA987C3-97F4-4557-8B63-D92326691D46}" destId="{F739C2DB-B4FE-46D5-A894-3AEF5E88FCAA}" srcOrd="0" destOrd="0" parTransId="{A9FEE255-CB6B-494E-BD42-840E0DE17DE2}" sibTransId="{35EA2AD8-89ED-48B2-8A63-2CE050933CEB}"/>
    <dgm:cxn modelId="{0EC1D8A9-CC61-4CDD-B3F4-3B80CEBA5753}" type="presOf" srcId="{4692ED2B-ACAD-4DCD-8CAC-96F09667CEDA}" destId="{FA7FC8E8-05EC-40A9-841D-ABA2F955AC80}" srcOrd="0" destOrd="0" presId="urn:microsoft.com/office/officeart/2008/layout/AlternatingHexagons"/>
    <dgm:cxn modelId="{D987BB20-EC9E-4680-A706-FF3A5B508AF1}" type="presOf" srcId="{F739C2DB-B4FE-46D5-A894-3AEF5E88FCAA}" destId="{51A180D5-87E8-4B72-BD7A-487B491249E3}" srcOrd="0" destOrd="0" presId="urn:microsoft.com/office/officeart/2008/layout/AlternatingHexagons"/>
    <dgm:cxn modelId="{C4A7794F-EACD-42CF-BE0D-B4BE5C75198E}" srcId="{38EDB988-0C16-47EE-B959-09D6296AB712}" destId="{AAA987C3-97F4-4557-8B63-D92326691D46}" srcOrd="1" destOrd="0" parTransId="{073277C6-732B-40B1-9644-C551FA1F5FEE}" sibTransId="{35A7DB28-8E7E-4862-830C-926EC76D0908}"/>
    <dgm:cxn modelId="{39ADFEC6-F999-4456-96D7-42B78BE8725D}" srcId="{5F025878-3CC7-45DB-AE76-CD886DB8616A}" destId="{4692ED2B-ACAD-4DCD-8CAC-96F09667CEDA}" srcOrd="0" destOrd="0" parTransId="{47012BF7-23AC-417A-92AF-FE03917DAC51}" sibTransId="{602CDC14-73E1-4941-9DE0-3C1E0A6E6133}"/>
    <dgm:cxn modelId="{C1800644-04EF-45AE-B0DE-4010951AF6E6}" type="presOf" srcId="{04C97FA1-EE45-42F5-8575-7ABC4C26701C}" destId="{4811D83D-CCDB-42E6-B949-BB0B6AC474FE}" srcOrd="0" destOrd="0" presId="urn:microsoft.com/office/officeart/2008/layout/AlternatingHexagons"/>
    <dgm:cxn modelId="{A5BB5215-5563-433B-AC2E-06386ACFF3BE}" type="presOf" srcId="{AAA987C3-97F4-4557-8B63-D92326691D46}" destId="{A88C6DA6-03B5-47A5-A3E1-303FF754F6D3}" srcOrd="0" destOrd="0" presId="urn:microsoft.com/office/officeart/2008/layout/AlternatingHexagons"/>
    <dgm:cxn modelId="{E54CC32C-27C6-4851-AC0F-E065181C3E96}" type="presOf" srcId="{3888C0A0-B5E8-46AF-8542-85E4D5D6FB28}" destId="{37F6965B-31BE-4BF7-84CC-B5BC97B7CF8B}" srcOrd="0" destOrd="0" presId="urn:microsoft.com/office/officeart/2008/layout/AlternatingHexagons"/>
    <dgm:cxn modelId="{0B233AAA-7034-428E-BB06-3DFCB3DDD015}" type="presOf" srcId="{FFFDA5CF-DBB5-4217-ACB3-EFFB8F8E4297}" destId="{4DB3971A-A793-4770-8395-70DD496E6777}" srcOrd="0" destOrd="0" presId="urn:microsoft.com/office/officeart/2008/layout/AlternatingHexagons"/>
    <dgm:cxn modelId="{B3077318-E001-4D16-8100-CDF1088367CB}" srcId="{38EDB988-0C16-47EE-B959-09D6296AB712}" destId="{5F025878-3CC7-45DB-AE76-CD886DB8616A}" srcOrd="0" destOrd="0" parTransId="{C192AFBB-357C-4F9B-B88E-D5A45BF118C3}" sibTransId="{04C97FA1-EE45-42F5-8575-7ABC4C26701C}"/>
    <dgm:cxn modelId="{9B37617C-1549-4E0D-AC59-60EFE962EEE2}" type="presOf" srcId="{38EDB988-0C16-47EE-B959-09D6296AB712}" destId="{00DD2E11-D9F9-4F7F-93F2-6199095486A4}" srcOrd="0" destOrd="0" presId="urn:microsoft.com/office/officeart/2008/layout/AlternatingHexagons"/>
    <dgm:cxn modelId="{8FB9917A-F51A-4707-A4CB-1E6F5DF98F60}" type="presOf" srcId="{5F025878-3CC7-45DB-AE76-CD886DB8616A}" destId="{7902E74E-4F8C-45E7-9DB5-FE47C829589E}" srcOrd="0" destOrd="0" presId="urn:microsoft.com/office/officeart/2008/layout/AlternatingHexagons"/>
    <dgm:cxn modelId="{6D404D7B-B503-41AA-B038-776C92AF4DF6}" type="presParOf" srcId="{00DD2E11-D9F9-4F7F-93F2-6199095486A4}" destId="{0736D5F5-AC9D-4279-A518-C92A7059EF21}" srcOrd="0" destOrd="0" presId="urn:microsoft.com/office/officeart/2008/layout/AlternatingHexagons"/>
    <dgm:cxn modelId="{0BBA89CA-B241-4A24-8F65-8A8DF9A57237}" type="presParOf" srcId="{0736D5F5-AC9D-4279-A518-C92A7059EF21}" destId="{7902E74E-4F8C-45E7-9DB5-FE47C829589E}" srcOrd="0" destOrd="0" presId="urn:microsoft.com/office/officeart/2008/layout/AlternatingHexagons"/>
    <dgm:cxn modelId="{98D31702-E0BC-465C-BFF8-BD4825D017AC}" type="presParOf" srcId="{0736D5F5-AC9D-4279-A518-C92A7059EF21}" destId="{FA7FC8E8-05EC-40A9-841D-ABA2F955AC80}" srcOrd="1" destOrd="0" presId="urn:microsoft.com/office/officeart/2008/layout/AlternatingHexagons"/>
    <dgm:cxn modelId="{CC97DA0A-0ED7-4F62-8A7D-CD8E54C692C1}" type="presParOf" srcId="{0736D5F5-AC9D-4279-A518-C92A7059EF21}" destId="{40231793-E74C-4B38-AACA-8EB288C3DD49}" srcOrd="2" destOrd="0" presId="urn:microsoft.com/office/officeart/2008/layout/AlternatingHexagons"/>
    <dgm:cxn modelId="{3276FE49-5E7C-474A-82F4-CC33D47248DB}" type="presParOf" srcId="{0736D5F5-AC9D-4279-A518-C92A7059EF21}" destId="{6FF2E13C-13FF-4074-BD89-33103FB0FE87}" srcOrd="3" destOrd="0" presId="urn:microsoft.com/office/officeart/2008/layout/AlternatingHexagons"/>
    <dgm:cxn modelId="{C9A7DDD1-E644-4F0B-852F-69CD6CF54394}" type="presParOf" srcId="{0736D5F5-AC9D-4279-A518-C92A7059EF21}" destId="{4811D83D-CCDB-42E6-B949-BB0B6AC474FE}" srcOrd="4" destOrd="0" presId="urn:microsoft.com/office/officeart/2008/layout/AlternatingHexagons"/>
    <dgm:cxn modelId="{950BF865-6382-4957-A08B-11C43A400F89}" type="presParOf" srcId="{00DD2E11-D9F9-4F7F-93F2-6199095486A4}" destId="{D9126332-FA16-490F-909F-19F92DB06EAA}" srcOrd="1" destOrd="0" presId="urn:microsoft.com/office/officeart/2008/layout/AlternatingHexagons"/>
    <dgm:cxn modelId="{0C6A424B-466B-45D3-B765-691C14488ECD}" type="presParOf" srcId="{00DD2E11-D9F9-4F7F-93F2-6199095486A4}" destId="{01BFF8B6-2CE4-4184-9468-98600C170E00}" srcOrd="2" destOrd="0" presId="urn:microsoft.com/office/officeart/2008/layout/AlternatingHexagons"/>
    <dgm:cxn modelId="{F693B97C-8B32-454F-92C7-A2207DCD5F3F}" type="presParOf" srcId="{01BFF8B6-2CE4-4184-9468-98600C170E00}" destId="{A88C6DA6-03B5-47A5-A3E1-303FF754F6D3}" srcOrd="0" destOrd="0" presId="urn:microsoft.com/office/officeart/2008/layout/AlternatingHexagons"/>
    <dgm:cxn modelId="{C201CDF8-6FA8-4ACC-90AA-FCB2608A2659}" type="presParOf" srcId="{01BFF8B6-2CE4-4184-9468-98600C170E00}" destId="{51A180D5-87E8-4B72-BD7A-487B491249E3}" srcOrd="1" destOrd="0" presId="urn:microsoft.com/office/officeart/2008/layout/AlternatingHexagons"/>
    <dgm:cxn modelId="{BDC9B4A0-B5CC-467A-8D81-403B1B57734F}" type="presParOf" srcId="{01BFF8B6-2CE4-4184-9468-98600C170E00}" destId="{31B2167F-DD0B-4912-8C31-41465138A324}" srcOrd="2" destOrd="0" presId="urn:microsoft.com/office/officeart/2008/layout/AlternatingHexagons"/>
    <dgm:cxn modelId="{018CEBC5-D073-4378-93E7-13AF7EB775CD}" type="presParOf" srcId="{01BFF8B6-2CE4-4184-9468-98600C170E00}" destId="{D8ACB254-4D17-4014-A151-B9AA97DAF91C}" srcOrd="3" destOrd="0" presId="urn:microsoft.com/office/officeart/2008/layout/AlternatingHexagons"/>
    <dgm:cxn modelId="{EF0C2269-8537-4EED-A8B0-D08F60327EF1}" type="presParOf" srcId="{01BFF8B6-2CE4-4184-9468-98600C170E00}" destId="{75BDA859-A87A-4804-B6A3-D0135EB2C84B}" srcOrd="4" destOrd="0" presId="urn:microsoft.com/office/officeart/2008/layout/AlternatingHexagons"/>
    <dgm:cxn modelId="{F0C0DAC3-493D-4236-92DB-583F316D2BC0}" type="presParOf" srcId="{00DD2E11-D9F9-4F7F-93F2-6199095486A4}" destId="{7C500E6F-B09B-4187-AE16-8D068409F82E}" srcOrd="3" destOrd="0" presId="urn:microsoft.com/office/officeart/2008/layout/AlternatingHexagons"/>
    <dgm:cxn modelId="{D85D8FE2-BE77-40F8-B877-B61C01A7B8DC}" type="presParOf" srcId="{00DD2E11-D9F9-4F7F-93F2-6199095486A4}" destId="{7000A763-4999-4DC3-BE45-CD484C86B01A}" srcOrd="4" destOrd="0" presId="urn:microsoft.com/office/officeart/2008/layout/AlternatingHexagons"/>
    <dgm:cxn modelId="{6053634F-51B2-46E3-9F21-687701E416E8}" type="presParOf" srcId="{7000A763-4999-4DC3-BE45-CD484C86B01A}" destId="{4DB3971A-A793-4770-8395-70DD496E6777}" srcOrd="0" destOrd="0" presId="urn:microsoft.com/office/officeart/2008/layout/AlternatingHexagons"/>
    <dgm:cxn modelId="{9D491940-62FF-4845-880B-4B987A659FA2}" type="presParOf" srcId="{7000A763-4999-4DC3-BE45-CD484C86B01A}" destId="{37F6965B-31BE-4BF7-84CC-B5BC97B7CF8B}" srcOrd="1" destOrd="0" presId="urn:microsoft.com/office/officeart/2008/layout/AlternatingHexagons"/>
    <dgm:cxn modelId="{B8676DF7-6EBE-495F-A745-EE534709F1EE}" type="presParOf" srcId="{7000A763-4999-4DC3-BE45-CD484C86B01A}" destId="{B0CEA406-9C57-4AA4-9CB7-2CE914139204}" srcOrd="2" destOrd="0" presId="urn:microsoft.com/office/officeart/2008/layout/AlternatingHexagons"/>
    <dgm:cxn modelId="{D85D47C4-C396-4EA5-B143-2848BE3025FC}" type="presParOf" srcId="{7000A763-4999-4DC3-BE45-CD484C86B01A}" destId="{796EBD83-064D-4C53-809F-B542FFFD781E}" srcOrd="3" destOrd="0" presId="urn:microsoft.com/office/officeart/2008/layout/AlternatingHexagons"/>
    <dgm:cxn modelId="{8E4ED724-866B-4FE4-B4CC-6216211640C4}" type="presParOf" srcId="{7000A763-4999-4DC3-BE45-CD484C86B01A}" destId="{8F48C7BF-90F8-45AC-80D7-DE0726525D4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27D7D1-A2A7-47DA-8C08-EAF54A7E4A1B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66796BD1-64EE-4F51-A77A-B799708A06DA}">
      <dgm:prSet phldrT="[文本]" phldr="1"/>
      <dgm:spPr/>
      <dgm:t>
        <a:bodyPr/>
        <a:lstStyle/>
        <a:p>
          <a:endParaRPr lang="zh-CN" altLang="en-US" dirty="0"/>
        </a:p>
      </dgm:t>
    </dgm:pt>
    <dgm:pt modelId="{C16B9C38-169E-4C81-9454-6DD87242D053}" type="parTrans" cxnId="{E55FA152-D3B9-4AED-BE54-7F74A44E5DB3}">
      <dgm:prSet/>
      <dgm:spPr/>
      <dgm:t>
        <a:bodyPr/>
        <a:lstStyle/>
        <a:p>
          <a:endParaRPr lang="zh-CN" altLang="en-US"/>
        </a:p>
      </dgm:t>
    </dgm:pt>
    <dgm:pt modelId="{ACF0B269-E3E7-4AAA-8217-FF9603E73162}" type="sibTrans" cxnId="{E55FA152-D3B9-4AED-BE54-7F74A44E5DB3}">
      <dgm:prSet/>
      <dgm:spPr/>
      <dgm:t>
        <a:bodyPr/>
        <a:lstStyle/>
        <a:p>
          <a:endParaRPr lang="zh-CN" altLang="en-US"/>
        </a:p>
      </dgm:t>
    </dgm:pt>
    <dgm:pt modelId="{4B635B99-000E-44B2-BB7F-9EFE7F34EE75}">
      <dgm:prSet phldrT="[文本]" phldr="1"/>
      <dgm:spPr>
        <a:solidFill>
          <a:srgbClr val="85D4D5"/>
        </a:solidFill>
      </dgm:spPr>
      <dgm:t>
        <a:bodyPr/>
        <a:lstStyle/>
        <a:p>
          <a:endParaRPr lang="zh-CN" altLang="en-US"/>
        </a:p>
      </dgm:t>
    </dgm:pt>
    <dgm:pt modelId="{A1C7E517-EF5A-44F7-94FC-D055F36F194E}" type="parTrans" cxnId="{A62843B2-DD87-4B00-BF31-7025A00567EB}">
      <dgm:prSet/>
      <dgm:spPr/>
      <dgm:t>
        <a:bodyPr/>
        <a:lstStyle/>
        <a:p>
          <a:endParaRPr lang="zh-CN" altLang="en-US"/>
        </a:p>
      </dgm:t>
    </dgm:pt>
    <dgm:pt modelId="{21596BC8-3A1C-449F-AB09-B0FAC2824B44}" type="sibTrans" cxnId="{A62843B2-DD87-4B00-BF31-7025A00567EB}">
      <dgm:prSet/>
      <dgm:spPr/>
      <dgm:t>
        <a:bodyPr/>
        <a:lstStyle/>
        <a:p>
          <a:endParaRPr lang="zh-CN" altLang="en-US"/>
        </a:p>
      </dgm:t>
    </dgm:pt>
    <dgm:pt modelId="{866F0DA0-E68E-4791-A970-B866E6AFCF59}">
      <dgm:prSet phldrT="[文本]" phldr="1"/>
      <dgm:spPr>
        <a:solidFill>
          <a:schemeClr val="accent4"/>
        </a:solidFill>
      </dgm:spPr>
      <dgm:t>
        <a:bodyPr/>
        <a:lstStyle/>
        <a:p>
          <a:endParaRPr lang="zh-CN" altLang="en-US"/>
        </a:p>
      </dgm:t>
    </dgm:pt>
    <dgm:pt modelId="{9854E8DB-4B8C-4BBA-9727-14A694F29AA3}" type="parTrans" cxnId="{7B35050D-66DE-4A9E-BEB2-0A4D3FD54BCB}">
      <dgm:prSet/>
      <dgm:spPr/>
      <dgm:t>
        <a:bodyPr/>
        <a:lstStyle/>
        <a:p>
          <a:endParaRPr lang="zh-CN" altLang="en-US"/>
        </a:p>
      </dgm:t>
    </dgm:pt>
    <dgm:pt modelId="{61A8EFC3-4D10-4CD2-9983-E1DDA6D2915E}" type="sibTrans" cxnId="{7B35050D-66DE-4A9E-BEB2-0A4D3FD54BCB}">
      <dgm:prSet/>
      <dgm:spPr/>
      <dgm:t>
        <a:bodyPr/>
        <a:lstStyle/>
        <a:p>
          <a:endParaRPr lang="zh-CN" altLang="en-US"/>
        </a:p>
      </dgm:t>
    </dgm:pt>
    <dgm:pt modelId="{C35B8C75-7885-4E5F-A076-05B8522D1D73}">
      <dgm:prSet phldrT="[文本]" phldr="1"/>
      <dgm:spPr>
        <a:solidFill>
          <a:srgbClr val="F6A2A2"/>
        </a:solidFill>
      </dgm:spPr>
      <dgm:t>
        <a:bodyPr/>
        <a:lstStyle/>
        <a:p>
          <a:endParaRPr lang="zh-CN" altLang="en-US"/>
        </a:p>
      </dgm:t>
    </dgm:pt>
    <dgm:pt modelId="{4E703DA8-AD44-46FB-AED1-6892D41DFE70}" type="parTrans" cxnId="{4792D9E7-FA96-434D-A5F4-4866D9DFFA0B}">
      <dgm:prSet/>
      <dgm:spPr/>
      <dgm:t>
        <a:bodyPr/>
        <a:lstStyle/>
        <a:p>
          <a:endParaRPr lang="zh-CN" altLang="en-US"/>
        </a:p>
      </dgm:t>
    </dgm:pt>
    <dgm:pt modelId="{DFC465B3-C535-40CF-809E-9B96E6658229}" type="sibTrans" cxnId="{4792D9E7-FA96-434D-A5F4-4866D9DFFA0B}">
      <dgm:prSet/>
      <dgm:spPr/>
      <dgm:t>
        <a:bodyPr/>
        <a:lstStyle/>
        <a:p>
          <a:endParaRPr lang="zh-CN" altLang="en-US"/>
        </a:p>
      </dgm:t>
    </dgm:pt>
    <dgm:pt modelId="{92FC368C-05B4-40DC-A458-6C4F8996E87C}">
      <dgm:prSet phldrT="[文本]" phldr="1"/>
      <dgm:spPr>
        <a:solidFill>
          <a:srgbClr val="FFFF00"/>
        </a:solidFill>
      </dgm:spPr>
      <dgm:t>
        <a:bodyPr/>
        <a:lstStyle/>
        <a:p>
          <a:endParaRPr lang="zh-CN" altLang="en-US"/>
        </a:p>
      </dgm:t>
    </dgm:pt>
    <dgm:pt modelId="{340343B3-8860-47D9-902C-8412739DA03F}" type="parTrans" cxnId="{9A13D9D7-686C-44CE-A329-3871D9FA84ED}">
      <dgm:prSet/>
      <dgm:spPr/>
      <dgm:t>
        <a:bodyPr/>
        <a:lstStyle/>
        <a:p>
          <a:endParaRPr lang="zh-CN" altLang="en-US"/>
        </a:p>
      </dgm:t>
    </dgm:pt>
    <dgm:pt modelId="{48FBCF27-3943-4468-BA97-0CD040EF69B5}" type="sibTrans" cxnId="{9A13D9D7-686C-44CE-A329-3871D9FA84ED}">
      <dgm:prSet/>
      <dgm:spPr>
        <a:solidFill>
          <a:srgbClr val="FFFF00"/>
        </a:solidFill>
      </dgm:spPr>
      <dgm:t>
        <a:bodyPr/>
        <a:lstStyle/>
        <a:p>
          <a:endParaRPr lang="zh-CN" altLang="en-US"/>
        </a:p>
      </dgm:t>
    </dgm:pt>
    <dgm:pt modelId="{90F24113-646A-42E3-853F-6B548F7D2B45}" type="pres">
      <dgm:prSet presAssocID="{2727D7D1-A2A7-47DA-8C08-EAF54A7E4A1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8FBD2A-4075-4C02-82F0-441EC9D843A8}" type="pres">
      <dgm:prSet presAssocID="{66796BD1-64EE-4F51-A77A-B799708A06D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D90BDD-47B9-44CA-95C7-BC368A6251CD}" type="pres">
      <dgm:prSet presAssocID="{ACF0B269-E3E7-4AAA-8217-FF9603E73162}" presName="sibTrans" presStyleLbl="sibTrans2D1" presStyleIdx="0" presStyleCnt="5"/>
      <dgm:spPr/>
      <dgm:t>
        <a:bodyPr/>
        <a:lstStyle/>
        <a:p>
          <a:endParaRPr lang="zh-CN" altLang="en-US"/>
        </a:p>
      </dgm:t>
    </dgm:pt>
    <dgm:pt modelId="{2A6556A2-A0B8-442B-8B06-F0968476A616}" type="pres">
      <dgm:prSet presAssocID="{ACF0B269-E3E7-4AAA-8217-FF9603E73162}" presName="connectorText" presStyleLbl="sibTrans2D1" presStyleIdx="0" presStyleCnt="5"/>
      <dgm:spPr/>
      <dgm:t>
        <a:bodyPr/>
        <a:lstStyle/>
        <a:p>
          <a:endParaRPr lang="zh-CN" altLang="en-US"/>
        </a:p>
      </dgm:t>
    </dgm:pt>
    <dgm:pt modelId="{7B1FBCF5-DD1B-4DCE-83FB-06E50E4EF191}" type="pres">
      <dgm:prSet presAssocID="{4B635B99-000E-44B2-BB7F-9EFE7F34EE7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0A50E16-97A8-4F2B-8993-BE6E645C1376}" type="pres">
      <dgm:prSet presAssocID="{21596BC8-3A1C-449F-AB09-B0FAC2824B44}" presName="sibTrans" presStyleLbl="sibTrans2D1" presStyleIdx="1" presStyleCnt="5"/>
      <dgm:spPr/>
      <dgm:t>
        <a:bodyPr/>
        <a:lstStyle/>
        <a:p>
          <a:endParaRPr lang="zh-CN" altLang="en-US"/>
        </a:p>
      </dgm:t>
    </dgm:pt>
    <dgm:pt modelId="{444AB199-424D-4446-AEF7-61F53DA6F013}" type="pres">
      <dgm:prSet presAssocID="{21596BC8-3A1C-449F-AB09-B0FAC2824B44}" presName="connectorText" presStyleLbl="sibTrans2D1" presStyleIdx="1" presStyleCnt="5"/>
      <dgm:spPr/>
      <dgm:t>
        <a:bodyPr/>
        <a:lstStyle/>
        <a:p>
          <a:endParaRPr lang="zh-CN" altLang="en-US"/>
        </a:p>
      </dgm:t>
    </dgm:pt>
    <dgm:pt modelId="{283C607E-598D-4070-B9DA-EE8AFFFC92D7}" type="pres">
      <dgm:prSet presAssocID="{866F0DA0-E68E-4791-A970-B866E6AFCF5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D4FB2DD-CFDD-47C5-AC81-D84074830EF5}" type="pres">
      <dgm:prSet presAssocID="{61A8EFC3-4D10-4CD2-9983-E1DDA6D2915E}" presName="sibTrans" presStyleLbl="sibTrans2D1" presStyleIdx="2" presStyleCnt="5"/>
      <dgm:spPr/>
      <dgm:t>
        <a:bodyPr/>
        <a:lstStyle/>
        <a:p>
          <a:endParaRPr lang="zh-CN" altLang="en-US"/>
        </a:p>
      </dgm:t>
    </dgm:pt>
    <dgm:pt modelId="{DE96F0BB-DA31-48D3-B185-E0FEFBF7448D}" type="pres">
      <dgm:prSet presAssocID="{61A8EFC3-4D10-4CD2-9983-E1DDA6D2915E}" presName="connectorText" presStyleLbl="sibTrans2D1" presStyleIdx="2" presStyleCnt="5"/>
      <dgm:spPr/>
      <dgm:t>
        <a:bodyPr/>
        <a:lstStyle/>
        <a:p>
          <a:endParaRPr lang="zh-CN" altLang="en-US"/>
        </a:p>
      </dgm:t>
    </dgm:pt>
    <dgm:pt modelId="{6B67FCFA-B2C9-42F2-93C5-6EA36C038F00}" type="pres">
      <dgm:prSet presAssocID="{C35B8C75-7885-4E5F-A076-05B8522D1D7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E0B342-A354-422E-8E45-733438243017}" type="pres">
      <dgm:prSet presAssocID="{DFC465B3-C535-40CF-809E-9B96E6658229}" presName="sibTrans" presStyleLbl="sibTrans2D1" presStyleIdx="3" presStyleCnt="5"/>
      <dgm:spPr/>
      <dgm:t>
        <a:bodyPr/>
        <a:lstStyle/>
        <a:p>
          <a:endParaRPr lang="zh-CN" altLang="en-US"/>
        </a:p>
      </dgm:t>
    </dgm:pt>
    <dgm:pt modelId="{A8532367-1773-4E45-85D9-86E2C8FE5C6B}" type="pres">
      <dgm:prSet presAssocID="{DFC465B3-C535-40CF-809E-9B96E6658229}" presName="connectorText" presStyleLbl="sibTrans2D1" presStyleIdx="3" presStyleCnt="5"/>
      <dgm:spPr/>
      <dgm:t>
        <a:bodyPr/>
        <a:lstStyle/>
        <a:p>
          <a:endParaRPr lang="zh-CN" altLang="en-US"/>
        </a:p>
      </dgm:t>
    </dgm:pt>
    <dgm:pt modelId="{1B907BB7-BB13-4555-8144-5BEA54BC3814}" type="pres">
      <dgm:prSet presAssocID="{92FC368C-05B4-40DC-A458-6C4F8996E87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E225CA8-C817-48F3-A108-208BD9C5A027}" type="pres">
      <dgm:prSet presAssocID="{48FBCF27-3943-4468-BA97-0CD040EF69B5}" presName="sibTrans" presStyleLbl="sibTrans2D1" presStyleIdx="4" presStyleCnt="5"/>
      <dgm:spPr/>
      <dgm:t>
        <a:bodyPr/>
        <a:lstStyle/>
        <a:p>
          <a:endParaRPr lang="zh-CN" altLang="en-US"/>
        </a:p>
      </dgm:t>
    </dgm:pt>
    <dgm:pt modelId="{9ED4BDD5-F2F1-4940-9480-505687DB46A8}" type="pres">
      <dgm:prSet presAssocID="{48FBCF27-3943-4468-BA97-0CD040EF69B5}" presName="connectorText" presStyleLbl="sibTrans2D1" presStyleIdx="4" presStyleCnt="5"/>
      <dgm:spPr/>
      <dgm:t>
        <a:bodyPr/>
        <a:lstStyle/>
        <a:p>
          <a:endParaRPr lang="zh-CN" altLang="en-US"/>
        </a:p>
      </dgm:t>
    </dgm:pt>
  </dgm:ptLst>
  <dgm:cxnLst>
    <dgm:cxn modelId="{27B53527-37E7-43EA-9A88-684549B3EF04}" type="presOf" srcId="{66796BD1-64EE-4F51-A77A-B799708A06DA}" destId="{358FBD2A-4075-4C02-82F0-441EC9D843A8}" srcOrd="0" destOrd="0" presId="urn:microsoft.com/office/officeart/2005/8/layout/cycle2"/>
    <dgm:cxn modelId="{9A13D9D7-686C-44CE-A329-3871D9FA84ED}" srcId="{2727D7D1-A2A7-47DA-8C08-EAF54A7E4A1B}" destId="{92FC368C-05B4-40DC-A458-6C4F8996E87C}" srcOrd="4" destOrd="0" parTransId="{340343B3-8860-47D9-902C-8412739DA03F}" sibTransId="{48FBCF27-3943-4468-BA97-0CD040EF69B5}"/>
    <dgm:cxn modelId="{7B35050D-66DE-4A9E-BEB2-0A4D3FD54BCB}" srcId="{2727D7D1-A2A7-47DA-8C08-EAF54A7E4A1B}" destId="{866F0DA0-E68E-4791-A970-B866E6AFCF59}" srcOrd="2" destOrd="0" parTransId="{9854E8DB-4B8C-4BBA-9727-14A694F29AA3}" sibTransId="{61A8EFC3-4D10-4CD2-9983-E1DDA6D2915E}"/>
    <dgm:cxn modelId="{D6A4847B-A116-46C6-9FB8-C57E5352B9C6}" type="presOf" srcId="{2727D7D1-A2A7-47DA-8C08-EAF54A7E4A1B}" destId="{90F24113-646A-42E3-853F-6B548F7D2B45}" srcOrd="0" destOrd="0" presId="urn:microsoft.com/office/officeart/2005/8/layout/cycle2"/>
    <dgm:cxn modelId="{2C9B1655-E479-4AA4-B43B-F0E4DA61D72A}" type="presOf" srcId="{92FC368C-05B4-40DC-A458-6C4F8996E87C}" destId="{1B907BB7-BB13-4555-8144-5BEA54BC3814}" srcOrd="0" destOrd="0" presId="urn:microsoft.com/office/officeart/2005/8/layout/cycle2"/>
    <dgm:cxn modelId="{BC72D822-D400-4ABF-8070-B761EFBFC043}" type="presOf" srcId="{61A8EFC3-4D10-4CD2-9983-E1DDA6D2915E}" destId="{DE96F0BB-DA31-48D3-B185-E0FEFBF7448D}" srcOrd="1" destOrd="0" presId="urn:microsoft.com/office/officeart/2005/8/layout/cycle2"/>
    <dgm:cxn modelId="{394482A5-676A-40EA-917B-FD7FCF609F60}" type="presOf" srcId="{4B635B99-000E-44B2-BB7F-9EFE7F34EE75}" destId="{7B1FBCF5-DD1B-4DCE-83FB-06E50E4EF191}" srcOrd="0" destOrd="0" presId="urn:microsoft.com/office/officeart/2005/8/layout/cycle2"/>
    <dgm:cxn modelId="{7D26D4DB-D643-4D6F-9926-DA7A10E480B6}" type="presOf" srcId="{C35B8C75-7885-4E5F-A076-05B8522D1D73}" destId="{6B67FCFA-B2C9-42F2-93C5-6EA36C038F00}" srcOrd="0" destOrd="0" presId="urn:microsoft.com/office/officeart/2005/8/layout/cycle2"/>
    <dgm:cxn modelId="{761A46E6-EE05-4ABE-9CC2-F6ECEC1616B2}" type="presOf" srcId="{48FBCF27-3943-4468-BA97-0CD040EF69B5}" destId="{2E225CA8-C817-48F3-A108-208BD9C5A027}" srcOrd="0" destOrd="0" presId="urn:microsoft.com/office/officeart/2005/8/layout/cycle2"/>
    <dgm:cxn modelId="{E979EA99-9635-4234-82A6-77C58D45A2A6}" type="presOf" srcId="{866F0DA0-E68E-4791-A970-B866E6AFCF59}" destId="{283C607E-598D-4070-B9DA-EE8AFFFC92D7}" srcOrd="0" destOrd="0" presId="urn:microsoft.com/office/officeart/2005/8/layout/cycle2"/>
    <dgm:cxn modelId="{7B53348B-CEAD-4674-8382-E8E9F49DC1A2}" type="presOf" srcId="{DFC465B3-C535-40CF-809E-9B96E6658229}" destId="{06E0B342-A354-422E-8E45-733438243017}" srcOrd="0" destOrd="0" presId="urn:microsoft.com/office/officeart/2005/8/layout/cycle2"/>
    <dgm:cxn modelId="{4792D9E7-FA96-434D-A5F4-4866D9DFFA0B}" srcId="{2727D7D1-A2A7-47DA-8C08-EAF54A7E4A1B}" destId="{C35B8C75-7885-4E5F-A076-05B8522D1D73}" srcOrd="3" destOrd="0" parTransId="{4E703DA8-AD44-46FB-AED1-6892D41DFE70}" sibTransId="{DFC465B3-C535-40CF-809E-9B96E6658229}"/>
    <dgm:cxn modelId="{E55FA152-D3B9-4AED-BE54-7F74A44E5DB3}" srcId="{2727D7D1-A2A7-47DA-8C08-EAF54A7E4A1B}" destId="{66796BD1-64EE-4F51-A77A-B799708A06DA}" srcOrd="0" destOrd="0" parTransId="{C16B9C38-169E-4C81-9454-6DD87242D053}" sibTransId="{ACF0B269-E3E7-4AAA-8217-FF9603E73162}"/>
    <dgm:cxn modelId="{012099AB-5BB1-4D59-B6EB-1F3B0F9A4509}" type="presOf" srcId="{ACF0B269-E3E7-4AAA-8217-FF9603E73162}" destId="{2A6556A2-A0B8-442B-8B06-F0968476A616}" srcOrd="1" destOrd="0" presId="urn:microsoft.com/office/officeart/2005/8/layout/cycle2"/>
    <dgm:cxn modelId="{FCFD3137-B0A4-415D-9C14-C956965089BD}" type="presOf" srcId="{61A8EFC3-4D10-4CD2-9983-E1DDA6D2915E}" destId="{1D4FB2DD-CFDD-47C5-AC81-D84074830EF5}" srcOrd="0" destOrd="0" presId="urn:microsoft.com/office/officeart/2005/8/layout/cycle2"/>
    <dgm:cxn modelId="{E9C16EE3-1D5C-4717-AEA3-05C197F26DFB}" type="presOf" srcId="{48FBCF27-3943-4468-BA97-0CD040EF69B5}" destId="{9ED4BDD5-F2F1-4940-9480-505687DB46A8}" srcOrd="1" destOrd="0" presId="urn:microsoft.com/office/officeart/2005/8/layout/cycle2"/>
    <dgm:cxn modelId="{9484127D-6A65-475D-824A-982E59BC7FF0}" type="presOf" srcId="{DFC465B3-C535-40CF-809E-9B96E6658229}" destId="{A8532367-1773-4E45-85D9-86E2C8FE5C6B}" srcOrd="1" destOrd="0" presId="urn:microsoft.com/office/officeart/2005/8/layout/cycle2"/>
    <dgm:cxn modelId="{6E5B4B3A-E2CB-4C3A-8D5D-1A02736D3EBF}" type="presOf" srcId="{21596BC8-3A1C-449F-AB09-B0FAC2824B44}" destId="{444AB199-424D-4446-AEF7-61F53DA6F013}" srcOrd="1" destOrd="0" presId="urn:microsoft.com/office/officeart/2005/8/layout/cycle2"/>
    <dgm:cxn modelId="{A62843B2-DD87-4B00-BF31-7025A00567EB}" srcId="{2727D7D1-A2A7-47DA-8C08-EAF54A7E4A1B}" destId="{4B635B99-000E-44B2-BB7F-9EFE7F34EE75}" srcOrd="1" destOrd="0" parTransId="{A1C7E517-EF5A-44F7-94FC-D055F36F194E}" sibTransId="{21596BC8-3A1C-449F-AB09-B0FAC2824B44}"/>
    <dgm:cxn modelId="{8F922620-14C1-4732-B0A7-09285666550E}" type="presOf" srcId="{ACF0B269-E3E7-4AAA-8217-FF9603E73162}" destId="{50D90BDD-47B9-44CA-95C7-BC368A6251CD}" srcOrd="0" destOrd="0" presId="urn:microsoft.com/office/officeart/2005/8/layout/cycle2"/>
    <dgm:cxn modelId="{AB456BBB-6303-4F97-BB50-AEB05601CE4B}" type="presOf" srcId="{21596BC8-3A1C-449F-AB09-B0FAC2824B44}" destId="{80A50E16-97A8-4F2B-8993-BE6E645C1376}" srcOrd="0" destOrd="0" presId="urn:microsoft.com/office/officeart/2005/8/layout/cycle2"/>
    <dgm:cxn modelId="{D442EE3B-75BE-4160-8F44-E921449D2638}" type="presParOf" srcId="{90F24113-646A-42E3-853F-6B548F7D2B45}" destId="{358FBD2A-4075-4C02-82F0-441EC9D843A8}" srcOrd="0" destOrd="0" presId="urn:microsoft.com/office/officeart/2005/8/layout/cycle2"/>
    <dgm:cxn modelId="{8E717466-D1AF-469B-9155-18CC67AAAA23}" type="presParOf" srcId="{90F24113-646A-42E3-853F-6B548F7D2B45}" destId="{50D90BDD-47B9-44CA-95C7-BC368A6251CD}" srcOrd="1" destOrd="0" presId="urn:microsoft.com/office/officeart/2005/8/layout/cycle2"/>
    <dgm:cxn modelId="{D855AB4E-ED12-409B-BE31-3915FED54FD9}" type="presParOf" srcId="{50D90BDD-47B9-44CA-95C7-BC368A6251CD}" destId="{2A6556A2-A0B8-442B-8B06-F0968476A616}" srcOrd="0" destOrd="0" presId="urn:microsoft.com/office/officeart/2005/8/layout/cycle2"/>
    <dgm:cxn modelId="{47FE9049-D158-4EBD-AD7F-945F345DD9AB}" type="presParOf" srcId="{90F24113-646A-42E3-853F-6B548F7D2B45}" destId="{7B1FBCF5-DD1B-4DCE-83FB-06E50E4EF191}" srcOrd="2" destOrd="0" presId="urn:microsoft.com/office/officeart/2005/8/layout/cycle2"/>
    <dgm:cxn modelId="{46DCB180-9380-4F10-B867-981FEB0AD6BE}" type="presParOf" srcId="{90F24113-646A-42E3-853F-6B548F7D2B45}" destId="{80A50E16-97A8-4F2B-8993-BE6E645C1376}" srcOrd="3" destOrd="0" presId="urn:microsoft.com/office/officeart/2005/8/layout/cycle2"/>
    <dgm:cxn modelId="{56A818AB-5AEA-4071-895E-4ECB995C3A55}" type="presParOf" srcId="{80A50E16-97A8-4F2B-8993-BE6E645C1376}" destId="{444AB199-424D-4446-AEF7-61F53DA6F013}" srcOrd="0" destOrd="0" presId="urn:microsoft.com/office/officeart/2005/8/layout/cycle2"/>
    <dgm:cxn modelId="{FDD05235-F1EA-4A1C-849A-4DAA0B6AD02C}" type="presParOf" srcId="{90F24113-646A-42E3-853F-6B548F7D2B45}" destId="{283C607E-598D-4070-B9DA-EE8AFFFC92D7}" srcOrd="4" destOrd="0" presId="urn:microsoft.com/office/officeart/2005/8/layout/cycle2"/>
    <dgm:cxn modelId="{06591BB9-17CD-4ECB-B59E-07F565DCDF39}" type="presParOf" srcId="{90F24113-646A-42E3-853F-6B548F7D2B45}" destId="{1D4FB2DD-CFDD-47C5-AC81-D84074830EF5}" srcOrd="5" destOrd="0" presId="urn:microsoft.com/office/officeart/2005/8/layout/cycle2"/>
    <dgm:cxn modelId="{B38BE6CB-A131-41E4-B721-57C6385CD40E}" type="presParOf" srcId="{1D4FB2DD-CFDD-47C5-AC81-D84074830EF5}" destId="{DE96F0BB-DA31-48D3-B185-E0FEFBF7448D}" srcOrd="0" destOrd="0" presId="urn:microsoft.com/office/officeart/2005/8/layout/cycle2"/>
    <dgm:cxn modelId="{B3660D7B-13A4-4AC0-BF51-F295642B456B}" type="presParOf" srcId="{90F24113-646A-42E3-853F-6B548F7D2B45}" destId="{6B67FCFA-B2C9-42F2-93C5-6EA36C038F00}" srcOrd="6" destOrd="0" presId="urn:microsoft.com/office/officeart/2005/8/layout/cycle2"/>
    <dgm:cxn modelId="{EB2F4168-2EEA-4128-95DD-215E657F53B9}" type="presParOf" srcId="{90F24113-646A-42E3-853F-6B548F7D2B45}" destId="{06E0B342-A354-422E-8E45-733438243017}" srcOrd="7" destOrd="0" presId="urn:microsoft.com/office/officeart/2005/8/layout/cycle2"/>
    <dgm:cxn modelId="{B258A57C-54A4-47C0-8A92-DEFDEBB00CD9}" type="presParOf" srcId="{06E0B342-A354-422E-8E45-733438243017}" destId="{A8532367-1773-4E45-85D9-86E2C8FE5C6B}" srcOrd="0" destOrd="0" presId="urn:microsoft.com/office/officeart/2005/8/layout/cycle2"/>
    <dgm:cxn modelId="{6F45D484-8DEE-478C-9234-07E08D29EE60}" type="presParOf" srcId="{90F24113-646A-42E3-853F-6B548F7D2B45}" destId="{1B907BB7-BB13-4555-8144-5BEA54BC3814}" srcOrd="8" destOrd="0" presId="urn:microsoft.com/office/officeart/2005/8/layout/cycle2"/>
    <dgm:cxn modelId="{F618F418-2AD4-4B5A-8AB6-13527D294B5C}" type="presParOf" srcId="{90F24113-646A-42E3-853F-6B548F7D2B45}" destId="{2E225CA8-C817-48F3-A108-208BD9C5A027}" srcOrd="9" destOrd="0" presId="urn:microsoft.com/office/officeart/2005/8/layout/cycle2"/>
    <dgm:cxn modelId="{F4215BD6-CBF3-44E5-A337-C4AB52B49F12}" type="presParOf" srcId="{2E225CA8-C817-48F3-A108-208BD9C5A027}" destId="{9ED4BDD5-F2F1-4940-9480-505687DB46A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979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458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965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981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393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823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429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580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463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849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714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689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899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895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784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790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79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6046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164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433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049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307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956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654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58798" y="253088"/>
            <a:ext cx="11056060" cy="6995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58799" y="1176949"/>
            <a:ext cx="11056060" cy="504287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13D0CE79-49FB-443D-BEF8-6B709DE8FD0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63839" y="2015950"/>
            <a:ext cx="7994651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4016057" y="3308175"/>
            <a:ext cx="4090217" cy="35747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13D0CE79-49FB-443D-BEF8-6B709DE8FD0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58798" y="253088"/>
            <a:ext cx="11056060" cy="6995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399823" y="1244601"/>
            <a:ext cx="5080000" cy="49323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6519333" y="1244601"/>
            <a:ext cx="5094116" cy="49323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9435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1099435" y="22002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1846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6431846" y="22002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58798" y="253088"/>
            <a:ext cx="11056060" cy="6995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0" y="53340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487989" y="1063629"/>
            <a:ext cx="6172200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144590" y="21336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442833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2461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58798" y="253088"/>
            <a:ext cx="11056060" cy="6995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558799" y="1176949"/>
            <a:ext cx="11056060" cy="5042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0" y="365125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2113842" y="365125"/>
            <a:ext cx="7933269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8798" y="253088"/>
            <a:ext cx="11056060" cy="69959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A11F4849-01F6-434B-AF93-6B494330C6B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54D588A-0588-4F30-827C-1E1630AF0CA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 baseline="0">
          <a:solidFill>
            <a:schemeClr val="tx1"/>
          </a:solidFill>
          <a:effectLst/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357505" indent="-357505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100000"/>
        <a:buFont typeface="Webdings" panose="05030102010509060703" pitchFamily="18" charset="2"/>
        <a:buChar char="×"/>
        <a:defRPr sz="20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57505" indent="-357505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chemeClr val="tx1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795"/>
            <a:ext cx="12193905" cy="68891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487BDF2-DA1B-40F0-8265-54350C8AAE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355" y="458372"/>
            <a:ext cx="5877287" cy="4716099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342805"/>
            <a:ext cx="12193270" cy="689610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3632" y="1433173"/>
            <a:ext cx="10058400" cy="366712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/>
        </p:nvPicPr>
        <p:blipFill>
          <a:blip r:embed="rId7"/>
          <a:srcRect l="33887" t="40504" r="-101" b="594"/>
          <a:stretch>
            <a:fillRect/>
          </a:stretch>
        </p:blipFill>
        <p:spPr>
          <a:xfrm>
            <a:off x="1362710" y="3352119"/>
            <a:ext cx="10859770" cy="3522345"/>
          </a:xfrm>
          <a:prstGeom prst="rect">
            <a:avLst/>
          </a:prstGeom>
        </p:spPr>
      </p:pic>
      <p:sp>
        <p:nvSpPr>
          <p:cNvPr id="1047" name="文本框 1046"/>
          <p:cNvSpPr txBox="1"/>
          <p:nvPr/>
        </p:nvSpPr>
        <p:spPr>
          <a:xfrm>
            <a:off x="3735239" y="2408442"/>
            <a:ext cx="51187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展望新学期</a:t>
            </a:r>
            <a:r>
              <a:rPr lang="en-US" altLang="zh-CN" sz="4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13"/>
          <p:cNvSpPr/>
          <p:nvPr/>
        </p:nvSpPr>
        <p:spPr bwMode="auto">
          <a:xfrm rot="16200000" flipH="1">
            <a:off x="8201727" y="1979016"/>
            <a:ext cx="663575" cy="690563"/>
          </a:xfrm>
          <a:custGeom>
            <a:avLst/>
            <a:gdLst>
              <a:gd name="T0" fmla="*/ 0 w 418"/>
              <a:gd name="T1" fmla="*/ 435 h 435"/>
              <a:gd name="T2" fmla="*/ 418 w 418"/>
              <a:gd name="T3" fmla="*/ 0 h 435"/>
              <a:gd name="T4" fmla="*/ 0 w 418"/>
              <a:gd name="T5" fmla="*/ 435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435">
                <a:moveTo>
                  <a:pt x="0" y="435"/>
                </a:moveTo>
                <a:lnTo>
                  <a:pt x="418" y="0"/>
                </a:lnTo>
                <a:lnTo>
                  <a:pt x="0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rot="16200000" flipH="1" flipV="1">
            <a:off x="8201727" y="1979016"/>
            <a:ext cx="663575" cy="6905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5"/>
          <p:cNvSpPr/>
          <p:nvPr/>
        </p:nvSpPr>
        <p:spPr bwMode="auto">
          <a:xfrm rot="16200000" flipH="1">
            <a:off x="2806175" y="3929786"/>
            <a:ext cx="344409" cy="318991"/>
          </a:xfrm>
          <a:custGeom>
            <a:avLst/>
            <a:gdLst>
              <a:gd name="T0" fmla="*/ 181 w 331"/>
              <a:gd name="T1" fmla="*/ 164 h 307"/>
              <a:gd name="T2" fmla="*/ 181 w 331"/>
              <a:gd name="T3" fmla="*/ 163 h 307"/>
              <a:gd name="T4" fmla="*/ 176 w 331"/>
              <a:gd name="T5" fmla="*/ 113 h 307"/>
              <a:gd name="T6" fmla="*/ 175 w 331"/>
              <a:gd name="T7" fmla="*/ 99 h 307"/>
              <a:gd name="T8" fmla="*/ 174 w 331"/>
              <a:gd name="T9" fmla="*/ 98 h 307"/>
              <a:gd name="T10" fmla="*/ 178 w 331"/>
              <a:gd name="T11" fmla="*/ 130 h 307"/>
              <a:gd name="T12" fmla="*/ 181 w 331"/>
              <a:gd name="T13" fmla="*/ 164 h 307"/>
              <a:gd name="T14" fmla="*/ 175 w 331"/>
              <a:gd name="T15" fmla="*/ 165 h 307"/>
              <a:gd name="T16" fmla="*/ 174 w 331"/>
              <a:gd name="T17" fmla="*/ 165 h 307"/>
              <a:gd name="T18" fmla="*/ 163 w 331"/>
              <a:gd name="T19" fmla="*/ 157 h 307"/>
              <a:gd name="T20" fmla="*/ 137 w 331"/>
              <a:gd name="T21" fmla="*/ 133 h 307"/>
              <a:gd name="T22" fmla="*/ 141 w 331"/>
              <a:gd name="T23" fmla="*/ 138 h 307"/>
              <a:gd name="T24" fmla="*/ 173 w 331"/>
              <a:gd name="T25" fmla="*/ 164 h 307"/>
              <a:gd name="T26" fmla="*/ 174 w 331"/>
              <a:gd name="T27" fmla="*/ 165 h 307"/>
              <a:gd name="T28" fmla="*/ 175 w 331"/>
              <a:gd name="T29" fmla="*/ 169 h 307"/>
              <a:gd name="T30" fmla="*/ 168 w 331"/>
              <a:gd name="T31" fmla="*/ 173 h 307"/>
              <a:gd name="T32" fmla="*/ 58 w 331"/>
              <a:gd name="T33" fmla="*/ 135 h 307"/>
              <a:gd name="T34" fmla="*/ 0 w 331"/>
              <a:gd name="T35" fmla="*/ 159 h 307"/>
              <a:gd name="T36" fmla="*/ 14 w 331"/>
              <a:gd name="T37" fmla="*/ 185 h 307"/>
              <a:gd name="T38" fmla="*/ 35 w 331"/>
              <a:gd name="T39" fmla="*/ 203 h 307"/>
              <a:gd name="T40" fmla="*/ 49 w 331"/>
              <a:gd name="T41" fmla="*/ 218 h 307"/>
              <a:gd name="T42" fmla="*/ 77 w 331"/>
              <a:gd name="T43" fmla="*/ 235 h 307"/>
              <a:gd name="T44" fmla="*/ 119 w 331"/>
              <a:gd name="T45" fmla="*/ 215 h 307"/>
              <a:gd name="T46" fmla="*/ 86 w 331"/>
              <a:gd name="T47" fmla="*/ 273 h 307"/>
              <a:gd name="T48" fmla="*/ 98 w 331"/>
              <a:gd name="T49" fmla="*/ 289 h 307"/>
              <a:gd name="T50" fmla="*/ 111 w 331"/>
              <a:gd name="T51" fmla="*/ 297 h 307"/>
              <a:gd name="T52" fmla="*/ 136 w 331"/>
              <a:gd name="T53" fmla="*/ 305 h 307"/>
              <a:gd name="T54" fmla="*/ 161 w 331"/>
              <a:gd name="T55" fmla="*/ 304 h 307"/>
              <a:gd name="T56" fmla="*/ 181 w 331"/>
              <a:gd name="T57" fmla="*/ 292 h 307"/>
              <a:gd name="T58" fmla="*/ 191 w 331"/>
              <a:gd name="T59" fmla="*/ 277 h 307"/>
              <a:gd name="T60" fmla="*/ 197 w 331"/>
              <a:gd name="T61" fmla="*/ 213 h 307"/>
              <a:gd name="T62" fmla="*/ 218 w 331"/>
              <a:gd name="T63" fmla="*/ 257 h 307"/>
              <a:gd name="T64" fmla="*/ 223 w 331"/>
              <a:gd name="T65" fmla="*/ 258 h 307"/>
              <a:gd name="T66" fmla="*/ 204 w 331"/>
              <a:gd name="T67" fmla="*/ 218 h 307"/>
              <a:gd name="T68" fmla="*/ 209 w 331"/>
              <a:gd name="T69" fmla="*/ 210 h 307"/>
              <a:gd name="T70" fmla="*/ 261 w 331"/>
              <a:gd name="T71" fmla="*/ 239 h 307"/>
              <a:gd name="T72" fmla="*/ 289 w 331"/>
              <a:gd name="T73" fmla="*/ 240 h 307"/>
              <a:gd name="T74" fmla="*/ 305 w 331"/>
              <a:gd name="T75" fmla="*/ 229 h 307"/>
              <a:gd name="T76" fmla="*/ 318 w 331"/>
              <a:gd name="T77" fmla="*/ 212 h 307"/>
              <a:gd name="T78" fmla="*/ 327 w 331"/>
              <a:gd name="T79" fmla="*/ 190 h 307"/>
              <a:gd name="T80" fmla="*/ 327 w 331"/>
              <a:gd name="T81" fmla="*/ 178 h 307"/>
              <a:gd name="T82" fmla="*/ 321 w 331"/>
              <a:gd name="T83" fmla="*/ 153 h 307"/>
              <a:gd name="T84" fmla="*/ 313 w 331"/>
              <a:gd name="T85" fmla="*/ 145 h 307"/>
              <a:gd name="T86" fmla="*/ 255 w 331"/>
              <a:gd name="T87" fmla="*/ 146 h 307"/>
              <a:gd name="T88" fmla="*/ 289 w 331"/>
              <a:gd name="T89" fmla="*/ 128 h 307"/>
              <a:gd name="T90" fmla="*/ 295 w 331"/>
              <a:gd name="T91" fmla="*/ 93 h 307"/>
              <a:gd name="T92" fmla="*/ 292 w 331"/>
              <a:gd name="T93" fmla="*/ 83 h 307"/>
              <a:gd name="T94" fmla="*/ 288 w 331"/>
              <a:gd name="T95" fmla="*/ 60 h 307"/>
              <a:gd name="T96" fmla="*/ 288 w 331"/>
              <a:gd name="T97" fmla="*/ 41 h 307"/>
              <a:gd name="T98" fmla="*/ 276 w 331"/>
              <a:gd name="T99" fmla="*/ 17 h 307"/>
              <a:gd name="T100" fmla="*/ 224 w 331"/>
              <a:gd name="T101" fmla="*/ 42 h 307"/>
              <a:gd name="T102" fmla="*/ 189 w 331"/>
              <a:gd name="T103" fmla="*/ 145 h 307"/>
              <a:gd name="T104" fmla="*/ 186 w 331"/>
              <a:gd name="T105" fmla="*/ 167 h 307"/>
              <a:gd name="T106" fmla="*/ 182 w 331"/>
              <a:gd name="T107" fmla="*/ 165 h 307"/>
              <a:gd name="T108" fmla="*/ 181 w 331"/>
              <a:gd name="T10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" h="307">
                <a:moveTo>
                  <a:pt x="181" y="164"/>
                </a:moveTo>
                <a:cubicBezTo>
                  <a:pt x="181" y="164"/>
                  <a:pt x="181" y="163"/>
                  <a:pt x="181" y="163"/>
                </a:cubicBezTo>
                <a:cubicBezTo>
                  <a:pt x="180" y="146"/>
                  <a:pt x="179" y="130"/>
                  <a:pt x="176" y="113"/>
                </a:cubicBezTo>
                <a:cubicBezTo>
                  <a:pt x="176" y="108"/>
                  <a:pt x="176" y="103"/>
                  <a:pt x="175" y="99"/>
                </a:cubicBezTo>
                <a:cubicBezTo>
                  <a:pt x="176" y="96"/>
                  <a:pt x="176" y="93"/>
                  <a:pt x="174" y="98"/>
                </a:cubicBezTo>
                <a:cubicBezTo>
                  <a:pt x="173" y="109"/>
                  <a:pt x="177" y="119"/>
                  <a:pt x="178" y="130"/>
                </a:cubicBezTo>
                <a:cubicBezTo>
                  <a:pt x="179" y="141"/>
                  <a:pt x="179" y="152"/>
                  <a:pt x="181" y="164"/>
                </a:cubicBezTo>
                <a:cubicBezTo>
                  <a:pt x="178" y="160"/>
                  <a:pt x="179" y="169"/>
                  <a:pt x="175" y="165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1" y="162"/>
                  <a:pt x="166" y="158"/>
                  <a:pt x="163" y="157"/>
                </a:cubicBezTo>
                <a:cubicBezTo>
                  <a:pt x="154" y="149"/>
                  <a:pt x="144" y="142"/>
                  <a:pt x="137" y="133"/>
                </a:cubicBezTo>
                <a:cubicBezTo>
                  <a:pt x="135" y="133"/>
                  <a:pt x="140" y="138"/>
                  <a:pt x="141" y="138"/>
                </a:cubicBezTo>
                <a:cubicBezTo>
                  <a:pt x="150" y="148"/>
                  <a:pt x="162" y="156"/>
                  <a:pt x="173" y="164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4" y="166"/>
                  <a:pt x="175" y="168"/>
                  <a:pt x="175" y="169"/>
                </a:cubicBezTo>
                <a:cubicBezTo>
                  <a:pt x="171" y="175"/>
                  <a:pt x="186" y="185"/>
                  <a:pt x="168" y="173"/>
                </a:cubicBezTo>
                <a:cubicBezTo>
                  <a:pt x="138" y="154"/>
                  <a:pt x="94" y="141"/>
                  <a:pt x="58" y="135"/>
                </a:cubicBezTo>
                <a:cubicBezTo>
                  <a:pt x="43" y="134"/>
                  <a:pt x="0" y="136"/>
                  <a:pt x="0" y="159"/>
                </a:cubicBezTo>
                <a:cubicBezTo>
                  <a:pt x="1" y="168"/>
                  <a:pt x="7" y="180"/>
                  <a:pt x="14" y="185"/>
                </a:cubicBezTo>
                <a:cubicBezTo>
                  <a:pt x="18" y="186"/>
                  <a:pt x="33" y="199"/>
                  <a:pt x="35" y="203"/>
                </a:cubicBezTo>
                <a:cubicBezTo>
                  <a:pt x="37" y="210"/>
                  <a:pt x="45" y="212"/>
                  <a:pt x="49" y="218"/>
                </a:cubicBezTo>
                <a:cubicBezTo>
                  <a:pt x="50" y="225"/>
                  <a:pt x="69" y="234"/>
                  <a:pt x="77" y="235"/>
                </a:cubicBezTo>
                <a:cubicBezTo>
                  <a:pt x="86" y="234"/>
                  <a:pt x="120" y="214"/>
                  <a:pt x="119" y="215"/>
                </a:cubicBezTo>
                <a:cubicBezTo>
                  <a:pt x="105" y="227"/>
                  <a:pt x="75" y="251"/>
                  <a:pt x="86" y="273"/>
                </a:cubicBezTo>
                <a:cubicBezTo>
                  <a:pt x="93" y="278"/>
                  <a:pt x="94" y="281"/>
                  <a:pt x="98" y="289"/>
                </a:cubicBezTo>
                <a:cubicBezTo>
                  <a:pt x="102" y="292"/>
                  <a:pt x="107" y="293"/>
                  <a:pt x="111" y="297"/>
                </a:cubicBezTo>
                <a:cubicBezTo>
                  <a:pt x="117" y="306"/>
                  <a:pt x="127" y="299"/>
                  <a:pt x="136" y="305"/>
                </a:cubicBezTo>
                <a:cubicBezTo>
                  <a:pt x="143" y="307"/>
                  <a:pt x="155" y="305"/>
                  <a:pt x="161" y="304"/>
                </a:cubicBezTo>
                <a:cubicBezTo>
                  <a:pt x="168" y="298"/>
                  <a:pt x="176" y="297"/>
                  <a:pt x="181" y="292"/>
                </a:cubicBezTo>
                <a:cubicBezTo>
                  <a:pt x="186" y="287"/>
                  <a:pt x="189" y="283"/>
                  <a:pt x="191" y="277"/>
                </a:cubicBezTo>
                <a:cubicBezTo>
                  <a:pt x="191" y="274"/>
                  <a:pt x="196" y="212"/>
                  <a:pt x="197" y="213"/>
                </a:cubicBezTo>
                <a:cubicBezTo>
                  <a:pt x="203" y="225"/>
                  <a:pt x="207" y="250"/>
                  <a:pt x="218" y="257"/>
                </a:cubicBezTo>
                <a:cubicBezTo>
                  <a:pt x="219" y="259"/>
                  <a:pt x="221" y="261"/>
                  <a:pt x="223" y="258"/>
                </a:cubicBezTo>
                <a:cubicBezTo>
                  <a:pt x="226" y="245"/>
                  <a:pt x="209" y="229"/>
                  <a:pt x="204" y="218"/>
                </a:cubicBezTo>
                <a:cubicBezTo>
                  <a:pt x="199" y="202"/>
                  <a:pt x="200" y="206"/>
                  <a:pt x="209" y="210"/>
                </a:cubicBezTo>
                <a:cubicBezTo>
                  <a:pt x="226" y="221"/>
                  <a:pt x="244" y="228"/>
                  <a:pt x="261" y="239"/>
                </a:cubicBezTo>
                <a:cubicBezTo>
                  <a:pt x="270" y="243"/>
                  <a:pt x="280" y="243"/>
                  <a:pt x="289" y="240"/>
                </a:cubicBezTo>
                <a:cubicBezTo>
                  <a:pt x="293" y="234"/>
                  <a:pt x="303" y="234"/>
                  <a:pt x="305" y="229"/>
                </a:cubicBezTo>
                <a:cubicBezTo>
                  <a:pt x="307" y="222"/>
                  <a:pt x="318" y="219"/>
                  <a:pt x="318" y="212"/>
                </a:cubicBezTo>
                <a:cubicBezTo>
                  <a:pt x="320" y="204"/>
                  <a:pt x="328" y="198"/>
                  <a:pt x="327" y="190"/>
                </a:cubicBezTo>
                <a:cubicBezTo>
                  <a:pt x="326" y="187"/>
                  <a:pt x="326" y="181"/>
                  <a:pt x="327" y="178"/>
                </a:cubicBezTo>
                <a:cubicBezTo>
                  <a:pt x="331" y="171"/>
                  <a:pt x="319" y="162"/>
                  <a:pt x="321" y="153"/>
                </a:cubicBezTo>
                <a:cubicBezTo>
                  <a:pt x="321" y="149"/>
                  <a:pt x="316" y="147"/>
                  <a:pt x="313" y="145"/>
                </a:cubicBezTo>
                <a:cubicBezTo>
                  <a:pt x="294" y="133"/>
                  <a:pt x="274" y="141"/>
                  <a:pt x="255" y="146"/>
                </a:cubicBezTo>
                <a:cubicBezTo>
                  <a:pt x="253" y="146"/>
                  <a:pt x="284" y="132"/>
                  <a:pt x="289" y="128"/>
                </a:cubicBezTo>
                <a:cubicBezTo>
                  <a:pt x="297" y="120"/>
                  <a:pt x="297" y="103"/>
                  <a:pt x="295" y="93"/>
                </a:cubicBezTo>
                <a:cubicBezTo>
                  <a:pt x="293" y="91"/>
                  <a:pt x="292" y="86"/>
                  <a:pt x="292" y="83"/>
                </a:cubicBezTo>
                <a:cubicBezTo>
                  <a:pt x="295" y="75"/>
                  <a:pt x="285" y="68"/>
                  <a:pt x="288" y="60"/>
                </a:cubicBezTo>
                <a:cubicBezTo>
                  <a:pt x="288" y="52"/>
                  <a:pt x="286" y="49"/>
                  <a:pt x="288" y="41"/>
                </a:cubicBezTo>
                <a:cubicBezTo>
                  <a:pt x="288" y="35"/>
                  <a:pt x="281" y="21"/>
                  <a:pt x="276" y="17"/>
                </a:cubicBezTo>
                <a:cubicBezTo>
                  <a:pt x="260" y="0"/>
                  <a:pt x="233" y="30"/>
                  <a:pt x="224" y="42"/>
                </a:cubicBezTo>
                <a:cubicBezTo>
                  <a:pt x="206" y="72"/>
                  <a:pt x="194" y="111"/>
                  <a:pt x="189" y="145"/>
                </a:cubicBezTo>
                <a:cubicBezTo>
                  <a:pt x="188" y="146"/>
                  <a:pt x="187" y="167"/>
                  <a:pt x="186" y="167"/>
                </a:cubicBezTo>
                <a:cubicBezTo>
                  <a:pt x="185" y="166"/>
                  <a:pt x="183" y="166"/>
                  <a:pt x="182" y="165"/>
                </a:cubicBezTo>
                <a:cubicBezTo>
                  <a:pt x="181" y="165"/>
                  <a:pt x="181" y="165"/>
                  <a:pt x="181" y="1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7"/>
          <p:cNvSpPr/>
          <p:nvPr/>
        </p:nvSpPr>
        <p:spPr bwMode="auto">
          <a:xfrm rot="16200000" flipH="1">
            <a:off x="2480381" y="4172530"/>
            <a:ext cx="244009" cy="227488"/>
          </a:xfrm>
          <a:custGeom>
            <a:avLst/>
            <a:gdLst>
              <a:gd name="T0" fmla="*/ 108 w 234"/>
              <a:gd name="T1" fmla="*/ 118 h 219"/>
              <a:gd name="T2" fmla="*/ 108 w 234"/>
              <a:gd name="T3" fmla="*/ 117 h 219"/>
              <a:gd name="T4" fmla="*/ 136 w 234"/>
              <a:gd name="T5" fmla="*/ 96 h 219"/>
              <a:gd name="T6" fmla="*/ 144 w 234"/>
              <a:gd name="T7" fmla="*/ 90 h 219"/>
              <a:gd name="T8" fmla="*/ 144 w 234"/>
              <a:gd name="T9" fmla="*/ 89 h 219"/>
              <a:gd name="T10" fmla="*/ 127 w 234"/>
              <a:gd name="T11" fmla="*/ 104 h 219"/>
              <a:gd name="T12" fmla="*/ 108 w 234"/>
              <a:gd name="T13" fmla="*/ 117 h 219"/>
              <a:gd name="T14" fmla="*/ 105 w 234"/>
              <a:gd name="T15" fmla="*/ 114 h 219"/>
              <a:gd name="T16" fmla="*/ 105 w 234"/>
              <a:gd name="T17" fmla="*/ 114 h 219"/>
              <a:gd name="T18" fmla="*/ 106 w 234"/>
              <a:gd name="T19" fmla="*/ 104 h 219"/>
              <a:gd name="T20" fmla="*/ 110 w 234"/>
              <a:gd name="T21" fmla="*/ 80 h 219"/>
              <a:gd name="T22" fmla="*/ 108 w 234"/>
              <a:gd name="T23" fmla="*/ 84 h 219"/>
              <a:gd name="T24" fmla="*/ 105 w 234"/>
              <a:gd name="T25" fmla="*/ 113 h 219"/>
              <a:gd name="T26" fmla="*/ 104 w 234"/>
              <a:gd name="T27" fmla="*/ 114 h 219"/>
              <a:gd name="T28" fmla="*/ 103 w 234"/>
              <a:gd name="T29" fmla="*/ 116 h 219"/>
              <a:gd name="T30" fmla="*/ 98 w 234"/>
              <a:gd name="T31" fmla="*/ 113 h 219"/>
              <a:gd name="T32" fmla="*/ 80 w 234"/>
              <a:gd name="T33" fmla="*/ 35 h 219"/>
              <a:gd name="T34" fmla="*/ 45 w 234"/>
              <a:gd name="T35" fmla="*/ 9 h 219"/>
              <a:gd name="T36" fmla="*/ 34 w 234"/>
              <a:gd name="T37" fmla="*/ 27 h 219"/>
              <a:gd name="T38" fmla="*/ 31 w 234"/>
              <a:gd name="T39" fmla="*/ 46 h 219"/>
              <a:gd name="T40" fmla="*/ 27 w 234"/>
              <a:gd name="T41" fmla="*/ 59 h 219"/>
              <a:gd name="T42" fmla="*/ 28 w 234"/>
              <a:gd name="T43" fmla="*/ 82 h 219"/>
              <a:gd name="T44" fmla="*/ 55 w 234"/>
              <a:gd name="T45" fmla="*/ 100 h 219"/>
              <a:gd name="T46" fmla="*/ 9 w 234"/>
              <a:gd name="T47" fmla="*/ 101 h 219"/>
              <a:gd name="T48" fmla="*/ 4 w 234"/>
              <a:gd name="T49" fmla="*/ 114 h 219"/>
              <a:gd name="T50" fmla="*/ 4 w 234"/>
              <a:gd name="T51" fmla="*/ 125 h 219"/>
              <a:gd name="T52" fmla="*/ 8 w 234"/>
              <a:gd name="T53" fmla="*/ 142 h 219"/>
              <a:gd name="T54" fmla="*/ 18 w 234"/>
              <a:gd name="T55" fmla="*/ 157 h 219"/>
              <a:gd name="T56" fmla="*/ 32 w 234"/>
              <a:gd name="T57" fmla="*/ 165 h 219"/>
              <a:gd name="T58" fmla="*/ 44 w 234"/>
              <a:gd name="T59" fmla="*/ 165 h 219"/>
              <a:gd name="T60" fmla="*/ 84 w 234"/>
              <a:gd name="T61" fmla="*/ 145 h 219"/>
              <a:gd name="T62" fmla="*/ 67 w 234"/>
              <a:gd name="T63" fmla="*/ 174 h 219"/>
              <a:gd name="T64" fmla="*/ 67 w 234"/>
              <a:gd name="T65" fmla="*/ 177 h 219"/>
              <a:gd name="T66" fmla="*/ 84 w 234"/>
              <a:gd name="T67" fmla="*/ 151 h 219"/>
              <a:gd name="T68" fmla="*/ 91 w 234"/>
              <a:gd name="T69" fmla="*/ 151 h 219"/>
              <a:gd name="T70" fmla="*/ 93 w 234"/>
              <a:gd name="T71" fmla="*/ 192 h 219"/>
              <a:gd name="T72" fmla="*/ 102 w 234"/>
              <a:gd name="T73" fmla="*/ 209 h 219"/>
              <a:gd name="T74" fmla="*/ 115 w 234"/>
              <a:gd name="T75" fmla="*/ 215 h 219"/>
              <a:gd name="T76" fmla="*/ 130 w 234"/>
              <a:gd name="T77" fmla="*/ 216 h 219"/>
              <a:gd name="T78" fmla="*/ 146 w 234"/>
              <a:gd name="T79" fmla="*/ 213 h 219"/>
              <a:gd name="T80" fmla="*/ 153 w 234"/>
              <a:gd name="T81" fmla="*/ 209 h 219"/>
              <a:gd name="T82" fmla="*/ 166 w 234"/>
              <a:gd name="T83" fmla="*/ 197 h 219"/>
              <a:gd name="T84" fmla="*/ 167 w 234"/>
              <a:gd name="T85" fmla="*/ 189 h 219"/>
              <a:gd name="T86" fmla="*/ 145 w 234"/>
              <a:gd name="T87" fmla="*/ 154 h 219"/>
              <a:gd name="T88" fmla="*/ 169 w 234"/>
              <a:gd name="T89" fmla="*/ 168 h 219"/>
              <a:gd name="T90" fmla="*/ 191 w 234"/>
              <a:gd name="T91" fmla="*/ 159 h 219"/>
              <a:gd name="T92" fmla="*/ 196 w 234"/>
              <a:gd name="T93" fmla="*/ 154 h 219"/>
              <a:gd name="T94" fmla="*/ 209 w 234"/>
              <a:gd name="T95" fmla="*/ 143 h 219"/>
              <a:gd name="T96" fmla="*/ 220 w 234"/>
              <a:gd name="T97" fmla="*/ 136 h 219"/>
              <a:gd name="T98" fmla="*/ 229 w 234"/>
              <a:gd name="T99" fmla="*/ 120 h 219"/>
              <a:gd name="T100" fmla="*/ 196 w 234"/>
              <a:gd name="T101" fmla="*/ 99 h 219"/>
              <a:gd name="T102" fmla="*/ 122 w 234"/>
              <a:gd name="T103" fmla="*/ 115 h 219"/>
              <a:gd name="T104" fmla="*/ 108 w 234"/>
              <a:gd name="T105" fmla="*/ 122 h 219"/>
              <a:gd name="T106" fmla="*/ 107 w 234"/>
              <a:gd name="T107" fmla="*/ 119 h 219"/>
              <a:gd name="T108" fmla="*/ 108 w 234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4" h="219">
                <a:moveTo>
                  <a:pt x="108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0"/>
                  <a:pt x="127" y="104"/>
                  <a:pt x="136" y="96"/>
                </a:cubicBezTo>
                <a:cubicBezTo>
                  <a:pt x="139" y="94"/>
                  <a:pt x="142" y="92"/>
                  <a:pt x="144" y="90"/>
                </a:cubicBezTo>
                <a:cubicBezTo>
                  <a:pt x="146" y="90"/>
                  <a:pt x="147" y="89"/>
                  <a:pt x="144" y="89"/>
                </a:cubicBezTo>
                <a:cubicBezTo>
                  <a:pt x="138" y="93"/>
                  <a:pt x="133" y="99"/>
                  <a:pt x="127" y="104"/>
                </a:cubicBezTo>
                <a:cubicBezTo>
                  <a:pt x="121" y="108"/>
                  <a:pt x="114" y="112"/>
                  <a:pt x="108" y="117"/>
                </a:cubicBezTo>
                <a:cubicBezTo>
                  <a:pt x="109" y="114"/>
                  <a:pt x="104" y="118"/>
                  <a:pt x="105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06" y="111"/>
                  <a:pt x="105" y="106"/>
                  <a:pt x="106" y="104"/>
                </a:cubicBezTo>
                <a:cubicBezTo>
                  <a:pt x="107" y="96"/>
                  <a:pt x="107" y="88"/>
                  <a:pt x="110" y="80"/>
                </a:cubicBezTo>
                <a:cubicBezTo>
                  <a:pt x="109" y="79"/>
                  <a:pt x="108" y="84"/>
                  <a:pt x="108" y="84"/>
                </a:cubicBezTo>
                <a:cubicBezTo>
                  <a:pt x="106" y="94"/>
                  <a:pt x="106" y="104"/>
                  <a:pt x="105" y="113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4" y="114"/>
                  <a:pt x="103" y="116"/>
                  <a:pt x="103" y="116"/>
                </a:cubicBezTo>
                <a:cubicBezTo>
                  <a:pt x="97" y="116"/>
                  <a:pt x="97" y="128"/>
                  <a:pt x="98" y="113"/>
                </a:cubicBezTo>
                <a:cubicBezTo>
                  <a:pt x="98" y="88"/>
                  <a:pt x="89" y="57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3"/>
                  <a:pt x="25" y="77"/>
                  <a:pt x="28" y="82"/>
                </a:cubicBezTo>
                <a:cubicBezTo>
                  <a:pt x="32" y="87"/>
                  <a:pt x="56" y="100"/>
                  <a:pt x="55" y="100"/>
                </a:cubicBezTo>
                <a:cubicBezTo>
                  <a:pt x="43" y="96"/>
                  <a:pt x="17" y="86"/>
                  <a:pt x="9" y="101"/>
                </a:cubicBezTo>
                <a:cubicBezTo>
                  <a:pt x="8" y="108"/>
                  <a:pt x="7" y="109"/>
                  <a:pt x="4" y="114"/>
                </a:cubicBezTo>
                <a:cubicBezTo>
                  <a:pt x="3" y="118"/>
                  <a:pt x="4" y="121"/>
                  <a:pt x="4" y="125"/>
                </a:cubicBezTo>
                <a:cubicBezTo>
                  <a:pt x="0" y="132"/>
                  <a:pt x="8" y="135"/>
                  <a:pt x="8" y="142"/>
                </a:cubicBezTo>
                <a:cubicBezTo>
                  <a:pt x="9" y="147"/>
                  <a:pt x="15" y="154"/>
                  <a:pt x="18" y="157"/>
                </a:cubicBezTo>
                <a:cubicBezTo>
                  <a:pt x="23" y="159"/>
                  <a:pt x="27" y="163"/>
                  <a:pt x="32" y="165"/>
                </a:cubicBezTo>
                <a:cubicBezTo>
                  <a:pt x="37" y="166"/>
                  <a:pt x="40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80" y="153"/>
                  <a:pt x="67" y="164"/>
                  <a:pt x="67" y="174"/>
                </a:cubicBezTo>
                <a:cubicBezTo>
                  <a:pt x="66" y="175"/>
                  <a:pt x="65" y="177"/>
                  <a:pt x="67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2"/>
                  <a:pt x="90" y="144"/>
                  <a:pt x="91" y="151"/>
                </a:cubicBezTo>
                <a:cubicBezTo>
                  <a:pt x="90" y="165"/>
                  <a:pt x="93" y="178"/>
                  <a:pt x="93" y="192"/>
                </a:cubicBezTo>
                <a:cubicBezTo>
                  <a:pt x="93" y="199"/>
                  <a:pt x="97" y="205"/>
                  <a:pt x="102" y="209"/>
                </a:cubicBezTo>
                <a:cubicBezTo>
                  <a:pt x="107" y="209"/>
                  <a:pt x="111" y="215"/>
                  <a:pt x="115" y="215"/>
                </a:cubicBezTo>
                <a:cubicBezTo>
                  <a:pt x="119" y="213"/>
                  <a:pt x="125" y="219"/>
                  <a:pt x="130" y="216"/>
                </a:cubicBezTo>
                <a:cubicBezTo>
                  <a:pt x="135" y="214"/>
                  <a:pt x="142" y="217"/>
                  <a:pt x="146" y="213"/>
                </a:cubicBezTo>
                <a:cubicBezTo>
                  <a:pt x="147" y="212"/>
                  <a:pt x="151" y="209"/>
                  <a:pt x="153" y="209"/>
                </a:cubicBezTo>
                <a:cubicBezTo>
                  <a:pt x="159" y="209"/>
                  <a:pt x="159" y="199"/>
                  <a:pt x="166" y="197"/>
                </a:cubicBezTo>
                <a:cubicBezTo>
                  <a:pt x="168" y="195"/>
                  <a:pt x="167" y="191"/>
                  <a:pt x="167" y="189"/>
                </a:cubicBezTo>
                <a:cubicBezTo>
                  <a:pt x="167" y="173"/>
                  <a:pt x="155" y="164"/>
                  <a:pt x="145" y="154"/>
                </a:cubicBezTo>
                <a:cubicBezTo>
                  <a:pt x="145" y="154"/>
                  <a:pt x="165" y="167"/>
                  <a:pt x="169" y="168"/>
                </a:cubicBezTo>
                <a:cubicBezTo>
                  <a:pt x="176" y="170"/>
                  <a:pt x="186" y="164"/>
                  <a:pt x="191" y="159"/>
                </a:cubicBezTo>
                <a:cubicBezTo>
                  <a:pt x="192" y="157"/>
                  <a:pt x="194" y="155"/>
                  <a:pt x="196" y="154"/>
                </a:cubicBezTo>
                <a:cubicBezTo>
                  <a:pt x="202" y="152"/>
                  <a:pt x="203" y="144"/>
                  <a:pt x="209" y="143"/>
                </a:cubicBezTo>
                <a:cubicBezTo>
                  <a:pt x="213" y="140"/>
                  <a:pt x="214" y="137"/>
                  <a:pt x="220" y="136"/>
                </a:cubicBezTo>
                <a:cubicBezTo>
                  <a:pt x="223" y="133"/>
                  <a:pt x="229" y="124"/>
                  <a:pt x="229" y="120"/>
                </a:cubicBezTo>
                <a:cubicBezTo>
                  <a:pt x="234" y="104"/>
                  <a:pt x="206" y="99"/>
                  <a:pt x="196" y="99"/>
                </a:cubicBezTo>
                <a:cubicBezTo>
                  <a:pt x="171" y="99"/>
                  <a:pt x="144" y="106"/>
                  <a:pt x="122" y="115"/>
                </a:cubicBezTo>
                <a:cubicBezTo>
                  <a:pt x="121" y="116"/>
                  <a:pt x="108" y="122"/>
                  <a:pt x="108" y="122"/>
                </a:cubicBezTo>
                <a:cubicBezTo>
                  <a:pt x="108" y="120"/>
                  <a:pt x="107" y="120"/>
                  <a:pt x="107" y="119"/>
                </a:cubicBezTo>
                <a:lnTo>
                  <a:pt x="108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9"/>
          <p:cNvSpPr/>
          <p:nvPr/>
        </p:nvSpPr>
        <p:spPr bwMode="auto">
          <a:xfrm rot="16200000" flipH="1">
            <a:off x="5478888" y="4697404"/>
            <a:ext cx="349492" cy="348221"/>
          </a:xfrm>
          <a:custGeom>
            <a:avLst/>
            <a:gdLst>
              <a:gd name="T0" fmla="*/ 0 w 275"/>
              <a:gd name="T1" fmla="*/ 274 h 274"/>
              <a:gd name="T2" fmla="*/ 275 w 275"/>
              <a:gd name="T3" fmla="*/ 0 h 274"/>
              <a:gd name="T4" fmla="*/ 0 w 275"/>
              <a:gd name="T5" fmla="*/ 274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5" h="274">
                <a:moveTo>
                  <a:pt x="0" y="274"/>
                </a:moveTo>
                <a:lnTo>
                  <a:pt x="275" y="0"/>
                </a:lnTo>
                <a:lnTo>
                  <a:pt x="0" y="2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rot="16200000" flipH="1" flipV="1">
            <a:off x="5478888" y="4697404"/>
            <a:ext cx="349492" cy="348221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2"/>
          <p:cNvSpPr/>
          <p:nvPr/>
        </p:nvSpPr>
        <p:spPr bwMode="auto">
          <a:xfrm rot="16200000" flipH="1">
            <a:off x="3775075" y="4263390"/>
            <a:ext cx="1628140" cy="2486660"/>
          </a:xfrm>
          <a:custGeom>
            <a:avLst/>
            <a:gdLst>
              <a:gd name="T0" fmla="*/ 7 w 281"/>
              <a:gd name="T1" fmla="*/ 281 h 281"/>
              <a:gd name="T2" fmla="*/ 281 w 281"/>
              <a:gd name="T3" fmla="*/ 7 h 281"/>
              <a:gd name="T4" fmla="*/ 275 w 281"/>
              <a:gd name="T5" fmla="*/ 0 h 281"/>
              <a:gd name="T6" fmla="*/ 0 w 281"/>
              <a:gd name="T7" fmla="*/ 274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" h="281">
                <a:moveTo>
                  <a:pt x="7" y="281"/>
                </a:moveTo>
                <a:lnTo>
                  <a:pt x="281" y="7"/>
                </a:lnTo>
                <a:lnTo>
                  <a:pt x="275" y="0"/>
                </a:lnTo>
                <a:lnTo>
                  <a:pt x="0" y="27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7"/>
          <p:cNvSpPr/>
          <p:nvPr/>
        </p:nvSpPr>
        <p:spPr bwMode="auto">
          <a:xfrm rot="16200000" flipH="1">
            <a:off x="5827745" y="2250323"/>
            <a:ext cx="349492" cy="349492"/>
          </a:xfrm>
          <a:custGeom>
            <a:avLst/>
            <a:gdLst>
              <a:gd name="T0" fmla="*/ 0 w 275"/>
              <a:gd name="T1" fmla="*/ 275 h 275"/>
              <a:gd name="T2" fmla="*/ 275 w 275"/>
              <a:gd name="T3" fmla="*/ 0 h 275"/>
              <a:gd name="T4" fmla="*/ 0 w 275"/>
              <a:gd name="T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5" h="275">
                <a:moveTo>
                  <a:pt x="0" y="275"/>
                </a:moveTo>
                <a:lnTo>
                  <a:pt x="275" y="0"/>
                </a:lnTo>
                <a:lnTo>
                  <a:pt x="0" y="2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 rot="16200000" flipH="1" flipV="1">
            <a:off x="5827745" y="2250323"/>
            <a:ext cx="349492" cy="34949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50" name="组合 1049"/>
          <p:cNvGrpSpPr/>
          <p:nvPr/>
        </p:nvGrpSpPr>
        <p:grpSpPr>
          <a:xfrm>
            <a:off x="5099950" y="1762868"/>
            <a:ext cx="1926447" cy="598179"/>
            <a:chOff x="5709388" y="1636276"/>
            <a:chExt cx="1926447" cy="598179"/>
          </a:xfrm>
        </p:grpSpPr>
        <p:grpSp>
          <p:nvGrpSpPr>
            <p:cNvPr id="1043" name="组合 1042"/>
            <p:cNvGrpSpPr/>
            <p:nvPr/>
          </p:nvGrpSpPr>
          <p:grpSpPr>
            <a:xfrm>
              <a:off x="5709388" y="1636276"/>
              <a:ext cx="1926447" cy="598179"/>
              <a:chOff x="6077082" y="1753750"/>
              <a:chExt cx="2207354" cy="685404"/>
            </a:xfrm>
            <a:solidFill>
              <a:schemeClr val="bg1"/>
            </a:solidFill>
          </p:grpSpPr>
          <p:sp>
            <p:nvSpPr>
              <p:cNvPr id="1029" name="Oval 156"/>
              <p:cNvSpPr>
                <a:spLocks noChangeArrowheads="1"/>
              </p:cNvSpPr>
              <p:nvPr/>
            </p:nvSpPr>
            <p:spPr bwMode="auto">
              <a:xfrm rot="16200000" flipH="1">
                <a:off x="6117497" y="1807261"/>
                <a:ext cx="600075" cy="60007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0" name="Freeform 157"/>
              <p:cNvSpPr/>
              <p:nvPr/>
            </p:nvSpPr>
            <p:spPr bwMode="auto">
              <a:xfrm rot="16200000" flipH="1">
                <a:off x="6077082" y="1758116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1" name="Oval 158"/>
              <p:cNvSpPr>
                <a:spLocks noChangeArrowheads="1"/>
              </p:cNvSpPr>
              <p:nvPr/>
            </p:nvSpPr>
            <p:spPr bwMode="auto">
              <a:xfrm rot="16200000" flipH="1">
                <a:off x="6871560" y="1793437"/>
                <a:ext cx="600075" cy="60007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2" name="Freeform 159"/>
              <p:cNvSpPr/>
              <p:nvPr/>
            </p:nvSpPr>
            <p:spPr bwMode="auto">
              <a:xfrm rot="16200000" flipH="1">
                <a:off x="6831873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3" name="Oval 160"/>
              <p:cNvSpPr>
                <a:spLocks noChangeArrowheads="1"/>
              </p:cNvSpPr>
              <p:nvPr/>
            </p:nvSpPr>
            <p:spPr bwMode="auto">
              <a:xfrm rot="16200000" flipH="1">
                <a:off x="7643085" y="1793437"/>
                <a:ext cx="600075" cy="60007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4" name="Freeform 161"/>
              <p:cNvSpPr/>
              <p:nvPr/>
            </p:nvSpPr>
            <p:spPr bwMode="auto">
              <a:xfrm rot="16200000" flipH="1">
                <a:off x="760339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46" name="文本框 1045"/>
            <p:cNvSpPr txBox="1"/>
            <p:nvPr/>
          </p:nvSpPr>
          <p:spPr>
            <a:xfrm>
              <a:off x="5760868" y="1733210"/>
              <a:ext cx="4876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6433574" y="1700092"/>
              <a:ext cx="4876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106849" y="1670819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2747010" y="-10160"/>
            <a:ext cx="269240" cy="3242310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6"/>
          <p:cNvPicPr>
            <a:picLocks noChangeAspect="1"/>
          </p:cNvPicPr>
          <p:nvPr/>
        </p:nvPicPr>
        <p:blipFill>
          <a:blip r:embed="rId8"/>
          <a:srcRect l="87396" r="3298" b="81348"/>
          <a:stretch>
            <a:fillRect/>
          </a:stretch>
        </p:blipFill>
        <p:spPr>
          <a:xfrm>
            <a:off x="9977755" y="1069220"/>
            <a:ext cx="1263015" cy="923290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2621280" y="2890520"/>
            <a:ext cx="558800" cy="558800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dbbdf7ebe7fa68866d08b93311b004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247" y="73564"/>
            <a:ext cx="3162300" cy="2034540"/>
          </a:xfrm>
          <a:prstGeom prst="rect">
            <a:avLst/>
          </a:prstGeom>
        </p:spPr>
      </p:pic>
      <p:pic>
        <p:nvPicPr>
          <p:cNvPr id="8" name="图片 7" descr="4"/>
          <p:cNvPicPr>
            <a:picLocks noChangeAspect="1"/>
          </p:cNvPicPr>
          <p:nvPr/>
        </p:nvPicPr>
        <p:blipFill>
          <a:blip r:embed="rId10"/>
          <a:srcRect l="4174" r="86163" b="64659"/>
          <a:stretch>
            <a:fillRect/>
          </a:stretch>
        </p:blipFill>
        <p:spPr>
          <a:xfrm>
            <a:off x="1385722" y="497412"/>
            <a:ext cx="972007" cy="129601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ECE86F7B-E3D9-4095-A37A-5607656231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97" y="2226288"/>
            <a:ext cx="12192000" cy="609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" grpId="0"/>
      <p:bldP spid="17" grpId="0" bldLvl="0" animBg="1"/>
      <p:bldP spid="9" grpId="0" bldLvl="0" animBg="1"/>
      <p:bldP spid="11" grpId="0" bldLvl="0" animBg="1"/>
      <p:bldP spid="20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740" y="-38735"/>
            <a:ext cx="12193270" cy="68961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08439" y="1978353"/>
            <a:ext cx="1143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7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305719" y="1455134"/>
            <a:ext cx="3505017" cy="584775"/>
            <a:chOff x="7162969" y="1536414"/>
            <a:chExt cx="3505017" cy="584775"/>
          </a:xfrm>
        </p:grpSpPr>
        <p:sp>
          <p:nvSpPr>
            <p:cNvPr id="6" name="矩形 5"/>
            <p:cNvSpPr/>
            <p:nvPr/>
          </p:nvSpPr>
          <p:spPr>
            <a:xfrm>
              <a:off x="7162969" y="1536701"/>
              <a:ext cx="889000" cy="584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261860" y="1536414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328884" y="1597968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05719" y="2534634"/>
            <a:ext cx="3505017" cy="584775"/>
            <a:chOff x="7162969" y="2615914"/>
            <a:chExt cx="3505017" cy="584775"/>
          </a:xfrm>
        </p:grpSpPr>
        <p:sp>
          <p:nvSpPr>
            <p:cNvPr id="14" name="矩形 13"/>
            <p:cNvSpPr/>
            <p:nvPr/>
          </p:nvSpPr>
          <p:spPr>
            <a:xfrm>
              <a:off x="7162969" y="2616201"/>
              <a:ext cx="889000" cy="584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261860" y="2615914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8328884" y="2615914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305718" y="3614133"/>
            <a:ext cx="3505018" cy="584775"/>
            <a:chOff x="7162968" y="3695413"/>
            <a:chExt cx="3505018" cy="584775"/>
          </a:xfrm>
        </p:grpSpPr>
        <p:sp>
          <p:nvSpPr>
            <p:cNvPr id="15" name="矩形 14"/>
            <p:cNvSpPr/>
            <p:nvPr/>
          </p:nvSpPr>
          <p:spPr>
            <a:xfrm>
              <a:off x="7162968" y="3695701"/>
              <a:ext cx="889000" cy="584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261859" y="3695413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328884" y="3695413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05718" y="4693346"/>
            <a:ext cx="3479266" cy="584775"/>
            <a:chOff x="7162968" y="4774626"/>
            <a:chExt cx="3479266" cy="584775"/>
          </a:xfrm>
        </p:grpSpPr>
        <p:sp>
          <p:nvSpPr>
            <p:cNvPr id="16" name="矩形 15"/>
            <p:cNvSpPr/>
            <p:nvPr/>
          </p:nvSpPr>
          <p:spPr>
            <a:xfrm>
              <a:off x="7162968" y="4775201"/>
              <a:ext cx="889000" cy="584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261858" y="4774626"/>
              <a:ext cx="6912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303132" y="4836180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4"/>
          <a:srcRect l="2714" t="36257" r="80106" b="914"/>
          <a:stretch>
            <a:fillRect/>
          </a:stretch>
        </p:blipFill>
        <p:spPr>
          <a:xfrm>
            <a:off x="110490" y="3253740"/>
            <a:ext cx="3063875" cy="3606165"/>
          </a:xfrm>
          <a:prstGeom prst="rect">
            <a:avLst/>
          </a:prstGeom>
        </p:spPr>
      </p:pic>
      <p:pic>
        <p:nvPicPr>
          <p:cNvPr id="7" name="图片 6" descr="15"/>
          <p:cNvPicPr>
            <a:picLocks noChangeAspect="1"/>
          </p:cNvPicPr>
          <p:nvPr/>
        </p:nvPicPr>
        <p:blipFill>
          <a:blip r:embed="rId5"/>
          <a:srcRect l="75417" r="-113" b="71708"/>
          <a:stretch>
            <a:fillRect/>
          </a:stretch>
        </p:blipFill>
        <p:spPr>
          <a:xfrm>
            <a:off x="8842375" y="635"/>
            <a:ext cx="3361690" cy="1404010"/>
          </a:xfrm>
          <a:prstGeom prst="rect">
            <a:avLst/>
          </a:prstGeom>
        </p:spPr>
      </p:pic>
      <p:pic>
        <p:nvPicPr>
          <p:cNvPr id="8" name="图片 7" descr="13"/>
          <p:cNvPicPr>
            <a:picLocks noChangeAspect="1"/>
          </p:cNvPicPr>
          <p:nvPr/>
        </p:nvPicPr>
        <p:blipFill>
          <a:blip r:embed="rId6"/>
          <a:srcRect r="70293" b="46988"/>
          <a:stretch>
            <a:fillRect/>
          </a:stretch>
        </p:blipFill>
        <p:spPr>
          <a:xfrm>
            <a:off x="-10795" y="635"/>
            <a:ext cx="3723005" cy="2422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80B65EC-AC91-4CA7-B3D8-D730B48F05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719" y="666544"/>
            <a:ext cx="6358206" cy="5102002"/>
          </a:xfrm>
          <a:prstGeom prst="rect">
            <a:avLst/>
          </a:prstGeom>
        </p:spPr>
      </p:pic>
      <p:pic>
        <p:nvPicPr>
          <p:cNvPr id="33" name="图片 32" descr="11"/>
          <p:cNvPicPr>
            <a:picLocks noChangeAspect="1"/>
          </p:cNvPicPr>
          <p:nvPr/>
        </p:nvPicPr>
        <p:blipFill>
          <a:blip r:embed="rId4"/>
          <a:srcRect l="2714" t="36257" r="80106" b="914"/>
          <a:stretch>
            <a:fillRect/>
          </a:stretch>
        </p:blipFill>
        <p:spPr>
          <a:xfrm>
            <a:off x="8799830" y="2973705"/>
            <a:ext cx="3063875" cy="36061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069450" y="1982450"/>
            <a:ext cx="371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第一节</a:t>
            </a:r>
            <a:endParaRPr lang="en-US" altLang="zh-CN" sz="8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3703719-BBD5-49F5-B434-2CE34D92CB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1" y="4145280"/>
            <a:ext cx="2712720" cy="2712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graphicFrame>
        <p:nvGraphicFramePr>
          <p:cNvPr id="12" name="图示 11">
            <a:extLst>
              <a:ext uri="{FF2B5EF4-FFF2-40B4-BE49-F238E27FC236}">
                <a16:creationId xmlns:a16="http://schemas.microsoft.com/office/drawing/2014/main" xmlns="" id="{D75379A3-7006-40D9-9378-45C6B3102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0608490"/>
              </p:ext>
            </p:extLst>
          </p:nvPr>
        </p:nvGraphicFramePr>
        <p:xfrm>
          <a:off x="1984375" y="1629410"/>
          <a:ext cx="7680960" cy="4657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pic>
        <p:nvPicPr>
          <p:cNvPr id="9" name="图片 8" descr="8"/>
          <p:cNvPicPr>
            <a:picLocks noChangeAspect="1"/>
          </p:cNvPicPr>
          <p:nvPr/>
        </p:nvPicPr>
        <p:blipFill>
          <a:blip r:embed="rId3"/>
          <a:srcRect t="35592" r="73722" b="-36"/>
          <a:stretch>
            <a:fillRect/>
          </a:stretch>
        </p:blipFill>
        <p:spPr>
          <a:xfrm>
            <a:off x="-10795" y="4140031"/>
            <a:ext cx="3060023" cy="2736020"/>
          </a:xfrm>
          <a:prstGeom prst="rect">
            <a:avLst/>
          </a:prstGeom>
        </p:spPr>
      </p:pic>
      <p:pic>
        <p:nvPicPr>
          <p:cNvPr id="21" name="图片 20" descr="4"/>
          <p:cNvPicPr>
            <a:picLocks noChangeAspect="1"/>
          </p:cNvPicPr>
          <p:nvPr/>
        </p:nvPicPr>
        <p:blipFill>
          <a:blip r:embed="rId4"/>
          <a:srcRect l="4174" r="86163" b="64659"/>
          <a:stretch>
            <a:fillRect/>
          </a:stretch>
        </p:blipFill>
        <p:spPr>
          <a:xfrm>
            <a:off x="1139258" y="783590"/>
            <a:ext cx="972007" cy="1296010"/>
          </a:xfrm>
          <a:prstGeom prst="rect">
            <a:avLst/>
          </a:prstGeom>
        </p:spPr>
      </p:pic>
      <p:pic>
        <p:nvPicPr>
          <p:cNvPr id="22" name="图片 21" descr="6"/>
          <p:cNvPicPr>
            <a:picLocks noChangeAspect="1"/>
          </p:cNvPicPr>
          <p:nvPr/>
        </p:nvPicPr>
        <p:blipFill>
          <a:blip r:embed="rId5"/>
          <a:srcRect l="87396" r="3298" b="81348"/>
          <a:stretch>
            <a:fillRect/>
          </a:stretch>
        </p:blipFill>
        <p:spPr>
          <a:xfrm>
            <a:off x="10259695" y="5046980"/>
            <a:ext cx="1263015" cy="92329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1690563" y="4963427"/>
            <a:ext cx="8302877" cy="359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6"/>
          <p:cNvSpPr/>
          <p:nvPr/>
        </p:nvSpPr>
        <p:spPr bwMode="auto">
          <a:xfrm>
            <a:off x="1859119" y="4882429"/>
            <a:ext cx="663813" cy="8100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6"/>
          <p:cNvSpPr/>
          <p:nvPr/>
        </p:nvSpPr>
        <p:spPr bwMode="auto">
          <a:xfrm>
            <a:off x="2522934" y="4763870"/>
            <a:ext cx="663813" cy="1995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F5AD75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3186747" y="4680183"/>
            <a:ext cx="663813" cy="28324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FEE39A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6"/>
          <p:cNvSpPr/>
          <p:nvPr/>
        </p:nvSpPr>
        <p:spPr bwMode="auto">
          <a:xfrm>
            <a:off x="3850560" y="4533728"/>
            <a:ext cx="663813" cy="42969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E8363B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6"/>
          <p:cNvSpPr/>
          <p:nvPr/>
        </p:nvSpPr>
        <p:spPr bwMode="auto">
          <a:xfrm>
            <a:off x="4514374" y="4408195"/>
            <a:ext cx="663813" cy="55523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6"/>
          <p:cNvSpPr/>
          <p:nvPr/>
        </p:nvSpPr>
        <p:spPr bwMode="auto">
          <a:xfrm>
            <a:off x="5178188" y="4268715"/>
            <a:ext cx="663813" cy="69471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99D2C1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6"/>
          <p:cNvSpPr/>
          <p:nvPr/>
        </p:nvSpPr>
        <p:spPr bwMode="auto">
          <a:xfrm>
            <a:off x="5842002" y="4171078"/>
            <a:ext cx="663813" cy="79234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6"/>
          <p:cNvSpPr/>
          <p:nvPr/>
        </p:nvSpPr>
        <p:spPr bwMode="auto">
          <a:xfrm>
            <a:off x="6505815" y="3947911"/>
            <a:ext cx="663813" cy="101551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F5AD75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6"/>
          <p:cNvSpPr/>
          <p:nvPr/>
        </p:nvSpPr>
        <p:spPr bwMode="auto">
          <a:xfrm>
            <a:off x="7169628" y="3726793"/>
            <a:ext cx="663813" cy="123663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FEE39A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6"/>
          <p:cNvSpPr/>
          <p:nvPr/>
        </p:nvSpPr>
        <p:spPr bwMode="auto">
          <a:xfrm>
            <a:off x="7833443" y="3431836"/>
            <a:ext cx="663813" cy="153159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E8363B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6"/>
          <p:cNvSpPr/>
          <p:nvPr/>
        </p:nvSpPr>
        <p:spPr bwMode="auto">
          <a:xfrm>
            <a:off x="8497258" y="3124979"/>
            <a:ext cx="663813" cy="183845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6"/>
          <p:cNvSpPr/>
          <p:nvPr/>
        </p:nvSpPr>
        <p:spPr bwMode="auto">
          <a:xfrm>
            <a:off x="9161071" y="2832068"/>
            <a:ext cx="663813" cy="213136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99D2C1"/>
          </a:solidFill>
          <a:ln>
            <a:noFill/>
          </a:ln>
        </p:spPr>
        <p:txBody>
          <a:bodyPr vert="horz" wrap="square" lIns="79404" tIns="39703" rIns="79404" bIns="39703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8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2"/>
          <p:cNvGrpSpPr/>
          <p:nvPr/>
        </p:nvGrpSpPr>
        <p:grpSpPr>
          <a:xfrm>
            <a:off x="1991974" y="4229537"/>
            <a:ext cx="398100" cy="398123"/>
            <a:chOff x="1513298" y="2362415"/>
            <a:chExt cx="648000" cy="648000"/>
          </a:xfrm>
          <a:solidFill>
            <a:srgbClr val="00B0F0"/>
          </a:solidFill>
        </p:grpSpPr>
        <p:sp>
          <p:nvSpPr>
            <p:cNvPr id="105" name="Teardrop 104"/>
            <p:cNvSpPr/>
            <p:nvPr/>
          </p:nvSpPr>
          <p:spPr>
            <a:xfrm rot="8100000">
              <a:off x="1513298" y="2362415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>
                <a:lnSpc>
                  <a:spcPct val="120000"/>
                </a:lnSpc>
              </a:pPr>
              <a:endParaRPr lang="en-US" sz="13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659864" y="2510237"/>
              <a:ext cx="354859" cy="400656"/>
            </a:xfrm>
            <a:prstGeom prst="rect">
              <a:avLst/>
            </a:prstGeom>
            <a:grpFill/>
          </p:spPr>
          <p:txBody>
            <a:bodyPr wrap="none" lIns="0" tIns="0" rIns="0" bIns="0" rtlCol="0" anchor="ctr" anchorCtr="1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1335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1K</a:t>
              </a:r>
            </a:p>
          </p:txBody>
        </p:sp>
      </p:grpSp>
      <p:sp>
        <p:nvSpPr>
          <p:cNvPr id="103" name="Teardrop 102"/>
          <p:cNvSpPr/>
          <p:nvPr/>
        </p:nvSpPr>
        <p:spPr>
          <a:xfrm rot="8100000">
            <a:off x="9293927" y="2161179"/>
            <a:ext cx="398100" cy="398123"/>
          </a:xfrm>
          <a:prstGeom prst="teardrop">
            <a:avLst/>
          </a:prstGeom>
          <a:solidFill>
            <a:srgbClr val="99D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296426" y="2229294"/>
            <a:ext cx="393096" cy="333700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AU" sz="1335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9K</a:t>
            </a:r>
          </a:p>
        </p:txBody>
      </p:sp>
      <p:sp>
        <p:nvSpPr>
          <p:cNvPr id="101" name="Text Placeholder 32"/>
          <p:cNvSpPr txBox="1"/>
          <p:nvPr/>
        </p:nvSpPr>
        <p:spPr>
          <a:xfrm>
            <a:off x="2250842" y="5408873"/>
            <a:ext cx="752707" cy="430887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1703325" y="5377514"/>
            <a:ext cx="436833" cy="43685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32"/>
          <p:cNvSpPr txBox="1"/>
          <p:nvPr/>
        </p:nvSpPr>
        <p:spPr>
          <a:xfrm>
            <a:off x="3670116" y="5408873"/>
            <a:ext cx="752707" cy="430887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3122598" y="5377514"/>
            <a:ext cx="436833" cy="436857"/>
          </a:xfrm>
          <a:prstGeom prst="ellipse">
            <a:avLst/>
          </a:prstGeom>
          <a:solidFill>
            <a:srgbClr val="F5AD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32"/>
          <p:cNvSpPr txBox="1"/>
          <p:nvPr/>
        </p:nvSpPr>
        <p:spPr>
          <a:xfrm>
            <a:off x="5089391" y="5408873"/>
            <a:ext cx="752707" cy="430887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4541873" y="5377514"/>
            <a:ext cx="436833" cy="436857"/>
          </a:xfrm>
          <a:prstGeom prst="ellipse">
            <a:avLst/>
          </a:prstGeom>
          <a:solidFill>
            <a:srgbClr val="FEE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32"/>
          <p:cNvSpPr txBox="1"/>
          <p:nvPr/>
        </p:nvSpPr>
        <p:spPr>
          <a:xfrm>
            <a:off x="6489614" y="5408873"/>
            <a:ext cx="752707" cy="430887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5961148" y="5377514"/>
            <a:ext cx="436833" cy="436857"/>
          </a:xfrm>
          <a:prstGeom prst="ellipse">
            <a:avLst/>
          </a:prstGeom>
          <a:solidFill>
            <a:srgbClr val="E83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2"/>
          <p:cNvSpPr txBox="1"/>
          <p:nvPr/>
        </p:nvSpPr>
        <p:spPr>
          <a:xfrm>
            <a:off x="7908889" y="5408873"/>
            <a:ext cx="752707" cy="430887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7380424" y="5377514"/>
            <a:ext cx="436833" cy="43685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32"/>
          <p:cNvSpPr txBox="1"/>
          <p:nvPr/>
        </p:nvSpPr>
        <p:spPr>
          <a:xfrm>
            <a:off x="9328165" y="5408873"/>
            <a:ext cx="752707" cy="430887"/>
          </a:xfrm>
          <a:prstGeom prst="rect">
            <a:avLst/>
          </a:prstGeom>
        </p:spPr>
        <p:txBody>
          <a:bodyPr wrap="square"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8799697" y="5377514"/>
            <a:ext cx="436833" cy="436857"/>
          </a:xfrm>
          <a:prstGeom prst="ellipse">
            <a:avLst/>
          </a:prstGeom>
          <a:solidFill>
            <a:srgbClr val="99D2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 Placeholder 32"/>
          <p:cNvSpPr txBox="1"/>
          <p:nvPr/>
        </p:nvSpPr>
        <p:spPr>
          <a:xfrm>
            <a:off x="1453282" y="3391347"/>
            <a:ext cx="4220163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</a:t>
            </a:r>
          </a:p>
        </p:txBody>
      </p:sp>
      <p:sp>
        <p:nvSpPr>
          <p:cNvPr id="68" name="Text Placeholder 33"/>
          <p:cNvSpPr txBox="1"/>
          <p:nvPr/>
        </p:nvSpPr>
        <p:spPr>
          <a:xfrm>
            <a:off x="1453283" y="2537165"/>
            <a:ext cx="4220162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453282" y="2005143"/>
            <a:ext cx="1795363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61" grpId="0" bldLvl="0" animBg="1"/>
      <p:bldP spid="62" grpId="0" bldLvl="0" animBg="1"/>
      <p:bldP spid="103" grpId="0" bldLvl="0" animBg="1"/>
      <p:bldP spid="104" grpId="0"/>
      <p:bldP spid="101" grpId="0"/>
      <p:bldP spid="102" grpId="0" bldLvl="0" animBg="1"/>
      <p:bldP spid="99" grpId="0"/>
      <p:bldP spid="100" grpId="0" bldLvl="0" animBg="1"/>
      <p:bldP spid="97" grpId="0"/>
      <p:bldP spid="98" grpId="0" bldLvl="0" animBg="1"/>
      <p:bldP spid="95" grpId="0"/>
      <p:bldP spid="96" grpId="0" bldLvl="0" animBg="1"/>
      <p:bldP spid="87" grpId="0"/>
      <p:bldP spid="91" grpId="0" bldLvl="0" animBg="1"/>
      <p:bldP spid="79" grpId="0"/>
      <p:bldP spid="83" grpId="0" bldLvl="0" animBg="1"/>
      <p:bldP spid="67" grpId="0"/>
      <p:bldP spid="68" grpId="0"/>
      <p:bldP spid="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7"/>
          <p:cNvGrpSpPr/>
          <p:nvPr/>
        </p:nvGrpSpPr>
        <p:grpSpPr>
          <a:xfrm>
            <a:off x="2212048" y="2234851"/>
            <a:ext cx="7819905" cy="3454707"/>
            <a:chOff x="2332224" y="2356940"/>
            <a:chExt cx="8247556" cy="3643436"/>
          </a:xfrm>
        </p:grpSpPr>
        <p:grpSp>
          <p:nvGrpSpPr>
            <p:cNvPr id="62" name="组合 5"/>
            <p:cNvGrpSpPr/>
            <p:nvPr/>
          </p:nvGrpSpPr>
          <p:grpSpPr>
            <a:xfrm>
              <a:off x="2433471" y="2356940"/>
              <a:ext cx="8081289" cy="3643436"/>
              <a:chOff x="2433471" y="2356940"/>
              <a:chExt cx="8081289" cy="3643436"/>
            </a:xfrm>
          </p:grpSpPr>
          <p:grpSp>
            <p:nvGrpSpPr>
              <p:cNvPr id="63" name="组合 39"/>
              <p:cNvGrpSpPr/>
              <p:nvPr/>
            </p:nvGrpSpPr>
            <p:grpSpPr>
              <a:xfrm>
                <a:off x="2433471" y="2356940"/>
                <a:ext cx="8081289" cy="64285"/>
                <a:chOff x="1172471" y="1676076"/>
                <a:chExt cx="5747404" cy="45719"/>
              </a:xfrm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6" name="组合 38"/>
              <p:cNvGrpSpPr/>
              <p:nvPr/>
            </p:nvGrpSpPr>
            <p:grpSpPr>
              <a:xfrm>
                <a:off x="2433471" y="5936091"/>
                <a:ext cx="8081289" cy="64285"/>
                <a:chOff x="1172471" y="1676076"/>
                <a:chExt cx="5747404" cy="45719"/>
              </a:xfrm>
            </p:grpSpPr>
            <p:sp>
              <p:nvSpPr>
                <p:cNvPr id="70" name="椭圆 69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" name="椭圆 72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75" name="椭圆 74"/>
            <p:cNvSpPr/>
            <p:nvPr/>
          </p:nvSpPr>
          <p:spPr>
            <a:xfrm>
              <a:off x="2332224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7643567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xmlns="" id="{5D4DAF7A-2945-4497-A80E-36F5BB94C8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5986234"/>
              </p:ext>
            </p:extLst>
          </p:nvPr>
        </p:nvGraphicFramePr>
        <p:xfrm>
          <a:off x="1330960" y="345440"/>
          <a:ext cx="9164320" cy="5993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1B00A87B-FFE6-445B-8224-18639F9F89EE}"/>
              </a:ext>
            </a:extLst>
          </p:cNvPr>
          <p:cNvSpPr/>
          <p:nvPr/>
        </p:nvSpPr>
        <p:spPr>
          <a:xfrm>
            <a:off x="6527502" y="5009882"/>
            <a:ext cx="4460240" cy="81723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xmlns="" id="{DC46D7F9-65AA-4F59-8B9F-B7998CD2B9B2}"/>
              </a:ext>
            </a:extLst>
          </p:cNvPr>
          <p:cNvSpPr/>
          <p:nvPr/>
        </p:nvSpPr>
        <p:spPr>
          <a:xfrm>
            <a:off x="6527502" y="3926294"/>
            <a:ext cx="4460240" cy="817231"/>
          </a:xfrm>
          <a:prstGeom prst="rect">
            <a:avLst/>
          </a:prstGeom>
          <a:solidFill>
            <a:srgbClr val="F6DC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BD10E657-307C-44AA-9DED-5794F40922C3}"/>
              </a:ext>
            </a:extLst>
          </p:cNvPr>
          <p:cNvSpPr/>
          <p:nvPr/>
        </p:nvSpPr>
        <p:spPr>
          <a:xfrm>
            <a:off x="6512560" y="2877791"/>
            <a:ext cx="4460240" cy="817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D524B92-DFCB-4FEE-8512-4C1D9545945B}"/>
              </a:ext>
            </a:extLst>
          </p:cNvPr>
          <p:cNvSpPr/>
          <p:nvPr/>
        </p:nvSpPr>
        <p:spPr>
          <a:xfrm>
            <a:off x="6512560" y="1778553"/>
            <a:ext cx="4460240" cy="8172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左 1">
            <a:extLst>
              <a:ext uri="{FF2B5EF4-FFF2-40B4-BE49-F238E27FC236}">
                <a16:creationId xmlns:a16="http://schemas.microsoft.com/office/drawing/2014/main" xmlns="" id="{30D64A2B-06EB-447C-BDA1-60BB24CDE71A}"/>
              </a:ext>
            </a:extLst>
          </p:cNvPr>
          <p:cNvSpPr/>
          <p:nvPr/>
        </p:nvSpPr>
        <p:spPr>
          <a:xfrm rot="10800000">
            <a:off x="6919714" y="5047089"/>
            <a:ext cx="1254226" cy="717063"/>
          </a:xfrm>
          <a:prstGeom prst="leftArrow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pic>
        <p:nvPicPr>
          <p:cNvPr id="22" name="图片 21" descr="15"/>
          <p:cNvPicPr>
            <a:picLocks noChangeAspect="1"/>
          </p:cNvPicPr>
          <p:nvPr/>
        </p:nvPicPr>
        <p:blipFill>
          <a:blip r:embed="rId3"/>
          <a:srcRect l="75417" r="-113" b="71708"/>
          <a:stretch>
            <a:fillRect/>
          </a:stretch>
        </p:blipFill>
        <p:spPr>
          <a:xfrm>
            <a:off x="8842375" y="635"/>
            <a:ext cx="3361690" cy="1404010"/>
          </a:xfrm>
          <a:prstGeom prst="rect">
            <a:avLst/>
          </a:prstGeom>
        </p:spPr>
      </p:pic>
      <p:pic>
        <p:nvPicPr>
          <p:cNvPr id="23" name="图片 22" descr="8"/>
          <p:cNvPicPr>
            <a:picLocks noChangeAspect="1"/>
          </p:cNvPicPr>
          <p:nvPr/>
        </p:nvPicPr>
        <p:blipFill>
          <a:blip r:embed="rId4"/>
          <a:srcRect t="35592" r="73722" b="-36"/>
          <a:stretch>
            <a:fillRect/>
          </a:stretch>
        </p:blipFill>
        <p:spPr>
          <a:xfrm>
            <a:off x="-10795" y="4140031"/>
            <a:ext cx="3060023" cy="2736020"/>
          </a:xfrm>
          <a:prstGeom prst="rect">
            <a:avLst/>
          </a:prstGeom>
        </p:spPr>
      </p:pic>
      <p:sp>
        <p:nvSpPr>
          <p:cNvPr id="46" name="Textbox 1"/>
          <p:cNvSpPr/>
          <p:nvPr/>
        </p:nvSpPr>
        <p:spPr>
          <a:xfrm>
            <a:off x="8671345" y="1970978"/>
            <a:ext cx="2204990" cy="427990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/>
            <a:r>
              <a:rPr lang="zh-CN" altLang="en-US" sz="20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rPr>
              <a:t>请输入文字</a:t>
            </a:r>
          </a:p>
        </p:txBody>
      </p:sp>
      <p:sp>
        <p:nvSpPr>
          <p:cNvPr id="47" name="Textbox 1"/>
          <p:cNvSpPr/>
          <p:nvPr/>
        </p:nvSpPr>
        <p:spPr>
          <a:xfrm>
            <a:off x="8671345" y="3061954"/>
            <a:ext cx="2204990" cy="427990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/>
            <a:r>
              <a:rPr lang="zh-CN" altLang="en-US" sz="20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  <a:sym typeface="+mn-ea"/>
              </a:rPr>
              <a:t>请输入文字</a:t>
            </a:r>
            <a:endParaRPr lang="zh-CN" altLang="en-US" sz="2000" b="1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Extrabold" panose="020B0906030804020204" pitchFamily="34" charset="0"/>
            </a:endParaRPr>
          </a:p>
        </p:txBody>
      </p:sp>
      <p:sp>
        <p:nvSpPr>
          <p:cNvPr id="48" name="Textbox 1"/>
          <p:cNvSpPr/>
          <p:nvPr/>
        </p:nvSpPr>
        <p:spPr>
          <a:xfrm>
            <a:off x="8671345" y="4097567"/>
            <a:ext cx="2204990" cy="427990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/>
            <a:r>
              <a:rPr lang="zh-CN" altLang="en-US" sz="20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  <a:sym typeface="+mn-ea"/>
              </a:rPr>
              <a:t>请输入文字</a:t>
            </a:r>
            <a:endParaRPr lang="zh-CN" altLang="en-US" sz="2000" b="1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Extrabold" panose="020B0906030804020204" pitchFamily="34" charset="0"/>
            </a:endParaRPr>
          </a:p>
        </p:txBody>
      </p:sp>
      <p:sp>
        <p:nvSpPr>
          <p:cNvPr id="49" name="Textbox 1"/>
          <p:cNvSpPr/>
          <p:nvPr/>
        </p:nvSpPr>
        <p:spPr>
          <a:xfrm>
            <a:off x="8671345" y="5191626"/>
            <a:ext cx="2204990" cy="427990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/>
            <a:r>
              <a:rPr lang="zh-CN" altLang="en-US" sz="20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  <a:sym typeface="+mn-ea"/>
              </a:rPr>
              <a:t>请输入文字</a:t>
            </a:r>
            <a:endParaRPr lang="zh-CN" altLang="en-US" sz="2000" b="1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Extrabold" panose="020B0906030804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445079" y="2467691"/>
            <a:ext cx="3827209" cy="1617994"/>
            <a:chOff x="676288" y="3712164"/>
            <a:chExt cx="2580152" cy="1617994"/>
          </a:xfrm>
        </p:grpSpPr>
        <p:sp>
          <p:nvSpPr>
            <p:cNvPr id="51" name="TextBox 17"/>
            <p:cNvSpPr txBox="1"/>
            <p:nvPr/>
          </p:nvSpPr>
          <p:spPr>
            <a:xfrm>
              <a:off x="676288" y="3712164"/>
              <a:ext cx="1576929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00" b="1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676288" y="4351429"/>
              <a:ext cx="2580152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1200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1200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1200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1200" spc="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</a:p>
          </p:txBody>
        </p:sp>
      </p:grpSp>
      <p:sp>
        <p:nvSpPr>
          <p:cNvPr id="53" name="箭头: 左 52">
            <a:extLst>
              <a:ext uri="{FF2B5EF4-FFF2-40B4-BE49-F238E27FC236}">
                <a16:creationId xmlns:a16="http://schemas.microsoft.com/office/drawing/2014/main" xmlns="" id="{67ADC3D2-7582-4DDF-9B06-CD624379A499}"/>
              </a:ext>
            </a:extLst>
          </p:cNvPr>
          <p:cNvSpPr/>
          <p:nvPr/>
        </p:nvSpPr>
        <p:spPr>
          <a:xfrm rot="10800000">
            <a:off x="6854522" y="2917417"/>
            <a:ext cx="1254226" cy="717063"/>
          </a:xfrm>
          <a:prstGeom prst="leftArrow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箭头: 左 53">
            <a:extLst>
              <a:ext uri="{FF2B5EF4-FFF2-40B4-BE49-F238E27FC236}">
                <a16:creationId xmlns:a16="http://schemas.microsoft.com/office/drawing/2014/main" xmlns="" id="{8F506288-A69B-4958-AF35-7584419D5CC8}"/>
              </a:ext>
            </a:extLst>
          </p:cNvPr>
          <p:cNvSpPr/>
          <p:nvPr/>
        </p:nvSpPr>
        <p:spPr>
          <a:xfrm rot="10800000">
            <a:off x="6854522" y="1839627"/>
            <a:ext cx="1254226" cy="717063"/>
          </a:xfrm>
          <a:prstGeom prst="leftArrow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箭头: 左 54">
            <a:extLst>
              <a:ext uri="{FF2B5EF4-FFF2-40B4-BE49-F238E27FC236}">
                <a16:creationId xmlns:a16="http://schemas.microsoft.com/office/drawing/2014/main" xmlns="" id="{3D42F9F9-17D6-42EA-8C6B-D19081A6FC29}"/>
              </a:ext>
            </a:extLst>
          </p:cNvPr>
          <p:cNvSpPr/>
          <p:nvPr/>
        </p:nvSpPr>
        <p:spPr>
          <a:xfrm rot="10800000">
            <a:off x="6919714" y="3956113"/>
            <a:ext cx="1254226" cy="717063"/>
          </a:xfrm>
          <a:prstGeom prst="leftArrow">
            <a:avLst/>
          </a:prstGeom>
          <a:solidFill>
            <a:schemeClr val="tx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6" grpId="0"/>
      <p:bldP spid="47" grpId="0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1E438DC-16F7-4253-90A2-01F1DB48F4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352" y="397420"/>
            <a:ext cx="6242156" cy="50088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78286" y="1615545"/>
            <a:ext cx="38354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800" b="1" dirty="0">
                <a:solidFill>
                  <a:srgbClr val="FFC000"/>
                </a:solidFill>
                <a:latin typeface="+mj-ea"/>
                <a:ea typeface="+mj-ea"/>
                <a:sym typeface="+mn-ea"/>
              </a:rPr>
              <a:t>第二节</a:t>
            </a:r>
            <a:endParaRPr lang="en-US" altLang="zh-CN" sz="8800" b="1" dirty="0">
              <a:solidFill>
                <a:srgbClr val="FFC000"/>
              </a:solidFill>
              <a:latin typeface="+mj-ea"/>
              <a:ea typeface="+mj-ea"/>
              <a:sym typeface="+mn-ea"/>
            </a:endParaRPr>
          </a:p>
        </p:txBody>
      </p:sp>
      <p:pic>
        <p:nvPicPr>
          <p:cNvPr id="33" name="图片 32" descr="11"/>
          <p:cNvPicPr>
            <a:picLocks noChangeAspect="1"/>
          </p:cNvPicPr>
          <p:nvPr/>
        </p:nvPicPr>
        <p:blipFill>
          <a:blip r:embed="rId4"/>
          <a:srcRect l="2714" t="36257" r="80106" b="914"/>
          <a:stretch>
            <a:fillRect/>
          </a:stretch>
        </p:blipFill>
        <p:spPr>
          <a:xfrm>
            <a:off x="8793554" y="2901860"/>
            <a:ext cx="3063875" cy="36061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CF35E20-46F6-4FD1-B738-210CAC2B33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57" y="4225523"/>
            <a:ext cx="2876317" cy="28763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1782631" y="1959429"/>
            <a:ext cx="8510325" cy="2029884"/>
            <a:chOff x="1782631" y="1989364"/>
            <a:chExt cx="8510325" cy="2029884"/>
          </a:xfrm>
        </p:grpSpPr>
        <p:grpSp>
          <p:nvGrpSpPr>
            <p:cNvPr id="35" name="组合 34"/>
            <p:cNvGrpSpPr/>
            <p:nvPr/>
          </p:nvGrpSpPr>
          <p:grpSpPr>
            <a:xfrm>
              <a:off x="5020735" y="1989364"/>
              <a:ext cx="2034117" cy="2029884"/>
              <a:chOff x="3811588" y="1824037"/>
              <a:chExt cx="1525588" cy="1522413"/>
            </a:xfrm>
          </p:grpSpPr>
          <p:sp>
            <p:nvSpPr>
              <p:cNvPr id="36" name="Freeform 5"/>
              <p:cNvSpPr/>
              <p:nvPr/>
            </p:nvSpPr>
            <p:spPr bwMode="auto">
              <a:xfrm>
                <a:off x="3811588" y="1824037"/>
                <a:ext cx="762000" cy="758825"/>
              </a:xfrm>
              <a:custGeom>
                <a:avLst/>
                <a:gdLst>
                  <a:gd name="T0" fmla="*/ 202 w 202"/>
                  <a:gd name="T1" fmla="*/ 0 h 202"/>
                  <a:gd name="T2" fmla="*/ 101 w 202"/>
                  <a:gd name="T3" fmla="*/ 27 h 202"/>
                  <a:gd name="T4" fmla="*/ 101 w 202"/>
                  <a:gd name="T5" fmla="*/ 27 h 202"/>
                  <a:gd name="T6" fmla="*/ 59 w 202"/>
                  <a:gd name="T7" fmla="*/ 60 h 202"/>
                  <a:gd name="T8" fmla="*/ 0 w 202"/>
                  <a:gd name="T9" fmla="*/ 202 h 202"/>
                  <a:gd name="T10" fmla="*/ 37 w 202"/>
                  <a:gd name="T11" fmla="*/ 202 h 202"/>
                  <a:gd name="T12" fmla="*/ 86 w 202"/>
                  <a:gd name="T13" fmla="*/ 86 h 202"/>
                  <a:gd name="T14" fmla="*/ 120 w 202"/>
                  <a:gd name="T15" fmla="*/ 60 h 202"/>
                  <a:gd name="T16" fmla="*/ 202 w 202"/>
                  <a:gd name="T17" fmla="*/ 38 h 202"/>
                  <a:gd name="T18" fmla="*/ 202 w 202"/>
                  <a:gd name="T19" fmla="*/ 38 h 202"/>
                  <a:gd name="T20" fmla="*/ 202 w 202"/>
                  <a:gd name="T2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2" h="202">
                    <a:moveTo>
                      <a:pt x="202" y="0"/>
                    </a:moveTo>
                    <a:cubicBezTo>
                      <a:pt x="167" y="0"/>
                      <a:pt x="133" y="9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85" y="36"/>
                      <a:pt x="71" y="47"/>
                      <a:pt x="59" y="60"/>
                    </a:cubicBezTo>
                    <a:cubicBezTo>
                      <a:pt x="21" y="98"/>
                      <a:pt x="0" y="150"/>
                      <a:pt x="0" y="202"/>
                    </a:cubicBezTo>
                    <a:cubicBezTo>
                      <a:pt x="37" y="202"/>
                      <a:pt x="37" y="202"/>
                      <a:pt x="37" y="202"/>
                    </a:cubicBezTo>
                    <a:cubicBezTo>
                      <a:pt x="37" y="159"/>
                      <a:pt x="54" y="117"/>
                      <a:pt x="86" y="86"/>
                    </a:cubicBezTo>
                    <a:cubicBezTo>
                      <a:pt x="95" y="76"/>
                      <a:pt x="107" y="67"/>
                      <a:pt x="120" y="60"/>
                    </a:cubicBezTo>
                    <a:cubicBezTo>
                      <a:pt x="146" y="45"/>
                      <a:pt x="174" y="38"/>
                      <a:pt x="202" y="38"/>
                    </a:cubicBezTo>
                    <a:cubicBezTo>
                      <a:pt x="202" y="38"/>
                      <a:pt x="202" y="38"/>
                      <a:pt x="202" y="38"/>
                    </a:cubicBezTo>
                    <a:cubicBezTo>
                      <a:pt x="202" y="0"/>
                      <a:pt x="202" y="0"/>
                      <a:pt x="202" y="0"/>
                    </a:cubicBezTo>
                    <a:close/>
                  </a:path>
                </a:pathLst>
              </a:custGeom>
              <a:solidFill>
                <a:srgbClr val="E836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7" name="Freeform 6"/>
              <p:cNvSpPr/>
              <p:nvPr/>
            </p:nvSpPr>
            <p:spPr bwMode="auto">
              <a:xfrm>
                <a:off x="3811588" y="1824037"/>
                <a:ext cx="1525588" cy="1522413"/>
              </a:xfrm>
              <a:custGeom>
                <a:avLst/>
                <a:gdLst>
                  <a:gd name="T0" fmla="*/ 377 w 404"/>
                  <a:gd name="T1" fmla="*/ 101 h 405"/>
                  <a:gd name="T2" fmla="*/ 345 w 404"/>
                  <a:gd name="T3" fmla="*/ 60 h 405"/>
                  <a:gd name="T4" fmla="*/ 202 w 404"/>
                  <a:gd name="T5" fmla="*/ 0 h 405"/>
                  <a:gd name="T6" fmla="*/ 202 w 404"/>
                  <a:gd name="T7" fmla="*/ 38 h 405"/>
                  <a:gd name="T8" fmla="*/ 318 w 404"/>
                  <a:gd name="T9" fmla="*/ 86 h 405"/>
                  <a:gd name="T10" fmla="*/ 345 w 404"/>
                  <a:gd name="T11" fmla="*/ 120 h 405"/>
                  <a:gd name="T12" fmla="*/ 367 w 404"/>
                  <a:gd name="T13" fmla="*/ 202 h 405"/>
                  <a:gd name="T14" fmla="*/ 367 w 404"/>
                  <a:gd name="T15" fmla="*/ 202 h 405"/>
                  <a:gd name="T16" fmla="*/ 318 w 404"/>
                  <a:gd name="T17" fmla="*/ 319 h 405"/>
                  <a:gd name="T18" fmla="*/ 284 w 404"/>
                  <a:gd name="T19" fmla="*/ 345 h 405"/>
                  <a:gd name="T20" fmla="*/ 202 w 404"/>
                  <a:gd name="T21" fmla="*/ 367 h 405"/>
                  <a:gd name="T22" fmla="*/ 202 w 404"/>
                  <a:gd name="T23" fmla="*/ 367 h 405"/>
                  <a:gd name="T24" fmla="*/ 86 w 404"/>
                  <a:gd name="T25" fmla="*/ 319 h 405"/>
                  <a:gd name="T26" fmla="*/ 59 w 404"/>
                  <a:gd name="T27" fmla="*/ 285 h 405"/>
                  <a:gd name="T28" fmla="*/ 37 w 404"/>
                  <a:gd name="T29" fmla="*/ 202 h 405"/>
                  <a:gd name="T30" fmla="*/ 37 w 404"/>
                  <a:gd name="T31" fmla="*/ 202 h 405"/>
                  <a:gd name="T32" fmla="*/ 0 w 404"/>
                  <a:gd name="T33" fmla="*/ 202 h 405"/>
                  <a:gd name="T34" fmla="*/ 0 w 404"/>
                  <a:gd name="T35" fmla="*/ 202 h 405"/>
                  <a:gd name="T36" fmla="*/ 27 w 404"/>
                  <a:gd name="T37" fmla="*/ 304 h 405"/>
                  <a:gd name="T38" fmla="*/ 59 w 404"/>
                  <a:gd name="T39" fmla="*/ 345 h 405"/>
                  <a:gd name="T40" fmla="*/ 202 w 404"/>
                  <a:gd name="T41" fmla="*/ 405 h 405"/>
                  <a:gd name="T42" fmla="*/ 202 w 404"/>
                  <a:gd name="T43" fmla="*/ 405 h 405"/>
                  <a:gd name="T44" fmla="*/ 303 w 404"/>
                  <a:gd name="T45" fmla="*/ 378 h 405"/>
                  <a:gd name="T46" fmla="*/ 345 w 404"/>
                  <a:gd name="T47" fmla="*/ 345 h 405"/>
                  <a:gd name="T48" fmla="*/ 404 w 404"/>
                  <a:gd name="T49" fmla="*/ 202 h 405"/>
                  <a:gd name="T50" fmla="*/ 404 w 404"/>
                  <a:gd name="T51" fmla="*/ 202 h 405"/>
                  <a:gd name="T52" fmla="*/ 377 w 404"/>
                  <a:gd name="T53" fmla="*/ 101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4" h="405">
                    <a:moveTo>
                      <a:pt x="377" y="101"/>
                    </a:moveTo>
                    <a:cubicBezTo>
                      <a:pt x="368" y="86"/>
                      <a:pt x="357" y="72"/>
                      <a:pt x="345" y="60"/>
                    </a:cubicBezTo>
                    <a:cubicBezTo>
                      <a:pt x="307" y="21"/>
                      <a:pt x="255" y="0"/>
                      <a:pt x="202" y="0"/>
                    </a:cubicBezTo>
                    <a:cubicBezTo>
                      <a:pt x="202" y="38"/>
                      <a:pt x="202" y="38"/>
                      <a:pt x="202" y="38"/>
                    </a:cubicBezTo>
                    <a:cubicBezTo>
                      <a:pt x="245" y="38"/>
                      <a:pt x="287" y="55"/>
                      <a:pt x="318" y="86"/>
                    </a:cubicBezTo>
                    <a:cubicBezTo>
                      <a:pt x="328" y="96"/>
                      <a:pt x="337" y="107"/>
                      <a:pt x="345" y="120"/>
                    </a:cubicBezTo>
                    <a:cubicBezTo>
                      <a:pt x="360" y="146"/>
                      <a:pt x="367" y="174"/>
                      <a:pt x="367" y="202"/>
                    </a:cubicBezTo>
                    <a:cubicBezTo>
                      <a:pt x="367" y="202"/>
                      <a:pt x="367" y="202"/>
                      <a:pt x="367" y="202"/>
                    </a:cubicBezTo>
                    <a:cubicBezTo>
                      <a:pt x="367" y="246"/>
                      <a:pt x="350" y="288"/>
                      <a:pt x="318" y="319"/>
                    </a:cubicBezTo>
                    <a:cubicBezTo>
                      <a:pt x="308" y="329"/>
                      <a:pt x="297" y="338"/>
                      <a:pt x="284" y="345"/>
                    </a:cubicBezTo>
                    <a:cubicBezTo>
                      <a:pt x="258" y="360"/>
                      <a:pt x="230" y="367"/>
                      <a:pt x="202" y="367"/>
                    </a:cubicBezTo>
                    <a:cubicBezTo>
                      <a:pt x="202" y="367"/>
                      <a:pt x="202" y="367"/>
                      <a:pt x="202" y="367"/>
                    </a:cubicBezTo>
                    <a:cubicBezTo>
                      <a:pt x="159" y="367"/>
                      <a:pt x="117" y="350"/>
                      <a:pt x="86" y="319"/>
                    </a:cubicBezTo>
                    <a:cubicBezTo>
                      <a:pt x="76" y="309"/>
                      <a:pt x="67" y="297"/>
                      <a:pt x="59" y="285"/>
                    </a:cubicBezTo>
                    <a:cubicBezTo>
                      <a:pt x="45" y="259"/>
                      <a:pt x="37" y="231"/>
                      <a:pt x="37" y="202"/>
                    </a:cubicBezTo>
                    <a:cubicBezTo>
                      <a:pt x="37" y="202"/>
                      <a:pt x="37" y="202"/>
                      <a:pt x="37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37"/>
                      <a:pt x="9" y="272"/>
                      <a:pt x="27" y="304"/>
                    </a:cubicBezTo>
                    <a:cubicBezTo>
                      <a:pt x="36" y="319"/>
                      <a:pt x="47" y="333"/>
                      <a:pt x="59" y="345"/>
                    </a:cubicBezTo>
                    <a:cubicBezTo>
                      <a:pt x="98" y="384"/>
                      <a:pt x="149" y="405"/>
                      <a:pt x="202" y="405"/>
                    </a:cubicBezTo>
                    <a:cubicBezTo>
                      <a:pt x="202" y="405"/>
                      <a:pt x="202" y="405"/>
                      <a:pt x="202" y="405"/>
                    </a:cubicBezTo>
                    <a:cubicBezTo>
                      <a:pt x="236" y="405"/>
                      <a:pt x="271" y="396"/>
                      <a:pt x="303" y="378"/>
                    </a:cubicBezTo>
                    <a:cubicBezTo>
                      <a:pt x="319" y="368"/>
                      <a:pt x="333" y="358"/>
                      <a:pt x="345" y="345"/>
                    </a:cubicBezTo>
                    <a:cubicBezTo>
                      <a:pt x="383" y="307"/>
                      <a:pt x="404" y="255"/>
                      <a:pt x="404" y="202"/>
                    </a:cubicBezTo>
                    <a:cubicBezTo>
                      <a:pt x="404" y="202"/>
                      <a:pt x="404" y="202"/>
                      <a:pt x="404" y="202"/>
                    </a:cubicBezTo>
                    <a:cubicBezTo>
                      <a:pt x="404" y="168"/>
                      <a:pt x="396" y="133"/>
                      <a:pt x="377" y="101"/>
                    </a:cubicBezTo>
                    <a:close/>
                  </a:path>
                </a:pathLst>
              </a:custGeom>
              <a:solidFill>
                <a:srgbClr val="FEE3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8258839" y="1989364"/>
              <a:ext cx="2034117" cy="2023533"/>
              <a:chOff x="6260804" y="1828800"/>
              <a:chExt cx="1525588" cy="1517650"/>
            </a:xfrm>
          </p:grpSpPr>
          <p:sp>
            <p:nvSpPr>
              <p:cNvPr id="39" name="Freeform 7"/>
              <p:cNvSpPr/>
              <p:nvPr/>
            </p:nvSpPr>
            <p:spPr bwMode="auto">
              <a:xfrm>
                <a:off x="6483054" y="1828800"/>
                <a:ext cx="539750" cy="323850"/>
              </a:xfrm>
              <a:custGeom>
                <a:avLst/>
                <a:gdLst>
                  <a:gd name="T0" fmla="*/ 143 w 143"/>
                  <a:gd name="T1" fmla="*/ 37 h 86"/>
                  <a:gd name="T2" fmla="*/ 143 w 143"/>
                  <a:gd name="T3" fmla="*/ 0 h 86"/>
                  <a:gd name="T4" fmla="*/ 0 w 143"/>
                  <a:gd name="T5" fmla="*/ 59 h 86"/>
                  <a:gd name="T6" fmla="*/ 27 w 143"/>
                  <a:gd name="T7" fmla="*/ 86 h 86"/>
                  <a:gd name="T8" fmla="*/ 143 w 143"/>
                  <a:gd name="T9" fmla="*/ 3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86">
                    <a:moveTo>
                      <a:pt x="143" y="37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90" y="0"/>
                      <a:pt x="38" y="21"/>
                      <a:pt x="0" y="59"/>
                    </a:cubicBezTo>
                    <a:cubicBezTo>
                      <a:pt x="27" y="86"/>
                      <a:pt x="27" y="86"/>
                      <a:pt x="27" y="86"/>
                    </a:cubicBezTo>
                    <a:cubicBezTo>
                      <a:pt x="58" y="54"/>
                      <a:pt x="100" y="37"/>
                      <a:pt x="143" y="37"/>
                    </a:cubicBezTo>
                    <a:close/>
                  </a:path>
                </a:pathLst>
              </a:custGeom>
              <a:solidFill>
                <a:srgbClr val="E836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0" name="Freeform 8"/>
              <p:cNvSpPr/>
              <p:nvPr/>
            </p:nvSpPr>
            <p:spPr bwMode="auto">
              <a:xfrm>
                <a:off x="6260804" y="1828800"/>
                <a:ext cx="1525588" cy="1517650"/>
              </a:xfrm>
              <a:custGeom>
                <a:avLst/>
                <a:gdLst>
                  <a:gd name="T0" fmla="*/ 404 w 404"/>
                  <a:gd name="T1" fmla="*/ 202 h 404"/>
                  <a:gd name="T2" fmla="*/ 345 w 404"/>
                  <a:gd name="T3" fmla="*/ 59 h 404"/>
                  <a:gd name="T4" fmla="*/ 303 w 404"/>
                  <a:gd name="T5" fmla="*/ 27 h 404"/>
                  <a:gd name="T6" fmla="*/ 202 w 404"/>
                  <a:gd name="T7" fmla="*/ 0 h 404"/>
                  <a:gd name="T8" fmla="*/ 202 w 404"/>
                  <a:gd name="T9" fmla="*/ 0 h 404"/>
                  <a:gd name="T10" fmla="*/ 202 w 404"/>
                  <a:gd name="T11" fmla="*/ 37 h 404"/>
                  <a:gd name="T12" fmla="*/ 202 w 404"/>
                  <a:gd name="T13" fmla="*/ 37 h 404"/>
                  <a:gd name="T14" fmla="*/ 284 w 404"/>
                  <a:gd name="T15" fmla="*/ 59 h 404"/>
                  <a:gd name="T16" fmla="*/ 294 w 404"/>
                  <a:gd name="T17" fmla="*/ 43 h 404"/>
                  <a:gd name="T18" fmla="*/ 284 w 404"/>
                  <a:gd name="T19" fmla="*/ 59 h 404"/>
                  <a:gd name="T20" fmla="*/ 318 w 404"/>
                  <a:gd name="T21" fmla="*/ 86 h 404"/>
                  <a:gd name="T22" fmla="*/ 367 w 404"/>
                  <a:gd name="T23" fmla="*/ 202 h 404"/>
                  <a:gd name="T24" fmla="*/ 367 w 404"/>
                  <a:gd name="T25" fmla="*/ 202 h 404"/>
                  <a:gd name="T26" fmla="*/ 345 w 404"/>
                  <a:gd name="T27" fmla="*/ 284 h 404"/>
                  <a:gd name="T28" fmla="*/ 318 w 404"/>
                  <a:gd name="T29" fmla="*/ 319 h 404"/>
                  <a:gd name="T30" fmla="*/ 202 w 404"/>
                  <a:gd name="T31" fmla="*/ 367 h 404"/>
                  <a:gd name="T32" fmla="*/ 202 w 404"/>
                  <a:gd name="T33" fmla="*/ 367 h 404"/>
                  <a:gd name="T34" fmla="*/ 120 w 404"/>
                  <a:gd name="T35" fmla="*/ 345 h 404"/>
                  <a:gd name="T36" fmla="*/ 86 w 404"/>
                  <a:gd name="T37" fmla="*/ 319 h 404"/>
                  <a:gd name="T38" fmla="*/ 37 w 404"/>
                  <a:gd name="T39" fmla="*/ 202 h 404"/>
                  <a:gd name="T40" fmla="*/ 37 w 404"/>
                  <a:gd name="T41" fmla="*/ 202 h 404"/>
                  <a:gd name="T42" fmla="*/ 60 w 404"/>
                  <a:gd name="T43" fmla="*/ 120 h 404"/>
                  <a:gd name="T44" fmla="*/ 86 w 404"/>
                  <a:gd name="T45" fmla="*/ 86 h 404"/>
                  <a:gd name="T46" fmla="*/ 59 w 404"/>
                  <a:gd name="T47" fmla="*/ 59 h 404"/>
                  <a:gd name="T48" fmla="*/ 27 w 404"/>
                  <a:gd name="T49" fmla="*/ 101 h 404"/>
                  <a:gd name="T50" fmla="*/ 0 w 404"/>
                  <a:gd name="T51" fmla="*/ 202 h 404"/>
                  <a:gd name="T52" fmla="*/ 0 w 404"/>
                  <a:gd name="T53" fmla="*/ 202 h 404"/>
                  <a:gd name="T54" fmla="*/ 59 w 404"/>
                  <a:gd name="T55" fmla="*/ 345 h 404"/>
                  <a:gd name="T56" fmla="*/ 101 w 404"/>
                  <a:gd name="T57" fmla="*/ 377 h 404"/>
                  <a:gd name="T58" fmla="*/ 202 w 404"/>
                  <a:gd name="T59" fmla="*/ 404 h 404"/>
                  <a:gd name="T60" fmla="*/ 202 w 404"/>
                  <a:gd name="T61" fmla="*/ 404 h 404"/>
                  <a:gd name="T62" fmla="*/ 202 w 404"/>
                  <a:gd name="T63" fmla="*/ 404 h 404"/>
                  <a:gd name="T64" fmla="*/ 345 w 404"/>
                  <a:gd name="T65" fmla="*/ 345 h 404"/>
                  <a:gd name="T66" fmla="*/ 377 w 404"/>
                  <a:gd name="T67" fmla="*/ 303 h 404"/>
                  <a:gd name="T68" fmla="*/ 404 w 404"/>
                  <a:gd name="T69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4" h="404">
                    <a:moveTo>
                      <a:pt x="404" y="202"/>
                    </a:moveTo>
                    <a:cubicBezTo>
                      <a:pt x="404" y="149"/>
                      <a:pt x="384" y="97"/>
                      <a:pt x="345" y="59"/>
                    </a:cubicBezTo>
                    <a:cubicBezTo>
                      <a:pt x="333" y="47"/>
                      <a:pt x="319" y="36"/>
                      <a:pt x="303" y="27"/>
                    </a:cubicBezTo>
                    <a:cubicBezTo>
                      <a:pt x="272" y="8"/>
                      <a:pt x="236" y="0"/>
                      <a:pt x="202" y="0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30" y="37"/>
                      <a:pt x="258" y="44"/>
                      <a:pt x="284" y="59"/>
                    </a:cubicBezTo>
                    <a:cubicBezTo>
                      <a:pt x="294" y="43"/>
                      <a:pt x="294" y="43"/>
                      <a:pt x="294" y="43"/>
                    </a:cubicBezTo>
                    <a:cubicBezTo>
                      <a:pt x="284" y="59"/>
                      <a:pt x="284" y="59"/>
                      <a:pt x="284" y="59"/>
                    </a:cubicBezTo>
                    <a:cubicBezTo>
                      <a:pt x="297" y="67"/>
                      <a:pt x="309" y="76"/>
                      <a:pt x="318" y="86"/>
                    </a:cubicBezTo>
                    <a:cubicBezTo>
                      <a:pt x="350" y="117"/>
                      <a:pt x="367" y="159"/>
                      <a:pt x="367" y="202"/>
                    </a:cubicBezTo>
                    <a:cubicBezTo>
                      <a:pt x="367" y="202"/>
                      <a:pt x="367" y="202"/>
                      <a:pt x="367" y="202"/>
                    </a:cubicBezTo>
                    <a:cubicBezTo>
                      <a:pt x="367" y="230"/>
                      <a:pt x="360" y="258"/>
                      <a:pt x="345" y="284"/>
                    </a:cubicBezTo>
                    <a:cubicBezTo>
                      <a:pt x="337" y="297"/>
                      <a:pt x="329" y="309"/>
                      <a:pt x="318" y="319"/>
                    </a:cubicBezTo>
                    <a:cubicBezTo>
                      <a:pt x="288" y="350"/>
                      <a:pt x="245" y="367"/>
                      <a:pt x="202" y="367"/>
                    </a:cubicBezTo>
                    <a:cubicBezTo>
                      <a:pt x="202" y="367"/>
                      <a:pt x="202" y="367"/>
                      <a:pt x="202" y="367"/>
                    </a:cubicBezTo>
                    <a:cubicBezTo>
                      <a:pt x="174" y="367"/>
                      <a:pt x="146" y="360"/>
                      <a:pt x="120" y="345"/>
                    </a:cubicBezTo>
                    <a:cubicBezTo>
                      <a:pt x="107" y="337"/>
                      <a:pt x="96" y="328"/>
                      <a:pt x="86" y="319"/>
                    </a:cubicBezTo>
                    <a:cubicBezTo>
                      <a:pt x="54" y="287"/>
                      <a:pt x="37" y="245"/>
                      <a:pt x="37" y="202"/>
                    </a:cubicBezTo>
                    <a:cubicBezTo>
                      <a:pt x="37" y="202"/>
                      <a:pt x="37" y="202"/>
                      <a:pt x="37" y="202"/>
                    </a:cubicBezTo>
                    <a:cubicBezTo>
                      <a:pt x="37" y="174"/>
                      <a:pt x="44" y="146"/>
                      <a:pt x="60" y="120"/>
                    </a:cubicBezTo>
                    <a:cubicBezTo>
                      <a:pt x="67" y="107"/>
                      <a:pt x="76" y="95"/>
                      <a:pt x="86" y="86"/>
                    </a:cubicBezTo>
                    <a:cubicBezTo>
                      <a:pt x="59" y="59"/>
                      <a:pt x="59" y="59"/>
                      <a:pt x="59" y="59"/>
                    </a:cubicBezTo>
                    <a:cubicBezTo>
                      <a:pt x="47" y="71"/>
                      <a:pt x="36" y="85"/>
                      <a:pt x="27" y="101"/>
                    </a:cubicBezTo>
                    <a:cubicBezTo>
                      <a:pt x="9" y="133"/>
                      <a:pt x="0" y="167"/>
                      <a:pt x="0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55"/>
                      <a:pt x="21" y="307"/>
                      <a:pt x="59" y="345"/>
                    </a:cubicBezTo>
                    <a:cubicBezTo>
                      <a:pt x="71" y="357"/>
                      <a:pt x="85" y="368"/>
                      <a:pt x="101" y="377"/>
                    </a:cubicBezTo>
                    <a:cubicBezTo>
                      <a:pt x="133" y="396"/>
                      <a:pt x="168" y="404"/>
                      <a:pt x="202" y="404"/>
                    </a:cubicBezTo>
                    <a:cubicBezTo>
                      <a:pt x="202" y="404"/>
                      <a:pt x="202" y="404"/>
                      <a:pt x="202" y="404"/>
                    </a:cubicBezTo>
                    <a:cubicBezTo>
                      <a:pt x="202" y="404"/>
                      <a:pt x="202" y="404"/>
                      <a:pt x="202" y="404"/>
                    </a:cubicBezTo>
                    <a:cubicBezTo>
                      <a:pt x="255" y="404"/>
                      <a:pt x="307" y="383"/>
                      <a:pt x="345" y="345"/>
                    </a:cubicBezTo>
                    <a:cubicBezTo>
                      <a:pt x="357" y="333"/>
                      <a:pt x="368" y="319"/>
                      <a:pt x="377" y="303"/>
                    </a:cubicBezTo>
                    <a:cubicBezTo>
                      <a:pt x="396" y="271"/>
                      <a:pt x="404" y="237"/>
                      <a:pt x="404" y="202"/>
                    </a:cubicBezTo>
                    <a:close/>
                  </a:path>
                </a:pathLst>
              </a:custGeom>
              <a:solidFill>
                <a:srgbClr val="FEE3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782631" y="1989364"/>
              <a:ext cx="2034117" cy="2029884"/>
              <a:chOff x="1403648" y="1824037"/>
              <a:chExt cx="1525588" cy="1522413"/>
            </a:xfrm>
          </p:grpSpPr>
          <p:sp>
            <p:nvSpPr>
              <p:cNvPr id="42" name="Freeform 9"/>
              <p:cNvSpPr/>
              <p:nvPr/>
            </p:nvSpPr>
            <p:spPr bwMode="auto">
              <a:xfrm>
                <a:off x="1403648" y="1824037"/>
                <a:ext cx="762000" cy="1300163"/>
              </a:xfrm>
              <a:custGeom>
                <a:avLst/>
                <a:gdLst>
                  <a:gd name="T0" fmla="*/ 59 w 202"/>
                  <a:gd name="T1" fmla="*/ 60 h 346"/>
                  <a:gd name="T2" fmla="*/ 0 w 202"/>
                  <a:gd name="T3" fmla="*/ 203 h 346"/>
                  <a:gd name="T4" fmla="*/ 0 w 202"/>
                  <a:gd name="T5" fmla="*/ 203 h 346"/>
                  <a:gd name="T6" fmla="*/ 0 w 202"/>
                  <a:gd name="T7" fmla="*/ 203 h 346"/>
                  <a:gd name="T8" fmla="*/ 59 w 202"/>
                  <a:gd name="T9" fmla="*/ 346 h 346"/>
                  <a:gd name="T10" fmla="*/ 86 w 202"/>
                  <a:gd name="T11" fmla="*/ 319 h 346"/>
                  <a:gd name="T12" fmla="*/ 37 w 202"/>
                  <a:gd name="T13" fmla="*/ 203 h 346"/>
                  <a:gd name="T14" fmla="*/ 37 w 202"/>
                  <a:gd name="T15" fmla="*/ 203 h 346"/>
                  <a:gd name="T16" fmla="*/ 86 w 202"/>
                  <a:gd name="T17" fmla="*/ 86 h 346"/>
                  <a:gd name="T18" fmla="*/ 202 w 202"/>
                  <a:gd name="T19" fmla="*/ 38 h 346"/>
                  <a:gd name="T20" fmla="*/ 202 w 202"/>
                  <a:gd name="T21" fmla="*/ 0 h 346"/>
                  <a:gd name="T22" fmla="*/ 59 w 202"/>
                  <a:gd name="T23" fmla="*/ 6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2" h="346">
                    <a:moveTo>
                      <a:pt x="59" y="60"/>
                    </a:moveTo>
                    <a:cubicBezTo>
                      <a:pt x="22" y="96"/>
                      <a:pt x="0" y="147"/>
                      <a:pt x="0" y="203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59"/>
                      <a:pt x="23" y="309"/>
                      <a:pt x="59" y="346"/>
                    </a:cubicBezTo>
                    <a:cubicBezTo>
                      <a:pt x="86" y="319"/>
                      <a:pt x="86" y="319"/>
                      <a:pt x="86" y="319"/>
                    </a:cubicBezTo>
                    <a:cubicBezTo>
                      <a:pt x="56" y="289"/>
                      <a:pt x="37" y="248"/>
                      <a:pt x="37" y="203"/>
                    </a:cubicBezTo>
                    <a:cubicBezTo>
                      <a:pt x="37" y="203"/>
                      <a:pt x="37" y="203"/>
                      <a:pt x="37" y="203"/>
                    </a:cubicBezTo>
                    <a:cubicBezTo>
                      <a:pt x="37" y="157"/>
                      <a:pt x="56" y="116"/>
                      <a:pt x="86" y="86"/>
                    </a:cubicBezTo>
                    <a:cubicBezTo>
                      <a:pt x="115" y="57"/>
                      <a:pt x="156" y="38"/>
                      <a:pt x="202" y="38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146" y="0"/>
                      <a:pt x="96" y="23"/>
                      <a:pt x="59" y="60"/>
                    </a:cubicBezTo>
                    <a:close/>
                  </a:path>
                </a:pathLst>
              </a:custGeom>
              <a:solidFill>
                <a:srgbClr val="E836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E95283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3" name="Freeform 10"/>
              <p:cNvSpPr/>
              <p:nvPr/>
            </p:nvSpPr>
            <p:spPr bwMode="auto">
              <a:xfrm>
                <a:off x="1625898" y="1824037"/>
                <a:ext cx="1303338" cy="1522413"/>
              </a:xfrm>
              <a:custGeom>
                <a:avLst/>
                <a:gdLst>
                  <a:gd name="T0" fmla="*/ 286 w 345"/>
                  <a:gd name="T1" fmla="*/ 60 h 405"/>
                  <a:gd name="T2" fmla="*/ 143 w 345"/>
                  <a:gd name="T3" fmla="*/ 0 h 405"/>
                  <a:gd name="T4" fmla="*/ 143 w 345"/>
                  <a:gd name="T5" fmla="*/ 0 h 405"/>
                  <a:gd name="T6" fmla="*/ 143 w 345"/>
                  <a:gd name="T7" fmla="*/ 38 h 405"/>
                  <a:gd name="T8" fmla="*/ 143 w 345"/>
                  <a:gd name="T9" fmla="*/ 38 h 405"/>
                  <a:gd name="T10" fmla="*/ 259 w 345"/>
                  <a:gd name="T11" fmla="*/ 86 h 405"/>
                  <a:gd name="T12" fmla="*/ 308 w 345"/>
                  <a:gd name="T13" fmla="*/ 203 h 405"/>
                  <a:gd name="T14" fmla="*/ 259 w 345"/>
                  <a:gd name="T15" fmla="*/ 319 h 405"/>
                  <a:gd name="T16" fmla="*/ 143 w 345"/>
                  <a:gd name="T17" fmla="*/ 368 h 405"/>
                  <a:gd name="T18" fmla="*/ 143 w 345"/>
                  <a:gd name="T19" fmla="*/ 368 h 405"/>
                  <a:gd name="T20" fmla="*/ 27 w 345"/>
                  <a:gd name="T21" fmla="*/ 319 h 405"/>
                  <a:gd name="T22" fmla="*/ 0 w 345"/>
                  <a:gd name="T23" fmla="*/ 346 h 405"/>
                  <a:gd name="T24" fmla="*/ 143 w 345"/>
                  <a:gd name="T25" fmla="*/ 405 h 405"/>
                  <a:gd name="T26" fmla="*/ 143 w 345"/>
                  <a:gd name="T27" fmla="*/ 405 h 405"/>
                  <a:gd name="T28" fmla="*/ 286 w 345"/>
                  <a:gd name="T29" fmla="*/ 346 h 405"/>
                  <a:gd name="T30" fmla="*/ 345 w 345"/>
                  <a:gd name="T31" fmla="*/ 203 h 405"/>
                  <a:gd name="T32" fmla="*/ 286 w 345"/>
                  <a:gd name="T33" fmla="*/ 6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5" h="405">
                    <a:moveTo>
                      <a:pt x="286" y="60"/>
                    </a:moveTo>
                    <a:cubicBezTo>
                      <a:pt x="250" y="23"/>
                      <a:pt x="199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188" y="38"/>
                      <a:pt x="230" y="57"/>
                      <a:pt x="259" y="86"/>
                    </a:cubicBezTo>
                    <a:cubicBezTo>
                      <a:pt x="289" y="116"/>
                      <a:pt x="308" y="157"/>
                      <a:pt x="308" y="203"/>
                    </a:cubicBezTo>
                    <a:cubicBezTo>
                      <a:pt x="308" y="248"/>
                      <a:pt x="289" y="289"/>
                      <a:pt x="259" y="319"/>
                    </a:cubicBezTo>
                    <a:cubicBezTo>
                      <a:pt x="230" y="349"/>
                      <a:pt x="188" y="368"/>
                      <a:pt x="143" y="368"/>
                    </a:cubicBezTo>
                    <a:cubicBezTo>
                      <a:pt x="143" y="368"/>
                      <a:pt x="143" y="368"/>
                      <a:pt x="143" y="368"/>
                    </a:cubicBezTo>
                    <a:cubicBezTo>
                      <a:pt x="97" y="367"/>
                      <a:pt x="56" y="349"/>
                      <a:pt x="27" y="319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7" y="382"/>
                      <a:pt x="87" y="405"/>
                      <a:pt x="143" y="405"/>
                    </a:cubicBezTo>
                    <a:cubicBezTo>
                      <a:pt x="143" y="405"/>
                      <a:pt x="143" y="405"/>
                      <a:pt x="143" y="405"/>
                    </a:cubicBezTo>
                    <a:cubicBezTo>
                      <a:pt x="199" y="405"/>
                      <a:pt x="250" y="382"/>
                      <a:pt x="286" y="346"/>
                    </a:cubicBezTo>
                    <a:cubicBezTo>
                      <a:pt x="323" y="309"/>
                      <a:pt x="345" y="258"/>
                      <a:pt x="345" y="203"/>
                    </a:cubicBezTo>
                    <a:cubicBezTo>
                      <a:pt x="345" y="147"/>
                      <a:pt x="323" y="96"/>
                      <a:pt x="286" y="60"/>
                    </a:cubicBezTo>
                    <a:close/>
                  </a:path>
                </a:pathLst>
              </a:custGeom>
              <a:solidFill>
                <a:srgbClr val="FEE3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2242584" y="2485973"/>
              <a:ext cx="1261884" cy="891551"/>
              <a:chOff x="2211257" y="4119638"/>
              <a:chExt cx="946413" cy="668663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2211257" y="4592094"/>
                <a:ext cx="946413" cy="196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00" b="1" spc="300" dirty="0">
                    <a:solidFill>
                      <a:schemeClr val="tx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cs typeface="Lato Regular"/>
                  </a:rPr>
                  <a:t>在此添加标题</a:t>
                </a:r>
              </a:p>
            </p:txBody>
          </p:sp>
          <p:sp>
            <p:nvSpPr>
              <p:cNvPr id="46" name="TextBox 175"/>
              <p:cNvSpPr txBox="1"/>
              <p:nvPr/>
            </p:nvSpPr>
            <p:spPr>
              <a:xfrm>
                <a:off x="2319570" y="4119638"/>
                <a:ext cx="671098" cy="561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9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265" dirty="0">
                    <a:solidFill>
                      <a:schemeClr val="tx1"/>
                    </a:solidFill>
                    <a:latin typeface="Impact" panose="020B0806030902050204" pitchFamily="34" charset="0"/>
                  </a:rPr>
                  <a:t>40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Impact" panose="020B0806030902050204" pitchFamily="34" charset="0"/>
                  </a:rPr>
                  <a:t>%</a:t>
                </a: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5478775" y="2485973"/>
              <a:ext cx="1261884" cy="891551"/>
              <a:chOff x="2219050" y="4119638"/>
              <a:chExt cx="946413" cy="668663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2219050" y="4592094"/>
                <a:ext cx="946413" cy="196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00" b="1" spc="300" dirty="0">
                    <a:solidFill>
                      <a:schemeClr val="tx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cs typeface="Lato Regular"/>
                  </a:rPr>
                  <a:t>在此添加标题</a:t>
                </a:r>
              </a:p>
            </p:txBody>
          </p:sp>
          <p:sp>
            <p:nvSpPr>
              <p:cNvPr id="49" name="TextBox 175"/>
              <p:cNvSpPr txBox="1"/>
              <p:nvPr/>
            </p:nvSpPr>
            <p:spPr>
              <a:xfrm>
                <a:off x="2319570" y="4119638"/>
                <a:ext cx="683120" cy="561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9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265" dirty="0">
                    <a:solidFill>
                      <a:schemeClr val="tx1"/>
                    </a:solidFill>
                    <a:latin typeface="Impact" panose="020B0806030902050204" pitchFamily="34" charset="0"/>
                  </a:rPr>
                  <a:t>30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Impact" panose="020B0806030902050204" pitchFamily="34" charset="0"/>
                  </a:rPr>
                  <a:t>%</a:t>
                </a: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8699802" y="2485973"/>
              <a:ext cx="1261884" cy="892855"/>
              <a:chOff x="2186895" y="4119638"/>
              <a:chExt cx="946413" cy="669641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2186895" y="4593072"/>
                <a:ext cx="946413" cy="196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00" b="1" spc="300" dirty="0">
                    <a:solidFill>
                      <a:schemeClr val="tx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cs typeface="Lato Regular"/>
                  </a:rPr>
                  <a:t>在此添加标题</a:t>
                </a:r>
              </a:p>
            </p:txBody>
          </p:sp>
          <p:sp>
            <p:nvSpPr>
              <p:cNvPr id="52" name="TextBox 175"/>
              <p:cNvSpPr txBox="1"/>
              <p:nvPr/>
            </p:nvSpPr>
            <p:spPr>
              <a:xfrm>
                <a:off x="2281470" y="4119638"/>
                <a:ext cx="621805" cy="561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9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4265" dirty="0">
                    <a:solidFill>
                      <a:schemeClr val="tx1"/>
                    </a:solidFill>
                    <a:latin typeface="Impact" panose="020B0806030902050204" pitchFamily="34" charset="0"/>
                  </a:rPr>
                  <a:t>18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Impact" panose="020B0806030902050204" pitchFamily="34" charset="0"/>
                  </a:rPr>
                  <a:t>%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667085" y="4426012"/>
            <a:ext cx="8943870" cy="1069221"/>
            <a:chOff x="1529290" y="4834952"/>
            <a:chExt cx="8943870" cy="1069221"/>
          </a:xfrm>
        </p:grpSpPr>
        <p:sp>
          <p:nvSpPr>
            <p:cNvPr id="57" name="矩形 56"/>
            <p:cNvSpPr/>
            <p:nvPr/>
          </p:nvSpPr>
          <p:spPr>
            <a:xfrm>
              <a:off x="1529290" y="5257842"/>
              <a:ext cx="234304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00" spc="300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在此录入上述图表的综合描述说明，在此录入上述图表的综合描述说明。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1667911" y="4834952"/>
              <a:ext cx="20217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spc="300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Lato Regular"/>
                </a:rPr>
                <a:t>在此添加标题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4952045" y="5184462"/>
              <a:ext cx="22323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00" spc="300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在此录入上述图表的综合描述说明，在此录入上述图表的综合描述说明。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5036163" y="4834952"/>
              <a:ext cx="20217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spc="300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Lato Regular"/>
                </a:rPr>
                <a:t>在此添加标题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8383715" y="5195418"/>
              <a:ext cx="20894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00" spc="300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在此录入上述图表的综合描述说明，在此录入上述图表的综合描述说明。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8417558" y="4834952"/>
              <a:ext cx="20217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spc="300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Lato Regular"/>
                </a:rPr>
                <a:t>在此添加标题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6A59B74-0C3B-469F-9BF3-3D82115AEC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426" y="5145235"/>
            <a:ext cx="3621370" cy="1810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流程图: 接点 66">
            <a:extLst>
              <a:ext uri="{FF2B5EF4-FFF2-40B4-BE49-F238E27FC236}">
                <a16:creationId xmlns:a16="http://schemas.microsoft.com/office/drawing/2014/main" xmlns="" id="{35C5D7DF-851E-4895-98E5-5BC77959F252}"/>
              </a:ext>
            </a:extLst>
          </p:cNvPr>
          <p:cNvSpPr/>
          <p:nvPr/>
        </p:nvSpPr>
        <p:spPr>
          <a:xfrm>
            <a:off x="1949680" y="5065417"/>
            <a:ext cx="781683" cy="778780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流程图: 接点 63">
            <a:extLst>
              <a:ext uri="{FF2B5EF4-FFF2-40B4-BE49-F238E27FC236}">
                <a16:creationId xmlns:a16="http://schemas.microsoft.com/office/drawing/2014/main" xmlns="" id="{202BF61D-D17F-47F6-8059-E65C1F715D9B}"/>
              </a:ext>
            </a:extLst>
          </p:cNvPr>
          <p:cNvSpPr/>
          <p:nvPr/>
        </p:nvSpPr>
        <p:spPr>
          <a:xfrm>
            <a:off x="7120276" y="5065417"/>
            <a:ext cx="781683" cy="778780"/>
          </a:xfrm>
          <a:prstGeom prst="flowChartConnector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44664" y="1866900"/>
            <a:ext cx="3749675" cy="1238251"/>
            <a:chOff x="1249363" y="1308100"/>
            <a:chExt cx="3749675" cy="1238250"/>
          </a:xfrm>
        </p:grpSpPr>
        <p:sp>
          <p:nvSpPr>
            <p:cNvPr id="4" name="文本框 25"/>
            <p:cNvSpPr txBox="1">
              <a:spLocks noChangeArrowheads="1"/>
            </p:cNvSpPr>
            <p:nvPr/>
          </p:nvSpPr>
          <p:spPr bwMode="auto">
            <a:xfrm>
              <a:off x="2332038" y="1308100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schemeClr val="tx1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5" name="文本框 35"/>
            <p:cNvSpPr txBox="1"/>
            <p:nvPr/>
          </p:nvSpPr>
          <p:spPr>
            <a:xfrm>
              <a:off x="2428875" y="1539875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 flipV="1">
              <a:off x="1249363" y="2544763"/>
              <a:ext cx="3749675" cy="1587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</p:cxnSp>
      </p:grpSp>
      <p:grpSp>
        <p:nvGrpSpPr>
          <p:cNvPr id="8" name="组合 7"/>
          <p:cNvGrpSpPr/>
          <p:nvPr/>
        </p:nvGrpSpPr>
        <p:grpSpPr>
          <a:xfrm>
            <a:off x="6858002" y="1866901"/>
            <a:ext cx="3751263" cy="1241426"/>
            <a:chOff x="6362700" y="1308100"/>
            <a:chExt cx="3751263" cy="1241425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6362700" y="2547938"/>
              <a:ext cx="3751263" cy="1587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</p:cxnSp>
        <p:sp>
          <p:nvSpPr>
            <p:cNvPr id="12" name="文本框 104"/>
            <p:cNvSpPr txBox="1">
              <a:spLocks noChangeArrowheads="1"/>
            </p:cNvSpPr>
            <p:nvPr/>
          </p:nvSpPr>
          <p:spPr bwMode="auto">
            <a:xfrm>
              <a:off x="7364413" y="1308100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schemeClr val="tx1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3" name="文本框 105"/>
            <p:cNvSpPr txBox="1"/>
            <p:nvPr/>
          </p:nvSpPr>
          <p:spPr>
            <a:xfrm>
              <a:off x="7461249" y="1539875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58002" y="3344861"/>
            <a:ext cx="3751263" cy="1319212"/>
            <a:chOff x="6362700" y="2786063"/>
            <a:chExt cx="3751263" cy="1319212"/>
          </a:xfrm>
        </p:grpSpPr>
        <p:cxnSp>
          <p:nvCxnSpPr>
            <p:cNvPr id="17" name="直接连接符 16"/>
            <p:cNvCxnSpPr/>
            <p:nvPr/>
          </p:nvCxnSpPr>
          <p:spPr>
            <a:xfrm flipV="1">
              <a:off x="6362700" y="4103688"/>
              <a:ext cx="3751263" cy="1587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</p:cxnSp>
        <p:sp>
          <p:nvSpPr>
            <p:cNvPr id="18" name="文本框 106"/>
            <p:cNvSpPr txBox="1">
              <a:spLocks noChangeArrowheads="1"/>
            </p:cNvSpPr>
            <p:nvPr/>
          </p:nvSpPr>
          <p:spPr bwMode="auto">
            <a:xfrm>
              <a:off x="7364413" y="27860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schemeClr val="tx1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9" name="文本框 107"/>
            <p:cNvSpPr txBox="1"/>
            <p:nvPr/>
          </p:nvSpPr>
          <p:spPr>
            <a:xfrm>
              <a:off x="7461249" y="3017838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61812" y="4901252"/>
            <a:ext cx="3751263" cy="1216026"/>
            <a:chOff x="6362700" y="4348163"/>
            <a:chExt cx="3751263" cy="1216025"/>
          </a:xfrm>
        </p:grpSpPr>
        <p:grpSp>
          <p:nvGrpSpPr>
            <p:cNvPr id="22" name="Group 666"/>
            <p:cNvGrpSpPr/>
            <p:nvPr/>
          </p:nvGrpSpPr>
          <p:grpSpPr bwMode="auto">
            <a:xfrm>
              <a:off x="6816725" y="4681944"/>
              <a:ext cx="374954" cy="369143"/>
              <a:chOff x="4807" y="2675"/>
              <a:chExt cx="1105" cy="1093"/>
            </a:xfrm>
          </p:grpSpPr>
          <p:sp>
            <p:nvSpPr>
              <p:cNvPr id="26" name="Freeform 667"/>
              <p:cNvSpPr/>
              <p:nvPr/>
            </p:nvSpPr>
            <p:spPr bwMode="auto">
              <a:xfrm>
                <a:off x="5187" y="2703"/>
                <a:ext cx="520" cy="303"/>
              </a:xfrm>
              <a:custGeom>
                <a:avLst/>
                <a:gdLst>
                  <a:gd name="T0" fmla="*/ 5 w 1039"/>
                  <a:gd name="T1" fmla="*/ 2 h 606"/>
                  <a:gd name="T2" fmla="*/ 4 w 1039"/>
                  <a:gd name="T3" fmla="*/ 2 h 606"/>
                  <a:gd name="T4" fmla="*/ 4 w 1039"/>
                  <a:gd name="T5" fmla="*/ 2 h 606"/>
                  <a:gd name="T6" fmla="*/ 4 w 1039"/>
                  <a:gd name="T7" fmla="*/ 3 h 606"/>
                  <a:gd name="T8" fmla="*/ 4 w 1039"/>
                  <a:gd name="T9" fmla="*/ 3 h 606"/>
                  <a:gd name="T10" fmla="*/ 4 w 1039"/>
                  <a:gd name="T11" fmla="*/ 3 h 606"/>
                  <a:gd name="T12" fmla="*/ 4 w 1039"/>
                  <a:gd name="T13" fmla="*/ 3 h 606"/>
                  <a:gd name="T14" fmla="*/ 4 w 1039"/>
                  <a:gd name="T15" fmla="*/ 3 h 606"/>
                  <a:gd name="T16" fmla="*/ 3 w 1039"/>
                  <a:gd name="T17" fmla="*/ 3 h 606"/>
                  <a:gd name="T18" fmla="*/ 3 w 1039"/>
                  <a:gd name="T19" fmla="*/ 3 h 606"/>
                  <a:gd name="T20" fmla="*/ 2 w 1039"/>
                  <a:gd name="T21" fmla="*/ 3 h 606"/>
                  <a:gd name="T22" fmla="*/ 2 w 1039"/>
                  <a:gd name="T23" fmla="*/ 3 h 606"/>
                  <a:gd name="T24" fmla="*/ 2 w 1039"/>
                  <a:gd name="T25" fmla="*/ 3 h 606"/>
                  <a:gd name="T26" fmla="*/ 1 w 1039"/>
                  <a:gd name="T27" fmla="*/ 2 h 606"/>
                  <a:gd name="T28" fmla="*/ 1 w 1039"/>
                  <a:gd name="T29" fmla="*/ 2 h 606"/>
                  <a:gd name="T30" fmla="*/ 1 w 1039"/>
                  <a:gd name="T31" fmla="*/ 2 h 606"/>
                  <a:gd name="T32" fmla="*/ 1 w 1039"/>
                  <a:gd name="T33" fmla="*/ 2 h 606"/>
                  <a:gd name="T34" fmla="*/ 1 w 1039"/>
                  <a:gd name="T35" fmla="*/ 2 h 606"/>
                  <a:gd name="T36" fmla="*/ 1 w 1039"/>
                  <a:gd name="T37" fmla="*/ 1 h 606"/>
                  <a:gd name="T38" fmla="*/ 1 w 1039"/>
                  <a:gd name="T39" fmla="*/ 1 h 606"/>
                  <a:gd name="T40" fmla="*/ 0 w 1039"/>
                  <a:gd name="T41" fmla="*/ 1 h 606"/>
                  <a:gd name="T42" fmla="*/ 1 w 1039"/>
                  <a:gd name="T43" fmla="*/ 1 h 606"/>
                  <a:gd name="T44" fmla="*/ 1 w 1039"/>
                  <a:gd name="T45" fmla="*/ 1 h 606"/>
                  <a:gd name="T46" fmla="*/ 1 w 1039"/>
                  <a:gd name="T47" fmla="*/ 1 h 606"/>
                  <a:gd name="T48" fmla="*/ 1 w 1039"/>
                  <a:gd name="T49" fmla="*/ 1 h 606"/>
                  <a:gd name="T50" fmla="*/ 1 w 1039"/>
                  <a:gd name="T51" fmla="*/ 1 h 606"/>
                  <a:gd name="T52" fmla="*/ 1 w 1039"/>
                  <a:gd name="T53" fmla="*/ 1 h 606"/>
                  <a:gd name="T54" fmla="*/ 1 w 1039"/>
                  <a:gd name="T55" fmla="*/ 1 h 606"/>
                  <a:gd name="T56" fmla="*/ 1 w 1039"/>
                  <a:gd name="T57" fmla="*/ 1 h 606"/>
                  <a:gd name="T58" fmla="*/ 1 w 1039"/>
                  <a:gd name="T59" fmla="*/ 1 h 606"/>
                  <a:gd name="T60" fmla="*/ 2 w 1039"/>
                  <a:gd name="T61" fmla="*/ 0 h 606"/>
                  <a:gd name="T62" fmla="*/ 2 w 1039"/>
                  <a:gd name="T63" fmla="*/ 1 h 606"/>
                  <a:gd name="T64" fmla="*/ 3 w 1039"/>
                  <a:gd name="T65" fmla="*/ 1 h 606"/>
                  <a:gd name="T66" fmla="*/ 3 w 1039"/>
                  <a:gd name="T67" fmla="*/ 1 h 606"/>
                  <a:gd name="T68" fmla="*/ 3 w 1039"/>
                  <a:gd name="T69" fmla="*/ 1 h 606"/>
                  <a:gd name="T70" fmla="*/ 4 w 1039"/>
                  <a:gd name="T71" fmla="*/ 1 h 606"/>
                  <a:gd name="T72" fmla="*/ 4 w 1039"/>
                  <a:gd name="T73" fmla="*/ 1 h 606"/>
                  <a:gd name="T74" fmla="*/ 4 w 1039"/>
                  <a:gd name="T75" fmla="*/ 1 h 606"/>
                  <a:gd name="T76" fmla="*/ 4 w 1039"/>
                  <a:gd name="T77" fmla="*/ 2 h 606"/>
                  <a:gd name="T78" fmla="*/ 4 w 1039"/>
                  <a:gd name="T79" fmla="*/ 2 h 606"/>
                  <a:gd name="T80" fmla="*/ 5 w 1039"/>
                  <a:gd name="T81" fmla="*/ 2 h 606"/>
                  <a:gd name="T82" fmla="*/ 5 w 1039"/>
                  <a:gd name="T83" fmla="*/ 2 h 606"/>
                  <a:gd name="T84" fmla="*/ 5 w 1039"/>
                  <a:gd name="T85" fmla="*/ 2 h 606"/>
                  <a:gd name="T86" fmla="*/ 5 w 1039"/>
                  <a:gd name="T87" fmla="*/ 2 h 606"/>
                  <a:gd name="T88" fmla="*/ 5 w 1039"/>
                  <a:gd name="T89" fmla="*/ 2 h 6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39" h="606">
                    <a:moveTo>
                      <a:pt x="1034" y="450"/>
                    </a:moveTo>
                    <a:lnTo>
                      <a:pt x="1034" y="450"/>
                    </a:lnTo>
                    <a:lnTo>
                      <a:pt x="1029" y="464"/>
                    </a:lnTo>
                    <a:lnTo>
                      <a:pt x="1024" y="476"/>
                    </a:lnTo>
                    <a:lnTo>
                      <a:pt x="1016" y="489"/>
                    </a:lnTo>
                    <a:lnTo>
                      <a:pt x="1009" y="501"/>
                    </a:lnTo>
                    <a:lnTo>
                      <a:pt x="999" y="511"/>
                    </a:lnTo>
                    <a:lnTo>
                      <a:pt x="988" y="523"/>
                    </a:lnTo>
                    <a:lnTo>
                      <a:pt x="976" y="532"/>
                    </a:lnTo>
                    <a:lnTo>
                      <a:pt x="965" y="542"/>
                    </a:lnTo>
                    <a:lnTo>
                      <a:pt x="951" y="550"/>
                    </a:lnTo>
                    <a:lnTo>
                      <a:pt x="936" y="559"/>
                    </a:lnTo>
                    <a:lnTo>
                      <a:pt x="903" y="574"/>
                    </a:lnTo>
                    <a:lnTo>
                      <a:pt x="868" y="586"/>
                    </a:lnTo>
                    <a:lnTo>
                      <a:pt x="830" y="594"/>
                    </a:lnTo>
                    <a:lnTo>
                      <a:pt x="788" y="601"/>
                    </a:lnTo>
                    <a:lnTo>
                      <a:pt x="744" y="606"/>
                    </a:lnTo>
                    <a:lnTo>
                      <a:pt x="698" y="606"/>
                    </a:lnTo>
                    <a:lnTo>
                      <a:pt x="650" y="605"/>
                    </a:lnTo>
                    <a:lnTo>
                      <a:pt x="599" y="601"/>
                    </a:lnTo>
                    <a:lnTo>
                      <a:pt x="548" y="593"/>
                    </a:lnTo>
                    <a:lnTo>
                      <a:pt x="497" y="583"/>
                    </a:lnTo>
                    <a:lnTo>
                      <a:pt x="445" y="569"/>
                    </a:lnTo>
                    <a:lnTo>
                      <a:pt x="392" y="552"/>
                    </a:lnTo>
                    <a:lnTo>
                      <a:pt x="341" y="533"/>
                    </a:lnTo>
                    <a:lnTo>
                      <a:pt x="295" y="513"/>
                    </a:lnTo>
                    <a:lnTo>
                      <a:pt x="249" y="491"/>
                    </a:lnTo>
                    <a:lnTo>
                      <a:pt x="209" y="467"/>
                    </a:lnTo>
                    <a:lnTo>
                      <a:pt x="169" y="442"/>
                    </a:lnTo>
                    <a:lnTo>
                      <a:pt x="134" y="414"/>
                    </a:lnTo>
                    <a:lnTo>
                      <a:pt x="103" y="387"/>
                    </a:lnTo>
                    <a:lnTo>
                      <a:pt x="74" y="358"/>
                    </a:lnTo>
                    <a:lnTo>
                      <a:pt x="51" y="329"/>
                    </a:lnTo>
                    <a:lnTo>
                      <a:pt x="32" y="301"/>
                    </a:lnTo>
                    <a:lnTo>
                      <a:pt x="23" y="285"/>
                    </a:lnTo>
                    <a:lnTo>
                      <a:pt x="17" y="272"/>
                    </a:lnTo>
                    <a:lnTo>
                      <a:pt x="11" y="256"/>
                    </a:lnTo>
                    <a:lnTo>
                      <a:pt x="6" y="243"/>
                    </a:lnTo>
                    <a:lnTo>
                      <a:pt x="3" y="228"/>
                    </a:lnTo>
                    <a:lnTo>
                      <a:pt x="1" y="212"/>
                    </a:lnTo>
                    <a:lnTo>
                      <a:pt x="0" y="199"/>
                    </a:lnTo>
                    <a:lnTo>
                      <a:pt x="1" y="185"/>
                    </a:lnTo>
                    <a:lnTo>
                      <a:pt x="3" y="170"/>
                    </a:lnTo>
                    <a:lnTo>
                      <a:pt x="6" y="156"/>
                    </a:lnTo>
                    <a:lnTo>
                      <a:pt x="10" y="143"/>
                    </a:lnTo>
                    <a:lnTo>
                      <a:pt x="17" y="131"/>
                    </a:lnTo>
                    <a:lnTo>
                      <a:pt x="23" y="117"/>
                    </a:lnTo>
                    <a:lnTo>
                      <a:pt x="32" y="105"/>
                    </a:lnTo>
                    <a:lnTo>
                      <a:pt x="40" y="95"/>
                    </a:lnTo>
                    <a:lnTo>
                      <a:pt x="51" y="85"/>
                    </a:lnTo>
                    <a:lnTo>
                      <a:pt x="62" y="75"/>
                    </a:lnTo>
                    <a:lnTo>
                      <a:pt x="76" y="64"/>
                    </a:lnTo>
                    <a:lnTo>
                      <a:pt x="90" y="56"/>
                    </a:lnTo>
                    <a:lnTo>
                      <a:pt x="103" y="47"/>
                    </a:lnTo>
                    <a:lnTo>
                      <a:pt x="136" y="32"/>
                    </a:lnTo>
                    <a:lnTo>
                      <a:pt x="171" y="20"/>
                    </a:lnTo>
                    <a:lnTo>
                      <a:pt x="210" y="12"/>
                    </a:lnTo>
                    <a:lnTo>
                      <a:pt x="251" y="5"/>
                    </a:lnTo>
                    <a:lnTo>
                      <a:pt x="295" y="2"/>
                    </a:lnTo>
                    <a:lnTo>
                      <a:pt x="341" y="0"/>
                    </a:lnTo>
                    <a:lnTo>
                      <a:pt x="390" y="2"/>
                    </a:lnTo>
                    <a:lnTo>
                      <a:pt x="440" y="5"/>
                    </a:lnTo>
                    <a:lnTo>
                      <a:pt x="491" y="13"/>
                    </a:lnTo>
                    <a:lnTo>
                      <a:pt x="543" y="24"/>
                    </a:lnTo>
                    <a:lnTo>
                      <a:pt x="596" y="37"/>
                    </a:lnTo>
                    <a:lnTo>
                      <a:pt x="649" y="54"/>
                    </a:lnTo>
                    <a:lnTo>
                      <a:pt x="698" y="73"/>
                    </a:lnTo>
                    <a:lnTo>
                      <a:pt x="745" y="93"/>
                    </a:lnTo>
                    <a:lnTo>
                      <a:pt x="790" y="115"/>
                    </a:lnTo>
                    <a:lnTo>
                      <a:pt x="832" y="139"/>
                    </a:lnTo>
                    <a:lnTo>
                      <a:pt x="869" y="165"/>
                    </a:lnTo>
                    <a:lnTo>
                      <a:pt x="905" y="192"/>
                    </a:lnTo>
                    <a:lnTo>
                      <a:pt x="937" y="219"/>
                    </a:lnTo>
                    <a:lnTo>
                      <a:pt x="965" y="248"/>
                    </a:lnTo>
                    <a:lnTo>
                      <a:pt x="988" y="277"/>
                    </a:lnTo>
                    <a:lnTo>
                      <a:pt x="1009" y="306"/>
                    </a:lnTo>
                    <a:lnTo>
                      <a:pt x="1016" y="321"/>
                    </a:lnTo>
                    <a:lnTo>
                      <a:pt x="1022" y="335"/>
                    </a:lnTo>
                    <a:lnTo>
                      <a:pt x="1029" y="350"/>
                    </a:lnTo>
                    <a:lnTo>
                      <a:pt x="1033" y="365"/>
                    </a:lnTo>
                    <a:lnTo>
                      <a:pt x="1036" y="379"/>
                    </a:lnTo>
                    <a:lnTo>
                      <a:pt x="1039" y="394"/>
                    </a:lnTo>
                    <a:lnTo>
                      <a:pt x="1039" y="408"/>
                    </a:lnTo>
                    <a:lnTo>
                      <a:pt x="1039" y="423"/>
                    </a:lnTo>
                    <a:lnTo>
                      <a:pt x="1038" y="436"/>
                    </a:lnTo>
                    <a:lnTo>
                      <a:pt x="1034" y="450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668"/>
              <p:cNvSpPr/>
              <p:nvPr/>
            </p:nvSpPr>
            <p:spPr bwMode="auto">
              <a:xfrm>
                <a:off x="4954" y="2862"/>
                <a:ext cx="375" cy="374"/>
              </a:xfrm>
              <a:custGeom>
                <a:avLst/>
                <a:gdLst>
                  <a:gd name="T0" fmla="*/ 1 w 749"/>
                  <a:gd name="T1" fmla="*/ 0 h 747"/>
                  <a:gd name="T2" fmla="*/ 1 w 749"/>
                  <a:gd name="T3" fmla="*/ 0 h 747"/>
                  <a:gd name="T4" fmla="*/ 1 w 749"/>
                  <a:gd name="T5" fmla="*/ 1 h 747"/>
                  <a:gd name="T6" fmla="*/ 1 w 749"/>
                  <a:gd name="T7" fmla="*/ 1 h 747"/>
                  <a:gd name="T8" fmla="*/ 0 w 749"/>
                  <a:gd name="T9" fmla="*/ 1 h 747"/>
                  <a:gd name="T10" fmla="*/ 0 w 749"/>
                  <a:gd name="T11" fmla="*/ 1 h 747"/>
                  <a:gd name="T12" fmla="*/ 1 w 749"/>
                  <a:gd name="T13" fmla="*/ 1 h 747"/>
                  <a:gd name="T14" fmla="*/ 1 w 749"/>
                  <a:gd name="T15" fmla="*/ 1 h 747"/>
                  <a:gd name="T16" fmla="*/ 1 w 749"/>
                  <a:gd name="T17" fmla="*/ 1 h 747"/>
                  <a:gd name="T18" fmla="*/ 1 w 749"/>
                  <a:gd name="T19" fmla="*/ 1 h 747"/>
                  <a:gd name="T20" fmla="*/ 1 w 749"/>
                  <a:gd name="T21" fmla="*/ 1 h 747"/>
                  <a:gd name="T22" fmla="*/ 1 w 749"/>
                  <a:gd name="T23" fmla="*/ 2 h 747"/>
                  <a:gd name="T24" fmla="*/ 1 w 749"/>
                  <a:gd name="T25" fmla="*/ 2 h 747"/>
                  <a:gd name="T26" fmla="*/ 1 w 749"/>
                  <a:gd name="T27" fmla="*/ 2 h 747"/>
                  <a:gd name="T28" fmla="*/ 1 w 749"/>
                  <a:gd name="T29" fmla="*/ 2 h 747"/>
                  <a:gd name="T30" fmla="*/ 1 w 749"/>
                  <a:gd name="T31" fmla="*/ 2 h 747"/>
                  <a:gd name="T32" fmla="*/ 1 w 749"/>
                  <a:gd name="T33" fmla="*/ 2 h 747"/>
                  <a:gd name="T34" fmla="*/ 1 w 749"/>
                  <a:gd name="T35" fmla="*/ 2 h 747"/>
                  <a:gd name="T36" fmla="*/ 1 w 749"/>
                  <a:gd name="T37" fmla="*/ 2 h 747"/>
                  <a:gd name="T38" fmla="*/ 1 w 749"/>
                  <a:gd name="T39" fmla="*/ 2 h 747"/>
                  <a:gd name="T40" fmla="*/ 1 w 749"/>
                  <a:gd name="T41" fmla="*/ 2 h 747"/>
                  <a:gd name="T42" fmla="*/ 2 w 749"/>
                  <a:gd name="T43" fmla="*/ 3 h 747"/>
                  <a:gd name="T44" fmla="*/ 2 w 749"/>
                  <a:gd name="T45" fmla="*/ 3 h 747"/>
                  <a:gd name="T46" fmla="*/ 2 w 749"/>
                  <a:gd name="T47" fmla="*/ 3 h 747"/>
                  <a:gd name="T48" fmla="*/ 2 w 749"/>
                  <a:gd name="T49" fmla="*/ 3 h 747"/>
                  <a:gd name="T50" fmla="*/ 2 w 749"/>
                  <a:gd name="T51" fmla="*/ 3 h 747"/>
                  <a:gd name="T52" fmla="*/ 2 w 749"/>
                  <a:gd name="T53" fmla="*/ 3 h 747"/>
                  <a:gd name="T54" fmla="*/ 2 w 749"/>
                  <a:gd name="T55" fmla="*/ 3 h 747"/>
                  <a:gd name="T56" fmla="*/ 3 w 749"/>
                  <a:gd name="T57" fmla="*/ 3 h 747"/>
                  <a:gd name="T58" fmla="*/ 3 w 749"/>
                  <a:gd name="T59" fmla="*/ 3 h 747"/>
                  <a:gd name="T60" fmla="*/ 3 w 749"/>
                  <a:gd name="T61" fmla="*/ 3 h 747"/>
                  <a:gd name="T62" fmla="*/ 3 w 749"/>
                  <a:gd name="T63" fmla="*/ 3 h 747"/>
                  <a:gd name="T64" fmla="*/ 3 w 749"/>
                  <a:gd name="T65" fmla="*/ 3 h 747"/>
                  <a:gd name="T66" fmla="*/ 3 w 749"/>
                  <a:gd name="T67" fmla="*/ 3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49" h="747">
                    <a:moveTo>
                      <a:pt x="12" y="0"/>
                    </a:moveTo>
                    <a:lnTo>
                      <a:pt x="12" y="0"/>
                    </a:lnTo>
                    <a:lnTo>
                      <a:pt x="5" y="25"/>
                    </a:lnTo>
                    <a:lnTo>
                      <a:pt x="2" y="51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3" y="130"/>
                    </a:lnTo>
                    <a:lnTo>
                      <a:pt x="9" y="158"/>
                    </a:lnTo>
                    <a:lnTo>
                      <a:pt x="15" y="185"/>
                    </a:lnTo>
                    <a:lnTo>
                      <a:pt x="26" y="212"/>
                    </a:lnTo>
                    <a:lnTo>
                      <a:pt x="36" y="239"/>
                    </a:lnTo>
                    <a:lnTo>
                      <a:pt x="49" y="266"/>
                    </a:lnTo>
                    <a:lnTo>
                      <a:pt x="65" y="293"/>
                    </a:lnTo>
                    <a:lnTo>
                      <a:pt x="82" y="319"/>
                    </a:lnTo>
                    <a:lnTo>
                      <a:pt x="100" y="346"/>
                    </a:lnTo>
                    <a:lnTo>
                      <a:pt x="122" y="372"/>
                    </a:lnTo>
                    <a:lnTo>
                      <a:pt x="145" y="399"/>
                    </a:lnTo>
                    <a:lnTo>
                      <a:pt x="168" y="424"/>
                    </a:lnTo>
                    <a:lnTo>
                      <a:pt x="194" y="450"/>
                    </a:lnTo>
                    <a:lnTo>
                      <a:pt x="223" y="474"/>
                    </a:lnTo>
                    <a:lnTo>
                      <a:pt x="252" y="497"/>
                    </a:lnTo>
                    <a:lnTo>
                      <a:pt x="282" y="521"/>
                    </a:lnTo>
                    <a:lnTo>
                      <a:pt x="313" y="545"/>
                    </a:lnTo>
                    <a:lnTo>
                      <a:pt x="347" y="567"/>
                    </a:lnTo>
                    <a:lnTo>
                      <a:pt x="382" y="589"/>
                    </a:lnTo>
                    <a:lnTo>
                      <a:pt x="418" y="609"/>
                    </a:lnTo>
                    <a:lnTo>
                      <a:pt x="455" y="630"/>
                    </a:lnTo>
                    <a:lnTo>
                      <a:pt x="494" y="650"/>
                    </a:lnTo>
                    <a:lnTo>
                      <a:pt x="534" y="669"/>
                    </a:lnTo>
                    <a:lnTo>
                      <a:pt x="574" y="686"/>
                    </a:lnTo>
                    <a:lnTo>
                      <a:pt x="617" y="703"/>
                    </a:lnTo>
                    <a:lnTo>
                      <a:pt x="659" y="718"/>
                    </a:lnTo>
                    <a:lnTo>
                      <a:pt x="703" y="733"/>
                    </a:lnTo>
                    <a:lnTo>
                      <a:pt x="749" y="747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 670"/>
              <p:cNvSpPr/>
              <p:nvPr/>
            </p:nvSpPr>
            <p:spPr bwMode="auto">
              <a:xfrm>
                <a:off x="4814" y="3138"/>
                <a:ext cx="448" cy="355"/>
              </a:xfrm>
              <a:custGeom>
                <a:avLst/>
                <a:gdLst>
                  <a:gd name="T0" fmla="*/ 0 w 897"/>
                  <a:gd name="T1" fmla="*/ 0 h 710"/>
                  <a:gd name="T2" fmla="*/ 0 w 897"/>
                  <a:gd name="T3" fmla="*/ 0 h 710"/>
                  <a:gd name="T4" fmla="*/ 0 w 897"/>
                  <a:gd name="T5" fmla="*/ 1 h 710"/>
                  <a:gd name="T6" fmla="*/ 0 w 897"/>
                  <a:gd name="T7" fmla="*/ 1 h 710"/>
                  <a:gd name="T8" fmla="*/ 0 w 897"/>
                  <a:gd name="T9" fmla="*/ 1 h 710"/>
                  <a:gd name="T10" fmla="*/ 0 w 897"/>
                  <a:gd name="T11" fmla="*/ 1 h 710"/>
                  <a:gd name="T12" fmla="*/ 0 w 897"/>
                  <a:gd name="T13" fmla="*/ 1 h 710"/>
                  <a:gd name="T14" fmla="*/ 0 w 897"/>
                  <a:gd name="T15" fmla="*/ 1 h 710"/>
                  <a:gd name="T16" fmla="*/ 0 w 897"/>
                  <a:gd name="T17" fmla="*/ 1 h 710"/>
                  <a:gd name="T18" fmla="*/ 0 w 897"/>
                  <a:gd name="T19" fmla="*/ 1 h 710"/>
                  <a:gd name="T20" fmla="*/ 0 w 897"/>
                  <a:gd name="T21" fmla="*/ 1 h 710"/>
                  <a:gd name="T22" fmla="*/ 0 w 897"/>
                  <a:gd name="T23" fmla="*/ 1 h 710"/>
                  <a:gd name="T24" fmla="*/ 0 w 897"/>
                  <a:gd name="T25" fmla="*/ 2 h 710"/>
                  <a:gd name="T26" fmla="*/ 0 w 897"/>
                  <a:gd name="T27" fmla="*/ 2 h 710"/>
                  <a:gd name="T28" fmla="*/ 0 w 897"/>
                  <a:gd name="T29" fmla="*/ 2 h 710"/>
                  <a:gd name="T30" fmla="*/ 0 w 897"/>
                  <a:gd name="T31" fmla="*/ 2 h 710"/>
                  <a:gd name="T32" fmla="*/ 0 w 897"/>
                  <a:gd name="T33" fmla="*/ 2 h 710"/>
                  <a:gd name="T34" fmla="*/ 0 w 897"/>
                  <a:gd name="T35" fmla="*/ 2 h 710"/>
                  <a:gd name="T36" fmla="*/ 0 w 897"/>
                  <a:gd name="T37" fmla="*/ 2 h 710"/>
                  <a:gd name="T38" fmla="*/ 1 w 897"/>
                  <a:gd name="T39" fmla="*/ 2 h 710"/>
                  <a:gd name="T40" fmla="*/ 1 w 897"/>
                  <a:gd name="T41" fmla="*/ 2 h 710"/>
                  <a:gd name="T42" fmla="*/ 1 w 897"/>
                  <a:gd name="T43" fmla="*/ 2 h 710"/>
                  <a:gd name="T44" fmla="*/ 1 w 897"/>
                  <a:gd name="T45" fmla="*/ 2 h 710"/>
                  <a:gd name="T46" fmla="*/ 1 w 897"/>
                  <a:gd name="T47" fmla="*/ 3 h 710"/>
                  <a:gd name="T48" fmla="*/ 1 w 897"/>
                  <a:gd name="T49" fmla="*/ 3 h 710"/>
                  <a:gd name="T50" fmla="*/ 2 w 897"/>
                  <a:gd name="T51" fmla="*/ 3 h 710"/>
                  <a:gd name="T52" fmla="*/ 2 w 897"/>
                  <a:gd name="T53" fmla="*/ 3 h 710"/>
                  <a:gd name="T54" fmla="*/ 2 w 897"/>
                  <a:gd name="T55" fmla="*/ 3 h 710"/>
                  <a:gd name="T56" fmla="*/ 2 w 897"/>
                  <a:gd name="T57" fmla="*/ 3 h 710"/>
                  <a:gd name="T58" fmla="*/ 2 w 897"/>
                  <a:gd name="T59" fmla="*/ 3 h 710"/>
                  <a:gd name="T60" fmla="*/ 2 w 897"/>
                  <a:gd name="T61" fmla="*/ 3 h 710"/>
                  <a:gd name="T62" fmla="*/ 3 w 897"/>
                  <a:gd name="T63" fmla="*/ 3 h 710"/>
                  <a:gd name="T64" fmla="*/ 3 w 897"/>
                  <a:gd name="T65" fmla="*/ 3 h 710"/>
                  <a:gd name="T66" fmla="*/ 3 w 897"/>
                  <a:gd name="T67" fmla="*/ 3 h 71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97" h="710">
                    <a:moveTo>
                      <a:pt x="7" y="0"/>
                    </a:moveTo>
                    <a:lnTo>
                      <a:pt x="7" y="0"/>
                    </a:lnTo>
                    <a:lnTo>
                      <a:pt x="1" y="22"/>
                    </a:lnTo>
                    <a:lnTo>
                      <a:pt x="0" y="44"/>
                    </a:lnTo>
                    <a:lnTo>
                      <a:pt x="0" y="68"/>
                    </a:lnTo>
                    <a:lnTo>
                      <a:pt x="3" y="90"/>
                    </a:lnTo>
                    <a:lnTo>
                      <a:pt x="8" y="113"/>
                    </a:lnTo>
                    <a:lnTo>
                      <a:pt x="15" y="137"/>
                    </a:lnTo>
                    <a:lnTo>
                      <a:pt x="25" y="163"/>
                    </a:lnTo>
                    <a:lnTo>
                      <a:pt x="39" y="187"/>
                    </a:lnTo>
                    <a:lnTo>
                      <a:pt x="54" y="210"/>
                    </a:lnTo>
                    <a:lnTo>
                      <a:pt x="71" y="236"/>
                    </a:lnTo>
                    <a:lnTo>
                      <a:pt x="90" y="260"/>
                    </a:lnTo>
                    <a:lnTo>
                      <a:pt x="112" y="285"/>
                    </a:lnTo>
                    <a:lnTo>
                      <a:pt x="134" y="309"/>
                    </a:lnTo>
                    <a:lnTo>
                      <a:pt x="159" y="334"/>
                    </a:lnTo>
                    <a:lnTo>
                      <a:pt x="188" y="358"/>
                    </a:lnTo>
                    <a:lnTo>
                      <a:pt x="217" y="382"/>
                    </a:lnTo>
                    <a:lnTo>
                      <a:pt x="248" y="407"/>
                    </a:lnTo>
                    <a:lnTo>
                      <a:pt x="280" y="431"/>
                    </a:lnTo>
                    <a:lnTo>
                      <a:pt x="316" y="453"/>
                    </a:lnTo>
                    <a:lnTo>
                      <a:pt x="351" y="477"/>
                    </a:lnTo>
                    <a:lnTo>
                      <a:pt x="389" y="499"/>
                    </a:lnTo>
                    <a:lnTo>
                      <a:pt x="430" y="521"/>
                    </a:lnTo>
                    <a:lnTo>
                      <a:pt x="470" y="543"/>
                    </a:lnTo>
                    <a:lnTo>
                      <a:pt x="513" y="565"/>
                    </a:lnTo>
                    <a:lnTo>
                      <a:pt x="555" y="586"/>
                    </a:lnTo>
                    <a:lnTo>
                      <a:pt x="601" y="606"/>
                    </a:lnTo>
                    <a:lnTo>
                      <a:pt x="647" y="625"/>
                    </a:lnTo>
                    <a:lnTo>
                      <a:pt x="695" y="643"/>
                    </a:lnTo>
                    <a:lnTo>
                      <a:pt x="744" y="662"/>
                    </a:lnTo>
                    <a:lnTo>
                      <a:pt x="793" y="679"/>
                    </a:lnTo>
                    <a:lnTo>
                      <a:pt x="844" y="694"/>
                    </a:lnTo>
                    <a:lnTo>
                      <a:pt x="897" y="710"/>
                    </a:lnTo>
                  </a:path>
                </a:pathLst>
              </a:custGeom>
              <a:noFill/>
              <a:ln w="3175" cmpd="sng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Freeform 671"/>
              <p:cNvSpPr/>
              <p:nvPr/>
            </p:nvSpPr>
            <p:spPr bwMode="auto">
              <a:xfrm>
                <a:off x="5264" y="3455"/>
                <a:ext cx="566" cy="112"/>
              </a:xfrm>
              <a:custGeom>
                <a:avLst/>
                <a:gdLst>
                  <a:gd name="T0" fmla="*/ 5 w 1132"/>
                  <a:gd name="T1" fmla="*/ 0 h 224"/>
                  <a:gd name="T2" fmla="*/ 5 w 1132"/>
                  <a:gd name="T3" fmla="*/ 0 h 224"/>
                  <a:gd name="T4" fmla="*/ 5 w 1132"/>
                  <a:gd name="T5" fmla="*/ 1 h 224"/>
                  <a:gd name="T6" fmla="*/ 5 w 1132"/>
                  <a:gd name="T7" fmla="*/ 1 h 224"/>
                  <a:gd name="T8" fmla="*/ 5 w 1132"/>
                  <a:gd name="T9" fmla="*/ 1 h 224"/>
                  <a:gd name="T10" fmla="*/ 5 w 1132"/>
                  <a:gd name="T11" fmla="*/ 1 h 224"/>
                  <a:gd name="T12" fmla="*/ 5 w 1132"/>
                  <a:gd name="T13" fmla="*/ 1 h 224"/>
                  <a:gd name="T14" fmla="*/ 5 w 1132"/>
                  <a:gd name="T15" fmla="*/ 1 h 224"/>
                  <a:gd name="T16" fmla="*/ 5 w 1132"/>
                  <a:gd name="T17" fmla="*/ 1 h 224"/>
                  <a:gd name="T18" fmla="*/ 4 w 1132"/>
                  <a:gd name="T19" fmla="*/ 1 h 224"/>
                  <a:gd name="T20" fmla="*/ 4 w 1132"/>
                  <a:gd name="T21" fmla="*/ 1 h 224"/>
                  <a:gd name="T22" fmla="*/ 4 w 1132"/>
                  <a:gd name="T23" fmla="*/ 1 h 224"/>
                  <a:gd name="T24" fmla="*/ 4 w 1132"/>
                  <a:gd name="T25" fmla="*/ 1 h 224"/>
                  <a:gd name="T26" fmla="*/ 4 w 1132"/>
                  <a:gd name="T27" fmla="*/ 1 h 224"/>
                  <a:gd name="T28" fmla="*/ 4 w 1132"/>
                  <a:gd name="T29" fmla="*/ 1 h 224"/>
                  <a:gd name="T30" fmla="*/ 4 w 1132"/>
                  <a:gd name="T31" fmla="*/ 1 h 224"/>
                  <a:gd name="T32" fmla="*/ 4 w 1132"/>
                  <a:gd name="T33" fmla="*/ 1 h 224"/>
                  <a:gd name="T34" fmla="*/ 3 w 1132"/>
                  <a:gd name="T35" fmla="*/ 1 h 224"/>
                  <a:gd name="T36" fmla="*/ 3 w 1132"/>
                  <a:gd name="T37" fmla="*/ 1 h 224"/>
                  <a:gd name="T38" fmla="*/ 3 w 1132"/>
                  <a:gd name="T39" fmla="*/ 1 h 224"/>
                  <a:gd name="T40" fmla="*/ 3 w 1132"/>
                  <a:gd name="T41" fmla="*/ 1 h 224"/>
                  <a:gd name="T42" fmla="*/ 3 w 1132"/>
                  <a:gd name="T43" fmla="*/ 1 h 224"/>
                  <a:gd name="T44" fmla="*/ 3 w 1132"/>
                  <a:gd name="T45" fmla="*/ 1 h 224"/>
                  <a:gd name="T46" fmla="*/ 2 w 1132"/>
                  <a:gd name="T47" fmla="*/ 1 h 224"/>
                  <a:gd name="T48" fmla="*/ 2 w 1132"/>
                  <a:gd name="T49" fmla="*/ 1 h 224"/>
                  <a:gd name="T50" fmla="*/ 2 w 1132"/>
                  <a:gd name="T51" fmla="*/ 1 h 224"/>
                  <a:gd name="T52" fmla="*/ 2 w 1132"/>
                  <a:gd name="T53" fmla="*/ 1 h 224"/>
                  <a:gd name="T54" fmla="*/ 2 w 1132"/>
                  <a:gd name="T55" fmla="*/ 1 h 224"/>
                  <a:gd name="T56" fmla="*/ 2 w 1132"/>
                  <a:gd name="T57" fmla="*/ 1 h 224"/>
                  <a:gd name="T58" fmla="*/ 1 w 1132"/>
                  <a:gd name="T59" fmla="*/ 1 h 224"/>
                  <a:gd name="T60" fmla="*/ 1 w 1132"/>
                  <a:gd name="T61" fmla="*/ 1 h 224"/>
                  <a:gd name="T62" fmla="*/ 1 w 1132"/>
                  <a:gd name="T63" fmla="*/ 1 h 224"/>
                  <a:gd name="T64" fmla="*/ 1 w 1132"/>
                  <a:gd name="T65" fmla="*/ 1 h 224"/>
                  <a:gd name="T66" fmla="*/ 0 w 1132"/>
                  <a:gd name="T67" fmla="*/ 1 h 2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32" h="224">
                    <a:moveTo>
                      <a:pt x="1132" y="0"/>
                    </a:moveTo>
                    <a:lnTo>
                      <a:pt x="1132" y="0"/>
                    </a:lnTo>
                    <a:lnTo>
                      <a:pt x="1125" y="22"/>
                    </a:lnTo>
                    <a:lnTo>
                      <a:pt x="1115" y="43"/>
                    </a:lnTo>
                    <a:lnTo>
                      <a:pt x="1103" y="61"/>
                    </a:lnTo>
                    <a:lnTo>
                      <a:pt x="1087" y="80"/>
                    </a:lnTo>
                    <a:lnTo>
                      <a:pt x="1070" y="97"/>
                    </a:lnTo>
                    <a:lnTo>
                      <a:pt x="1050" y="114"/>
                    </a:lnTo>
                    <a:lnTo>
                      <a:pt x="1030" y="129"/>
                    </a:lnTo>
                    <a:lnTo>
                      <a:pt x="1006" y="143"/>
                    </a:lnTo>
                    <a:lnTo>
                      <a:pt x="980" y="155"/>
                    </a:lnTo>
                    <a:lnTo>
                      <a:pt x="953" y="167"/>
                    </a:lnTo>
                    <a:lnTo>
                      <a:pt x="923" y="179"/>
                    </a:lnTo>
                    <a:lnTo>
                      <a:pt x="892" y="187"/>
                    </a:lnTo>
                    <a:lnTo>
                      <a:pt x="860" y="196"/>
                    </a:lnTo>
                    <a:lnTo>
                      <a:pt x="824" y="204"/>
                    </a:lnTo>
                    <a:lnTo>
                      <a:pt x="788" y="209"/>
                    </a:lnTo>
                    <a:lnTo>
                      <a:pt x="751" y="214"/>
                    </a:lnTo>
                    <a:lnTo>
                      <a:pt x="712" y="219"/>
                    </a:lnTo>
                    <a:lnTo>
                      <a:pt x="671" y="221"/>
                    </a:lnTo>
                    <a:lnTo>
                      <a:pt x="629" y="223"/>
                    </a:lnTo>
                    <a:lnTo>
                      <a:pt x="586" y="224"/>
                    </a:lnTo>
                    <a:lnTo>
                      <a:pt x="542" y="223"/>
                    </a:lnTo>
                    <a:lnTo>
                      <a:pt x="498" y="221"/>
                    </a:lnTo>
                    <a:lnTo>
                      <a:pt x="450" y="218"/>
                    </a:lnTo>
                    <a:lnTo>
                      <a:pt x="405" y="214"/>
                    </a:lnTo>
                    <a:lnTo>
                      <a:pt x="355" y="207"/>
                    </a:lnTo>
                    <a:lnTo>
                      <a:pt x="306" y="202"/>
                    </a:lnTo>
                    <a:lnTo>
                      <a:pt x="257" y="194"/>
                    </a:lnTo>
                    <a:lnTo>
                      <a:pt x="207" y="184"/>
                    </a:lnTo>
                    <a:lnTo>
                      <a:pt x="156" y="173"/>
                    </a:lnTo>
                    <a:lnTo>
                      <a:pt x="106" y="162"/>
                    </a:lnTo>
                    <a:lnTo>
                      <a:pt x="53" y="150"/>
                    </a:lnTo>
                    <a:lnTo>
                      <a:pt x="0" y="1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Freeform 672"/>
              <p:cNvSpPr/>
              <p:nvPr/>
            </p:nvSpPr>
            <p:spPr bwMode="auto">
              <a:xfrm>
                <a:off x="4867" y="3454"/>
                <a:ext cx="344" cy="225"/>
              </a:xfrm>
              <a:custGeom>
                <a:avLst/>
                <a:gdLst>
                  <a:gd name="T0" fmla="*/ 1 w 688"/>
                  <a:gd name="T1" fmla="*/ 0 h 450"/>
                  <a:gd name="T2" fmla="*/ 1 w 688"/>
                  <a:gd name="T3" fmla="*/ 0 h 450"/>
                  <a:gd name="T4" fmla="*/ 1 w 688"/>
                  <a:gd name="T5" fmla="*/ 1 h 450"/>
                  <a:gd name="T6" fmla="*/ 0 w 688"/>
                  <a:gd name="T7" fmla="*/ 1 h 450"/>
                  <a:gd name="T8" fmla="*/ 1 w 688"/>
                  <a:gd name="T9" fmla="*/ 1 h 450"/>
                  <a:gd name="T10" fmla="*/ 1 w 688"/>
                  <a:gd name="T11" fmla="*/ 1 h 450"/>
                  <a:gd name="T12" fmla="*/ 1 w 688"/>
                  <a:gd name="T13" fmla="*/ 1 h 450"/>
                  <a:gd name="T14" fmla="*/ 1 w 688"/>
                  <a:gd name="T15" fmla="*/ 1 h 450"/>
                  <a:gd name="T16" fmla="*/ 1 w 688"/>
                  <a:gd name="T17" fmla="*/ 1 h 450"/>
                  <a:gd name="T18" fmla="*/ 1 w 688"/>
                  <a:gd name="T19" fmla="*/ 1 h 450"/>
                  <a:gd name="T20" fmla="*/ 1 w 688"/>
                  <a:gd name="T21" fmla="*/ 1 h 450"/>
                  <a:gd name="T22" fmla="*/ 1 w 688"/>
                  <a:gd name="T23" fmla="*/ 1 h 450"/>
                  <a:gd name="T24" fmla="*/ 1 w 688"/>
                  <a:gd name="T25" fmla="*/ 1 h 450"/>
                  <a:gd name="T26" fmla="*/ 1 w 688"/>
                  <a:gd name="T27" fmla="*/ 1 h 450"/>
                  <a:gd name="T28" fmla="*/ 1 w 688"/>
                  <a:gd name="T29" fmla="*/ 1 h 450"/>
                  <a:gd name="T30" fmla="*/ 1 w 688"/>
                  <a:gd name="T31" fmla="*/ 2 h 450"/>
                  <a:gd name="T32" fmla="*/ 2 w 688"/>
                  <a:gd name="T33" fmla="*/ 2 h 450"/>
                  <a:gd name="T34" fmla="*/ 2 w 688"/>
                  <a:gd name="T35" fmla="*/ 2 h 450"/>
                  <a:gd name="T36" fmla="*/ 2 w 688"/>
                  <a:gd name="T37" fmla="*/ 2 h 450"/>
                  <a:gd name="T38" fmla="*/ 2 w 688"/>
                  <a:gd name="T39" fmla="*/ 2 h 450"/>
                  <a:gd name="T40" fmla="*/ 3 w 688"/>
                  <a:gd name="T41" fmla="*/ 2 h 450"/>
                  <a:gd name="T42" fmla="*/ 3 w 688"/>
                  <a:gd name="T43" fmla="*/ 2 h 450"/>
                  <a:gd name="T44" fmla="*/ 3 w 688"/>
                  <a:gd name="T45" fmla="*/ 2 h 4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88" h="450">
                    <a:moveTo>
                      <a:pt x="4" y="0"/>
                    </a:moveTo>
                    <a:lnTo>
                      <a:pt x="4" y="0"/>
                    </a:lnTo>
                    <a:lnTo>
                      <a:pt x="2" y="11"/>
                    </a:lnTo>
                    <a:lnTo>
                      <a:pt x="0" y="25"/>
                    </a:lnTo>
                    <a:lnTo>
                      <a:pt x="2" y="39"/>
                    </a:lnTo>
                    <a:lnTo>
                      <a:pt x="5" y="51"/>
                    </a:lnTo>
                    <a:lnTo>
                      <a:pt x="10" y="66"/>
                    </a:lnTo>
                    <a:lnTo>
                      <a:pt x="17" y="79"/>
                    </a:lnTo>
                    <a:lnTo>
                      <a:pt x="26" y="93"/>
                    </a:lnTo>
                    <a:lnTo>
                      <a:pt x="36" y="108"/>
                    </a:lnTo>
                    <a:lnTo>
                      <a:pt x="48" y="122"/>
                    </a:lnTo>
                    <a:lnTo>
                      <a:pt x="61" y="137"/>
                    </a:lnTo>
                    <a:lnTo>
                      <a:pt x="94" y="168"/>
                    </a:lnTo>
                    <a:lnTo>
                      <a:pt x="133" y="198"/>
                    </a:lnTo>
                    <a:lnTo>
                      <a:pt x="175" y="229"/>
                    </a:lnTo>
                    <a:lnTo>
                      <a:pt x="224" y="259"/>
                    </a:lnTo>
                    <a:lnTo>
                      <a:pt x="279" y="288"/>
                    </a:lnTo>
                    <a:lnTo>
                      <a:pt x="338" y="319"/>
                    </a:lnTo>
                    <a:lnTo>
                      <a:pt x="401" y="348"/>
                    </a:lnTo>
                    <a:lnTo>
                      <a:pt x="467" y="375"/>
                    </a:lnTo>
                    <a:lnTo>
                      <a:pt x="537" y="400"/>
                    </a:lnTo>
                    <a:lnTo>
                      <a:pt x="612" y="426"/>
                    </a:lnTo>
                    <a:lnTo>
                      <a:pt x="688" y="45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Freeform 673"/>
              <p:cNvSpPr/>
              <p:nvPr/>
            </p:nvSpPr>
            <p:spPr bwMode="auto">
              <a:xfrm>
                <a:off x="5208" y="3678"/>
                <a:ext cx="353" cy="54"/>
              </a:xfrm>
              <a:custGeom>
                <a:avLst/>
                <a:gdLst>
                  <a:gd name="T0" fmla="*/ 2 w 707"/>
                  <a:gd name="T1" fmla="*/ 1 h 107"/>
                  <a:gd name="T2" fmla="*/ 2 w 707"/>
                  <a:gd name="T3" fmla="*/ 1 h 107"/>
                  <a:gd name="T4" fmla="*/ 2 w 707"/>
                  <a:gd name="T5" fmla="*/ 1 h 107"/>
                  <a:gd name="T6" fmla="*/ 2 w 707"/>
                  <a:gd name="T7" fmla="*/ 1 h 107"/>
                  <a:gd name="T8" fmla="*/ 2 w 707"/>
                  <a:gd name="T9" fmla="*/ 1 h 107"/>
                  <a:gd name="T10" fmla="*/ 2 w 707"/>
                  <a:gd name="T11" fmla="*/ 1 h 107"/>
                  <a:gd name="T12" fmla="*/ 2 w 707"/>
                  <a:gd name="T13" fmla="*/ 1 h 107"/>
                  <a:gd name="T14" fmla="*/ 2 w 707"/>
                  <a:gd name="T15" fmla="*/ 1 h 107"/>
                  <a:gd name="T16" fmla="*/ 2 w 707"/>
                  <a:gd name="T17" fmla="*/ 1 h 107"/>
                  <a:gd name="T18" fmla="*/ 2 w 707"/>
                  <a:gd name="T19" fmla="*/ 1 h 107"/>
                  <a:gd name="T20" fmla="*/ 2 w 707"/>
                  <a:gd name="T21" fmla="*/ 1 h 107"/>
                  <a:gd name="T22" fmla="*/ 2 w 707"/>
                  <a:gd name="T23" fmla="*/ 1 h 107"/>
                  <a:gd name="T24" fmla="*/ 1 w 707"/>
                  <a:gd name="T25" fmla="*/ 1 h 107"/>
                  <a:gd name="T26" fmla="*/ 1 w 707"/>
                  <a:gd name="T27" fmla="*/ 1 h 107"/>
                  <a:gd name="T28" fmla="*/ 1 w 707"/>
                  <a:gd name="T29" fmla="*/ 1 h 107"/>
                  <a:gd name="T30" fmla="*/ 1 w 707"/>
                  <a:gd name="T31" fmla="*/ 1 h 107"/>
                  <a:gd name="T32" fmla="*/ 1 w 707"/>
                  <a:gd name="T33" fmla="*/ 1 h 107"/>
                  <a:gd name="T34" fmla="*/ 0 w 707"/>
                  <a:gd name="T35" fmla="*/ 1 h 107"/>
                  <a:gd name="T36" fmla="*/ 0 w 707"/>
                  <a:gd name="T37" fmla="*/ 1 h 107"/>
                  <a:gd name="T38" fmla="*/ 0 w 707"/>
                  <a:gd name="T39" fmla="*/ 1 h 107"/>
                  <a:gd name="T40" fmla="*/ 0 w 707"/>
                  <a:gd name="T41" fmla="*/ 0 h 1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7" h="107">
                    <a:moveTo>
                      <a:pt x="707" y="73"/>
                    </a:moveTo>
                    <a:lnTo>
                      <a:pt x="707" y="73"/>
                    </a:lnTo>
                    <a:lnTo>
                      <a:pt x="705" y="78"/>
                    </a:lnTo>
                    <a:lnTo>
                      <a:pt x="700" y="83"/>
                    </a:lnTo>
                    <a:lnTo>
                      <a:pt x="695" y="88"/>
                    </a:lnTo>
                    <a:lnTo>
                      <a:pt x="686" y="93"/>
                    </a:lnTo>
                    <a:lnTo>
                      <a:pt x="678" y="97"/>
                    </a:lnTo>
                    <a:lnTo>
                      <a:pt x="668" y="100"/>
                    </a:lnTo>
                    <a:lnTo>
                      <a:pt x="642" y="104"/>
                    </a:lnTo>
                    <a:lnTo>
                      <a:pt x="610" y="107"/>
                    </a:lnTo>
                    <a:lnTo>
                      <a:pt x="574" y="107"/>
                    </a:lnTo>
                    <a:lnTo>
                      <a:pt x="532" y="105"/>
                    </a:lnTo>
                    <a:lnTo>
                      <a:pt x="486" y="100"/>
                    </a:lnTo>
                    <a:lnTo>
                      <a:pt x="437" y="95"/>
                    </a:lnTo>
                    <a:lnTo>
                      <a:pt x="382" y="87"/>
                    </a:lnTo>
                    <a:lnTo>
                      <a:pt x="326" y="76"/>
                    </a:lnTo>
                    <a:lnTo>
                      <a:pt x="265" y="66"/>
                    </a:lnTo>
                    <a:lnTo>
                      <a:pt x="202" y="51"/>
                    </a:lnTo>
                    <a:lnTo>
                      <a:pt x="136" y="36"/>
                    </a:lnTo>
                    <a:lnTo>
                      <a:pt x="70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Freeform 675"/>
              <p:cNvSpPr/>
              <p:nvPr/>
            </p:nvSpPr>
            <p:spPr bwMode="auto">
              <a:xfrm>
                <a:off x="4807" y="2702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10"/>
                    </a:lnTo>
                    <a:lnTo>
                      <a:pt x="2041" y="1461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50"/>
                    </a:lnTo>
                    <a:lnTo>
                      <a:pt x="1913" y="1692"/>
                    </a:lnTo>
                    <a:lnTo>
                      <a:pt x="1883" y="1733"/>
                    </a:lnTo>
                    <a:lnTo>
                      <a:pt x="1849" y="1774"/>
                    </a:lnTo>
                    <a:lnTo>
                      <a:pt x="1813" y="1811"/>
                    </a:lnTo>
                    <a:lnTo>
                      <a:pt x="1777" y="1847"/>
                    </a:lnTo>
                    <a:lnTo>
                      <a:pt x="1738" y="1881"/>
                    </a:lnTo>
                    <a:lnTo>
                      <a:pt x="1699" y="1913"/>
                    </a:lnTo>
                    <a:lnTo>
                      <a:pt x="1657" y="1944"/>
                    </a:lnTo>
                    <a:lnTo>
                      <a:pt x="1614" y="1971"/>
                    </a:lnTo>
                    <a:lnTo>
                      <a:pt x="1572" y="1998"/>
                    </a:lnTo>
                    <a:lnTo>
                      <a:pt x="1526" y="2022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6" y="2095"/>
                    </a:lnTo>
                    <a:lnTo>
                      <a:pt x="1286" y="2107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1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7"/>
                    </a:lnTo>
                    <a:lnTo>
                      <a:pt x="766" y="2093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7"/>
                    </a:lnTo>
                    <a:lnTo>
                      <a:pt x="568" y="2013"/>
                    </a:lnTo>
                    <a:lnTo>
                      <a:pt x="520" y="1988"/>
                    </a:lnTo>
                    <a:lnTo>
                      <a:pt x="476" y="1961"/>
                    </a:lnTo>
                    <a:lnTo>
                      <a:pt x="433" y="1930"/>
                    </a:lnTo>
                    <a:lnTo>
                      <a:pt x="393" y="1899"/>
                    </a:lnTo>
                    <a:lnTo>
                      <a:pt x="354" y="1865"/>
                    </a:lnTo>
                    <a:lnTo>
                      <a:pt x="316" y="1830"/>
                    </a:lnTo>
                    <a:lnTo>
                      <a:pt x="281" y="1794"/>
                    </a:lnTo>
                    <a:lnTo>
                      <a:pt x="247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8"/>
                    </a:lnTo>
                    <a:lnTo>
                      <a:pt x="51" y="1400"/>
                    </a:lnTo>
                    <a:lnTo>
                      <a:pt x="38" y="1351"/>
                    </a:lnTo>
                    <a:lnTo>
                      <a:pt x="24" y="1300"/>
                    </a:lnTo>
                    <a:lnTo>
                      <a:pt x="15" y="1249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2"/>
                    </a:lnTo>
                    <a:lnTo>
                      <a:pt x="4" y="989"/>
                    </a:lnTo>
                    <a:lnTo>
                      <a:pt x="9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7"/>
                    </a:lnTo>
                    <a:lnTo>
                      <a:pt x="58" y="724"/>
                    </a:lnTo>
                    <a:lnTo>
                      <a:pt x="77" y="673"/>
                    </a:lnTo>
                    <a:lnTo>
                      <a:pt x="99" y="624"/>
                    </a:lnTo>
                    <a:lnTo>
                      <a:pt x="121" y="576"/>
                    </a:lnTo>
                    <a:lnTo>
                      <a:pt x="146" y="529"/>
                    </a:lnTo>
                    <a:lnTo>
                      <a:pt x="175" y="484"/>
                    </a:lnTo>
                    <a:lnTo>
                      <a:pt x="204" y="442"/>
                    </a:lnTo>
                    <a:lnTo>
                      <a:pt x="236" y="399"/>
                    </a:lnTo>
                    <a:lnTo>
                      <a:pt x="269" y="360"/>
                    </a:lnTo>
                    <a:lnTo>
                      <a:pt x="304" y="323"/>
                    </a:lnTo>
                    <a:lnTo>
                      <a:pt x="340" y="286"/>
                    </a:lnTo>
                    <a:lnTo>
                      <a:pt x="379" y="252"/>
                    </a:lnTo>
                    <a:lnTo>
                      <a:pt x="418" y="219"/>
                    </a:lnTo>
                    <a:lnTo>
                      <a:pt x="461" y="190"/>
                    </a:lnTo>
                    <a:lnTo>
                      <a:pt x="503" y="162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2"/>
                    </a:lnTo>
                    <a:lnTo>
                      <a:pt x="732" y="53"/>
                    </a:lnTo>
                    <a:lnTo>
                      <a:pt x="782" y="39"/>
                    </a:lnTo>
                    <a:lnTo>
                      <a:pt x="831" y="26"/>
                    </a:lnTo>
                    <a:lnTo>
                      <a:pt x="882" y="15"/>
                    </a:lnTo>
                    <a:lnTo>
                      <a:pt x="933" y="9"/>
                    </a:lnTo>
                    <a:lnTo>
                      <a:pt x="984" y="4"/>
                    </a:lnTo>
                    <a:lnTo>
                      <a:pt x="1037" y="0"/>
                    </a:lnTo>
                    <a:lnTo>
                      <a:pt x="1087" y="0"/>
                    </a:lnTo>
                    <a:lnTo>
                      <a:pt x="1140" y="4"/>
                    </a:lnTo>
                    <a:lnTo>
                      <a:pt x="1193" y="9"/>
                    </a:lnTo>
                    <a:lnTo>
                      <a:pt x="1245" y="17"/>
                    </a:lnTo>
                    <a:lnTo>
                      <a:pt x="1300" y="27"/>
                    </a:lnTo>
                    <a:lnTo>
                      <a:pt x="1353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21"/>
                    </a:lnTo>
                    <a:lnTo>
                      <a:pt x="1597" y="146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5" y="235"/>
                    </a:lnTo>
                    <a:lnTo>
                      <a:pt x="1764" y="269"/>
                    </a:lnTo>
                    <a:lnTo>
                      <a:pt x="1801" y="303"/>
                    </a:lnTo>
                    <a:lnTo>
                      <a:pt x="1837" y="340"/>
                    </a:lnTo>
                    <a:lnTo>
                      <a:pt x="1871" y="379"/>
                    </a:lnTo>
                    <a:lnTo>
                      <a:pt x="1903" y="418"/>
                    </a:lnTo>
                    <a:lnTo>
                      <a:pt x="1932" y="461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9"/>
                    </a:lnTo>
                    <a:lnTo>
                      <a:pt x="2049" y="685"/>
                    </a:lnTo>
                    <a:lnTo>
                      <a:pt x="2066" y="734"/>
                    </a:lnTo>
                    <a:lnTo>
                      <a:pt x="2081" y="783"/>
                    </a:lnTo>
                    <a:lnTo>
                      <a:pt x="2093" y="833"/>
                    </a:lnTo>
                    <a:lnTo>
                      <a:pt x="2103" y="884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1"/>
                    </a:lnTo>
                    <a:lnTo>
                      <a:pt x="2114" y="1145"/>
                    </a:lnTo>
                    <a:lnTo>
                      <a:pt x="2109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Freeform 676"/>
              <p:cNvSpPr/>
              <p:nvPr/>
            </p:nvSpPr>
            <p:spPr bwMode="auto">
              <a:xfrm>
                <a:off x="4853" y="2675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08"/>
                    </a:lnTo>
                    <a:lnTo>
                      <a:pt x="2040" y="1459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48"/>
                    </a:lnTo>
                    <a:lnTo>
                      <a:pt x="1913" y="1692"/>
                    </a:lnTo>
                    <a:lnTo>
                      <a:pt x="1882" y="1733"/>
                    </a:lnTo>
                    <a:lnTo>
                      <a:pt x="1848" y="1773"/>
                    </a:lnTo>
                    <a:lnTo>
                      <a:pt x="1813" y="1811"/>
                    </a:lnTo>
                    <a:lnTo>
                      <a:pt x="1777" y="1846"/>
                    </a:lnTo>
                    <a:lnTo>
                      <a:pt x="1738" y="1880"/>
                    </a:lnTo>
                    <a:lnTo>
                      <a:pt x="1699" y="1913"/>
                    </a:lnTo>
                    <a:lnTo>
                      <a:pt x="1656" y="1943"/>
                    </a:lnTo>
                    <a:lnTo>
                      <a:pt x="1614" y="1970"/>
                    </a:lnTo>
                    <a:lnTo>
                      <a:pt x="1570" y="1998"/>
                    </a:lnTo>
                    <a:lnTo>
                      <a:pt x="1526" y="2021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5" y="2094"/>
                    </a:lnTo>
                    <a:lnTo>
                      <a:pt x="1286" y="2106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0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5"/>
                    </a:lnTo>
                    <a:lnTo>
                      <a:pt x="766" y="2091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5"/>
                    </a:lnTo>
                    <a:lnTo>
                      <a:pt x="566" y="2013"/>
                    </a:lnTo>
                    <a:lnTo>
                      <a:pt x="520" y="1987"/>
                    </a:lnTo>
                    <a:lnTo>
                      <a:pt x="476" y="1959"/>
                    </a:lnTo>
                    <a:lnTo>
                      <a:pt x="433" y="1930"/>
                    </a:lnTo>
                    <a:lnTo>
                      <a:pt x="392" y="1897"/>
                    </a:lnTo>
                    <a:lnTo>
                      <a:pt x="353" y="1865"/>
                    </a:lnTo>
                    <a:lnTo>
                      <a:pt x="316" y="1829"/>
                    </a:lnTo>
                    <a:lnTo>
                      <a:pt x="280" y="1792"/>
                    </a:lnTo>
                    <a:lnTo>
                      <a:pt x="246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7"/>
                    </a:lnTo>
                    <a:lnTo>
                      <a:pt x="51" y="1398"/>
                    </a:lnTo>
                    <a:lnTo>
                      <a:pt x="37" y="1350"/>
                    </a:lnTo>
                    <a:lnTo>
                      <a:pt x="24" y="1299"/>
                    </a:lnTo>
                    <a:lnTo>
                      <a:pt x="15" y="1248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1"/>
                    </a:lnTo>
                    <a:lnTo>
                      <a:pt x="3" y="989"/>
                    </a:lnTo>
                    <a:lnTo>
                      <a:pt x="8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6"/>
                    </a:lnTo>
                    <a:lnTo>
                      <a:pt x="58" y="724"/>
                    </a:lnTo>
                    <a:lnTo>
                      <a:pt x="76" y="673"/>
                    </a:lnTo>
                    <a:lnTo>
                      <a:pt x="97" y="623"/>
                    </a:lnTo>
                    <a:lnTo>
                      <a:pt x="121" y="574"/>
                    </a:lnTo>
                    <a:lnTo>
                      <a:pt x="146" y="528"/>
                    </a:lnTo>
                    <a:lnTo>
                      <a:pt x="173" y="484"/>
                    </a:lnTo>
                    <a:lnTo>
                      <a:pt x="204" y="440"/>
                    </a:lnTo>
                    <a:lnTo>
                      <a:pt x="234" y="399"/>
                    </a:lnTo>
                    <a:lnTo>
                      <a:pt x="268" y="360"/>
                    </a:lnTo>
                    <a:lnTo>
                      <a:pt x="304" y="321"/>
                    </a:lnTo>
                    <a:lnTo>
                      <a:pt x="340" y="285"/>
                    </a:lnTo>
                    <a:lnTo>
                      <a:pt x="379" y="251"/>
                    </a:lnTo>
                    <a:lnTo>
                      <a:pt x="418" y="219"/>
                    </a:lnTo>
                    <a:lnTo>
                      <a:pt x="460" y="190"/>
                    </a:lnTo>
                    <a:lnTo>
                      <a:pt x="503" y="161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0"/>
                    </a:lnTo>
                    <a:lnTo>
                      <a:pt x="732" y="53"/>
                    </a:lnTo>
                    <a:lnTo>
                      <a:pt x="781" y="39"/>
                    </a:lnTo>
                    <a:lnTo>
                      <a:pt x="831" y="25"/>
                    </a:lnTo>
                    <a:lnTo>
                      <a:pt x="882" y="15"/>
                    </a:lnTo>
                    <a:lnTo>
                      <a:pt x="933" y="8"/>
                    </a:lnTo>
                    <a:lnTo>
                      <a:pt x="984" y="3"/>
                    </a:lnTo>
                    <a:lnTo>
                      <a:pt x="1036" y="0"/>
                    </a:lnTo>
                    <a:lnTo>
                      <a:pt x="1087" y="0"/>
                    </a:lnTo>
                    <a:lnTo>
                      <a:pt x="1140" y="3"/>
                    </a:lnTo>
                    <a:lnTo>
                      <a:pt x="1193" y="8"/>
                    </a:lnTo>
                    <a:lnTo>
                      <a:pt x="1245" y="15"/>
                    </a:lnTo>
                    <a:lnTo>
                      <a:pt x="1298" y="27"/>
                    </a:lnTo>
                    <a:lnTo>
                      <a:pt x="1351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19"/>
                    </a:lnTo>
                    <a:lnTo>
                      <a:pt x="1597" y="144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4" y="234"/>
                    </a:lnTo>
                    <a:lnTo>
                      <a:pt x="1763" y="267"/>
                    </a:lnTo>
                    <a:lnTo>
                      <a:pt x="1801" y="302"/>
                    </a:lnTo>
                    <a:lnTo>
                      <a:pt x="1836" y="340"/>
                    </a:lnTo>
                    <a:lnTo>
                      <a:pt x="1870" y="377"/>
                    </a:lnTo>
                    <a:lnTo>
                      <a:pt x="1901" y="418"/>
                    </a:lnTo>
                    <a:lnTo>
                      <a:pt x="1932" y="459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7"/>
                    </a:lnTo>
                    <a:lnTo>
                      <a:pt x="2049" y="684"/>
                    </a:lnTo>
                    <a:lnTo>
                      <a:pt x="2066" y="734"/>
                    </a:lnTo>
                    <a:lnTo>
                      <a:pt x="2079" y="783"/>
                    </a:lnTo>
                    <a:lnTo>
                      <a:pt x="2093" y="832"/>
                    </a:lnTo>
                    <a:lnTo>
                      <a:pt x="2102" y="883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0"/>
                    </a:lnTo>
                    <a:lnTo>
                      <a:pt x="2113" y="1143"/>
                    </a:lnTo>
                    <a:lnTo>
                      <a:pt x="2108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tx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Freeform 677"/>
              <p:cNvSpPr/>
              <p:nvPr/>
            </p:nvSpPr>
            <p:spPr bwMode="auto">
              <a:xfrm>
                <a:off x="4867" y="2805"/>
                <a:ext cx="804" cy="663"/>
              </a:xfrm>
              <a:custGeom>
                <a:avLst/>
                <a:gdLst>
                  <a:gd name="T0" fmla="*/ 0 w 1609"/>
                  <a:gd name="T1" fmla="*/ 6 h 1326"/>
                  <a:gd name="T2" fmla="*/ 0 w 1609"/>
                  <a:gd name="T3" fmla="*/ 6 h 1326"/>
                  <a:gd name="T4" fmla="*/ 0 w 1609"/>
                  <a:gd name="T5" fmla="*/ 5 h 1326"/>
                  <a:gd name="T6" fmla="*/ 0 w 1609"/>
                  <a:gd name="T7" fmla="*/ 5 h 1326"/>
                  <a:gd name="T8" fmla="*/ 0 w 1609"/>
                  <a:gd name="T9" fmla="*/ 5 h 1326"/>
                  <a:gd name="T10" fmla="*/ 0 w 1609"/>
                  <a:gd name="T11" fmla="*/ 4 h 1326"/>
                  <a:gd name="T12" fmla="*/ 0 w 1609"/>
                  <a:gd name="T13" fmla="*/ 4 h 1326"/>
                  <a:gd name="T14" fmla="*/ 0 w 1609"/>
                  <a:gd name="T15" fmla="*/ 4 h 1326"/>
                  <a:gd name="T16" fmla="*/ 0 w 1609"/>
                  <a:gd name="T17" fmla="*/ 4 h 1326"/>
                  <a:gd name="T18" fmla="*/ 1 w 1609"/>
                  <a:gd name="T19" fmla="*/ 3 h 1326"/>
                  <a:gd name="T20" fmla="*/ 1 w 1609"/>
                  <a:gd name="T21" fmla="*/ 3 h 1326"/>
                  <a:gd name="T22" fmla="*/ 1 w 1609"/>
                  <a:gd name="T23" fmla="*/ 3 h 1326"/>
                  <a:gd name="T24" fmla="*/ 1 w 1609"/>
                  <a:gd name="T25" fmla="*/ 3 h 1326"/>
                  <a:gd name="T26" fmla="*/ 1 w 1609"/>
                  <a:gd name="T27" fmla="*/ 2 h 1326"/>
                  <a:gd name="T28" fmla="*/ 1 w 1609"/>
                  <a:gd name="T29" fmla="*/ 2 h 1326"/>
                  <a:gd name="T30" fmla="*/ 2 w 1609"/>
                  <a:gd name="T31" fmla="*/ 2 h 1326"/>
                  <a:gd name="T32" fmla="*/ 2 w 1609"/>
                  <a:gd name="T33" fmla="*/ 2 h 1326"/>
                  <a:gd name="T34" fmla="*/ 2 w 1609"/>
                  <a:gd name="T35" fmla="*/ 2 h 1326"/>
                  <a:gd name="T36" fmla="*/ 2 w 1609"/>
                  <a:gd name="T37" fmla="*/ 1 h 1326"/>
                  <a:gd name="T38" fmla="*/ 3 w 1609"/>
                  <a:gd name="T39" fmla="*/ 1 h 1326"/>
                  <a:gd name="T40" fmla="*/ 3 w 1609"/>
                  <a:gd name="T41" fmla="*/ 1 h 1326"/>
                  <a:gd name="T42" fmla="*/ 3 w 1609"/>
                  <a:gd name="T43" fmla="*/ 1 h 1326"/>
                  <a:gd name="T44" fmla="*/ 3 w 1609"/>
                  <a:gd name="T45" fmla="*/ 1 h 1326"/>
                  <a:gd name="T46" fmla="*/ 3 w 1609"/>
                  <a:gd name="T47" fmla="*/ 1 h 1326"/>
                  <a:gd name="T48" fmla="*/ 4 w 1609"/>
                  <a:gd name="T49" fmla="*/ 1 h 1326"/>
                  <a:gd name="T50" fmla="*/ 4 w 1609"/>
                  <a:gd name="T51" fmla="*/ 1 h 1326"/>
                  <a:gd name="T52" fmla="*/ 4 w 1609"/>
                  <a:gd name="T53" fmla="*/ 1 h 1326"/>
                  <a:gd name="T54" fmla="*/ 4 w 1609"/>
                  <a:gd name="T55" fmla="*/ 1 h 1326"/>
                  <a:gd name="T56" fmla="*/ 5 w 1609"/>
                  <a:gd name="T57" fmla="*/ 1 h 1326"/>
                  <a:gd name="T58" fmla="*/ 5 w 1609"/>
                  <a:gd name="T59" fmla="*/ 0 h 1326"/>
                  <a:gd name="T60" fmla="*/ 5 w 1609"/>
                  <a:gd name="T61" fmla="*/ 0 h 1326"/>
                  <a:gd name="T62" fmla="*/ 5 w 1609"/>
                  <a:gd name="T63" fmla="*/ 0 h 1326"/>
                  <a:gd name="T64" fmla="*/ 5 w 1609"/>
                  <a:gd name="T65" fmla="*/ 1 h 1326"/>
                  <a:gd name="T66" fmla="*/ 5 w 1609"/>
                  <a:gd name="T67" fmla="*/ 1 h 1326"/>
                  <a:gd name="T68" fmla="*/ 5 w 1609"/>
                  <a:gd name="T69" fmla="*/ 1 h 1326"/>
                  <a:gd name="T70" fmla="*/ 5 w 1609"/>
                  <a:gd name="T71" fmla="*/ 1 h 1326"/>
                  <a:gd name="T72" fmla="*/ 6 w 1609"/>
                  <a:gd name="T73" fmla="*/ 1 h 1326"/>
                  <a:gd name="T74" fmla="*/ 6 w 1609"/>
                  <a:gd name="T75" fmla="*/ 1 h 1326"/>
                  <a:gd name="T76" fmla="*/ 6 w 1609"/>
                  <a:gd name="T77" fmla="*/ 1 h 13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09" h="1326">
                    <a:moveTo>
                      <a:pt x="0" y="1326"/>
                    </a:moveTo>
                    <a:lnTo>
                      <a:pt x="0" y="1326"/>
                    </a:lnTo>
                    <a:lnTo>
                      <a:pt x="26" y="1243"/>
                    </a:lnTo>
                    <a:lnTo>
                      <a:pt x="53" y="1162"/>
                    </a:lnTo>
                    <a:lnTo>
                      <a:pt x="83" y="1082"/>
                    </a:lnTo>
                    <a:lnTo>
                      <a:pt x="116" y="1005"/>
                    </a:lnTo>
                    <a:lnTo>
                      <a:pt x="151" y="931"/>
                    </a:lnTo>
                    <a:lnTo>
                      <a:pt x="189" y="858"/>
                    </a:lnTo>
                    <a:lnTo>
                      <a:pt x="228" y="786"/>
                    </a:lnTo>
                    <a:lnTo>
                      <a:pt x="269" y="718"/>
                    </a:lnTo>
                    <a:lnTo>
                      <a:pt x="311" y="654"/>
                    </a:lnTo>
                    <a:lnTo>
                      <a:pt x="357" y="591"/>
                    </a:lnTo>
                    <a:lnTo>
                      <a:pt x="403" y="531"/>
                    </a:lnTo>
                    <a:lnTo>
                      <a:pt x="452" y="474"/>
                    </a:lnTo>
                    <a:lnTo>
                      <a:pt x="501" y="419"/>
                    </a:lnTo>
                    <a:lnTo>
                      <a:pt x="552" y="367"/>
                    </a:lnTo>
                    <a:lnTo>
                      <a:pt x="605" y="319"/>
                    </a:lnTo>
                    <a:lnTo>
                      <a:pt x="658" y="273"/>
                    </a:lnTo>
                    <a:lnTo>
                      <a:pt x="714" y="231"/>
                    </a:lnTo>
                    <a:lnTo>
                      <a:pt x="768" y="192"/>
                    </a:lnTo>
                    <a:lnTo>
                      <a:pt x="826" y="156"/>
                    </a:lnTo>
                    <a:lnTo>
                      <a:pt x="884" y="124"/>
                    </a:lnTo>
                    <a:lnTo>
                      <a:pt x="941" y="97"/>
                    </a:lnTo>
                    <a:lnTo>
                      <a:pt x="1001" y="71"/>
                    </a:lnTo>
                    <a:lnTo>
                      <a:pt x="1060" y="49"/>
                    </a:lnTo>
                    <a:lnTo>
                      <a:pt x="1120" y="32"/>
                    </a:lnTo>
                    <a:lnTo>
                      <a:pt x="1181" y="17"/>
                    </a:lnTo>
                    <a:lnTo>
                      <a:pt x="1242" y="8"/>
                    </a:lnTo>
                    <a:lnTo>
                      <a:pt x="1303" y="1"/>
                    </a:lnTo>
                    <a:lnTo>
                      <a:pt x="1334" y="0"/>
                    </a:lnTo>
                    <a:lnTo>
                      <a:pt x="1364" y="0"/>
                    </a:lnTo>
                    <a:lnTo>
                      <a:pt x="1395" y="0"/>
                    </a:lnTo>
                    <a:lnTo>
                      <a:pt x="1425" y="1"/>
                    </a:lnTo>
                    <a:lnTo>
                      <a:pt x="1456" y="5"/>
                    </a:lnTo>
                    <a:lnTo>
                      <a:pt x="1487" y="8"/>
                    </a:lnTo>
                    <a:lnTo>
                      <a:pt x="1517" y="13"/>
                    </a:lnTo>
                    <a:lnTo>
                      <a:pt x="1548" y="18"/>
                    </a:lnTo>
                    <a:lnTo>
                      <a:pt x="1578" y="25"/>
                    </a:lnTo>
                    <a:lnTo>
                      <a:pt x="1609" y="34"/>
                    </a:lnTo>
                  </a:path>
                </a:pathLst>
              </a:custGeom>
              <a:noFill/>
              <a:ln w="3175" cmpd="sng">
                <a:solidFill>
                  <a:schemeClr val="tx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 flipV="1">
              <a:off x="6362700" y="5562600"/>
              <a:ext cx="3751263" cy="158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</p:cxnSp>
        <p:sp>
          <p:nvSpPr>
            <p:cNvPr id="24" name="文本框 108"/>
            <p:cNvSpPr txBox="1">
              <a:spLocks noChangeArrowheads="1"/>
            </p:cNvSpPr>
            <p:nvPr/>
          </p:nvSpPr>
          <p:spPr bwMode="auto">
            <a:xfrm>
              <a:off x="7364413" y="43481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schemeClr val="tx1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25" name="文本框 109"/>
            <p:cNvSpPr txBox="1"/>
            <p:nvPr/>
          </p:nvSpPr>
          <p:spPr>
            <a:xfrm>
              <a:off x="7461249" y="4579938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22442" y="4872852"/>
            <a:ext cx="3749675" cy="1289051"/>
            <a:chOff x="1249363" y="4348163"/>
            <a:chExt cx="3749675" cy="1289050"/>
          </a:xfrm>
        </p:grpSpPr>
        <p:grpSp>
          <p:nvGrpSpPr>
            <p:cNvPr id="40" name="Group 666"/>
            <p:cNvGrpSpPr/>
            <p:nvPr/>
          </p:nvGrpSpPr>
          <p:grpSpPr bwMode="auto">
            <a:xfrm>
              <a:off x="1703388" y="4730750"/>
              <a:ext cx="360362" cy="358775"/>
              <a:chOff x="4807" y="2702"/>
              <a:chExt cx="1062" cy="1067"/>
            </a:xfrm>
          </p:grpSpPr>
          <p:sp>
            <p:nvSpPr>
              <p:cNvPr id="44" name="Freeform 667"/>
              <p:cNvSpPr/>
              <p:nvPr/>
            </p:nvSpPr>
            <p:spPr bwMode="auto">
              <a:xfrm>
                <a:off x="5187" y="2703"/>
                <a:ext cx="520" cy="303"/>
              </a:xfrm>
              <a:custGeom>
                <a:avLst/>
                <a:gdLst>
                  <a:gd name="T0" fmla="*/ 5 w 1039"/>
                  <a:gd name="T1" fmla="*/ 2 h 606"/>
                  <a:gd name="T2" fmla="*/ 4 w 1039"/>
                  <a:gd name="T3" fmla="*/ 2 h 606"/>
                  <a:gd name="T4" fmla="*/ 4 w 1039"/>
                  <a:gd name="T5" fmla="*/ 2 h 606"/>
                  <a:gd name="T6" fmla="*/ 4 w 1039"/>
                  <a:gd name="T7" fmla="*/ 3 h 606"/>
                  <a:gd name="T8" fmla="*/ 4 w 1039"/>
                  <a:gd name="T9" fmla="*/ 3 h 606"/>
                  <a:gd name="T10" fmla="*/ 4 w 1039"/>
                  <a:gd name="T11" fmla="*/ 3 h 606"/>
                  <a:gd name="T12" fmla="*/ 4 w 1039"/>
                  <a:gd name="T13" fmla="*/ 3 h 606"/>
                  <a:gd name="T14" fmla="*/ 4 w 1039"/>
                  <a:gd name="T15" fmla="*/ 3 h 606"/>
                  <a:gd name="T16" fmla="*/ 3 w 1039"/>
                  <a:gd name="T17" fmla="*/ 3 h 606"/>
                  <a:gd name="T18" fmla="*/ 3 w 1039"/>
                  <a:gd name="T19" fmla="*/ 3 h 606"/>
                  <a:gd name="T20" fmla="*/ 2 w 1039"/>
                  <a:gd name="T21" fmla="*/ 3 h 606"/>
                  <a:gd name="T22" fmla="*/ 2 w 1039"/>
                  <a:gd name="T23" fmla="*/ 3 h 606"/>
                  <a:gd name="T24" fmla="*/ 2 w 1039"/>
                  <a:gd name="T25" fmla="*/ 3 h 606"/>
                  <a:gd name="T26" fmla="*/ 1 w 1039"/>
                  <a:gd name="T27" fmla="*/ 2 h 606"/>
                  <a:gd name="T28" fmla="*/ 1 w 1039"/>
                  <a:gd name="T29" fmla="*/ 2 h 606"/>
                  <a:gd name="T30" fmla="*/ 1 w 1039"/>
                  <a:gd name="T31" fmla="*/ 2 h 606"/>
                  <a:gd name="T32" fmla="*/ 1 w 1039"/>
                  <a:gd name="T33" fmla="*/ 2 h 606"/>
                  <a:gd name="T34" fmla="*/ 1 w 1039"/>
                  <a:gd name="T35" fmla="*/ 2 h 606"/>
                  <a:gd name="T36" fmla="*/ 1 w 1039"/>
                  <a:gd name="T37" fmla="*/ 1 h 606"/>
                  <a:gd name="T38" fmla="*/ 1 w 1039"/>
                  <a:gd name="T39" fmla="*/ 1 h 606"/>
                  <a:gd name="T40" fmla="*/ 0 w 1039"/>
                  <a:gd name="T41" fmla="*/ 1 h 606"/>
                  <a:gd name="T42" fmla="*/ 1 w 1039"/>
                  <a:gd name="T43" fmla="*/ 1 h 606"/>
                  <a:gd name="T44" fmla="*/ 1 w 1039"/>
                  <a:gd name="T45" fmla="*/ 1 h 606"/>
                  <a:gd name="T46" fmla="*/ 1 w 1039"/>
                  <a:gd name="T47" fmla="*/ 1 h 606"/>
                  <a:gd name="T48" fmla="*/ 1 w 1039"/>
                  <a:gd name="T49" fmla="*/ 1 h 606"/>
                  <a:gd name="T50" fmla="*/ 1 w 1039"/>
                  <a:gd name="T51" fmla="*/ 1 h 606"/>
                  <a:gd name="T52" fmla="*/ 1 w 1039"/>
                  <a:gd name="T53" fmla="*/ 1 h 606"/>
                  <a:gd name="T54" fmla="*/ 1 w 1039"/>
                  <a:gd name="T55" fmla="*/ 1 h 606"/>
                  <a:gd name="T56" fmla="*/ 1 w 1039"/>
                  <a:gd name="T57" fmla="*/ 1 h 606"/>
                  <a:gd name="T58" fmla="*/ 1 w 1039"/>
                  <a:gd name="T59" fmla="*/ 1 h 606"/>
                  <a:gd name="T60" fmla="*/ 2 w 1039"/>
                  <a:gd name="T61" fmla="*/ 0 h 606"/>
                  <a:gd name="T62" fmla="*/ 2 w 1039"/>
                  <a:gd name="T63" fmla="*/ 1 h 606"/>
                  <a:gd name="T64" fmla="*/ 3 w 1039"/>
                  <a:gd name="T65" fmla="*/ 1 h 606"/>
                  <a:gd name="T66" fmla="*/ 3 w 1039"/>
                  <a:gd name="T67" fmla="*/ 1 h 606"/>
                  <a:gd name="T68" fmla="*/ 3 w 1039"/>
                  <a:gd name="T69" fmla="*/ 1 h 606"/>
                  <a:gd name="T70" fmla="*/ 4 w 1039"/>
                  <a:gd name="T71" fmla="*/ 1 h 606"/>
                  <a:gd name="T72" fmla="*/ 4 w 1039"/>
                  <a:gd name="T73" fmla="*/ 1 h 606"/>
                  <a:gd name="T74" fmla="*/ 4 w 1039"/>
                  <a:gd name="T75" fmla="*/ 1 h 606"/>
                  <a:gd name="T76" fmla="*/ 4 w 1039"/>
                  <a:gd name="T77" fmla="*/ 2 h 606"/>
                  <a:gd name="T78" fmla="*/ 4 w 1039"/>
                  <a:gd name="T79" fmla="*/ 2 h 606"/>
                  <a:gd name="T80" fmla="*/ 5 w 1039"/>
                  <a:gd name="T81" fmla="*/ 2 h 606"/>
                  <a:gd name="T82" fmla="*/ 5 w 1039"/>
                  <a:gd name="T83" fmla="*/ 2 h 606"/>
                  <a:gd name="T84" fmla="*/ 5 w 1039"/>
                  <a:gd name="T85" fmla="*/ 2 h 606"/>
                  <a:gd name="T86" fmla="*/ 5 w 1039"/>
                  <a:gd name="T87" fmla="*/ 2 h 606"/>
                  <a:gd name="T88" fmla="*/ 5 w 1039"/>
                  <a:gd name="T89" fmla="*/ 2 h 6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39" h="606">
                    <a:moveTo>
                      <a:pt x="1034" y="450"/>
                    </a:moveTo>
                    <a:lnTo>
                      <a:pt x="1034" y="450"/>
                    </a:lnTo>
                    <a:lnTo>
                      <a:pt x="1029" y="464"/>
                    </a:lnTo>
                    <a:lnTo>
                      <a:pt x="1024" y="476"/>
                    </a:lnTo>
                    <a:lnTo>
                      <a:pt x="1016" y="489"/>
                    </a:lnTo>
                    <a:lnTo>
                      <a:pt x="1009" y="501"/>
                    </a:lnTo>
                    <a:lnTo>
                      <a:pt x="999" y="511"/>
                    </a:lnTo>
                    <a:lnTo>
                      <a:pt x="988" y="523"/>
                    </a:lnTo>
                    <a:lnTo>
                      <a:pt x="976" y="532"/>
                    </a:lnTo>
                    <a:lnTo>
                      <a:pt x="965" y="542"/>
                    </a:lnTo>
                    <a:lnTo>
                      <a:pt x="951" y="550"/>
                    </a:lnTo>
                    <a:lnTo>
                      <a:pt x="936" y="559"/>
                    </a:lnTo>
                    <a:lnTo>
                      <a:pt x="903" y="574"/>
                    </a:lnTo>
                    <a:lnTo>
                      <a:pt x="868" y="586"/>
                    </a:lnTo>
                    <a:lnTo>
                      <a:pt x="830" y="594"/>
                    </a:lnTo>
                    <a:lnTo>
                      <a:pt x="788" y="601"/>
                    </a:lnTo>
                    <a:lnTo>
                      <a:pt x="744" y="606"/>
                    </a:lnTo>
                    <a:lnTo>
                      <a:pt x="698" y="606"/>
                    </a:lnTo>
                    <a:lnTo>
                      <a:pt x="650" y="605"/>
                    </a:lnTo>
                    <a:lnTo>
                      <a:pt x="599" y="601"/>
                    </a:lnTo>
                    <a:lnTo>
                      <a:pt x="548" y="593"/>
                    </a:lnTo>
                    <a:lnTo>
                      <a:pt x="497" y="583"/>
                    </a:lnTo>
                    <a:lnTo>
                      <a:pt x="445" y="569"/>
                    </a:lnTo>
                    <a:lnTo>
                      <a:pt x="392" y="552"/>
                    </a:lnTo>
                    <a:lnTo>
                      <a:pt x="341" y="533"/>
                    </a:lnTo>
                    <a:lnTo>
                      <a:pt x="295" y="513"/>
                    </a:lnTo>
                    <a:lnTo>
                      <a:pt x="249" y="491"/>
                    </a:lnTo>
                    <a:lnTo>
                      <a:pt x="209" y="467"/>
                    </a:lnTo>
                    <a:lnTo>
                      <a:pt x="169" y="442"/>
                    </a:lnTo>
                    <a:lnTo>
                      <a:pt x="134" y="414"/>
                    </a:lnTo>
                    <a:lnTo>
                      <a:pt x="103" y="387"/>
                    </a:lnTo>
                    <a:lnTo>
                      <a:pt x="74" y="358"/>
                    </a:lnTo>
                    <a:lnTo>
                      <a:pt x="51" y="329"/>
                    </a:lnTo>
                    <a:lnTo>
                      <a:pt x="32" y="301"/>
                    </a:lnTo>
                    <a:lnTo>
                      <a:pt x="23" y="285"/>
                    </a:lnTo>
                    <a:lnTo>
                      <a:pt x="17" y="272"/>
                    </a:lnTo>
                    <a:lnTo>
                      <a:pt x="11" y="256"/>
                    </a:lnTo>
                    <a:lnTo>
                      <a:pt x="6" y="243"/>
                    </a:lnTo>
                    <a:lnTo>
                      <a:pt x="3" y="228"/>
                    </a:lnTo>
                    <a:lnTo>
                      <a:pt x="1" y="212"/>
                    </a:lnTo>
                    <a:lnTo>
                      <a:pt x="0" y="199"/>
                    </a:lnTo>
                    <a:lnTo>
                      <a:pt x="1" y="185"/>
                    </a:lnTo>
                    <a:lnTo>
                      <a:pt x="3" y="170"/>
                    </a:lnTo>
                    <a:lnTo>
                      <a:pt x="6" y="156"/>
                    </a:lnTo>
                    <a:lnTo>
                      <a:pt x="10" y="143"/>
                    </a:lnTo>
                    <a:lnTo>
                      <a:pt x="17" y="131"/>
                    </a:lnTo>
                    <a:lnTo>
                      <a:pt x="23" y="117"/>
                    </a:lnTo>
                    <a:lnTo>
                      <a:pt x="32" y="105"/>
                    </a:lnTo>
                    <a:lnTo>
                      <a:pt x="40" y="95"/>
                    </a:lnTo>
                    <a:lnTo>
                      <a:pt x="51" y="85"/>
                    </a:lnTo>
                    <a:lnTo>
                      <a:pt x="62" y="75"/>
                    </a:lnTo>
                    <a:lnTo>
                      <a:pt x="76" y="64"/>
                    </a:lnTo>
                    <a:lnTo>
                      <a:pt x="90" y="56"/>
                    </a:lnTo>
                    <a:lnTo>
                      <a:pt x="103" y="47"/>
                    </a:lnTo>
                    <a:lnTo>
                      <a:pt x="136" y="32"/>
                    </a:lnTo>
                    <a:lnTo>
                      <a:pt x="171" y="20"/>
                    </a:lnTo>
                    <a:lnTo>
                      <a:pt x="210" y="12"/>
                    </a:lnTo>
                    <a:lnTo>
                      <a:pt x="251" y="5"/>
                    </a:lnTo>
                    <a:lnTo>
                      <a:pt x="295" y="2"/>
                    </a:lnTo>
                    <a:lnTo>
                      <a:pt x="341" y="0"/>
                    </a:lnTo>
                    <a:lnTo>
                      <a:pt x="390" y="2"/>
                    </a:lnTo>
                    <a:lnTo>
                      <a:pt x="440" y="5"/>
                    </a:lnTo>
                    <a:lnTo>
                      <a:pt x="491" y="13"/>
                    </a:lnTo>
                    <a:lnTo>
                      <a:pt x="543" y="24"/>
                    </a:lnTo>
                    <a:lnTo>
                      <a:pt x="596" y="37"/>
                    </a:lnTo>
                    <a:lnTo>
                      <a:pt x="649" y="54"/>
                    </a:lnTo>
                    <a:lnTo>
                      <a:pt x="698" y="73"/>
                    </a:lnTo>
                    <a:lnTo>
                      <a:pt x="745" y="93"/>
                    </a:lnTo>
                    <a:lnTo>
                      <a:pt x="790" y="115"/>
                    </a:lnTo>
                    <a:lnTo>
                      <a:pt x="832" y="139"/>
                    </a:lnTo>
                    <a:lnTo>
                      <a:pt x="869" y="165"/>
                    </a:lnTo>
                    <a:lnTo>
                      <a:pt x="905" y="192"/>
                    </a:lnTo>
                    <a:lnTo>
                      <a:pt x="937" y="219"/>
                    </a:lnTo>
                    <a:lnTo>
                      <a:pt x="965" y="248"/>
                    </a:lnTo>
                    <a:lnTo>
                      <a:pt x="988" y="277"/>
                    </a:lnTo>
                    <a:lnTo>
                      <a:pt x="1009" y="306"/>
                    </a:lnTo>
                    <a:lnTo>
                      <a:pt x="1016" y="321"/>
                    </a:lnTo>
                    <a:lnTo>
                      <a:pt x="1022" y="335"/>
                    </a:lnTo>
                    <a:lnTo>
                      <a:pt x="1029" y="350"/>
                    </a:lnTo>
                    <a:lnTo>
                      <a:pt x="1033" y="365"/>
                    </a:lnTo>
                    <a:lnTo>
                      <a:pt x="1036" y="379"/>
                    </a:lnTo>
                    <a:lnTo>
                      <a:pt x="1039" y="394"/>
                    </a:lnTo>
                    <a:lnTo>
                      <a:pt x="1039" y="408"/>
                    </a:lnTo>
                    <a:lnTo>
                      <a:pt x="1039" y="423"/>
                    </a:lnTo>
                    <a:lnTo>
                      <a:pt x="1038" y="436"/>
                    </a:lnTo>
                    <a:lnTo>
                      <a:pt x="1034" y="450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Freeform 668"/>
              <p:cNvSpPr/>
              <p:nvPr/>
            </p:nvSpPr>
            <p:spPr bwMode="auto">
              <a:xfrm>
                <a:off x="4954" y="2862"/>
                <a:ext cx="375" cy="374"/>
              </a:xfrm>
              <a:custGeom>
                <a:avLst/>
                <a:gdLst>
                  <a:gd name="T0" fmla="*/ 1 w 749"/>
                  <a:gd name="T1" fmla="*/ 0 h 747"/>
                  <a:gd name="T2" fmla="*/ 1 w 749"/>
                  <a:gd name="T3" fmla="*/ 0 h 747"/>
                  <a:gd name="T4" fmla="*/ 1 w 749"/>
                  <a:gd name="T5" fmla="*/ 1 h 747"/>
                  <a:gd name="T6" fmla="*/ 1 w 749"/>
                  <a:gd name="T7" fmla="*/ 1 h 747"/>
                  <a:gd name="T8" fmla="*/ 0 w 749"/>
                  <a:gd name="T9" fmla="*/ 1 h 747"/>
                  <a:gd name="T10" fmla="*/ 0 w 749"/>
                  <a:gd name="T11" fmla="*/ 1 h 747"/>
                  <a:gd name="T12" fmla="*/ 1 w 749"/>
                  <a:gd name="T13" fmla="*/ 1 h 747"/>
                  <a:gd name="T14" fmla="*/ 1 w 749"/>
                  <a:gd name="T15" fmla="*/ 1 h 747"/>
                  <a:gd name="T16" fmla="*/ 1 w 749"/>
                  <a:gd name="T17" fmla="*/ 1 h 747"/>
                  <a:gd name="T18" fmla="*/ 1 w 749"/>
                  <a:gd name="T19" fmla="*/ 1 h 747"/>
                  <a:gd name="T20" fmla="*/ 1 w 749"/>
                  <a:gd name="T21" fmla="*/ 1 h 747"/>
                  <a:gd name="T22" fmla="*/ 1 w 749"/>
                  <a:gd name="T23" fmla="*/ 2 h 747"/>
                  <a:gd name="T24" fmla="*/ 1 w 749"/>
                  <a:gd name="T25" fmla="*/ 2 h 747"/>
                  <a:gd name="T26" fmla="*/ 1 w 749"/>
                  <a:gd name="T27" fmla="*/ 2 h 747"/>
                  <a:gd name="T28" fmla="*/ 1 w 749"/>
                  <a:gd name="T29" fmla="*/ 2 h 747"/>
                  <a:gd name="T30" fmla="*/ 1 w 749"/>
                  <a:gd name="T31" fmla="*/ 2 h 747"/>
                  <a:gd name="T32" fmla="*/ 1 w 749"/>
                  <a:gd name="T33" fmla="*/ 2 h 747"/>
                  <a:gd name="T34" fmla="*/ 1 w 749"/>
                  <a:gd name="T35" fmla="*/ 2 h 747"/>
                  <a:gd name="T36" fmla="*/ 1 w 749"/>
                  <a:gd name="T37" fmla="*/ 2 h 747"/>
                  <a:gd name="T38" fmla="*/ 1 w 749"/>
                  <a:gd name="T39" fmla="*/ 2 h 747"/>
                  <a:gd name="T40" fmla="*/ 1 w 749"/>
                  <a:gd name="T41" fmla="*/ 2 h 747"/>
                  <a:gd name="T42" fmla="*/ 2 w 749"/>
                  <a:gd name="T43" fmla="*/ 3 h 747"/>
                  <a:gd name="T44" fmla="*/ 2 w 749"/>
                  <a:gd name="T45" fmla="*/ 3 h 747"/>
                  <a:gd name="T46" fmla="*/ 2 w 749"/>
                  <a:gd name="T47" fmla="*/ 3 h 747"/>
                  <a:gd name="T48" fmla="*/ 2 w 749"/>
                  <a:gd name="T49" fmla="*/ 3 h 747"/>
                  <a:gd name="T50" fmla="*/ 2 w 749"/>
                  <a:gd name="T51" fmla="*/ 3 h 747"/>
                  <a:gd name="T52" fmla="*/ 2 w 749"/>
                  <a:gd name="T53" fmla="*/ 3 h 747"/>
                  <a:gd name="T54" fmla="*/ 2 w 749"/>
                  <a:gd name="T55" fmla="*/ 3 h 747"/>
                  <a:gd name="T56" fmla="*/ 3 w 749"/>
                  <a:gd name="T57" fmla="*/ 3 h 747"/>
                  <a:gd name="T58" fmla="*/ 3 w 749"/>
                  <a:gd name="T59" fmla="*/ 3 h 747"/>
                  <a:gd name="T60" fmla="*/ 3 w 749"/>
                  <a:gd name="T61" fmla="*/ 3 h 747"/>
                  <a:gd name="T62" fmla="*/ 3 w 749"/>
                  <a:gd name="T63" fmla="*/ 3 h 747"/>
                  <a:gd name="T64" fmla="*/ 3 w 749"/>
                  <a:gd name="T65" fmla="*/ 3 h 747"/>
                  <a:gd name="T66" fmla="*/ 3 w 749"/>
                  <a:gd name="T67" fmla="*/ 3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49" h="747">
                    <a:moveTo>
                      <a:pt x="12" y="0"/>
                    </a:moveTo>
                    <a:lnTo>
                      <a:pt x="12" y="0"/>
                    </a:lnTo>
                    <a:lnTo>
                      <a:pt x="5" y="25"/>
                    </a:lnTo>
                    <a:lnTo>
                      <a:pt x="2" y="51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3" y="130"/>
                    </a:lnTo>
                    <a:lnTo>
                      <a:pt x="9" y="158"/>
                    </a:lnTo>
                    <a:lnTo>
                      <a:pt x="15" y="185"/>
                    </a:lnTo>
                    <a:lnTo>
                      <a:pt x="26" y="212"/>
                    </a:lnTo>
                    <a:lnTo>
                      <a:pt x="36" y="239"/>
                    </a:lnTo>
                    <a:lnTo>
                      <a:pt x="49" y="266"/>
                    </a:lnTo>
                    <a:lnTo>
                      <a:pt x="65" y="293"/>
                    </a:lnTo>
                    <a:lnTo>
                      <a:pt x="82" y="319"/>
                    </a:lnTo>
                    <a:lnTo>
                      <a:pt x="100" y="346"/>
                    </a:lnTo>
                    <a:lnTo>
                      <a:pt x="122" y="372"/>
                    </a:lnTo>
                    <a:lnTo>
                      <a:pt x="145" y="399"/>
                    </a:lnTo>
                    <a:lnTo>
                      <a:pt x="168" y="424"/>
                    </a:lnTo>
                    <a:lnTo>
                      <a:pt x="194" y="450"/>
                    </a:lnTo>
                    <a:lnTo>
                      <a:pt x="223" y="474"/>
                    </a:lnTo>
                    <a:lnTo>
                      <a:pt x="252" y="497"/>
                    </a:lnTo>
                    <a:lnTo>
                      <a:pt x="282" y="521"/>
                    </a:lnTo>
                    <a:lnTo>
                      <a:pt x="313" y="545"/>
                    </a:lnTo>
                    <a:lnTo>
                      <a:pt x="347" y="567"/>
                    </a:lnTo>
                    <a:lnTo>
                      <a:pt x="382" y="589"/>
                    </a:lnTo>
                    <a:lnTo>
                      <a:pt x="418" y="609"/>
                    </a:lnTo>
                    <a:lnTo>
                      <a:pt x="455" y="630"/>
                    </a:lnTo>
                    <a:lnTo>
                      <a:pt x="494" y="650"/>
                    </a:lnTo>
                    <a:lnTo>
                      <a:pt x="534" y="669"/>
                    </a:lnTo>
                    <a:lnTo>
                      <a:pt x="574" y="686"/>
                    </a:lnTo>
                    <a:lnTo>
                      <a:pt x="617" y="703"/>
                    </a:lnTo>
                    <a:lnTo>
                      <a:pt x="659" y="718"/>
                    </a:lnTo>
                    <a:lnTo>
                      <a:pt x="703" y="733"/>
                    </a:lnTo>
                    <a:lnTo>
                      <a:pt x="749" y="747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Freeform 669"/>
              <p:cNvSpPr/>
              <p:nvPr/>
            </p:nvSpPr>
            <p:spPr bwMode="auto">
              <a:xfrm>
                <a:off x="5329" y="3096"/>
                <a:ext cx="518" cy="168"/>
              </a:xfrm>
              <a:custGeom>
                <a:avLst/>
                <a:gdLst>
                  <a:gd name="T0" fmla="*/ 4 w 1037"/>
                  <a:gd name="T1" fmla="*/ 0 h 337"/>
                  <a:gd name="T2" fmla="*/ 4 w 1037"/>
                  <a:gd name="T3" fmla="*/ 0 h 337"/>
                  <a:gd name="T4" fmla="*/ 4 w 1037"/>
                  <a:gd name="T5" fmla="*/ 0 h 337"/>
                  <a:gd name="T6" fmla="*/ 3 w 1037"/>
                  <a:gd name="T7" fmla="*/ 0 h 337"/>
                  <a:gd name="T8" fmla="*/ 3 w 1037"/>
                  <a:gd name="T9" fmla="*/ 0 h 337"/>
                  <a:gd name="T10" fmla="*/ 3 w 1037"/>
                  <a:gd name="T11" fmla="*/ 0 h 337"/>
                  <a:gd name="T12" fmla="*/ 3 w 1037"/>
                  <a:gd name="T13" fmla="*/ 0 h 337"/>
                  <a:gd name="T14" fmla="*/ 3 w 1037"/>
                  <a:gd name="T15" fmla="*/ 0 h 337"/>
                  <a:gd name="T16" fmla="*/ 3 w 1037"/>
                  <a:gd name="T17" fmla="*/ 0 h 337"/>
                  <a:gd name="T18" fmla="*/ 3 w 1037"/>
                  <a:gd name="T19" fmla="*/ 0 h 337"/>
                  <a:gd name="T20" fmla="*/ 3 w 1037"/>
                  <a:gd name="T21" fmla="*/ 0 h 337"/>
                  <a:gd name="T22" fmla="*/ 3 w 1037"/>
                  <a:gd name="T23" fmla="*/ 0 h 337"/>
                  <a:gd name="T24" fmla="*/ 3 w 1037"/>
                  <a:gd name="T25" fmla="*/ 0 h 337"/>
                  <a:gd name="T26" fmla="*/ 3 w 1037"/>
                  <a:gd name="T27" fmla="*/ 0 h 337"/>
                  <a:gd name="T28" fmla="*/ 3 w 1037"/>
                  <a:gd name="T29" fmla="*/ 1 h 337"/>
                  <a:gd name="T30" fmla="*/ 2 w 1037"/>
                  <a:gd name="T31" fmla="*/ 1 h 337"/>
                  <a:gd name="T32" fmla="*/ 2 w 1037"/>
                  <a:gd name="T33" fmla="*/ 1 h 337"/>
                  <a:gd name="T34" fmla="*/ 2 w 1037"/>
                  <a:gd name="T35" fmla="*/ 1 h 337"/>
                  <a:gd name="T36" fmla="*/ 2 w 1037"/>
                  <a:gd name="T37" fmla="*/ 1 h 337"/>
                  <a:gd name="T38" fmla="*/ 2 w 1037"/>
                  <a:gd name="T39" fmla="*/ 1 h 337"/>
                  <a:gd name="T40" fmla="*/ 2 w 1037"/>
                  <a:gd name="T41" fmla="*/ 1 h 337"/>
                  <a:gd name="T42" fmla="*/ 2 w 1037"/>
                  <a:gd name="T43" fmla="*/ 1 h 337"/>
                  <a:gd name="T44" fmla="*/ 1 w 1037"/>
                  <a:gd name="T45" fmla="*/ 1 h 337"/>
                  <a:gd name="T46" fmla="*/ 1 w 1037"/>
                  <a:gd name="T47" fmla="*/ 1 h 337"/>
                  <a:gd name="T48" fmla="*/ 1 w 1037"/>
                  <a:gd name="T49" fmla="*/ 1 h 337"/>
                  <a:gd name="T50" fmla="*/ 1 w 1037"/>
                  <a:gd name="T51" fmla="*/ 1 h 337"/>
                  <a:gd name="T52" fmla="*/ 1 w 1037"/>
                  <a:gd name="T53" fmla="*/ 1 h 337"/>
                  <a:gd name="T54" fmla="*/ 1 w 1037"/>
                  <a:gd name="T55" fmla="*/ 1 h 337"/>
                  <a:gd name="T56" fmla="*/ 0 w 1037"/>
                  <a:gd name="T57" fmla="*/ 1 h 337"/>
                  <a:gd name="T58" fmla="*/ 0 w 1037"/>
                  <a:gd name="T59" fmla="*/ 1 h 337"/>
                  <a:gd name="T60" fmla="*/ 0 w 1037"/>
                  <a:gd name="T61" fmla="*/ 1 h 337"/>
                  <a:gd name="T62" fmla="*/ 0 w 1037"/>
                  <a:gd name="T63" fmla="*/ 1 h 337"/>
                  <a:gd name="T64" fmla="*/ 0 w 1037"/>
                  <a:gd name="T65" fmla="*/ 1 h 337"/>
                  <a:gd name="T66" fmla="*/ 0 w 1037"/>
                  <a:gd name="T67" fmla="*/ 1 h 3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37" h="337">
                    <a:moveTo>
                      <a:pt x="1037" y="0"/>
                    </a:moveTo>
                    <a:lnTo>
                      <a:pt x="1037" y="0"/>
                    </a:lnTo>
                    <a:lnTo>
                      <a:pt x="1028" y="28"/>
                    </a:lnTo>
                    <a:lnTo>
                      <a:pt x="1016" y="53"/>
                    </a:lnTo>
                    <a:lnTo>
                      <a:pt x="1003" y="79"/>
                    </a:lnTo>
                    <a:lnTo>
                      <a:pt x="987" y="102"/>
                    </a:lnTo>
                    <a:lnTo>
                      <a:pt x="970" y="124"/>
                    </a:lnTo>
                    <a:lnTo>
                      <a:pt x="952" y="146"/>
                    </a:lnTo>
                    <a:lnTo>
                      <a:pt x="931" y="167"/>
                    </a:lnTo>
                    <a:lnTo>
                      <a:pt x="908" y="187"/>
                    </a:lnTo>
                    <a:lnTo>
                      <a:pt x="884" y="206"/>
                    </a:lnTo>
                    <a:lnTo>
                      <a:pt x="858" y="223"/>
                    </a:lnTo>
                    <a:lnTo>
                      <a:pt x="829" y="238"/>
                    </a:lnTo>
                    <a:lnTo>
                      <a:pt x="800" y="254"/>
                    </a:lnTo>
                    <a:lnTo>
                      <a:pt x="770" y="267"/>
                    </a:lnTo>
                    <a:lnTo>
                      <a:pt x="738" y="281"/>
                    </a:lnTo>
                    <a:lnTo>
                      <a:pt x="705" y="293"/>
                    </a:lnTo>
                    <a:lnTo>
                      <a:pt x="670" y="301"/>
                    </a:lnTo>
                    <a:lnTo>
                      <a:pt x="634" y="311"/>
                    </a:lnTo>
                    <a:lnTo>
                      <a:pt x="598" y="318"/>
                    </a:lnTo>
                    <a:lnTo>
                      <a:pt x="559" y="325"/>
                    </a:lnTo>
                    <a:lnTo>
                      <a:pt x="520" y="330"/>
                    </a:lnTo>
                    <a:lnTo>
                      <a:pt x="481" y="333"/>
                    </a:lnTo>
                    <a:lnTo>
                      <a:pt x="440" y="335"/>
                    </a:lnTo>
                    <a:lnTo>
                      <a:pt x="400" y="337"/>
                    </a:lnTo>
                    <a:lnTo>
                      <a:pt x="357" y="335"/>
                    </a:lnTo>
                    <a:lnTo>
                      <a:pt x="315" y="333"/>
                    </a:lnTo>
                    <a:lnTo>
                      <a:pt x="270" y="330"/>
                    </a:lnTo>
                    <a:lnTo>
                      <a:pt x="226" y="325"/>
                    </a:lnTo>
                    <a:lnTo>
                      <a:pt x="182" y="320"/>
                    </a:lnTo>
                    <a:lnTo>
                      <a:pt x="136" y="311"/>
                    </a:lnTo>
                    <a:lnTo>
                      <a:pt x="92" y="303"/>
                    </a:lnTo>
                    <a:lnTo>
                      <a:pt x="46" y="291"/>
                    </a:lnTo>
                    <a:lnTo>
                      <a:pt x="0" y="279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Freeform 671"/>
              <p:cNvSpPr/>
              <p:nvPr/>
            </p:nvSpPr>
            <p:spPr bwMode="auto">
              <a:xfrm>
                <a:off x="5264" y="3427"/>
                <a:ext cx="566" cy="112"/>
              </a:xfrm>
              <a:custGeom>
                <a:avLst/>
                <a:gdLst>
                  <a:gd name="T0" fmla="*/ 5 w 1132"/>
                  <a:gd name="T1" fmla="*/ 0 h 224"/>
                  <a:gd name="T2" fmla="*/ 5 w 1132"/>
                  <a:gd name="T3" fmla="*/ 0 h 224"/>
                  <a:gd name="T4" fmla="*/ 5 w 1132"/>
                  <a:gd name="T5" fmla="*/ 1 h 224"/>
                  <a:gd name="T6" fmla="*/ 5 w 1132"/>
                  <a:gd name="T7" fmla="*/ 1 h 224"/>
                  <a:gd name="T8" fmla="*/ 5 w 1132"/>
                  <a:gd name="T9" fmla="*/ 1 h 224"/>
                  <a:gd name="T10" fmla="*/ 5 w 1132"/>
                  <a:gd name="T11" fmla="*/ 1 h 224"/>
                  <a:gd name="T12" fmla="*/ 5 w 1132"/>
                  <a:gd name="T13" fmla="*/ 1 h 224"/>
                  <a:gd name="T14" fmla="*/ 5 w 1132"/>
                  <a:gd name="T15" fmla="*/ 1 h 224"/>
                  <a:gd name="T16" fmla="*/ 5 w 1132"/>
                  <a:gd name="T17" fmla="*/ 1 h 224"/>
                  <a:gd name="T18" fmla="*/ 4 w 1132"/>
                  <a:gd name="T19" fmla="*/ 1 h 224"/>
                  <a:gd name="T20" fmla="*/ 4 w 1132"/>
                  <a:gd name="T21" fmla="*/ 1 h 224"/>
                  <a:gd name="T22" fmla="*/ 4 w 1132"/>
                  <a:gd name="T23" fmla="*/ 1 h 224"/>
                  <a:gd name="T24" fmla="*/ 4 w 1132"/>
                  <a:gd name="T25" fmla="*/ 1 h 224"/>
                  <a:gd name="T26" fmla="*/ 4 w 1132"/>
                  <a:gd name="T27" fmla="*/ 1 h 224"/>
                  <a:gd name="T28" fmla="*/ 4 w 1132"/>
                  <a:gd name="T29" fmla="*/ 1 h 224"/>
                  <a:gd name="T30" fmla="*/ 4 w 1132"/>
                  <a:gd name="T31" fmla="*/ 1 h 224"/>
                  <a:gd name="T32" fmla="*/ 4 w 1132"/>
                  <a:gd name="T33" fmla="*/ 1 h 224"/>
                  <a:gd name="T34" fmla="*/ 3 w 1132"/>
                  <a:gd name="T35" fmla="*/ 1 h 224"/>
                  <a:gd name="T36" fmla="*/ 3 w 1132"/>
                  <a:gd name="T37" fmla="*/ 1 h 224"/>
                  <a:gd name="T38" fmla="*/ 3 w 1132"/>
                  <a:gd name="T39" fmla="*/ 1 h 224"/>
                  <a:gd name="T40" fmla="*/ 3 w 1132"/>
                  <a:gd name="T41" fmla="*/ 1 h 224"/>
                  <a:gd name="T42" fmla="*/ 3 w 1132"/>
                  <a:gd name="T43" fmla="*/ 1 h 224"/>
                  <a:gd name="T44" fmla="*/ 3 w 1132"/>
                  <a:gd name="T45" fmla="*/ 1 h 224"/>
                  <a:gd name="T46" fmla="*/ 2 w 1132"/>
                  <a:gd name="T47" fmla="*/ 1 h 224"/>
                  <a:gd name="T48" fmla="*/ 2 w 1132"/>
                  <a:gd name="T49" fmla="*/ 1 h 224"/>
                  <a:gd name="T50" fmla="*/ 2 w 1132"/>
                  <a:gd name="T51" fmla="*/ 1 h 224"/>
                  <a:gd name="T52" fmla="*/ 2 w 1132"/>
                  <a:gd name="T53" fmla="*/ 1 h 224"/>
                  <a:gd name="T54" fmla="*/ 2 w 1132"/>
                  <a:gd name="T55" fmla="*/ 1 h 224"/>
                  <a:gd name="T56" fmla="*/ 2 w 1132"/>
                  <a:gd name="T57" fmla="*/ 1 h 224"/>
                  <a:gd name="T58" fmla="*/ 1 w 1132"/>
                  <a:gd name="T59" fmla="*/ 1 h 224"/>
                  <a:gd name="T60" fmla="*/ 1 w 1132"/>
                  <a:gd name="T61" fmla="*/ 1 h 224"/>
                  <a:gd name="T62" fmla="*/ 1 w 1132"/>
                  <a:gd name="T63" fmla="*/ 1 h 224"/>
                  <a:gd name="T64" fmla="*/ 1 w 1132"/>
                  <a:gd name="T65" fmla="*/ 1 h 224"/>
                  <a:gd name="T66" fmla="*/ 0 w 1132"/>
                  <a:gd name="T67" fmla="*/ 1 h 2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32" h="224">
                    <a:moveTo>
                      <a:pt x="1132" y="0"/>
                    </a:moveTo>
                    <a:lnTo>
                      <a:pt x="1132" y="0"/>
                    </a:lnTo>
                    <a:lnTo>
                      <a:pt x="1125" y="22"/>
                    </a:lnTo>
                    <a:lnTo>
                      <a:pt x="1115" y="43"/>
                    </a:lnTo>
                    <a:lnTo>
                      <a:pt x="1103" y="61"/>
                    </a:lnTo>
                    <a:lnTo>
                      <a:pt x="1087" y="80"/>
                    </a:lnTo>
                    <a:lnTo>
                      <a:pt x="1070" y="97"/>
                    </a:lnTo>
                    <a:lnTo>
                      <a:pt x="1050" y="114"/>
                    </a:lnTo>
                    <a:lnTo>
                      <a:pt x="1030" y="129"/>
                    </a:lnTo>
                    <a:lnTo>
                      <a:pt x="1006" y="143"/>
                    </a:lnTo>
                    <a:lnTo>
                      <a:pt x="980" y="155"/>
                    </a:lnTo>
                    <a:lnTo>
                      <a:pt x="953" y="167"/>
                    </a:lnTo>
                    <a:lnTo>
                      <a:pt x="923" y="179"/>
                    </a:lnTo>
                    <a:lnTo>
                      <a:pt x="892" y="187"/>
                    </a:lnTo>
                    <a:lnTo>
                      <a:pt x="860" y="196"/>
                    </a:lnTo>
                    <a:lnTo>
                      <a:pt x="824" y="204"/>
                    </a:lnTo>
                    <a:lnTo>
                      <a:pt x="788" y="209"/>
                    </a:lnTo>
                    <a:lnTo>
                      <a:pt x="751" y="214"/>
                    </a:lnTo>
                    <a:lnTo>
                      <a:pt x="712" y="219"/>
                    </a:lnTo>
                    <a:lnTo>
                      <a:pt x="671" y="221"/>
                    </a:lnTo>
                    <a:lnTo>
                      <a:pt x="629" y="223"/>
                    </a:lnTo>
                    <a:lnTo>
                      <a:pt x="586" y="224"/>
                    </a:lnTo>
                    <a:lnTo>
                      <a:pt x="542" y="223"/>
                    </a:lnTo>
                    <a:lnTo>
                      <a:pt x="498" y="221"/>
                    </a:lnTo>
                    <a:lnTo>
                      <a:pt x="450" y="218"/>
                    </a:lnTo>
                    <a:lnTo>
                      <a:pt x="405" y="214"/>
                    </a:lnTo>
                    <a:lnTo>
                      <a:pt x="355" y="207"/>
                    </a:lnTo>
                    <a:lnTo>
                      <a:pt x="306" y="202"/>
                    </a:lnTo>
                    <a:lnTo>
                      <a:pt x="257" y="194"/>
                    </a:lnTo>
                    <a:lnTo>
                      <a:pt x="207" y="184"/>
                    </a:lnTo>
                    <a:lnTo>
                      <a:pt x="156" y="173"/>
                    </a:lnTo>
                    <a:lnTo>
                      <a:pt x="106" y="162"/>
                    </a:lnTo>
                    <a:lnTo>
                      <a:pt x="53" y="150"/>
                    </a:lnTo>
                    <a:lnTo>
                      <a:pt x="0" y="1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Freeform 672"/>
              <p:cNvSpPr/>
              <p:nvPr/>
            </p:nvSpPr>
            <p:spPr bwMode="auto">
              <a:xfrm>
                <a:off x="4867" y="3454"/>
                <a:ext cx="344" cy="225"/>
              </a:xfrm>
              <a:custGeom>
                <a:avLst/>
                <a:gdLst>
                  <a:gd name="T0" fmla="*/ 1 w 688"/>
                  <a:gd name="T1" fmla="*/ 0 h 450"/>
                  <a:gd name="T2" fmla="*/ 1 w 688"/>
                  <a:gd name="T3" fmla="*/ 0 h 450"/>
                  <a:gd name="T4" fmla="*/ 1 w 688"/>
                  <a:gd name="T5" fmla="*/ 1 h 450"/>
                  <a:gd name="T6" fmla="*/ 0 w 688"/>
                  <a:gd name="T7" fmla="*/ 1 h 450"/>
                  <a:gd name="T8" fmla="*/ 1 w 688"/>
                  <a:gd name="T9" fmla="*/ 1 h 450"/>
                  <a:gd name="T10" fmla="*/ 1 w 688"/>
                  <a:gd name="T11" fmla="*/ 1 h 450"/>
                  <a:gd name="T12" fmla="*/ 1 w 688"/>
                  <a:gd name="T13" fmla="*/ 1 h 450"/>
                  <a:gd name="T14" fmla="*/ 1 w 688"/>
                  <a:gd name="T15" fmla="*/ 1 h 450"/>
                  <a:gd name="T16" fmla="*/ 1 w 688"/>
                  <a:gd name="T17" fmla="*/ 1 h 450"/>
                  <a:gd name="T18" fmla="*/ 1 w 688"/>
                  <a:gd name="T19" fmla="*/ 1 h 450"/>
                  <a:gd name="T20" fmla="*/ 1 w 688"/>
                  <a:gd name="T21" fmla="*/ 1 h 450"/>
                  <a:gd name="T22" fmla="*/ 1 w 688"/>
                  <a:gd name="T23" fmla="*/ 1 h 450"/>
                  <a:gd name="T24" fmla="*/ 1 w 688"/>
                  <a:gd name="T25" fmla="*/ 1 h 450"/>
                  <a:gd name="T26" fmla="*/ 1 w 688"/>
                  <a:gd name="T27" fmla="*/ 1 h 450"/>
                  <a:gd name="T28" fmla="*/ 1 w 688"/>
                  <a:gd name="T29" fmla="*/ 1 h 450"/>
                  <a:gd name="T30" fmla="*/ 1 w 688"/>
                  <a:gd name="T31" fmla="*/ 2 h 450"/>
                  <a:gd name="T32" fmla="*/ 2 w 688"/>
                  <a:gd name="T33" fmla="*/ 2 h 450"/>
                  <a:gd name="T34" fmla="*/ 2 w 688"/>
                  <a:gd name="T35" fmla="*/ 2 h 450"/>
                  <a:gd name="T36" fmla="*/ 2 w 688"/>
                  <a:gd name="T37" fmla="*/ 2 h 450"/>
                  <a:gd name="T38" fmla="*/ 2 w 688"/>
                  <a:gd name="T39" fmla="*/ 2 h 450"/>
                  <a:gd name="T40" fmla="*/ 3 w 688"/>
                  <a:gd name="T41" fmla="*/ 2 h 450"/>
                  <a:gd name="T42" fmla="*/ 3 w 688"/>
                  <a:gd name="T43" fmla="*/ 2 h 450"/>
                  <a:gd name="T44" fmla="*/ 3 w 688"/>
                  <a:gd name="T45" fmla="*/ 2 h 4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88" h="450">
                    <a:moveTo>
                      <a:pt x="4" y="0"/>
                    </a:moveTo>
                    <a:lnTo>
                      <a:pt x="4" y="0"/>
                    </a:lnTo>
                    <a:lnTo>
                      <a:pt x="2" y="11"/>
                    </a:lnTo>
                    <a:lnTo>
                      <a:pt x="0" y="25"/>
                    </a:lnTo>
                    <a:lnTo>
                      <a:pt x="2" y="39"/>
                    </a:lnTo>
                    <a:lnTo>
                      <a:pt x="5" y="51"/>
                    </a:lnTo>
                    <a:lnTo>
                      <a:pt x="10" y="66"/>
                    </a:lnTo>
                    <a:lnTo>
                      <a:pt x="17" y="79"/>
                    </a:lnTo>
                    <a:lnTo>
                      <a:pt x="26" y="93"/>
                    </a:lnTo>
                    <a:lnTo>
                      <a:pt x="36" y="108"/>
                    </a:lnTo>
                    <a:lnTo>
                      <a:pt x="48" y="122"/>
                    </a:lnTo>
                    <a:lnTo>
                      <a:pt x="61" y="137"/>
                    </a:lnTo>
                    <a:lnTo>
                      <a:pt x="94" y="168"/>
                    </a:lnTo>
                    <a:lnTo>
                      <a:pt x="133" y="198"/>
                    </a:lnTo>
                    <a:lnTo>
                      <a:pt x="175" y="229"/>
                    </a:lnTo>
                    <a:lnTo>
                      <a:pt x="224" y="259"/>
                    </a:lnTo>
                    <a:lnTo>
                      <a:pt x="279" y="288"/>
                    </a:lnTo>
                    <a:lnTo>
                      <a:pt x="338" y="319"/>
                    </a:lnTo>
                    <a:lnTo>
                      <a:pt x="401" y="348"/>
                    </a:lnTo>
                    <a:lnTo>
                      <a:pt x="467" y="375"/>
                    </a:lnTo>
                    <a:lnTo>
                      <a:pt x="537" y="400"/>
                    </a:lnTo>
                    <a:lnTo>
                      <a:pt x="612" y="426"/>
                    </a:lnTo>
                    <a:lnTo>
                      <a:pt x="688" y="45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Freeform 673"/>
              <p:cNvSpPr/>
              <p:nvPr/>
            </p:nvSpPr>
            <p:spPr bwMode="auto">
              <a:xfrm>
                <a:off x="5208" y="3678"/>
                <a:ext cx="353" cy="54"/>
              </a:xfrm>
              <a:custGeom>
                <a:avLst/>
                <a:gdLst>
                  <a:gd name="T0" fmla="*/ 2 w 707"/>
                  <a:gd name="T1" fmla="*/ 1 h 107"/>
                  <a:gd name="T2" fmla="*/ 2 w 707"/>
                  <a:gd name="T3" fmla="*/ 1 h 107"/>
                  <a:gd name="T4" fmla="*/ 2 w 707"/>
                  <a:gd name="T5" fmla="*/ 1 h 107"/>
                  <a:gd name="T6" fmla="*/ 2 w 707"/>
                  <a:gd name="T7" fmla="*/ 1 h 107"/>
                  <a:gd name="T8" fmla="*/ 2 w 707"/>
                  <a:gd name="T9" fmla="*/ 1 h 107"/>
                  <a:gd name="T10" fmla="*/ 2 w 707"/>
                  <a:gd name="T11" fmla="*/ 1 h 107"/>
                  <a:gd name="T12" fmla="*/ 2 w 707"/>
                  <a:gd name="T13" fmla="*/ 1 h 107"/>
                  <a:gd name="T14" fmla="*/ 2 w 707"/>
                  <a:gd name="T15" fmla="*/ 1 h 107"/>
                  <a:gd name="T16" fmla="*/ 2 w 707"/>
                  <a:gd name="T17" fmla="*/ 1 h 107"/>
                  <a:gd name="T18" fmla="*/ 2 w 707"/>
                  <a:gd name="T19" fmla="*/ 1 h 107"/>
                  <a:gd name="T20" fmla="*/ 2 w 707"/>
                  <a:gd name="T21" fmla="*/ 1 h 107"/>
                  <a:gd name="T22" fmla="*/ 2 w 707"/>
                  <a:gd name="T23" fmla="*/ 1 h 107"/>
                  <a:gd name="T24" fmla="*/ 1 w 707"/>
                  <a:gd name="T25" fmla="*/ 1 h 107"/>
                  <a:gd name="T26" fmla="*/ 1 w 707"/>
                  <a:gd name="T27" fmla="*/ 1 h 107"/>
                  <a:gd name="T28" fmla="*/ 1 w 707"/>
                  <a:gd name="T29" fmla="*/ 1 h 107"/>
                  <a:gd name="T30" fmla="*/ 1 w 707"/>
                  <a:gd name="T31" fmla="*/ 1 h 107"/>
                  <a:gd name="T32" fmla="*/ 1 w 707"/>
                  <a:gd name="T33" fmla="*/ 1 h 107"/>
                  <a:gd name="T34" fmla="*/ 0 w 707"/>
                  <a:gd name="T35" fmla="*/ 1 h 107"/>
                  <a:gd name="T36" fmla="*/ 0 w 707"/>
                  <a:gd name="T37" fmla="*/ 1 h 107"/>
                  <a:gd name="T38" fmla="*/ 0 w 707"/>
                  <a:gd name="T39" fmla="*/ 1 h 107"/>
                  <a:gd name="T40" fmla="*/ 0 w 707"/>
                  <a:gd name="T41" fmla="*/ 0 h 1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7" h="107">
                    <a:moveTo>
                      <a:pt x="707" y="73"/>
                    </a:moveTo>
                    <a:lnTo>
                      <a:pt x="707" y="73"/>
                    </a:lnTo>
                    <a:lnTo>
                      <a:pt x="705" y="78"/>
                    </a:lnTo>
                    <a:lnTo>
                      <a:pt x="700" y="83"/>
                    </a:lnTo>
                    <a:lnTo>
                      <a:pt x="695" y="88"/>
                    </a:lnTo>
                    <a:lnTo>
                      <a:pt x="686" y="93"/>
                    </a:lnTo>
                    <a:lnTo>
                      <a:pt x="678" y="97"/>
                    </a:lnTo>
                    <a:lnTo>
                      <a:pt x="668" y="100"/>
                    </a:lnTo>
                    <a:lnTo>
                      <a:pt x="642" y="104"/>
                    </a:lnTo>
                    <a:lnTo>
                      <a:pt x="610" y="107"/>
                    </a:lnTo>
                    <a:lnTo>
                      <a:pt x="574" y="107"/>
                    </a:lnTo>
                    <a:lnTo>
                      <a:pt x="532" y="105"/>
                    </a:lnTo>
                    <a:lnTo>
                      <a:pt x="486" y="100"/>
                    </a:lnTo>
                    <a:lnTo>
                      <a:pt x="437" y="95"/>
                    </a:lnTo>
                    <a:lnTo>
                      <a:pt x="382" y="87"/>
                    </a:lnTo>
                    <a:lnTo>
                      <a:pt x="326" y="76"/>
                    </a:lnTo>
                    <a:lnTo>
                      <a:pt x="265" y="66"/>
                    </a:lnTo>
                    <a:lnTo>
                      <a:pt x="202" y="51"/>
                    </a:lnTo>
                    <a:lnTo>
                      <a:pt x="136" y="36"/>
                    </a:lnTo>
                    <a:lnTo>
                      <a:pt x="70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Line 674"/>
              <p:cNvSpPr>
                <a:spLocks noChangeShapeType="1"/>
              </p:cNvSpPr>
              <p:nvPr/>
            </p:nvSpPr>
            <p:spPr bwMode="auto">
              <a:xfrm flipH="1">
                <a:off x="5195" y="2724"/>
                <a:ext cx="294" cy="1030"/>
              </a:xfrm>
              <a:prstGeom prst="line">
                <a:avLst/>
              </a:prstGeom>
              <a:noFill/>
              <a:ln w="3175">
                <a:solidFill>
                  <a:srgbClr val="F5F4D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675"/>
              <p:cNvSpPr/>
              <p:nvPr/>
            </p:nvSpPr>
            <p:spPr bwMode="auto">
              <a:xfrm>
                <a:off x="4807" y="2702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10"/>
                    </a:lnTo>
                    <a:lnTo>
                      <a:pt x="2041" y="1461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50"/>
                    </a:lnTo>
                    <a:lnTo>
                      <a:pt x="1913" y="1692"/>
                    </a:lnTo>
                    <a:lnTo>
                      <a:pt x="1883" y="1733"/>
                    </a:lnTo>
                    <a:lnTo>
                      <a:pt x="1849" y="1774"/>
                    </a:lnTo>
                    <a:lnTo>
                      <a:pt x="1813" y="1811"/>
                    </a:lnTo>
                    <a:lnTo>
                      <a:pt x="1777" y="1847"/>
                    </a:lnTo>
                    <a:lnTo>
                      <a:pt x="1738" y="1881"/>
                    </a:lnTo>
                    <a:lnTo>
                      <a:pt x="1699" y="1913"/>
                    </a:lnTo>
                    <a:lnTo>
                      <a:pt x="1657" y="1944"/>
                    </a:lnTo>
                    <a:lnTo>
                      <a:pt x="1614" y="1971"/>
                    </a:lnTo>
                    <a:lnTo>
                      <a:pt x="1572" y="1998"/>
                    </a:lnTo>
                    <a:lnTo>
                      <a:pt x="1526" y="2022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6" y="2095"/>
                    </a:lnTo>
                    <a:lnTo>
                      <a:pt x="1286" y="2107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1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7"/>
                    </a:lnTo>
                    <a:lnTo>
                      <a:pt x="766" y="2093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7"/>
                    </a:lnTo>
                    <a:lnTo>
                      <a:pt x="568" y="2013"/>
                    </a:lnTo>
                    <a:lnTo>
                      <a:pt x="520" y="1988"/>
                    </a:lnTo>
                    <a:lnTo>
                      <a:pt x="476" y="1961"/>
                    </a:lnTo>
                    <a:lnTo>
                      <a:pt x="433" y="1930"/>
                    </a:lnTo>
                    <a:lnTo>
                      <a:pt x="393" y="1899"/>
                    </a:lnTo>
                    <a:lnTo>
                      <a:pt x="354" y="1865"/>
                    </a:lnTo>
                    <a:lnTo>
                      <a:pt x="316" y="1830"/>
                    </a:lnTo>
                    <a:lnTo>
                      <a:pt x="281" y="1794"/>
                    </a:lnTo>
                    <a:lnTo>
                      <a:pt x="247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8"/>
                    </a:lnTo>
                    <a:lnTo>
                      <a:pt x="51" y="1400"/>
                    </a:lnTo>
                    <a:lnTo>
                      <a:pt x="38" y="1351"/>
                    </a:lnTo>
                    <a:lnTo>
                      <a:pt x="24" y="1300"/>
                    </a:lnTo>
                    <a:lnTo>
                      <a:pt x="15" y="1249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2"/>
                    </a:lnTo>
                    <a:lnTo>
                      <a:pt x="4" y="989"/>
                    </a:lnTo>
                    <a:lnTo>
                      <a:pt x="9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7"/>
                    </a:lnTo>
                    <a:lnTo>
                      <a:pt x="58" y="724"/>
                    </a:lnTo>
                    <a:lnTo>
                      <a:pt x="77" y="673"/>
                    </a:lnTo>
                    <a:lnTo>
                      <a:pt x="99" y="624"/>
                    </a:lnTo>
                    <a:lnTo>
                      <a:pt x="121" y="576"/>
                    </a:lnTo>
                    <a:lnTo>
                      <a:pt x="146" y="529"/>
                    </a:lnTo>
                    <a:lnTo>
                      <a:pt x="175" y="484"/>
                    </a:lnTo>
                    <a:lnTo>
                      <a:pt x="204" y="442"/>
                    </a:lnTo>
                    <a:lnTo>
                      <a:pt x="236" y="399"/>
                    </a:lnTo>
                    <a:lnTo>
                      <a:pt x="269" y="360"/>
                    </a:lnTo>
                    <a:lnTo>
                      <a:pt x="304" y="323"/>
                    </a:lnTo>
                    <a:lnTo>
                      <a:pt x="340" y="286"/>
                    </a:lnTo>
                    <a:lnTo>
                      <a:pt x="379" y="252"/>
                    </a:lnTo>
                    <a:lnTo>
                      <a:pt x="418" y="219"/>
                    </a:lnTo>
                    <a:lnTo>
                      <a:pt x="461" y="190"/>
                    </a:lnTo>
                    <a:lnTo>
                      <a:pt x="503" y="162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2"/>
                    </a:lnTo>
                    <a:lnTo>
                      <a:pt x="732" y="53"/>
                    </a:lnTo>
                    <a:lnTo>
                      <a:pt x="782" y="39"/>
                    </a:lnTo>
                    <a:lnTo>
                      <a:pt x="831" y="26"/>
                    </a:lnTo>
                    <a:lnTo>
                      <a:pt x="882" y="15"/>
                    </a:lnTo>
                    <a:lnTo>
                      <a:pt x="933" y="9"/>
                    </a:lnTo>
                    <a:lnTo>
                      <a:pt x="984" y="4"/>
                    </a:lnTo>
                    <a:lnTo>
                      <a:pt x="1037" y="0"/>
                    </a:lnTo>
                    <a:lnTo>
                      <a:pt x="1087" y="0"/>
                    </a:lnTo>
                    <a:lnTo>
                      <a:pt x="1140" y="4"/>
                    </a:lnTo>
                    <a:lnTo>
                      <a:pt x="1193" y="9"/>
                    </a:lnTo>
                    <a:lnTo>
                      <a:pt x="1245" y="17"/>
                    </a:lnTo>
                    <a:lnTo>
                      <a:pt x="1300" y="27"/>
                    </a:lnTo>
                    <a:lnTo>
                      <a:pt x="1353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21"/>
                    </a:lnTo>
                    <a:lnTo>
                      <a:pt x="1597" y="146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5" y="235"/>
                    </a:lnTo>
                    <a:lnTo>
                      <a:pt x="1764" y="269"/>
                    </a:lnTo>
                    <a:lnTo>
                      <a:pt x="1801" y="303"/>
                    </a:lnTo>
                    <a:lnTo>
                      <a:pt x="1837" y="340"/>
                    </a:lnTo>
                    <a:lnTo>
                      <a:pt x="1871" y="379"/>
                    </a:lnTo>
                    <a:lnTo>
                      <a:pt x="1903" y="418"/>
                    </a:lnTo>
                    <a:lnTo>
                      <a:pt x="1932" y="461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9"/>
                    </a:lnTo>
                    <a:lnTo>
                      <a:pt x="2049" y="685"/>
                    </a:lnTo>
                    <a:lnTo>
                      <a:pt x="2066" y="734"/>
                    </a:lnTo>
                    <a:lnTo>
                      <a:pt x="2081" y="783"/>
                    </a:lnTo>
                    <a:lnTo>
                      <a:pt x="2093" y="833"/>
                    </a:lnTo>
                    <a:lnTo>
                      <a:pt x="2103" y="884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1"/>
                    </a:lnTo>
                    <a:lnTo>
                      <a:pt x="2114" y="1145"/>
                    </a:lnTo>
                    <a:lnTo>
                      <a:pt x="2109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Freeform 676"/>
              <p:cNvSpPr/>
              <p:nvPr/>
            </p:nvSpPr>
            <p:spPr bwMode="auto">
              <a:xfrm>
                <a:off x="4810" y="2703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08"/>
                    </a:lnTo>
                    <a:lnTo>
                      <a:pt x="2040" y="1459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48"/>
                    </a:lnTo>
                    <a:lnTo>
                      <a:pt x="1913" y="1692"/>
                    </a:lnTo>
                    <a:lnTo>
                      <a:pt x="1882" y="1733"/>
                    </a:lnTo>
                    <a:lnTo>
                      <a:pt x="1848" y="1773"/>
                    </a:lnTo>
                    <a:lnTo>
                      <a:pt x="1813" y="1811"/>
                    </a:lnTo>
                    <a:lnTo>
                      <a:pt x="1777" y="1846"/>
                    </a:lnTo>
                    <a:lnTo>
                      <a:pt x="1738" y="1880"/>
                    </a:lnTo>
                    <a:lnTo>
                      <a:pt x="1699" y="1913"/>
                    </a:lnTo>
                    <a:lnTo>
                      <a:pt x="1656" y="1943"/>
                    </a:lnTo>
                    <a:lnTo>
                      <a:pt x="1614" y="1970"/>
                    </a:lnTo>
                    <a:lnTo>
                      <a:pt x="1570" y="1998"/>
                    </a:lnTo>
                    <a:lnTo>
                      <a:pt x="1526" y="2021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5" y="2094"/>
                    </a:lnTo>
                    <a:lnTo>
                      <a:pt x="1286" y="2106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0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5"/>
                    </a:lnTo>
                    <a:lnTo>
                      <a:pt x="766" y="2091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5"/>
                    </a:lnTo>
                    <a:lnTo>
                      <a:pt x="566" y="2013"/>
                    </a:lnTo>
                    <a:lnTo>
                      <a:pt x="520" y="1987"/>
                    </a:lnTo>
                    <a:lnTo>
                      <a:pt x="476" y="1959"/>
                    </a:lnTo>
                    <a:lnTo>
                      <a:pt x="433" y="1930"/>
                    </a:lnTo>
                    <a:lnTo>
                      <a:pt x="392" y="1897"/>
                    </a:lnTo>
                    <a:lnTo>
                      <a:pt x="353" y="1865"/>
                    </a:lnTo>
                    <a:lnTo>
                      <a:pt x="316" y="1829"/>
                    </a:lnTo>
                    <a:lnTo>
                      <a:pt x="280" y="1792"/>
                    </a:lnTo>
                    <a:lnTo>
                      <a:pt x="246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7"/>
                    </a:lnTo>
                    <a:lnTo>
                      <a:pt x="51" y="1398"/>
                    </a:lnTo>
                    <a:lnTo>
                      <a:pt x="37" y="1350"/>
                    </a:lnTo>
                    <a:lnTo>
                      <a:pt x="24" y="1299"/>
                    </a:lnTo>
                    <a:lnTo>
                      <a:pt x="15" y="1248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1"/>
                    </a:lnTo>
                    <a:lnTo>
                      <a:pt x="3" y="989"/>
                    </a:lnTo>
                    <a:lnTo>
                      <a:pt x="8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6"/>
                    </a:lnTo>
                    <a:lnTo>
                      <a:pt x="58" y="724"/>
                    </a:lnTo>
                    <a:lnTo>
                      <a:pt x="76" y="673"/>
                    </a:lnTo>
                    <a:lnTo>
                      <a:pt x="97" y="623"/>
                    </a:lnTo>
                    <a:lnTo>
                      <a:pt x="121" y="574"/>
                    </a:lnTo>
                    <a:lnTo>
                      <a:pt x="146" y="528"/>
                    </a:lnTo>
                    <a:lnTo>
                      <a:pt x="173" y="484"/>
                    </a:lnTo>
                    <a:lnTo>
                      <a:pt x="204" y="440"/>
                    </a:lnTo>
                    <a:lnTo>
                      <a:pt x="234" y="399"/>
                    </a:lnTo>
                    <a:lnTo>
                      <a:pt x="268" y="360"/>
                    </a:lnTo>
                    <a:lnTo>
                      <a:pt x="304" y="321"/>
                    </a:lnTo>
                    <a:lnTo>
                      <a:pt x="340" y="285"/>
                    </a:lnTo>
                    <a:lnTo>
                      <a:pt x="379" y="251"/>
                    </a:lnTo>
                    <a:lnTo>
                      <a:pt x="418" y="219"/>
                    </a:lnTo>
                    <a:lnTo>
                      <a:pt x="460" y="190"/>
                    </a:lnTo>
                    <a:lnTo>
                      <a:pt x="503" y="161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0"/>
                    </a:lnTo>
                    <a:lnTo>
                      <a:pt x="732" y="53"/>
                    </a:lnTo>
                    <a:lnTo>
                      <a:pt x="781" y="39"/>
                    </a:lnTo>
                    <a:lnTo>
                      <a:pt x="831" y="25"/>
                    </a:lnTo>
                    <a:lnTo>
                      <a:pt x="882" y="15"/>
                    </a:lnTo>
                    <a:lnTo>
                      <a:pt x="933" y="8"/>
                    </a:lnTo>
                    <a:lnTo>
                      <a:pt x="984" y="3"/>
                    </a:lnTo>
                    <a:lnTo>
                      <a:pt x="1036" y="0"/>
                    </a:lnTo>
                    <a:lnTo>
                      <a:pt x="1087" y="0"/>
                    </a:lnTo>
                    <a:lnTo>
                      <a:pt x="1140" y="3"/>
                    </a:lnTo>
                    <a:lnTo>
                      <a:pt x="1193" y="8"/>
                    </a:lnTo>
                    <a:lnTo>
                      <a:pt x="1245" y="15"/>
                    </a:lnTo>
                    <a:lnTo>
                      <a:pt x="1298" y="27"/>
                    </a:lnTo>
                    <a:lnTo>
                      <a:pt x="1351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19"/>
                    </a:lnTo>
                    <a:lnTo>
                      <a:pt x="1597" y="144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4" y="234"/>
                    </a:lnTo>
                    <a:lnTo>
                      <a:pt x="1763" y="267"/>
                    </a:lnTo>
                    <a:lnTo>
                      <a:pt x="1801" y="302"/>
                    </a:lnTo>
                    <a:lnTo>
                      <a:pt x="1836" y="340"/>
                    </a:lnTo>
                    <a:lnTo>
                      <a:pt x="1870" y="377"/>
                    </a:lnTo>
                    <a:lnTo>
                      <a:pt x="1901" y="418"/>
                    </a:lnTo>
                    <a:lnTo>
                      <a:pt x="1932" y="459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7"/>
                    </a:lnTo>
                    <a:lnTo>
                      <a:pt x="2049" y="684"/>
                    </a:lnTo>
                    <a:lnTo>
                      <a:pt x="2066" y="734"/>
                    </a:lnTo>
                    <a:lnTo>
                      <a:pt x="2079" y="783"/>
                    </a:lnTo>
                    <a:lnTo>
                      <a:pt x="2093" y="832"/>
                    </a:lnTo>
                    <a:lnTo>
                      <a:pt x="2102" y="883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0"/>
                    </a:lnTo>
                    <a:lnTo>
                      <a:pt x="2113" y="1143"/>
                    </a:lnTo>
                    <a:lnTo>
                      <a:pt x="2108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Freeform 677"/>
              <p:cNvSpPr/>
              <p:nvPr/>
            </p:nvSpPr>
            <p:spPr bwMode="auto">
              <a:xfrm>
                <a:off x="4867" y="2805"/>
                <a:ext cx="804" cy="663"/>
              </a:xfrm>
              <a:custGeom>
                <a:avLst/>
                <a:gdLst>
                  <a:gd name="T0" fmla="*/ 0 w 1609"/>
                  <a:gd name="T1" fmla="*/ 6 h 1326"/>
                  <a:gd name="T2" fmla="*/ 0 w 1609"/>
                  <a:gd name="T3" fmla="*/ 6 h 1326"/>
                  <a:gd name="T4" fmla="*/ 0 w 1609"/>
                  <a:gd name="T5" fmla="*/ 5 h 1326"/>
                  <a:gd name="T6" fmla="*/ 0 w 1609"/>
                  <a:gd name="T7" fmla="*/ 5 h 1326"/>
                  <a:gd name="T8" fmla="*/ 0 w 1609"/>
                  <a:gd name="T9" fmla="*/ 5 h 1326"/>
                  <a:gd name="T10" fmla="*/ 0 w 1609"/>
                  <a:gd name="T11" fmla="*/ 4 h 1326"/>
                  <a:gd name="T12" fmla="*/ 0 w 1609"/>
                  <a:gd name="T13" fmla="*/ 4 h 1326"/>
                  <a:gd name="T14" fmla="*/ 0 w 1609"/>
                  <a:gd name="T15" fmla="*/ 4 h 1326"/>
                  <a:gd name="T16" fmla="*/ 0 w 1609"/>
                  <a:gd name="T17" fmla="*/ 4 h 1326"/>
                  <a:gd name="T18" fmla="*/ 1 w 1609"/>
                  <a:gd name="T19" fmla="*/ 3 h 1326"/>
                  <a:gd name="T20" fmla="*/ 1 w 1609"/>
                  <a:gd name="T21" fmla="*/ 3 h 1326"/>
                  <a:gd name="T22" fmla="*/ 1 w 1609"/>
                  <a:gd name="T23" fmla="*/ 3 h 1326"/>
                  <a:gd name="T24" fmla="*/ 1 w 1609"/>
                  <a:gd name="T25" fmla="*/ 3 h 1326"/>
                  <a:gd name="T26" fmla="*/ 1 w 1609"/>
                  <a:gd name="T27" fmla="*/ 2 h 1326"/>
                  <a:gd name="T28" fmla="*/ 1 w 1609"/>
                  <a:gd name="T29" fmla="*/ 2 h 1326"/>
                  <a:gd name="T30" fmla="*/ 2 w 1609"/>
                  <a:gd name="T31" fmla="*/ 2 h 1326"/>
                  <a:gd name="T32" fmla="*/ 2 w 1609"/>
                  <a:gd name="T33" fmla="*/ 2 h 1326"/>
                  <a:gd name="T34" fmla="*/ 2 w 1609"/>
                  <a:gd name="T35" fmla="*/ 2 h 1326"/>
                  <a:gd name="T36" fmla="*/ 2 w 1609"/>
                  <a:gd name="T37" fmla="*/ 1 h 1326"/>
                  <a:gd name="T38" fmla="*/ 3 w 1609"/>
                  <a:gd name="T39" fmla="*/ 1 h 1326"/>
                  <a:gd name="T40" fmla="*/ 3 w 1609"/>
                  <a:gd name="T41" fmla="*/ 1 h 1326"/>
                  <a:gd name="T42" fmla="*/ 3 w 1609"/>
                  <a:gd name="T43" fmla="*/ 1 h 1326"/>
                  <a:gd name="T44" fmla="*/ 3 w 1609"/>
                  <a:gd name="T45" fmla="*/ 1 h 1326"/>
                  <a:gd name="T46" fmla="*/ 3 w 1609"/>
                  <a:gd name="T47" fmla="*/ 1 h 1326"/>
                  <a:gd name="T48" fmla="*/ 4 w 1609"/>
                  <a:gd name="T49" fmla="*/ 1 h 1326"/>
                  <a:gd name="T50" fmla="*/ 4 w 1609"/>
                  <a:gd name="T51" fmla="*/ 1 h 1326"/>
                  <a:gd name="T52" fmla="*/ 4 w 1609"/>
                  <a:gd name="T53" fmla="*/ 1 h 1326"/>
                  <a:gd name="T54" fmla="*/ 4 w 1609"/>
                  <a:gd name="T55" fmla="*/ 1 h 1326"/>
                  <a:gd name="T56" fmla="*/ 5 w 1609"/>
                  <a:gd name="T57" fmla="*/ 1 h 1326"/>
                  <a:gd name="T58" fmla="*/ 5 w 1609"/>
                  <a:gd name="T59" fmla="*/ 0 h 1326"/>
                  <a:gd name="T60" fmla="*/ 5 w 1609"/>
                  <a:gd name="T61" fmla="*/ 0 h 1326"/>
                  <a:gd name="T62" fmla="*/ 5 w 1609"/>
                  <a:gd name="T63" fmla="*/ 0 h 1326"/>
                  <a:gd name="T64" fmla="*/ 5 w 1609"/>
                  <a:gd name="T65" fmla="*/ 1 h 1326"/>
                  <a:gd name="T66" fmla="*/ 5 w 1609"/>
                  <a:gd name="T67" fmla="*/ 1 h 1326"/>
                  <a:gd name="T68" fmla="*/ 5 w 1609"/>
                  <a:gd name="T69" fmla="*/ 1 h 1326"/>
                  <a:gd name="T70" fmla="*/ 5 w 1609"/>
                  <a:gd name="T71" fmla="*/ 1 h 1326"/>
                  <a:gd name="T72" fmla="*/ 6 w 1609"/>
                  <a:gd name="T73" fmla="*/ 1 h 1326"/>
                  <a:gd name="T74" fmla="*/ 6 w 1609"/>
                  <a:gd name="T75" fmla="*/ 1 h 1326"/>
                  <a:gd name="T76" fmla="*/ 6 w 1609"/>
                  <a:gd name="T77" fmla="*/ 1 h 13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09" h="1326">
                    <a:moveTo>
                      <a:pt x="0" y="1326"/>
                    </a:moveTo>
                    <a:lnTo>
                      <a:pt x="0" y="1326"/>
                    </a:lnTo>
                    <a:lnTo>
                      <a:pt x="26" y="1243"/>
                    </a:lnTo>
                    <a:lnTo>
                      <a:pt x="53" y="1162"/>
                    </a:lnTo>
                    <a:lnTo>
                      <a:pt x="83" y="1082"/>
                    </a:lnTo>
                    <a:lnTo>
                      <a:pt x="116" y="1005"/>
                    </a:lnTo>
                    <a:lnTo>
                      <a:pt x="151" y="931"/>
                    </a:lnTo>
                    <a:lnTo>
                      <a:pt x="189" y="858"/>
                    </a:lnTo>
                    <a:lnTo>
                      <a:pt x="228" y="786"/>
                    </a:lnTo>
                    <a:lnTo>
                      <a:pt x="269" y="718"/>
                    </a:lnTo>
                    <a:lnTo>
                      <a:pt x="311" y="654"/>
                    </a:lnTo>
                    <a:lnTo>
                      <a:pt x="357" y="591"/>
                    </a:lnTo>
                    <a:lnTo>
                      <a:pt x="403" y="531"/>
                    </a:lnTo>
                    <a:lnTo>
                      <a:pt x="452" y="474"/>
                    </a:lnTo>
                    <a:lnTo>
                      <a:pt x="501" y="419"/>
                    </a:lnTo>
                    <a:lnTo>
                      <a:pt x="552" y="367"/>
                    </a:lnTo>
                    <a:lnTo>
                      <a:pt x="605" y="319"/>
                    </a:lnTo>
                    <a:lnTo>
                      <a:pt x="658" y="273"/>
                    </a:lnTo>
                    <a:lnTo>
                      <a:pt x="714" y="231"/>
                    </a:lnTo>
                    <a:lnTo>
                      <a:pt x="768" y="192"/>
                    </a:lnTo>
                    <a:lnTo>
                      <a:pt x="826" y="156"/>
                    </a:lnTo>
                    <a:lnTo>
                      <a:pt x="884" y="124"/>
                    </a:lnTo>
                    <a:lnTo>
                      <a:pt x="941" y="97"/>
                    </a:lnTo>
                    <a:lnTo>
                      <a:pt x="1001" y="71"/>
                    </a:lnTo>
                    <a:lnTo>
                      <a:pt x="1060" y="49"/>
                    </a:lnTo>
                    <a:lnTo>
                      <a:pt x="1120" y="32"/>
                    </a:lnTo>
                    <a:lnTo>
                      <a:pt x="1181" y="17"/>
                    </a:lnTo>
                    <a:lnTo>
                      <a:pt x="1242" y="8"/>
                    </a:lnTo>
                    <a:lnTo>
                      <a:pt x="1303" y="1"/>
                    </a:lnTo>
                    <a:lnTo>
                      <a:pt x="1334" y="0"/>
                    </a:lnTo>
                    <a:lnTo>
                      <a:pt x="1364" y="0"/>
                    </a:lnTo>
                    <a:lnTo>
                      <a:pt x="1395" y="0"/>
                    </a:lnTo>
                    <a:lnTo>
                      <a:pt x="1425" y="1"/>
                    </a:lnTo>
                    <a:lnTo>
                      <a:pt x="1456" y="5"/>
                    </a:lnTo>
                    <a:lnTo>
                      <a:pt x="1487" y="8"/>
                    </a:lnTo>
                    <a:lnTo>
                      <a:pt x="1517" y="13"/>
                    </a:lnTo>
                    <a:lnTo>
                      <a:pt x="1548" y="18"/>
                    </a:lnTo>
                    <a:lnTo>
                      <a:pt x="1578" y="25"/>
                    </a:lnTo>
                    <a:lnTo>
                      <a:pt x="1609" y="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41" name="直接连接符 40"/>
            <p:cNvCxnSpPr/>
            <p:nvPr/>
          </p:nvCxnSpPr>
          <p:spPr>
            <a:xfrm flipV="1">
              <a:off x="1249363" y="5635625"/>
              <a:ext cx="3749675" cy="1588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dash"/>
              <a:miter lim="800000"/>
            </a:ln>
            <a:effectLst/>
          </p:spPr>
        </p:cxnSp>
        <p:sp>
          <p:nvSpPr>
            <p:cNvPr id="42" name="文本框 110"/>
            <p:cNvSpPr txBox="1">
              <a:spLocks noChangeArrowheads="1"/>
            </p:cNvSpPr>
            <p:nvPr/>
          </p:nvSpPr>
          <p:spPr bwMode="auto">
            <a:xfrm>
              <a:off x="2282824" y="43481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schemeClr val="tx1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43" name="文本框 111"/>
            <p:cNvSpPr txBox="1"/>
            <p:nvPr/>
          </p:nvSpPr>
          <p:spPr>
            <a:xfrm>
              <a:off x="2379663" y="4579938"/>
              <a:ext cx="2252662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623221" y="3344276"/>
            <a:ext cx="3749675" cy="1266826"/>
            <a:chOff x="1249363" y="2841625"/>
            <a:chExt cx="3749675" cy="1266825"/>
          </a:xfrm>
        </p:grpSpPr>
        <p:cxnSp>
          <p:nvCxnSpPr>
            <p:cNvPr id="59" name="直接连接符 58"/>
            <p:cNvCxnSpPr/>
            <p:nvPr/>
          </p:nvCxnSpPr>
          <p:spPr>
            <a:xfrm flipV="1">
              <a:off x="1249363" y="4105275"/>
              <a:ext cx="3749675" cy="3175"/>
            </a:xfrm>
            <a:prstGeom prst="line">
              <a:avLst/>
            </a:prstGeom>
            <a:noFill/>
            <a:ln w="6350" cap="flat" cmpd="sng" algn="ctr">
              <a:solidFill>
                <a:srgbClr val="F8F4F1"/>
              </a:solidFill>
              <a:prstDash val="dash"/>
              <a:miter lim="800000"/>
            </a:ln>
            <a:effectLst/>
          </p:spPr>
        </p:cxnSp>
        <p:sp>
          <p:nvSpPr>
            <p:cNvPr id="60" name="文本框 112"/>
            <p:cNvSpPr txBox="1">
              <a:spLocks noChangeArrowheads="1"/>
            </p:cNvSpPr>
            <p:nvPr/>
          </p:nvSpPr>
          <p:spPr bwMode="auto">
            <a:xfrm>
              <a:off x="2282824" y="2841625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schemeClr val="tx1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61" name="文本框 113"/>
            <p:cNvSpPr txBox="1"/>
            <p:nvPr/>
          </p:nvSpPr>
          <p:spPr>
            <a:xfrm>
              <a:off x="2379663" y="3073400"/>
              <a:ext cx="2252662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sp>
        <p:nvSpPr>
          <p:cNvPr id="62" name="矩形 61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sp>
        <p:nvSpPr>
          <p:cNvPr id="65" name="流程图: 接点 64">
            <a:extLst>
              <a:ext uri="{FF2B5EF4-FFF2-40B4-BE49-F238E27FC236}">
                <a16:creationId xmlns:a16="http://schemas.microsoft.com/office/drawing/2014/main" xmlns="" id="{EC9FADE9-1CCD-464B-9874-D9B507540F1C}"/>
              </a:ext>
            </a:extLst>
          </p:cNvPr>
          <p:cNvSpPr/>
          <p:nvPr/>
        </p:nvSpPr>
        <p:spPr>
          <a:xfrm>
            <a:off x="7120276" y="1907591"/>
            <a:ext cx="781683" cy="778780"/>
          </a:xfrm>
          <a:prstGeom prst="flowChartConnector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xmlns="" id="{80CF1B74-8035-47A1-9714-1FE6FE9B6DCF}"/>
              </a:ext>
            </a:extLst>
          </p:cNvPr>
          <p:cNvSpPr/>
          <p:nvPr/>
        </p:nvSpPr>
        <p:spPr>
          <a:xfrm>
            <a:off x="7142162" y="3348911"/>
            <a:ext cx="781683" cy="778780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流程图: 接点 67">
            <a:extLst>
              <a:ext uri="{FF2B5EF4-FFF2-40B4-BE49-F238E27FC236}">
                <a16:creationId xmlns:a16="http://schemas.microsoft.com/office/drawing/2014/main" xmlns="" id="{7B8D9992-7A13-4CE8-81FD-0BBF7D605B26}"/>
              </a:ext>
            </a:extLst>
          </p:cNvPr>
          <p:cNvSpPr/>
          <p:nvPr/>
        </p:nvSpPr>
        <p:spPr>
          <a:xfrm>
            <a:off x="1938181" y="3372661"/>
            <a:ext cx="781683" cy="778780"/>
          </a:xfrm>
          <a:prstGeom prst="flowChartConnector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流程图: 接点 68">
            <a:extLst>
              <a:ext uri="{FF2B5EF4-FFF2-40B4-BE49-F238E27FC236}">
                <a16:creationId xmlns:a16="http://schemas.microsoft.com/office/drawing/2014/main" xmlns="" id="{66C81079-5325-4E40-A113-3961156A6082}"/>
              </a:ext>
            </a:extLst>
          </p:cNvPr>
          <p:cNvSpPr/>
          <p:nvPr/>
        </p:nvSpPr>
        <p:spPr>
          <a:xfrm>
            <a:off x="1938181" y="1834273"/>
            <a:ext cx="781683" cy="778780"/>
          </a:xfrm>
          <a:prstGeom prst="flowChartConnector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不完整圆 70">
            <a:extLst>
              <a:ext uri="{FF2B5EF4-FFF2-40B4-BE49-F238E27FC236}">
                <a16:creationId xmlns:a16="http://schemas.microsoft.com/office/drawing/2014/main" xmlns="" id="{AFD94932-0506-4CD8-9E17-BC5EAF16A5AA}"/>
              </a:ext>
            </a:extLst>
          </p:cNvPr>
          <p:cNvSpPr/>
          <p:nvPr/>
        </p:nvSpPr>
        <p:spPr>
          <a:xfrm>
            <a:off x="2169002" y="2025431"/>
            <a:ext cx="272816" cy="360045"/>
          </a:xfrm>
          <a:prstGeom prst="pi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不完整圆 71">
            <a:extLst>
              <a:ext uri="{FF2B5EF4-FFF2-40B4-BE49-F238E27FC236}">
                <a16:creationId xmlns:a16="http://schemas.microsoft.com/office/drawing/2014/main" xmlns="" id="{5D685504-8254-4E71-BD3E-E2B57C9CB6FC}"/>
              </a:ext>
            </a:extLst>
          </p:cNvPr>
          <p:cNvSpPr/>
          <p:nvPr/>
        </p:nvSpPr>
        <p:spPr>
          <a:xfrm>
            <a:off x="7401692" y="2116958"/>
            <a:ext cx="272816" cy="360045"/>
          </a:xfrm>
          <a:prstGeom prst="pi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笑脸 72">
            <a:extLst>
              <a:ext uri="{FF2B5EF4-FFF2-40B4-BE49-F238E27FC236}">
                <a16:creationId xmlns:a16="http://schemas.microsoft.com/office/drawing/2014/main" xmlns="" id="{FF19EDF8-606B-47E1-89D7-5F7F229785A2}"/>
              </a:ext>
            </a:extLst>
          </p:cNvPr>
          <p:cNvSpPr/>
          <p:nvPr/>
        </p:nvSpPr>
        <p:spPr>
          <a:xfrm>
            <a:off x="2102010" y="3511163"/>
            <a:ext cx="454024" cy="484603"/>
          </a:xfrm>
          <a:prstGeom prst="smileyFac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笑脸 73">
            <a:extLst>
              <a:ext uri="{FF2B5EF4-FFF2-40B4-BE49-F238E27FC236}">
                <a16:creationId xmlns:a16="http://schemas.microsoft.com/office/drawing/2014/main" xmlns="" id="{BD02BF6C-D7A8-4969-A9B0-A9746F77D5D3}"/>
              </a:ext>
            </a:extLst>
          </p:cNvPr>
          <p:cNvSpPr/>
          <p:nvPr/>
        </p:nvSpPr>
        <p:spPr>
          <a:xfrm>
            <a:off x="7284849" y="3501358"/>
            <a:ext cx="454024" cy="484603"/>
          </a:xfrm>
          <a:prstGeom prst="smileyFac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3"/>
          <p:cNvSpPr/>
          <p:nvPr/>
        </p:nvSpPr>
        <p:spPr bwMode="auto">
          <a:xfrm>
            <a:off x="2133169" y="2070966"/>
            <a:ext cx="1731963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1" y="471"/>
                  <a:pt x="138" y="471"/>
                </a:cubicBezTo>
                <a:cubicBezTo>
                  <a:pt x="134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E8363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3" name="Freeform 94"/>
          <p:cNvSpPr/>
          <p:nvPr/>
        </p:nvSpPr>
        <p:spPr bwMode="auto">
          <a:xfrm>
            <a:off x="4074680" y="2070966"/>
            <a:ext cx="1733550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2" y="471"/>
                  <a:pt x="138" y="471"/>
                </a:cubicBezTo>
                <a:cubicBezTo>
                  <a:pt x="135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4" name="Freeform 95"/>
          <p:cNvSpPr/>
          <p:nvPr/>
        </p:nvSpPr>
        <p:spPr bwMode="auto">
          <a:xfrm>
            <a:off x="6017780" y="2070966"/>
            <a:ext cx="1733550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8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4" y="1212"/>
                  <a:pt x="408" y="1212"/>
                </a:cubicBezTo>
                <a:cubicBezTo>
                  <a:pt x="403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8" y="364"/>
                  <a:pt x="508" y="364"/>
                  <a:pt x="508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2" y="471"/>
                  <a:pt x="138" y="471"/>
                </a:cubicBezTo>
                <a:cubicBezTo>
                  <a:pt x="135" y="471"/>
                  <a:pt x="132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85D4D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5" name="Freeform 96"/>
          <p:cNvSpPr/>
          <p:nvPr/>
        </p:nvSpPr>
        <p:spPr bwMode="auto">
          <a:xfrm>
            <a:off x="7964057" y="2070966"/>
            <a:ext cx="1731963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8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8" y="364"/>
                  <a:pt x="38" y="364"/>
                  <a:pt x="38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4" y="471"/>
                  <a:pt x="141" y="471"/>
                  <a:pt x="138" y="471"/>
                </a:cubicBezTo>
                <a:cubicBezTo>
                  <a:pt x="134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grpSp>
        <p:nvGrpSpPr>
          <p:cNvPr id="6" name="Group 14"/>
          <p:cNvGrpSpPr/>
          <p:nvPr/>
        </p:nvGrpSpPr>
        <p:grpSpPr>
          <a:xfrm>
            <a:off x="2288742" y="3553691"/>
            <a:ext cx="565150" cy="565150"/>
            <a:chOff x="1106488" y="3378200"/>
            <a:chExt cx="565150" cy="565150"/>
          </a:xfrm>
        </p:grpSpPr>
        <p:sp>
          <p:nvSpPr>
            <p:cNvPr id="7" name="Oval 97"/>
            <p:cNvSpPr>
              <a:spLocks noChangeArrowheads="1"/>
            </p:cNvSpPr>
            <p:nvPr/>
          </p:nvSpPr>
          <p:spPr bwMode="auto">
            <a:xfrm>
              <a:off x="1119188" y="3390900"/>
              <a:ext cx="539750" cy="539750"/>
            </a:xfrm>
            <a:prstGeom prst="ellipse">
              <a:avLst/>
            </a:prstGeom>
            <a:solidFill>
              <a:srgbClr val="FFC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8" name="Freeform 98"/>
            <p:cNvSpPr>
              <a:spLocks noEditPoints="1"/>
            </p:cNvSpPr>
            <p:nvPr/>
          </p:nvSpPr>
          <p:spPr bwMode="auto">
            <a:xfrm>
              <a:off x="1106488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rgbClr val="E8363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dirty="0"/>
            </a:p>
          </p:txBody>
        </p:sp>
        <p:sp>
          <p:nvSpPr>
            <p:cNvPr id="9" name="Freeform 99"/>
            <p:cNvSpPr>
              <a:spLocks noEditPoints="1"/>
            </p:cNvSpPr>
            <p:nvPr/>
          </p:nvSpPr>
          <p:spPr bwMode="auto">
            <a:xfrm>
              <a:off x="1268413" y="3486150"/>
              <a:ext cx="238125" cy="346075"/>
            </a:xfrm>
            <a:custGeom>
              <a:avLst/>
              <a:gdLst>
                <a:gd name="T0" fmla="*/ 22 w 75"/>
                <a:gd name="T1" fmla="*/ 95 h 109"/>
                <a:gd name="T2" fmla="*/ 23 w 75"/>
                <a:gd name="T3" fmla="*/ 101 h 109"/>
                <a:gd name="T4" fmla="*/ 28 w 75"/>
                <a:gd name="T5" fmla="*/ 103 h 109"/>
                <a:gd name="T6" fmla="*/ 28 w 75"/>
                <a:gd name="T7" fmla="*/ 107 h 109"/>
                <a:gd name="T8" fmla="*/ 38 w 75"/>
                <a:gd name="T9" fmla="*/ 109 h 109"/>
                <a:gd name="T10" fmla="*/ 47 w 75"/>
                <a:gd name="T11" fmla="*/ 107 h 109"/>
                <a:gd name="T12" fmla="*/ 48 w 75"/>
                <a:gd name="T13" fmla="*/ 103 h 109"/>
                <a:gd name="T14" fmla="*/ 53 w 75"/>
                <a:gd name="T15" fmla="*/ 101 h 109"/>
                <a:gd name="T16" fmla="*/ 54 w 75"/>
                <a:gd name="T17" fmla="*/ 95 h 109"/>
                <a:gd name="T18" fmla="*/ 38 w 75"/>
                <a:gd name="T19" fmla="*/ 97 h 109"/>
                <a:gd name="T20" fmla="*/ 22 w 75"/>
                <a:gd name="T21" fmla="*/ 95 h 109"/>
                <a:gd name="T22" fmla="*/ 20 w 75"/>
                <a:gd name="T23" fmla="*/ 84 h 109"/>
                <a:gd name="T24" fmla="*/ 21 w 75"/>
                <a:gd name="T25" fmla="*/ 90 h 109"/>
                <a:gd name="T26" fmla="*/ 38 w 75"/>
                <a:gd name="T27" fmla="*/ 93 h 109"/>
                <a:gd name="T28" fmla="*/ 54 w 75"/>
                <a:gd name="T29" fmla="*/ 90 h 109"/>
                <a:gd name="T30" fmla="*/ 55 w 75"/>
                <a:gd name="T31" fmla="*/ 84 h 109"/>
                <a:gd name="T32" fmla="*/ 38 w 75"/>
                <a:gd name="T33" fmla="*/ 87 h 109"/>
                <a:gd name="T34" fmla="*/ 20 w 75"/>
                <a:gd name="T35" fmla="*/ 84 h 109"/>
                <a:gd name="T36" fmla="*/ 38 w 75"/>
                <a:gd name="T37" fmla="*/ 0 h 109"/>
                <a:gd name="T38" fmla="*/ 0 w 75"/>
                <a:gd name="T39" fmla="*/ 38 h 109"/>
                <a:gd name="T40" fmla="*/ 18 w 75"/>
                <a:gd name="T41" fmla="*/ 70 h 109"/>
                <a:gd name="T42" fmla="*/ 20 w 75"/>
                <a:gd name="T43" fmla="*/ 79 h 109"/>
                <a:gd name="T44" fmla="*/ 38 w 75"/>
                <a:gd name="T45" fmla="*/ 83 h 109"/>
                <a:gd name="T46" fmla="*/ 56 w 75"/>
                <a:gd name="T47" fmla="*/ 79 h 109"/>
                <a:gd name="T48" fmla="*/ 57 w 75"/>
                <a:gd name="T49" fmla="*/ 70 h 109"/>
                <a:gd name="T50" fmla="*/ 75 w 75"/>
                <a:gd name="T51" fmla="*/ 38 h 109"/>
                <a:gd name="T52" fmla="*/ 38 w 75"/>
                <a:gd name="T53" fmla="*/ 0 h 109"/>
                <a:gd name="T54" fmla="*/ 52 w 75"/>
                <a:gd name="T55" fmla="*/ 65 h 109"/>
                <a:gd name="T56" fmla="*/ 51 w 75"/>
                <a:gd name="T57" fmla="*/ 74 h 109"/>
                <a:gd name="T58" fmla="*/ 38 w 75"/>
                <a:gd name="T59" fmla="*/ 76 h 109"/>
                <a:gd name="T60" fmla="*/ 25 w 75"/>
                <a:gd name="T61" fmla="*/ 74 h 109"/>
                <a:gd name="T62" fmla="*/ 24 w 75"/>
                <a:gd name="T63" fmla="*/ 65 h 109"/>
                <a:gd name="T64" fmla="*/ 7 w 75"/>
                <a:gd name="T65" fmla="*/ 38 h 109"/>
                <a:gd name="T66" fmla="*/ 38 w 75"/>
                <a:gd name="T67" fmla="*/ 7 h 109"/>
                <a:gd name="T68" fmla="*/ 69 w 75"/>
                <a:gd name="T69" fmla="*/ 38 h 109"/>
                <a:gd name="T70" fmla="*/ 52 w 75"/>
                <a:gd name="T71" fmla="*/ 6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" h="109">
                  <a:moveTo>
                    <a:pt x="22" y="95"/>
                  </a:moveTo>
                  <a:cubicBezTo>
                    <a:pt x="23" y="101"/>
                    <a:pt x="23" y="101"/>
                    <a:pt x="23" y="101"/>
                  </a:cubicBezTo>
                  <a:cubicBezTo>
                    <a:pt x="23" y="101"/>
                    <a:pt x="24" y="102"/>
                    <a:pt x="28" y="103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8" y="107"/>
                    <a:pt x="30" y="109"/>
                    <a:pt x="38" y="109"/>
                  </a:cubicBezTo>
                  <a:cubicBezTo>
                    <a:pt x="45" y="109"/>
                    <a:pt x="47" y="107"/>
                    <a:pt x="47" y="107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52" y="102"/>
                    <a:pt x="53" y="101"/>
                    <a:pt x="53" y="101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49" y="96"/>
                    <a:pt x="43" y="97"/>
                    <a:pt x="38" y="97"/>
                  </a:cubicBezTo>
                  <a:cubicBezTo>
                    <a:pt x="32" y="97"/>
                    <a:pt x="27" y="96"/>
                    <a:pt x="22" y="95"/>
                  </a:cubicBezTo>
                  <a:close/>
                  <a:moveTo>
                    <a:pt x="20" y="84"/>
                  </a:moveTo>
                  <a:cubicBezTo>
                    <a:pt x="21" y="90"/>
                    <a:pt x="21" y="90"/>
                    <a:pt x="21" y="90"/>
                  </a:cubicBezTo>
                  <a:cubicBezTo>
                    <a:pt x="26" y="92"/>
                    <a:pt x="32" y="93"/>
                    <a:pt x="38" y="93"/>
                  </a:cubicBezTo>
                  <a:cubicBezTo>
                    <a:pt x="44" y="93"/>
                    <a:pt x="49" y="92"/>
                    <a:pt x="54" y="90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0" y="86"/>
                    <a:pt x="44" y="87"/>
                    <a:pt x="38" y="87"/>
                  </a:cubicBezTo>
                  <a:cubicBezTo>
                    <a:pt x="32" y="87"/>
                    <a:pt x="26" y="86"/>
                    <a:pt x="20" y="84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1"/>
                    <a:pt x="8" y="63"/>
                    <a:pt x="18" y="70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5" y="81"/>
                    <a:pt x="31" y="83"/>
                    <a:pt x="38" y="83"/>
                  </a:cubicBezTo>
                  <a:cubicBezTo>
                    <a:pt x="44" y="83"/>
                    <a:pt x="51" y="81"/>
                    <a:pt x="56" y="79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8" y="63"/>
                    <a:pt x="75" y="51"/>
                    <a:pt x="75" y="38"/>
                  </a:cubicBezTo>
                  <a:cubicBezTo>
                    <a:pt x="75" y="17"/>
                    <a:pt x="59" y="0"/>
                    <a:pt x="38" y="0"/>
                  </a:cubicBezTo>
                  <a:close/>
                  <a:moveTo>
                    <a:pt x="52" y="65"/>
                  </a:move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47" y="76"/>
                    <a:pt x="38" y="76"/>
                  </a:cubicBezTo>
                  <a:cubicBezTo>
                    <a:pt x="28" y="76"/>
                    <a:pt x="25" y="74"/>
                    <a:pt x="25" y="74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14" y="60"/>
                    <a:pt x="7" y="50"/>
                    <a:pt x="7" y="38"/>
                  </a:cubicBezTo>
                  <a:cubicBezTo>
                    <a:pt x="7" y="21"/>
                    <a:pt x="21" y="7"/>
                    <a:pt x="38" y="7"/>
                  </a:cubicBezTo>
                  <a:cubicBezTo>
                    <a:pt x="55" y="7"/>
                    <a:pt x="69" y="21"/>
                    <a:pt x="69" y="38"/>
                  </a:cubicBezTo>
                  <a:cubicBezTo>
                    <a:pt x="69" y="50"/>
                    <a:pt x="62" y="60"/>
                    <a:pt x="52" y="6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0" name="Freeform 100"/>
            <p:cNvSpPr>
              <a:spLocks noEditPoints="1"/>
            </p:cNvSpPr>
            <p:nvPr/>
          </p:nvSpPr>
          <p:spPr bwMode="auto">
            <a:xfrm>
              <a:off x="1306513" y="3524250"/>
              <a:ext cx="136525" cy="168275"/>
            </a:xfrm>
            <a:custGeom>
              <a:avLst/>
              <a:gdLst>
                <a:gd name="T0" fmla="*/ 26 w 43"/>
                <a:gd name="T1" fmla="*/ 4 h 53"/>
                <a:gd name="T2" fmla="*/ 28 w 43"/>
                <a:gd name="T3" fmla="*/ 2 h 53"/>
                <a:gd name="T4" fmla="*/ 26 w 43"/>
                <a:gd name="T5" fmla="*/ 0 h 53"/>
                <a:gd name="T6" fmla="*/ 0 w 43"/>
                <a:gd name="T7" fmla="*/ 26 h 53"/>
                <a:gd name="T8" fmla="*/ 2 w 43"/>
                <a:gd name="T9" fmla="*/ 28 h 53"/>
                <a:gd name="T10" fmla="*/ 4 w 43"/>
                <a:gd name="T11" fmla="*/ 26 h 53"/>
                <a:gd name="T12" fmla="*/ 26 w 43"/>
                <a:gd name="T13" fmla="*/ 4 h 53"/>
                <a:gd name="T14" fmla="*/ 38 w 43"/>
                <a:gd name="T15" fmla="*/ 32 h 53"/>
                <a:gd name="T16" fmla="*/ 34 w 43"/>
                <a:gd name="T17" fmla="*/ 40 h 53"/>
                <a:gd name="T18" fmla="*/ 26 w 43"/>
                <a:gd name="T19" fmla="*/ 24 h 53"/>
                <a:gd name="T20" fmla="*/ 17 w 43"/>
                <a:gd name="T21" fmla="*/ 40 h 53"/>
                <a:gd name="T22" fmla="*/ 14 w 43"/>
                <a:gd name="T23" fmla="*/ 32 h 53"/>
                <a:gd name="T24" fmla="*/ 9 w 43"/>
                <a:gd name="T25" fmla="*/ 35 h 53"/>
                <a:gd name="T26" fmla="*/ 17 w 43"/>
                <a:gd name="T27" fmla="*/ 53 h 53"/>
                <a:gd name="T28" fmla="*/ 26 w 43"/>
                <a:gd name="T29" fmla="*/ 37 h 53"/>
                <a:gd name="T30" fmla="*/ 35 w 43"/>
                <a:gd name="T31" fmla="*/ 53 h 53"/>
                <a:gd name="T32" fmla="*/ 43 w 43"/>
                <a:gd name="T33" fmla="*/ 35 h 53"/>
                <a:gd name="T34" fmla="*/ 38 w 43"/>
                <a:gd name="T3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" h="53">
                  <a:moveTo>
                    <a:pt x="26" y="4"/>
                  </a:moveTo>
                  <a:cubicBezTo>
                    <a:pt x="27" y="4"/>
                    <a:pt x="28" y="3"/>
                    <a:pt x="28" y="2"/>
                  </a:cubicBezTo>
                  <a:cubicBezTo>
                    <a:pt x="28" y="1"/>
                    <a:pt x="27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27"/>
                    <a:pt x="1" y="28"/>
                    <a:pt x="2" y="28"/>
                  </a:cubicBezTo>
                  <a:cubicBezTo>
                    <a:pt x="3" y="28"/>
                    <a:pt x="4" y="27"/>
                    <a:pt x="4" y="26"/>
                  </a:cubicBezTo>
                  <a:cubicBezTo>
                    <a:pt x="4" y="14"/>
                    <a:pt x="14" y="4"/>
                    <a:pt x="26" y="4"/>
                  </a:cubicBezTo>
                  <a:close/>
                  <a:moveTo>
                    <a:pt x="38" y="32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3" y="35"/>
                    <a:pt x="43" y="35"/>
                    <a:pt x="43" y="35"/>
                  </a:cubicBezTo>
                  <a:lnTo>
                    <a:pt x="38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1" name="Group 19"/>
          <p:cNvGrpSpPr/>
          <p:nvPr/>
        </p:nvGrpSpPr>
        <p:grpSpPr>
          <a:xfrm>
            <a:off x="4230255" y="3553691"/>
            <a:ext cx="565150" cy="565150"/>
            <a:chOff x="3048001" y="3378200"/>
            <a:chExt cx="565150" cy="565150"/>
          </a:xfrm>
        </p:grpSpPr>
        <p:sp>
          <p:nvSpPr>
            <p:cNvPr id="12" name="Oval 101"/>
            <p:cNvSpPr>
              <a:spLocks noChangeArrowheads="1"/>
            </p:cNvSpPr>
            <p:nvPr/>
          </p:nvSpPr>
          <p:spPr bwMode="auto">
            <a:xfrm>
              <a:off x="3060701" y="3390900"/>
              <a:ext cx="539750" cy="539750"/>
            </a:xfrm>
            <a:prstGeom prst="ellipse">
              <a:avLst/>
            </a:prstGeom>
            <a:solidFill>
              <a:srgbClr val="FFC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" name="Freeform 102"/>
            <p:cNvSpPr>
              <a:spLocks noEditPoints="1"/>
            </p:cNvSpPr>
            <p:nvPr/>
          </p:nvSpPr>
          <p:spPr bwMode="auto">
            <a:xfrm>
              <a:off x="3048001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4" name="Freeform 103"/>
            <p:cNvSpPr>
              <a:spLocks noEditPoints="1"/>
            </p:cNvSpPr>
            <p:nvPr/>
          </p:nvSpPr>
          <p:spPr bwMode="auto">
            <a:xfrm>
              <a:off x="3200401" y="3505200"/>
              <a:ext cx="260350" cy="327025"/>
            </a:xfrm>
            <a:custGeom>
              <a:avLst/>
              <a:gdLst>
                <a:gd name="T0" fmla="*/ 41 w 82"/>
                <a:gd name="T1" fmla="*/ 53 h 103"/>
                <a:gd name="T2" fmla="*/ 20 w 82"/>
                <a:gd name="T3" fmla="*/ 74 h 103"/>
                <a:gd name="T4" fmla="*/ 41 w 82"/>
                <a:gd name="T5" fmla="*/ 95 h 103"/>
                <a:gd name="T6" fmla="*/ 62 w 82"/>
                <a:gd name="T7" fmla="*/ 74 h 103"/>
                <a:gd name="T8" fmla="*/ 41 w 82"/>
                <a:gd name="T9" fmla="*/ 53 h 103"/>
                <a:gd name="T10" fmla="*/ 41 w 82"/>
                <a:gd name="T11" fmla="*/ 93 h 103"/>
                <a:gd name="T12" fmla="*/ 22 w 82"/>
                <a:gd name="T13" fmla="*/ 74 h 103"/>
                <a:gd name="T14" fmla="*/ 41 w 82"/>
                <a:gd name="T15" fmla="*/ 55 h 103"/>
                <a:gd name="T16" fmla="*/ 60 w 82"/>
                <a:gd name="T17" fmla="*/ 74 h 103"/>
                <a:gd name="T18" fmla="*/ 41 w 82"/>
                <a:gd name="T19" fmla="*/ 93 h 103"/>
                <a:gd name="T20" fmla="*/ 82 w 82"/>
                <a:gd name="T21" fmla="*/ 16 h 103"/>
                <a:gd name="T22" fmla="*/ 77 w 82"/>
                <a:gd name="T23" fmla="*/ 10 h 103"/>
                <a:gd name="T24" fmla="*/ 58 w 82"/>
                <a:gd name="T25" fmla="*/ 49 h 103"/>
                <a:gd name="T26" fmla="*/ 52 w 82"/>
                <a:gd name="T27" fmla="*/ 46 h 103"/>
                <a:gd name="T28" fmla="*/ 72 w 82"/>
                <a:gd name="T29" fmla="*/ 5 h 103"/>
                <a:gd name="T30" fmla="*/ 66 w 82"/>
                <a:gd name="T31" fmla="*/ 0 h 103"/>
                <a:gd name="T32" fmla="*/ 16 w 82"/>
                <a:gd name="T33" fmla="*/ 0 h 103"/>
                <a:gd name="T34" fmla="*/ 11 w 82"/>
                <a:gd name="T35" fmla="*/ 5 h 103"/>
                <a:gd name="T36" fmla="*/ 31 w 82"/>
                <a:gd name="T37" fmla="*/ 46 h 103"/>
                <a:gd name="T38" fmla="*/ 24 w 82"/>
                <a:gd name="T39" fmla="*/ 49 h 103"/>
                <a:gd name="T40" fmla="*/ 5 w 82"/>
                <a:gd name="T41" fmla="*/ 10 h 103"/>
                <a:gd name="T42" fmla="*/ 0 w 82"/>
                <a:gd name="T43" fmla="*/ 16 h 103"/>
                <a:gd name="T44" fmla="*/ 19 w 82"/>
                <a:gd name="T45" fmla="*/ 54 h 103"/>
                <a:gd name="T46" fmla="*/ 12 w 82"/>
                <a:gd name="T47" fmla="*/ 74 h 103"/>
                <a:gd name="T48" fmla="*/ 41 w 82"/>
                <a:gd name="T49" fmla="*/ 103 h 103"/>
                <a:gd name="T50" fmla="*/ 71 w 82"/>
                <a:gd name="T51" fmla="*/ 74 h 103"/>
                <a:gd name="T52" fmla="*/ 63 w 82"/>
                <a:gd name="T53" fmla="*/ 54 h 103"/>
                <a:gd name="T54" fmla="*/ 82 w 82"/>
                <a:gd name="T55" fmla="*/ 16 h 103"/>
                <a:gd name="T56" fmla="*/ 20 w 82"/>
                <a:gd name="T57" fmla="*/ 7 h 103"/>
                <a:gd name="T58" fmla="*/ 63 w 82"/>
                <a:gd name="T59" fmla="*/ 7 h 103"/>
                <a:gd name="T60" fmla="*/ 59 w 82"/>
                <a:gd name="T61" fmla="*/ 15 h 103"/>
                <a:gd name="T62" fmla="*/ 23 w 82"/>
                <a:gd name="T63" fmla="*/ 15 h 103"/>
                <a:gd name="T64" fmla="*/ 20 w 82"/>
                <a:gd name="T65" fmla="*/ 7 h 103"/>
                <a:gd name="T66" fmla="*/ 27 w 82"/>
                <a:gd name="T67" fmla="*/ 22 h 103"/>
                <a:gd name="T68" fmla="*/ 55 w 82"/>
                <a:gd name="T69" fmla="*/ 22 h 103"/>
                <a:gd name="T70" fmla="*/ 44 w 82"/>
                <a:gd name="T71" fmla="*/ 44 h 103"/>
                <a:gd name="T72" fmla="*/ 41 w 82"/>
                <a:gd name="T73" fmla="*/ 44 h 103"/>
                <a:gd name="T74" fmla="*/ 38 w 82"/>
                <a:gd name="T75" fmla="*/ 44 h 103"/>
                <a:gd name="T76" fmla="*/ 27 w 82"/>
                <a:gd name="T77" fmla="*/ 22 h 103"/>
                <a:gd name="T78" fmla="*/ 64 w 82"/>
                <a:gd name="T79" fmla="*/ 74 h 103"/>
                <a:gd name="T80" fmla="*/ 41 w 82"/>
                <a:gd name="T81" fmla="*/ 97 h 103"/>
                <a:gd name="T82" fmla="*/ 18 w 82"/>
                <a:gd name="T83" fmla="*/ 74 h 103"/>
                <a:gd name="T84" fmla="*/ 41 w 82"/>
                <a:gd name="T85" fmla="*/ 51 h 103"/>
                <a:gd name="T86" fmla="*/ 64 w 82"/>
                <a:gd name="T87" fmla="*/ 74 h 103"/>
                <a:gd name="T88" fmla="*/ 44 w 82"/>
                <a:gd name="T89" fmla="*/ 61 h 103"/>
                <a:gd name="T90" fmla="*/ 41 w 82"/>
                <a:gd name="T91" fmla="*/ 61 h 103"/>
                <a:gd name="T92" fmla="*/ 34 w 82"/>
                <a:gd name="T93" fmla="*/ 65 h 103"/>
                <a:gd name="T94" fmla="*/ 34 w 82"/>
                <a:gd name="T95" fmla="*/ 68 h 103"/>
                <a:gd name="T96" fmla="*/ 39 w 82"/>
                <a:gd name="T97" fmla="*/ 68 h 103"/>
                <a:gd name="T98" fmla="*/ 39 w 82"/>
                <a:gd name="T99" fmla="*/ 83 h 103"/>
                <a:gd name="T100" fmla="*/ 36 w 82"/>
                <a:gd name="T101" fmla="*/ 83 h 103"/>
                <a:gd name="T102" fmla="*/ 36 w 82"/>
                <a:gd name="T103" fmla="*/ 86 h 103"/>
                <a:gd name="T104" fmla="*/ 47 w 82"/>
                <a:gd name="T105" fmla="*/ 86 h 103"/>
                <a:gd name="T106" fmla="*/ 47 w 82"/>
                <a:gd name="T107" fmla="*/ 83 h 103"/>
                <a:gd name="T108" fmla="*/ 44 w 82"/>
                <a:gd name="T109" fmla="*/ 83 h 103"/>
                <a:gd name="T110" fmla="*/ 44 w 82"/>
                <a:gd name="T111" fmla="*/ 6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103">
                  <a:moveTo>
                    <a:pt x="41" y="53"/>
                  </a:moveTo>
                  <a:cubicBezTo>
                    <a:pt x="29" y="53"/>
                    <a:pt x="20" y="62"/>
                    <a:pt x="20" y="74"/>
                  </a:cubicBezTo>
                  <a:cubicBezTo>
                    <a:pt x="20" y="85"/>
                    <a:pt x="29" y="95"/>
                    <a:pt x="41" y="95"/>
                  </a:cubicBezTo>
                  <a:cubicBezTo>
                    <a:pt x="53" y="95"/>
                    <a:pt x="62" y="85"/>
                    <a:pt x="62" y="74"/>
                  </a:cubicBezTo>
                  <a:cubicBezTo>
                    <a:pt x="62" y="62"/>
                    <a:pt x="53" y="53"/>
                    <a:pt x="41" y="53"/>
                  </a:cubicBezTo>
                  <a:close/>
                  <a:moveTo>
                    <a:pt x="41" y="93"/>
                  </a:moveTo>
                  <a:cubicBezTo>
                    <a:pt x="31" y="93"/>
                    <a:pt x="22" y="84"/>
                    <a:pt x="22" y="74"/>
                  </a:cubicBezTo>
                  <a:cubicBezTo>
                    <a:pt x="22" y="63"/>
                    <a:pt x="31" y="55"/>
                    <a:pt x="41" y="55"/>
                  </a:cubicBezTo>
                  <a:cubicBezTo>
                    <a:pt x="52" y="55"/>
                    <a:pt x="60" y="63"/>
                    <a:pt x="60" y="74"/>
                  </a:cubicBezTo>
                  <a:cubicBezTo>
                    <a:pt x="60" y="84"/>
                    <a:pt x="52" y="93"/>
                    <a:pt x="41" y="93"/>
                  </a:cubicBezTo>
                  <a:close/>
                  <a:moveTo>
                    <a:pt x="82" y="16"/>
                  </a:moveTo>
                  <a:cubicBezTo>
                    <a:pt x="77" y="10"/>
                    <a:pt x="77" y="10"/>
                    <a:pt x="77" y="10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6" y="48"/>
                    <a:pt x="54" y="47"/>
                    <a:pt x="52" y="4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28" y="47"/>
                    <a:pt x="26" y="48"/>
                    <a:pt x="24" y="4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4" y="60"/>
                    <a:pt x="12" y="66"/>
                    <a:pt x="12" y="74"/>
                  </a:cubicBezTo>
                  <a:cubicBezTo>
                    <a:pt x="12" y="90"/>
                    <a:pt x="25" y="103"/>
                    <a:pt x="41" y="103"/>
                  </a:cubicBezTo>
                  <a:cubicBezTo>
                    <a:pt x="57" y="103"/>
                    <a:pt x="71" y="90"/>
                    <a:pt x="71" y="74"/>
                  </a:cubicBezTo>
                  <a:cubicBezTo>
                    <a:pt x="71" y="66"/>
                    <a:pt x="68" y="60"/>
                    <a:pt x="63" y="54"/>
                  </a:cubicBezTo>
                  <a:lnTo>
                    <a:pt x="82" y="16"/>
                  </a:lnTo>
                  <a:close/>
                  <a:moveTo>
                    <a:pt x="20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23" y="15"/>
                    <a:pt x="23" y="15"/>
                    <a:pt x="23" y="15"/>
                  </a:cubicBezTo>
                  <a:lnTo>
                    <a:pt x="20" y="7"/>
                  </a:lnTo>
                  <a:close/>
                  <a:moveTo>
                    <a:pt x="27" y="22"/>
                  </a:moveTo>
                  <a:cubicBezTo>
                    <a:pt x="55" y="22"/>
                    <a:pt x="55" y="22"/>
                    <a:pt x="55" y="22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3" y="44"/>
                    <a:pt x="42" y="44"/>
                    <a:pt x="41" y="44"/>
                  </a:cubicBezTo>
                  <a:cubicBezTo>
                    <a:pt x="40" y="44"/>
                    <a:pt x="39" y="44"/>
                    <a:pt x="38" y="44"/>
                  </a:cubicBezTo>
                  <a:lnTo>
                    <a:pt x="27" y="22"/>
                  </a:lnTo>
                  <a:close/>
                  <a:moveTo>
                    <a:pt x="64" y="74"/>
                  </a:moveTo>
                  <a:cubicBezTo>
                    <a:pt x="64" y="86"/>
                    <a:pt x="54" y="97"/>
                    <a:pt x="41" y="97"/>
                  </a:cubicBezTo>
                  <a:cubicBezTo>
                    <a:pt x="28" y="97"/>
                    <a:pt x="18" y="86"/>
                    <a:pt x="18" y="74"/>
                  </a:cubicBezTo>
                  <a:cubicBezTo>
                    <a:pt x="18" y="61"/>
                    <a:pt x="28" y="51"/>
                    <a:pt x="41" y="51"/>
                  </a:cubicBezTo>
                  <a:cubicBezTo>
                    <a:pt x="54" y="51"/>
                    <a:pt x="64" y="61"/>
                    <a:pt x="64" y="74"/>
                  </a:cubicBezTo>
                  <a:close/>
                  <a:moveTo>
                    <a:pt x="44" y="61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41" y="61"/>
                    <a:pt x="40" y="65"/>
                    <a:pt x="34" y="65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44" y="6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5" name="Group 38"/>
          <p:cNvGrpSpPr/>
          <p:nvPr/>
        </p:nvGrpSpPr>
        <p:grpSpPr>
          <a:xfrm>
            <a:off x="6173355" y="3553691"/>
            <a:ext cx="565150" cy="565150"/>
            <a:chOff x="4991101" y="3378200"/>
            <a:chExt cx="565150" cy="565150"/>
          </a:xfrm>
        </p:grpSpPr>
        <p:sp>
          <p:nvSpPr>
            <p:cNvPr id="16" name="Oval 104"/>
            <p:cNvSpPr>
              <a:spLocks noChangeArrowheads="1"/>
            </p:cNvSpPr>
            <p:nvPr/>
          </p:nvSpPr>
          <p:spPr bwMode="auto">
            <a:xfrm>
              <a:off x="5003801" y="3390900"/>
              <a:ext cx="539750" cy="539750"/>
            </a:xfrm>
            <a:prstGeom prst="ellipse">
              <a:avLst/>
            </a:prstGeom>
            <a:solidFill>
              <a:srgbClr val="FFC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dirty="0"/>
            </a:p>
          </p:txBody>
        </p:sp>
        <p:sp>
          <p:nvSpPr>
            <p:cNvPr id="17" name="Freeform 105"/>
            <p:cNvSpPr>
              <a:spLocks noEditPoints="1"/>
            </p:cNvSpPr>
            <p:nvPr/>
          </p:nvSpPr>
          <p:spPr bwMode="auto">
            <a:xfrm>
              <a:off x="4991101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9" y="0"/>
                    <a:pt x="178" y="40"/>
                    <a:pt x="178" y="89"/>
                  </a:cubicBezTo>
                  <a:cubicBezTo>
                    <a:pt x="178" y="138"/>
                    <a:pt x="139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5" y="8"/>
                    <a:pt x="8" y="44"/>
                    <a:pt x="8" y="89"/>
                  </a:cubicBezTo>
                  <a:cubicBezTo>
                    <a:pt x="8" y="133"/>
                    <a:pt x="45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rgbClr val="85D4D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8" name="Freeform 106"/>
            <p:cNvSpPr>
              <a:spLocks noEditPoints="1"/>
            </p:cNvSpPr>
            <p:nvPr/>
          </p:nvSpPr>
          <p:spPr bwMode="auto">
            <a:xfrm>
              <a:off x="5121276" y="3533775"/>
              <a:ext cx="307975" cy="263525"/>
            </a:xfrm>
            <a:custGeom>
              <a:avLst/>
              <a:gdLst>
                <a:gd name="T0" fmla="*/ 4 w 97"/>
                <a:gd name="T1" fmla="*/ 79 h 83"/>
                <a:gd name="T2" fmla="*/ 7 w 97"/>
                <a:gd name="T3" fmla="*/ 83 h 83"/>
                <a:gd name="T4" fmla="*/ 25 w 97"/>
                <a:gd name="T5" fmla="*/ 83 h 83"/>
                <a:gd name="T6" fmla="*/ 25 w 97"/>
                <a:gd name="T7" fmla="*/ 45 h 83"/>
                <a:gd name="T8" fmla="*/ 4 w 97"/>
                <a:gd name="T9" fmla="*/ 67 h 83"/>
                <a:gd name="T10" fmla="*/ 4 w 97"/>
                <a:gd name="T11" fmla="*/ 79 h 83"/>
                <a:gd name="T12" fmla="*/ 34 w 97"/>
                <a:gd name="T13" fmla="*/ 54 h 83"/>
                <a:gd name="T14" fmla="*/ 34 w 97"/>
                <a:gd name="T15" fmla="*/ 83 h 83"/>
                <a:gd name="T16" fmla="*/ 56 w 97"/>
                <a:gd name="T17" fmla="*/ 83 h 83"/>
                <a:gd name="T18" fmla="*/ 56 w 97"/>
                <a:gd name="T19" fmla="*/ 57 h 83"/>
                <a:gd name="T20" fmla="*/ 46 w 97"/>
                <a:gd name="T21" fmla="*/ 66 h 83"/>
                <a:gd name="T22" fmla="*/ 34 w 97"/>
                <a:gd name="T23" fmla="*/ 54 h 83"/>
                <a:gd name="T24" fmla="*/ 64 w 97"/>
                <a:gd name="T25" fmla="*/ 48 h 83"/>
                <a:gd name="T26" fmla="*/ 64 w 97"/>
                <a:gd name="T27" fmla="*/ 83 h 83"/>
                <a:gd name="T28" fmla="*/ 82 w 97"/>
                <a:gd name="T29" fmla="*/ 83 h 83"/>
                <a:gd name="T30" fmla="*/ 86 w 97"/>
                <a:gd name="T31" fmla="*/ 79 h 83"/>
                <a:gd name="T32" fmla="*/ 86 w 97"/>
                <a:gd name="T33" fmla="*/ 45 h 83"/>
                <a:gd name="T34" fmla="*/ 86 w 97"/>
                <a:gd name="T35" fmla="*/ 26 h 83"/>
                <a:gd name="T36" fmla="*/ 67 w 97"/>
                <a:gd name="T37" fmla="*/ 45 h 83"/>
                <a:gd name="T38" fmla="*/ 64 w 97"/>
                <a:gd name="T39" fmla="*/ 48 h 83"/>
                <a:gd name="T40" fmla="*/ 77 w 97"/>
                <a:gd name="T41" fmla="*/ 2 h 83"/>
                <a:gd name="T42" fmla="*/ 74 w 97"/>
                <a:gd name="T43" fmla="*/ 6 h 83"/>
                <a:gd name="T44" fmla="*/ 78 w 97"/>
                <a:gd name="T45" fmla="*/ 9 h 83"/>
                <a:gd name="T46" fmla="*/ 82 w 97"/>
                <a:gd name="T47" fmla="*/ 9 h 83"/>
                <a:gd name="T48" fmla="*/ 46 w 97"/>
                <a:gd name="T49" fmla="*/ 45 h 83"/>
                <a:gd name="T50" fmla="*/ 25 w 97"/>
                <a:gd name="T51" fmla="*/ 24 h 83"/>
                <a:gd name="T52" fmla="*/ 1 w 97"/>
                <a:gd name="T53" fmla="*/ 48 h 83"/>
                <a:gd name="T54" fmla="*/ 1 w 97"/>
                <a:gd name="T55" fmla="*/ 54 h 83"/>
                <a:gd name="T56" fmla="*/ 7 w 97"/>
                <a:gd name="T57" fmla="*/ 54 h 83"/>
                <a:gd name="T58" fmla="*/ 25 w 97"/>
                <a:gd name="T59" fmla="*/ 35 h 83"/>
                <a:gd name="T60" fmla="*/ 46 w 97"/>
                <a:gd name="T61" fmla="*/ 56 h 83"/>
                <a:gd name="T62" fmla="*/ 88 w 97"/>
                <a:gd name="T63" fmla="*/ 15 h 83"/>
                <a:gd name="T64" fmla="*/ 87 w 97"/>
                <a:gd name="T65" fmla="*/ 19 h 83"/>
                <a:gd name="T66" fmla="*/ 91 w 97"/>
                <a:gd name="T67" fmla="*/ 23 h 83"/>
                <a:gd name="T68" fmla="*/ 91 w 97"/>
                <a:gd name="T69" fmla="*/ 23 h 83"/>
                <a:gd name="T70" fmla="*/ 95 w 97"/>
                <a:gd name="T71" fmla="*/ 19 h 83"/>
                <a:gd name="T72" fmla="*/ 97 w 97"/>
                <a:gd name="T73" fmla="*/ 0 h 83"/>
                <a:gd name="T74" fmla="*/ 77 w 97"/>
                <a:gd name="T75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" h="83">
                  <a:moveTo>
                    <a:pt x="4" y="79"/>
                  </a:moveTo>
                  <a:cubicBezTo>
                    <a:pt x="4" y="81"/>
                    <a:pt x="5" y="83"/>
                    <a:pt x="7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4" y="67"/>
                    <a:pt x="4" y="67"/>
                    <a:pt x="4" y="67"/>
                  </a:cubicBezTo>
                  <a:lnTo>
                    <a:pt x="4" y="79"/>
                  </a:lnTo>
                  <a:close/>
                  <a:moveTo>
                    <a:pt x="34" y="54"/>
                  </a:moveTo>
                  <a:cubicBezTo>
                    <a:pt x="34" y="83"/>
                    <a:pt x="34" y="83"/>
                    <a:pt x="34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46" y="66"/>
                    <a:pt x="46" y="66"/>
                    <a:pt x="46" y="66"/>
                  </a:cubicBezTo>
                  <a:lnTo>
                    <a:pt x="34" y="54"/>
                  </a:lnTo>
                  <a:close/>
                  <a:moveTo>
                    <a:pt x="64" y="48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4" y="83"/>
                    <a:pt x="86" y="81"/>
                    <a:pt x="86" y="79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7" y="45"/>
                    <a:pt x="67" y="45"/>
                    <a:pt x="67" y="45"/>
                  </a:cubicBezTo>
                  <a:lnTo>
                    <a:pt x="64" y="48"/>
                  </a:lnTo>
                  <a:close/>
                  <a:moveTo>
                    <a:pt x="77" y="2"/>
                  </a:moveTo>
                  <a:cubicBezTo>
                    <a:pt x="75" y="2"/>
                    <a:pt x="74" y="4"/>
                    <a:pt x="74" y="6"/>
                  </a:cubicBezTo>
                  <a:cubicBezTo>
                    <a:pt x="74" y="8"/>
                    <a:pt x="76" y="10"/>
                    <a:pt x="78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0" y="50"/>
                    <a:pt x="0" y="52"/>
                    <a:pt x="1" y="54"/>
                  </a:cubicBezTo>
                  <a:cubicBezTo>
                    <a:pt x="3" y="55"/>
                    <a:pt x="5" y="55"/>
                    <a:pt x="7" y="5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21"/>
                    <a:pt x="89" y="23"/>
                    <a:pt x="91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3" y="23"/>
                    <a:pt x="95" y="21"/>
                    <a:pt x="95" y="19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77" y="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9" name="Group 39"/>
          <p:cNvGrpSpPr/>
          <p:nvPr/>
        </p:nvGrpSpPr>
        <p:grpSpPr>
          <a:xfrm>
            <a:off x="8137092" y="3553691"/>
            <a:ext cx="565150" cy="565150"/>
            <a:chOff x="6954838" y="3378200"/>
            <a:chExt cx="565150" cy="565150"/>
          </a:xfrm>
        </p:grpSpPr>
        <p:sp>
          <p:nvSpPr>
            <p:cNvPr id="20" name="Oval 107"/>
            <p:cNvSpPr>
              <a:spLocks noChangeArrowheads="1"/>
            </p:cNvSpPr>
            <p:nvPr/>
          </p:nvSpPr>
          <p:spPr bwMode="auto">
            <a:xfrm>
              <a:off x="6954838" y="3378200"/>
              <a:ext cx="539750" cy="539750"/>
            </a:xfrm>
            <a:prstGeom prst="ellipse">
              <a:avLst/>
            </a:prstGeom>
            <a:solidFill>
              <a:srgbClr val="FFC8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1" name="Freeform 108"/>
            <p:cNvSpPr>
              <a:spLocks noEditPoints="1"/>
            </p:cNvSpPr>
            <p:nvPr/>
          </p:nvSpPr>
          <p:spPr bwMode="auto">
            <a:xfrm>
              <a:off x="6954838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3" y="170"/>
                    <a:pt x="170" y="133"/>
                    <a:pt x="170" y="89"/>
                  </a:cubicBezTo>
                  <a:cubicBezTo>
                    <a:pt x="170" y="44"/>
                    <a:pt x="133" y="8"/>
                    <a:pt x="89" y="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2" name="Freeform 109"/>
            <p:cNvSpPr>
              <a:spLocks noEditPoints="1"/>
            </p:cNvSpPr>
            <p:nvPr/>
          </p:nvSpPr>
          <p:spPr bwMode="auto">
            <a:xfrm>
              <a:off x="7079933" y="3446780"/>
              <a:ext cx="314325" cy="323850"/>
            </a:xfrm>
            <a:custGeom>
              <a:avLst/>
              <a:gdLst>
                <a:gd name="T0" fmla="*/ 85 w 99"/>
                <a:gd name="T1" fmla="*/ 70 h 102"/>
                <a:gd name="T2" fmla="*/ 83 w 99"/>
                <a:gd name="T3" fmla="*/ 70 h 102"/>
                <a:gd name="T4" fmla="*/ 67 w 99"/>
                <a:gd name="T5" fmla="*/ 86 h 102"/>
                <a:gd name="T6" fmla="*/ 70 w 99"/>
                <a:gd name="T7" fmla="*/ 96 h 102"/>
                <a:gd name="T8" fmla="*/ 83 w 99"/>
                <a:gd name="T9" fmla="*/ 102 h 102"/>
                <a:gd name="T10" fmla="*/ 99 w 99"/>
                <a:gd name="T11" fmla="*/ 86 h 102"/>
                <a:gd name="T12" fmla="*/ 85 w 99"/>
                <a:gd name="T13" fmla="*/ 70 h 102"/>
                <a:gd name="T14" fmla="*/ 93 w 99"/>
                <a:gd name="T15" fmla="*/ 88 h 102"/>
                <a:gd name="T16" fmla="*/ 85 w 99"/>
                <a:gd name="T17" fmla="*/ 88 h 102"/>
                <a:gd name="T18" fmla="*/ 85 w 99"/>
                <a:gd name="T19" fmla="*/ 96 h 102"/>
                <a:gd name="T20" fmla="*/ 81 w 99"/>
                <a:gd name="T21" fmla="*/ 96 h 102"/>
                <a:gd name="T22" fmla="*/ 81 w 99"/>
                <a:gd name="T23" fmla="*/ 88 h 102"/>
                <a:gd name="T24" fmla="*/ 73 w 99"/>
                <a:gd name="T25" fmla="*/ 88 h 102"/>
                <a:gd name="T26" fmla="*/ 73 w 99"/>
                <a:gd name="T27" fmla="*/ 84 h 102"/>
                <a:gd name="T28" fmla="*/ 81 w 99"/>
                <a:gd name="T29" fmla="*/ 84 h 102"/>
                <a:gd name="T30" fmla="*/ 81 w 99"/>
                <a:gd name="T31" fmla="*/ 76 h 102"/>
                <a:gd name="T32" fmla="*/ 85 w 99"/>
                <a:gd name="T33" fmla="*/ 76 h 102"/>
                <a:gd name="T34" fmla="*/ 85 w 99"/>
                <a:gd name="T35" fmla="*/ 84 h 102"/>
                <a:gd name="T36" fmla="*/ 93 w 99"/>
                <a:gd name="T37" fmla="*/ 84 h 102"/>
                <a:gd name="T38" fmla="*/ 93 w 99"/>
                <a:gd name="T39" fmla="*/ 88 h 102"/>
                <a:gd name="T40" fmla="*/ 83 w 99"/>
                <a:gd name="T41" fmla="*/ 64 h 102"/>
                <a:gd name="T42" fmla="*/ 83 w 99"/>
                <a:gd name="T43" fmla="*/ 64 h 102"/>
                <a:gd name="T44" fmla="*/ 83 w 99"/>
                <a:gd name="T45" fmla="*/ 64 h 102"/>
                <a:gd name="T46" fmla="*/ 69 w 99"/>
                <a:gd name="T47" fmla="*/ 55 h 102"/>
                <a:gd name="T48" fmla="*/ 58 w 99"/>
                <a:gd name="T49" fmla="*/ 49 h 102"/>
                <a:gd name="T50" fmla="*/ 54 w 99"/>
                <a:gd name="T51" fmla="*/ 46 h 102"/>
                <a:gd name="T52" fmla="*/ 53 w 99"/>
                <a:gd name="T53" fmla="*/ 41 h 102"/>
                <a:gd name="T54" fmla="*/ 57 w 99"/>
                <a:gd name="T55" fmla="*/ 33 h 102"/>
                <a:gd name="T56" fmla="*/ 60 w 99"/>
                <a:gd name="T57" fmla="*/ 26 h 102"/>
                <a:gd name="T58" fmla="*/ 59 w 99"/>
                <a:gd name="T59" fmla="*/ 24 h 102"/>
                <a:gd name="T60" fmla="*/ 57 w 99"/>
                <a:gd name="T61" fmla="*/ 8 h 102"/>
                <a:gd name="T62" fmla="*/ 47 w 99"/>
                <a:gd name="T63" fmla="*/ 2 h 102"/>
                <a:gd name="T64" fmla="*/ 43 w 99"/>
                <a:gd name="T65" fmla="*/ 1 h 102"/>
                <a:gd name="T66" fmla="*/ 38 w 99"/>
                <a:gd name="T67" fmla="*/ 0 h 102"/>
                <a:gd name="T68" fmla="*/ 39 w 99"/>
                <a:gd name="T69" fmla="*/ 2 h 102"/>
                <a:gd name="T70" fmla="*/ 29 w 99"/>
                <a:gd name="T71" fmla="*/ 8 h 102"/>
                <a:gd name="T72" fmla="*/ 27 w 99"/>
                <a:gd name="T73" fmla="*/ 24 h 102"/>
                <a:gd name="T74" fmla="*/ 26 w 99"/>
                <a:gd name="T75" fmla="*/ 26 h 102"/>
                <a:gd name="T76" fmla="*/ 29 w 99"/>
                <a:gd name="T77" fmla="*/ 33 h 102"/>
                <a:gd name="T78" fmla="*/ 33 w 99"/>
                <a:gd name="T79" fmla="*/ 41 h 102"/>
                <a:gd name="T80" fmla="*/ 32 w 99"/>
                <a:gd name="T81" fmla="*/ 46 h 102"/>
                <a:gd name="T82" fmla="*/ 28 w 99"/>
                <a:gd name="T83" fmla="*/ 49 h 102"/>
                <a:gd name="T84" fmla="*/ 17 w 99"/>
                <a:gd name="T85" fmla="*/ 55 h 102"/>
                <a:gd name="T86" fmla="*/ 2 w 99"/>
                <a:gd name="T87" fmla="*/ 64 h 102"/>
                <a:gd name="T88" fmla="*/ 0 w 99"/>
                <a:gd name="T89" fmla="*/ 87 h 102"/>
                <a:gd name="T90" fmla="*/ 0 w 99"/>
                <a:gd name="T91" fmla="*/ 88 h 102"/>
                <a:gd name="T92" fmla="*/ 0 w 99"/>
                <a:gd name="T93" fmla="*/ 88 h 102"/>
                <a:gd name="T94" fmla="*/ 43 w 99"/>
                <a:gd name="T95" fmla="*/ 100 h 102"/>
                <a:gd name="T96" fmla="*/ 64 w 99"/>
                <a:gd name="T97" fmla="*/ 97 h 102"/>
                <a:gd name="T98" fmla="*/ 61 w 99"/>
                <a:gd name="T99" fmla="*/ 86 h 102"/>
                <a:gd name="T100" fmla="*/ 83 w 99"/>
                <a:gd name="T101" fmla="*/ 6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2">
                  <a:moveTo>
                    <a:pt x="85" y="70"/>
                  </a:moveTo>
                  <a:cubicBezTo>
                    <a:pt x="84" y="70"/>
                    <a:pt x="83" y="70"/>
                    <a:pt x="83" y="70"/>
                  </a:cubicBezTo>
                  <a:cubicBezTo>
                    <a:pt x="74" y="70"/>
                    <a:pt x="67" y="77"/>
                    <a:pt x="67" y="86"/>
                  </a:cubicBezTo>
                  <a:cubicBezTo>
                    <a:pt x="67" y="90"/>
                    <a:pt x="68" y="93"/>
                    <a:pt x="70" y="96"/>
                  </a:cubicBezTo>
                  <a:cubicBezTo>
                    <a:pt x="73" y="99"/>
                    <a:pt x="78" y="102"/>
                    <a:pt x="83" y="102"/>
                  </a:cubicBezTo>
                  <a:cubicBezTo>
                    <a:pt x="92" y="102"/>
                    <a:pt x="99" y="95"/>
                    <a:pt x="99" y="86"/>
                  </a:cubicBezTo>
                  <a:cubicBezTo>
                    <a:pt x="99" y="78"/>
                    <a:pt x="93" y="71"/>
                    <a:pt x="85" y="70"/>
                  </a:cubicBezTo>
                  <a:close/>
                  <a:moveTo>
                    <a:pt x="93" y="88"/>
                  </a:moveTo>
                  <a:cubicBezTo>
                    <a:pt x="85" y="88"/>
                    <a:pt x="85" y="88"/>
                    <a:pt x="85" y="88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93" y="84"/>
                    <a:pt x="93" y="84"/>
                    <a:pt x="93" y="84"/>
                  </a:cubicBezTo>
                  <a:lnTo>
                    <a:pt x="93" y="88"/>
                  </a:lnTo>
                  <a:close/>
                  <a:moveTo>
                    <a:pt x="83" y="64"/>
                  </a:moveTo>
                  <a:cubicBezTo>
                    <a:pt x="83" y="64"/>
                    <a:pt x="83" y="64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0" y="56"/>
                    <a:pt x="71" y="56"/>
                    <a:pt x="69" y="55"/>
                  </a:cubicBezTo>
                  <a:cubicBezTo>
                    <a:pt x="62" y="53"/>
                    <a:pt x="59" y="52"/>
                    <a:pt x="58" y="49"/>
                  </a:cubicBezTo>
                  <a:cubicBezTo>
                    <a:pt x="56" y="46"/>
                    <a:pt x="54" y="46"/>
                    <a:pt x="54" y="46"/>
                  </a:cubicBezTo>
                  <a:cubicBezTo>
                    <a:pt x="54" y="45"/>
                    <a:pt x="53" y="43"/>
                    <a:pt x="53" y="41"/>
                  </a:cubicBezTo>
                  <a:cubicBezTo>
                    <a:pt x="56" y="38"/>
                    <a:pt x="57" y="33"/>
                    <a:pt x="57" y="33"/>
                  </a:cubicBezTo>
                  <a:cubicBezTo>
                    <a:pt x="59" y="32"/>
                    <a:pt x="60" y="28"/>
                    <a:pt x="60" y="26"/>
                  </a:cubicBezTo>
                  <a:cubicBezTo>
                    <a:pt x="60" y="24"/>
                    <a:pt x="59" y="24"/>
                    <a:pt x="59" y="24"/>
                  </a:cubicBezTo>
                  <a:cubicBezTo>
                    <a:pt x="59" y="24"/>
                    <a:pt x="60" y="14"/>
                    <a:pt x="57" y="8"/>
                  </a:cubicBezTo>
                  <a:cubicBezTo>
                    <a:pt x="53" y="2"/>
                    <a:pt x="47" y="2"/>
                    <a:pt x="47" y="2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39" y="1"/>
                    <a:pt x="38" y="0"/>
                  </a:cubicBezTo>
                  <a:cubicBezTo>
                    <a:pt x="38" y="0"/>
                    <a:pt x="38" y="1"/>
                    <a:pt x="39" y="2"/>
                  </a:cubicBezTo>
                  <a:cubicBezTo>
                    <a:pt x="39" y="2"/>
                    <a:pt x="33" y="2"/>
                    <a:pt x="29" y="8"/>
                  </a:cubicBezTo>
                  <a:cubicBezTo>
                    <a:pt x="25" y="14"/>
                    <a:pt x="27" y="24"/>
                    <a:pt x="27" y="24"/>
                  </a:cubicBezTo>
                  <a:cubicBezTo>
                    <a:pt x="27" y="24"/>
                    <a:pt x="26" y="24"/>
                    <a:pt x="26" y="26"/>
                  </a:cubicBezTo>
                  <a:cubicBezTo>
                    <a:pt x="26" y="28"/>
                    <a:pt x="26" y="32"/>
                    <a:pt x="29" y="33"/>
                  </a:cubicBezTo>
                  <a:cubicBezTo>
                    <a:pt x="29" y="33"/>
                    <a:pt x="30" y="38"/>
                    <a:pt x="33" y="41"/>
                  </a:cubicBezTo>
                  <a:cubicBezTo>
                    <a:pt x="32" y="43"/>
                    <a:pt x="32" y="45"/>
                    <a:pt x="32" y="46"/>
                  </a:cubicBezTo>
                  <a:cubicBezTo>
                    <a:pt x="32" y="46"/>
                    <a:pt x="30" y="46"/>
                    <a:pt x="28" y="49"/>
                  </a:cubicBezTo>
                  <a:cubicBezTo>
                    <a:pt x="26" y="52"/>
                    <a:pt x="24" y="53"/>
                    <a:pt x="17" y="55"/>
                  </a:cubicBezTo>
                  <a:cubicBezTo>
                    <a:pt x="15" y="56"/>
                    <a:pt x="6" y="56"/>
                    <a:pt x="2" y="64"/>
                  </a:cubicBezTo>
                  <a:cubicBezTo>
                    <a:pt x="1" y="68"/>
                    <a:pt x="0" y="78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8" y="94"/>
                    <a:pt x="22" y="100"/>
                    <a:pt x="43" y="100"/>
                  </a:cubicBezTo>
                  <a:cubicBezTo>
                    <a:pt x="51" y="100"/>
                    <a:pt x="58" y="99"/>
                    <a:pt x="64" y="97"/>
                  </a:cubicBezTo>
                  <a:cubicBezTo>
                    <a:pt x="62" y="94"/>
                    <a:pt x="61" y="90"/>
                    <a:pt x="61" y="86"/>
                  </a:cubicBezTo>
                  <a:cubicBezTo>
                    <a:pt x="61" y="74"/>
                    <a:pt x="71" y="64"/>
                    <a:pt x="83" y="6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1964581" y="4246358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4" name="矩形 23"/>
          <p:cNvSpPr/>
          <p:nvPr/>
        </p:nvSpPr>
        <p:spPr>
          <a:xfrm>
            <a:off x="3888631" y="425282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5" name="矩形 24"/>
          <p:cNvSpPr/>
          <p:nvPr/>
        </p:nvSpPr>
        <p:spPr>
          <a:xfrm>
            <a:off x="5825972" y="427187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6" name="矩形 25"/>
          <p:cNvSpPr/>
          <p:nvPr/>
        </p:nvSpPr>
        <p:spPr>
          <a:xfrm>
            <a:off x="7732280" y="433661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7" name="矩形 26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23" grpId="0"/>
      <p:bldP spid="24" grpId="0"/>
      <p:bldP spid="25" grpId="0"/>
      <p:bldP spid="26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272"/>
          <p:cNvSpPr/>
          <p:nvPr/>
        </p:nvSpPr>
        <p:spPr bwMode="auto">
          <a:xfrm>
            <a:off x="2536517" y="2622345"/>
            <a:ext cx="685800" cy="2657475"/>
          </a:xfrm>
          <a:custGeom>
            <a:avLst/>
            <a:gdLst>
              <a:gd name="T0" fmla="*/ 216 w 216"/>
              <a:gd name="T1" fmla="*/ 809 h 837"/>
              <a:gd name="T2" fmla="*/ 168 w 216"/>
              <a:gd name="T3" fmla="*/ 782 h 837"/>
              <a:gd name="T4" fmla="*/ 168 w 216"/>
              <a:gd name="T5" fmla="*/ 799 h 837"/>
              <a:gd name="T6" fmla="*/ 101 w 216"/>
              <a:gd name="T7" fmla="*/ 799 h 837"/>
              <a:gd name="T8" fmla="*/ 20 w 216"/>
              <a:gd name="T9" fmla="*/ 719 h 837"/>
              <a:gd name="T10" fmla="*/ 20 w 216"/>
              <a:gd name="T11" fmla="*/ 101 h 837"/>
              <a:gd name="T12" fmla="*/ 101 w 216"/>
              <a:gd name="T13" fmla="*/ 20 h 837"/>
              <a:gd name="T14" fmla="*/ 182 w 216"/>
              <a:gd name="T15" fmla="*/ 20 h 837"/>
              <a:gd name="T16" fmla="*/ 182 w 216"/>
              <a:gd name="T17" fmla="*/ 0 h 837"/>
              <a:gd name="T18" fmla="*/ 101 w 216"/>
              <a:gd name="T19" fmla="*/ 0 h 837"/>
              <a:gd name="T20" fmla="*/ 0 w 216"/>
              <a:gd name="T21" fmla="*/ 101 h 837"/>
              <a:gd name="T22" fmla="*/ 0 w 216"/>
              <a:gd name="T23" fmla="*/ 719 h 837"/>
              <a:gd name="T24" fmla="*/ 101 w 216"/>
              <a:gd name="T25" fmla="*/ 819 h 837"/>
              <a:gd name="T26" fmla="*/ 168 w 216"/>
              <a:gd name="T27" fmla="*/ 819 h 837"/>
              <a:gd name="T28" fmla="*/ 168 w 216"/>
              <a:gd name="T29" fmla="*/ 837 h 837"/>
              <a:gd name="T30" fmla="*/ 216 w 216"/>
              <a:gd name="T31" fmla="*/ 809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6" h="837">
                <a:moveTo>
                  <a:pt x="216" y="809"/>
                </a:moveTo>
                <a:cubicBezTo>
                  <a:pt x="168" y="782"/>
                  <a:pt x="168" y="782"/>
                  <a:pt x="168" y="782"/>
                </a:cubicBezTo>
                <a:cubicBezTo>
                  <a:pt x="168" y="799"/>
                  <a:pt x="168" y="799"/>
                  <a:pt x="168" y="799"/>
                </a:cubicBezTo>
                <a:cubicBezTo>
                  <a:pt x="101" y="799"/>
                  <a:pt x="101" y="799"/>
                  <a:pt x="101" y="799"/>
                </a:cubicBezTo>
                <a:cubicBezTo>
                  <a:pt x="56" y="799"/>
                  <a:pt x="20" y="763"/>
                  <a:pt x="20" y="719"/>
                </a:cubicBezTo>
                <a:cubicBezTo>
                  <a:pt x="20" y="101"/>
                  <a:pt x="20" y="101"/>
                  <a:pt x="20" y="101"/>
                </a:cubicBezTo>
                <a:cubicBezTo>
                  <a:pt x="20" y="56"/>
                  <a:pt x="56" y="20"/>
                  <a:pt x="101" y="20"/>
                </a:cubicBezTo>
                <a:cubicBezTo>
                  <a:pt x="182" y="20"/>
                  <a:pt x="182" y="20"/>
                  <a:pt x="182" y="20"/>
                </a:cubicBezTo>
                <a:cubicBezTo>
                  <a:pt x="182" y="0"/>
                  <a:pt x="182" y="0"/>
                  <a:pt x="182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45" y="0"/>
                  <a:pt x="0" y="45"/>
                  <a:pt x="0" y="101"/>
                </a:cubicBezTo>
                <a:cubicBezTo>
                  <a:pt x="0" y="719"/>
                  <a:pt x="0" y="719"/>
                  <a:pt x="0" y="719"/>
                </a:cubicBezTo>
                <a:cubicBezTo>
                  <a:pt x="0" y="774"/>
                  <a:pt x="45" y="819"/>
                  <a:pt x="101" y="819"/>
                </a:cubicBezTo>
                <a:cubicBezTo>
                  <a:pt x="168" y="819"/>
                  <a:pt x="168" y="819"/>
                  <a:pt x="168" y="819"/>
                </a:cubicBezTo>
                <a:cubicBezTo>
                  <a:pt x="168" y="837"/>
                  <a:pt x="168" y="837"/>
                  <a:pt x="168" y="837"/>
                </a:cubicBezTo>
                <a:lnTo>
                  <a:pt x="216" y="80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" name="Freeform 1273"/>
          <p:cNvSpPr/>
          <p:nvPr/>
        </p:nvSpPr>
        <p:spPr bwMode="auto">
          <a:xfrm>
            <a:off x="8800792" y="2565195"/>
            <a:ext cx="685800" cy="2657475"/>
          </a:xfrm>
          <a:custGeom>
            <a:avLst/>
            <a:gdLst>
              <a:gd name="T0" fmla="*/ 115 w 216"/>
              <a:gd name="T1" fmla="*/ 18 h 837"/>
              <a:gd name="T2" fmla="*/ 48 w 216"/>
              <a:gd name="T3" fmla="*/ 18 h 837"/>
              <a:gd name="T4" fmla="*/ 48 w 216"/>
              <a:gd name="T5" fmla="*/ 0 h 837"/>
              <a:gd name="T6" fmla="*/ 0 w 216"/>
              <a:gd name="T7" fmla="*/ 28 h 837"/>
              <a:gd name="T8" fmla="*/ 48 w 216"/>
              <a:gd name="T9" fmla="*/ 56 h 837"/>
              <a:gd name="T10" fmla="*/ 48 w 216"/>
              <a:gd name="T11" fmla="*/ 38 h 837"/>
              <a:gd name="T12" fmla="*/ 115 w 216"/>
              <a:gd name="T13" fmla="*/ 38 h 837"/>
              <a:gd name="T14" fmla="*/ 196 w 216"/>
              <a:gd name="T15" fmla="*/ 119 h 837"/>
              <a:gd name="T16" fmla="*/ 196 w 216"/>
              <a:gd name="T17" fmla="*/ 737 h 837"/>
              <a:gd name="T18" fmla="*/ 115 w 216"/>
              <a:gd name="T19" fmla="*/ 817 h 837"/>
              <a:gd name="T20" fmla="*/ 34 w 216"/>
              <a:gd name="T21" fmla="*/ 817 h 837"/>
              <a:gd name="T22" fmla="*/ 34 w 216"/>
              <a:gd name="T23" fmla="*/ 837 h 837"/>
              <a:gd name="T24" fmla="*/ 115 w 216"/>
              <a:gd name="T25" fmla="*/ 837 h 837"/>
              <a:gd name="T26" fmla="*/ 216 w 216"/>
              <a:gd name="T27" fmla="*/ 737 h 837"/>
              <a:gd name="T28" fmla="*/ 216 w 216"/>
              <a:gd name="T29" fmla="*/ 119 h 837"/>
              <a:gd name="T30" fmla="*/ 115 w 216"/>
              <a:gd name="T31" fmla="*/ 18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6" h="837">
                <a:moveTo>
                  <a:pt x="115" y="18"/>
                </a:moveTo>
                <a:cubicBezTo>
                  <a:pt x="48" y="18"/>
                  <a:pt x="48" y="18"/>
                  <a:pt x="48" y="18"/>
                </a:cubicBezTo>
                <a:cubicBezTo>
                  <a:pt x="48" y="0"/>
                  <a:pt x="48" y="0"/>
                  <a:pt x="48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38"/>
                  <a:pt x="48" y="38"/>
                  <a:pt x="48" y="38"/>
                </a:cubicBezTo>
                <a:cubicBezTo>
                  <a:pt x="115" y="38"/>
                  <a:pt x="115" y="38"/>
                  <a:pt x="115" y="38"/>
                </a:cubicBezTo>
                <a:cubicBezTo>
                  <a:pt x="160" y="38"/>
                  <a:pt x="196" y="74"/>
                  <a:pt x="196" y="119"/>
                </a:cubicBezTo>
                <a:cubicBezTo>
                  <a:pt x="196" y="737"/>
                  <a:pt x="196" y="737"/>
                  <a:pt x="196" y="737"/>
                </a:cubicBezTo>
                <a:cubicBezTo>
                  <a:pt x="196" y="781"/>
                  <a:pt x="160" y="817"/>
                  <a:pt x="115" y="817"/>
                </a:cubicBezTo>
                <a:cubicBezTo>
                  <a:pt x="34" y="817"/>
                  <a:pt x="34" y="817"/>
                  <a:pt x="34" y="817"/>
                </a:cubicBezTo>
                <a:cubicBezTo>
                  <a:pt x="34" y="837"/>
                  <a:pt x="34" y="837"/>
                  <a:pt x="34" y="837"/>
                </a:cubicBezTo>
                <a:cubicBezTo>
                  <a:pt x="115" y="837"/>
                  <a:pt x="115" y="837"/>
                  <a:pt x="115" y="837"/>
                </a:cubicBezTo>
                <a:cubicBezTo>
                  <a:pt x="171" y="837"/>
                  <a:pt x="216" y="792"/>
                  <a:pt x="216" y="737"/>
                </a:cubicBezTo>
                <a:cubicBezTo>
                  <a:pt x="216" y="119"/>
                  <a:pt x="216" y="119"/>
                  <a:pt x="216" y="119"/>
                </a:cubicBezTo>
                <a:cubicBezTo>
                  <a:pt x="216" y="63"/>
                  <a:pt x="171" y="18"/>
                  <a:pt x="115" y="1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84244" y="1555545"/>
            <a:ext cx="5254625" cy="1962100"/>
            <a:chOff x="3413272" y="1947431"/>
            <a:chExt cx="5254625" cy="1962100"/>
          </a:xfrm>
        </p:grpSpPr>
        <p:sp>
          <p:nvSpPr>
            <p:cNvPr id="6" name="Freeform 1274"/>
            <p:cNvSpPr>
              <a:spLocks noEditPoints="1"/>
            </p:cNvSpPr>
            <p:nvPr/>
          </p:nvSpPr>
          <p:spPr bwMode="auto">
            <a:xfrm>
              <a:off x="3413272" y="1947431"/>
              <a:ext cx="5254625" cy="1838325"/>
            </a:xfrm>
            <a:custGeom>
              <a:avLst/>
              <a:gdLst>
                <a:gd name="T0" fmla="*/ 1593 w 1656"/>
                <a:gd name="T1" fmla="*/ 0 h 579"/>
                <a:gd name="T2" fmla="*/ 63 w 1656"/>
                <a:gd name="T3" fmla="*/ 0 h 579"/>
                <a:gd name="T4" fmla="*/ 0 w 1656"/>
                <a:gd name="T5" fmla="*/ 63 h 579"/>
                <a:gd name="T6" fmla="*/ 0 w 1656"/>
                <a:gd name="T7" fmla="*/ 516 h 579"/>
                <a:gd name="T8" fmla="*/ 63 w 1656"/>
                <a:gd name="T9" fmla="*/ 579 h 579"/>
                <a:gd name="T10" fmla="*/ 1593 w 1656"/>
                <a:gd name="T11" fmla="*/ 579 h 579"/>
                <a:gd name="T12" fmla="*/ 1656 w 1656"/>
                <a:gd name="T13" fmla="*/ 516 h 579"/>
                <a:gd name="T14" fmla="*/ 1656 w 1656"/>
                <a:gd name="T15" fmla="*/ 63 h 579"/>
                <a:gd name="T16" fmla="*/ 1593 w 1656"/>
                <a:gd name="T17" fmla="*/ 0 h 579"/>
                <a:gd name="T18" fmla="*/ 1593 w 1656"/>
                <a:gd name="T19" fmla="*/ 567 h 579"/>
                <a:gd name="T20" fmla="*/ 63 w 1656"/>
                <a:gd name="T21" fmla="*/ 567 h 579"/>
                <a:gd name="T22" fmla="*/ 12 w 1656"/>
                <a:gd name="T23" fmla="*/ 516 h 579"/>
                <a:gd name="T24" fmla="*/ 12 w 1656"/>
                <a:gd name="T25" fmla="*/ 142 h 579"/>
                <a:gd name="T26" fmla="*/ 1644 w 1656"/>
                <a:gd name="T27" fmla="*/ 142 h 579"/>
                <a:gd name="T28" fmla="*/ 1644 w 1656"/>
                <a:gd name="T29" fmla="*/ 516 h 579"/>
                <a:gd name="T30" fmla="*/ 1593 w 1656"/>
                <a:gd name="T31" fmla="*/ 567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6" h="579">
                  <a:moveTo>
                    <a:pt x="159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0" y="551"/>
                    <a:pt x="28" y="579"/>
                    <a:pt x="63" y="579"/>
                  </a:cubicBezTo>
                  <a:cubicBezTo>
                    <a:pt x="1593" y="579"/>
                    <a:pt x="1593" y="579"/>
                    <a:pt x="1593" y="579"/>
                  </a:cubicBezTo>
                  <a:cubicBezTo>
                    <a:pt x="1628" y="579"/>
                    <a:pt x="1656" y="551"/>
                    <a:pt x="1656" y="516"/>
                  </a:cubicBezTo>
                  <a:cubicBezTo>
                    <a:pt x="1656" y="63"/>
                    <a:pt x="1656" y="63"/>
                    <a:pt x="1656" y="63"/>
                  </a:cubicBezTo>
                  <a:cubicBezTo>
                    <a:pt x="1656" y="28"/>
                    <a:pt x="1628" y="0"/>
                    <a:pt x="1593" y="0"/>
                  </a:cubicBezTo>
                  <a:close/>
                  <a:moveTo>
                    <a:pt x="1593" y="567"/>
                  </a:moveTo>
                  <a:cubicBezTo>
                    <a:pt x="63" y="567"/>
                    <a:pt x="63" y="567"/>
                    <a:pt x="63" y="567"/>
                  </a:cubicBezTo>
                  <a:cubicBezTo>
                    <a:pt x="35" y="567"/>
                    <a:pt x="12" y="544"/>
                    <a:pt x="12" y="516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644" y="142"/>
                    <a:pt x="1644" y="142"/>
                    <a:pt x="1644" y="142"/>
                  </a:cubicBezTo>
                  <a:cubicBezTo>
                    <a:pt x="1644" y="516"/>
                    <a:pt x="1644" y="516"/>
                    <a:pt x="1644" y="516"/>
                  </a:cubicBezTo>
                  <a:cubicBezTo>
                    <a:pt x="1644" y="544"/>
                    <a:pt x="1621" y="567"/>
                    <a:pt x="1593" y="56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895868" y="2524536"/>
              <a:ext cx="449897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  <a:p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37879" y="203834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输入题目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84244" y="4092370"/>
            <a:ext cx="5254625" cy="1879947"/>
            <a:chOff x="3413272" y="4484256"/>
            <a:chExt cx="5254625" cy="1879947"/>
          </a:xfrm>
        </p:grpSpPr>
        <p:sp>
          <p:nvSpPr>
            <p:cNvPr id="10" name="Freeform 1275"/>
            <p:cNvSpPr>
              <a:spLocks noEditPoints="1"/>
            </p:cNvSpPr>
            <p:nvPr/>
          </p:nvSpPr>
          <p:spPr bwMode="auto">
            <a:xfrm>
              <a:off x="3413272" y="4484256"/>
              <a:ext cx="5254625" cy="1838325"/>
            </a:xfrm>
            <a:custGeom>
              <a:avLst/>
              <a:gdLst>
                <a:gd name="T0" fmla="*/ 1593 w 1656"/>
                <a:gd name="T1" fmla="*/ 0 h 579"/>
                <a:gd name="T2" fmla="*/ 63 w 1656"/>
                <a:gd name="T3" fmla="*/ 0 h 579"/>
                <a:gd name="T4" fmla="*/ 0 w 1656"/>
                <a:gd name="T5" fmla="*/ 63 h 579"/>
                <a:gd name="T6" fmla="*/ 0 w 1656"/>
                <a:gd name="T7" fmla="*/ 517 h 579"/>
                <a:gd name="T8" fmla="*/ 63 w 1656"/>
                <a:gd name="T9" fmla="*/ 579 h 579"/>
                <a:gd name="T10" fmla="*/ 1593 w 1656"/>
                <a:gd name="T11" fmla="*/ 579 h 579"/>
                <a:gd name="T12" fmla="*/ 1656 w 1656"/>
                <a:gd name="T13" fmla="*/ 517 h 579"/>
                <a:gd name="T14" fmla="*/ 1656 w 1656"/>
                <a:gd name="T15" fmla="*/ 63 h 579"/>
                <a:gd name="T16" fmla="*/ 1593 w 1656"/>
                <a:gd name="T17" fmla="*/ 0 h 579"/>
                <a:gd name="T18" fmla="*/ 1593 w 1656"/>
                <a:gd name="T19" fmla="*/ 567 h 579"/>
                <a:gd name="T20" fmla="*/ 63 w 1656"/>
                <a:gd name="T21" fmla="*/ 567 h 579"/>
                <a:gd name="T22" fmla="*/ 12 w 1656"/>
                <a:gd name="T23" fmla="*/ 517 h 579"/>
                <a:gd name="T24" fmla="*/ 12 w 1656"/>
                <a:gd name="T25" fmla="*/ 142 h 579"/>
                <a:gd name="T26" fmla="*/ 1644 w 1656"/>
                <a:gd name="T27" fmla="*/ 142 h 579"/>
                <a:gd name="T28" fmla="*/ 1644 w 1656"/>
                <a:gd name="T29" fmla="*/ 517 h 579"/>
                <a:gd name="T30" fmla="*/ 1593 w 1656"/>
                <a:gd name="T31" fmla="*/ 567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6" h="579">
                  <a:moveTo>
                    <a:pt x="159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51"/>
                    <a:pt x="28" y="579"/>
                    <a:pt x="63" y="579"/>
                  </a:cubicBezTo>
                  <a:cubicBezTo>
                    <a:pt x="1593" y="579"/>
                    <a:pt x="1593" y="579"/>
                    <a:pt x="1593" y="579"/>
                  </a:cubicBezTo>
                  <a:cubicBezTo>
                    <a:pt x="1628" y="579"/>
                    <a:pt x="1656" y="551"/>
                    <a:pt x="1656" y="517"/>
                  </a:cubicBezTo>
                  <a:cubicBezTo>
                    <a:pt x="1656" y="63"/>
                    <a:pt x="1656" y="63"/>
                    <a:pt x="1656" y="63"/>
                  </a:cubicBezTo>
                  <a:cubicBezTo>
                    <a:pt x="1656" y="28"/>
                    <a:pt x="1628" y="0"/>
                    <a:pt x="1593" y="0"/>
                  </a:cubicBezTo>
                  <a:close/>
                  <a:moveTo>
                    <a:pt x="1593" y="567"/>
                  </a:moveTo>
                  <a:cubicBezTo>
                    <a:pt x="63" y="567"/>
                    <a:pt x="63" y="567"/>
                    <a:pt x="63" y="567"/>
                  </a:cubicBezTo>
                  <a:cubicBezTo>
                    <a:pt x="35" y="567"/>
                    <a:pt x="12" y="544"/>
                    <a:pt x="12" y="517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644" y="142"/>
                    <a:pt x="1644" y="142"/>
                    <a:pt x="1644" y="142"/>
                  </a:cubicBezTo>
                  <a:cubicBezTo>
                    <a:pt x="1644" y="517"/>
                    <a:pt x="1644" y="517"/>
                    <a:pt x="1644" y="517"/>
                  </a:cubicBezTo>
                  <a:cubicBezTo>
                    <a:pt x="1644" y="544"/>
                    <a:pt x="1621" y="567"/>
                    <a:pt x="1593" y="56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791096" y="4979208"/>
              <a:ext cx="449897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  <a:p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537880" y="456238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</a:rPr>
                <a:t>输入题目</a:t>
              </a:r>
            </a:p>
          </p:txBody>
        </p:sp>
      </p:grpSp>
      <p:grpSp>
        <p:nvGrpSpPr>
          <p:cNvPr id="13" name="Group 27"/>
          <p:cNvGrpSpPr/>
          <p:nvPr/>
        </p:nvGrpSpPr>
        <p:grpSpPr>
          <a:xfrm>
            <a:off x="3101667" y="2352468"/>
            <a:ext cx="603250" cy="603250"/>
            <a:chOff x="1662113" y="2578100"/>
            <a:chExt cx="603250" cy="603250"/>
          </a:xfrm>
        </p:grpSpPr>
        <p:sp>
          <p:nvSpPr>
            <p:cNvPr id="14" name="Oval 1276"/>
            <p:cNvSpPr>
              <a:spLocks noChangeArrowheads="1"/>
            </p:cNvSpPr>
            <p:nvPr/>
          </p:nvSpPr>
          <p:spPr bwMode="auto">
            <a:xfrm>
              <a:off x="1674813" y="2590800"/>
              <a:ext cx="577850" cy="577850"/>
            </a:xfrm>
            <a:prstGeom prst="ellipse">
              <a:avLst/>
            </a:prstGeom>
            <a:solidFill>
              <a:srgbClr val="FFC8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277"/>
            <p:cNvSpPr>
              <a:spLocks noEditPoints="1"/>
            </p:cNvSpPr>
            <p:nvPr/>
          </p:nvSpPr>
          <p:spPr bwMode="auto">
            <a:xfrm>
              <a:off x="1662113" y="2578100"/>
              <a:ext cx="603250" cy="603250"/>
            </a:xfrm>
            <a:custGeom>
              <a:avLst/>
              <a:gdLst>
                <a:gd name="T0" fmla="*/ 95 w 190"/>
                <a:gd name="T1" fmla="*/ 190 h 190"/>
                <a:gd name="T2" fmla="*/ 0 w 190"/>
                <a:gd name="T3" fmla="*/ 95 h 190"/>
                <a:gd name="T4" fmla="*/ 95 w 190"/>
                <a:gd name="T5" fmla="*/ 0 h 190"/>
                <a:gd name="T6" fmla="*/ 190 w 190"/>
                <a:gd name="T7" fmla="*/ 95 h 190"/>
                <a:gd name="T8" fmla="*/ 95 w 190"/>
                <a:gd name="T9" fmla="*/ 190 h 190"/>
                <a:gd name="T10" fmla="*/ 95 w 190"/>
                <a:gd name="T11" fmla="*/ 8 h 190"/>
                <a:gd name="T12" fmla="*/ 8 w 190"/>
                <a:gd name="T13" fmla="*/ 95 h 190"/>
                <a:gd name="T14" fmla="*/ 95 w 190"/>
                <a:gd name="T15" fmla="*/ 182 h 190"/>
                <a:gd name="T16" fmla="*/ 182 w 190"/>
                <a:gd name="T17" fmla="*/ 95 h 190"/>
                <a:gd name="T18" fmla="*/ 95 w 190"/>
                <a:gd name="T19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90">
                  <a:moveTo>
                    <a:pt x="95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43"/>
                    <a:pt x="43" y="0"/>
                    <a:pt x="95" y="0"/>
                  </a:cubicBezTo>
                  <a:cubicBezTo>
                    <a:pt x="147" y="0"/>
                    <a:pt x="190" y="43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5"/>
                  </a:cubicBezTo>
                  <a:cubicBezTo>
                    <a:pt x="8" y="143"/>
                    <a:pt x="47" y="182"/>
                    <a:pt x="95" y="182"/>
                  </a:cubicBezTo>
                  <a:cubicBezTo>
                    <a:pt x="143" y="182"/>
                    <a:pt x="182" y="143"/>
                    <a:pt x="182" y="95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78"/>
            <p:cNvSpPr>
              <a:spLocks noEditPoints="1"/>
            </p:cNvSpPr>
            <p:nvPr/>
          </p:nvSpPr>
          <p:spPr bwMode="auto">
            <a:xfrm>
              <a:off x="1836738" y="2705100"/>
              <a:ext cx="254000" cy="368300"/>
            </a:xfrm>
            <a:custGeom>
              <a:avLst/>
              <a:gdLst>
                <a:gd name="T0" fmla="*/ 23 w 80"/>
                <a:gd name="T1" fmla="*/ 101 h 116"/>
                <a:gd name="T2" fmla="*/ 24 w 80"/>
                <a:gd name="T3" fmla="*/ 107 h 116"/>
                <a:gd name="T4" fmla="*/ 29 w 80"/>
                <a:gd name="T5" fmla="*/ 110 h 116"/>
                <a:gd name="T6" fmla="*/ 30 w 80"/>
                <a:gd name="T7" fmla="*/ 114 h 116"/>
                <a:gd name="T8" fmla="*/ 40 w 80"/>
                <a:gd name="T9" fmla="*/ 116 h 116"/>
                <a:gd name="T10" fmla="*/ 50 w 80"/>
                <a:gd name="T11" fmla="*/ 114 h 116"/>
                <a:gd name="T12" fmla="*/ 50 w 80"/>
                <a:gd name="T13" fmla="*/ 110 h 116"/>
                <a:gd name="T14" fmla="*/ 56 w 80"/>
                <a:gd name="T15" fmla="*/ 107 h 116"/>
                <a:gd name="T16" fmla="*/ 57 w 80"/>
                <a:gd name="T17" fmla="*/ 101 h 116"/>
                <a:gd name="T18" fmla="*/ 40 w 80"/>
                <a:gd name="T19" fmla="*/ 103 h 116"/>
                <a:gd name="T20" fmla="*/ 23 w 80"/>
                <a:gd name="T21" fmla="*/ 101 h 116"/>
                <a:gd name="T22" fmla="*/ 21 w 80"/>
                <a:gd name="T23" fmla="*/ 89 h 116"/>
                <a:gd name="T24" fmla="*/ 22 w 80"/>
                <a:gd name="T25" fmla="*/ 95 h 116"/>
                <a:gd name="T26" fmla="*/ 40 w 80"/>
                <a:gd name="T27" fmla="*/ 99 h 116"/>
                <a:gd name="T28" fmla="*/ 58 w 80"/>
                <a:gd name="T29" fmla="*/ 95 h 116"/>
                <a:gd name="T30" fmla="*/ 58 w 80"/>
                <a:gd name="T31" fmla="*/ 89 h 116"/>
                <a:gd name="T32" fmla="*/ 40 w 80"/>
                <a:gd name="T33" fmla="*/ 93 h 116"/>
                <a:gd name="T34" fmla="*/ 21 w 80"/>
                <a:gd name="T35" fmla="*/ 89 h 116"/>
                <a:gd name="T36" fmla="*/ 40 w 80"/>
                <a:gd name="T37" fmla="*/ 0 h 116"/>
                <a:gd name="T38" fmla="*/ 0 w 80"/>
                <a:gd name="T39" fmla="*/ 40 h 116"/>
                <a:gd name="T40" fmla="*/ 19 w 80"/>
                <a:gd name="T41" fmla="*/ 74 h 116"/>
                <a:gd name="T42" fmla="*/ 21 w 80"/>
                <a:gd name="T43" fmla="*/ 84 h 116"/>
                <a:gd name="T44" fmla="*/ 40 w 80"/>
                <a:gd name="T45" fmla="*/ 88 h 116"/>
                <a:gd name="T46" fmla="*/ 59 w 80"/>
                <a:gd name="T47" fmla="*/ 84 h 116"/>
                <a:gd name="T48" fmla="*/ 61 w 80"/>
                <a:gd name="T49" fmla="*/ 74 h 116"/>
                <a:gd name="T50" fmla="*/ 80 w 80"/>
                <a:gd name="T51" fmla="*/ 40 h 116"/>
                <a:gd name="T52" fmla="*/ 40 w 80"/>
                <a:gd name="T53" fmla="*/ 0 h 116"/>
                <a:gd name="T54" fmla="*/ 55 w 80"/>
                <a:gd name="T55" fmla="*/ 69 h 116"/>
                <a:gd name="T56" fmla="*/ 54 w 80"/>
                <a:gd name="T57" fmla="*/ 79 h 116"/>
                <a:gd name="T58" fmla="*/ 40 w 80"/>
                <a:gd name="T59" fmla="*/ 81 h 116"/>
                <a:gd name="T60" fmla="*/ 26 w 80"/>
                <a:gd name="T61" fmla="*/ 79 h 116"/>
                <a:gd name="T62" fmla="*/ 25 w 80"/>
                <a:gd name="T63" fmla="*/ 69 h 116"/>
                <a:gd name="T64" fmla="*/ 7 w 80"/>
                <a:gd name="T65" fmla="*/ 40 h 116"/>
                <a:gd name="T66" fmla="*/ 40 w 80"/>
                <a:gd name="T67" fmla="*/ 7 h 116"/>
                <a:gd name="T68" fmla="*/ 73 w 80"/>
                <a:gd name="T69" fmla="*/ 40 h 116"/>
                <a:gd name="T70" fmla="*/ 55 w 80"/>
                <a:gd name="T71" fmla="*/ 6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0" h="116">
                  <a:moveTo>
                    <a:pt x="23" y="101"/>
                  </a:moveTo>
                  <a:cubicBezTo>
                    <a:pt x="24" y="107"/>
                    <a:pt x="24" y="107"/>
                    <a:pt x="24" y="107"/>
                  </a:cubicBezTo>
                  <a:cubicBezTo>
                    <a:pt x="24" y="107"/>
                    <a:pt x="25" y="109"/>
                    <a:pt x="29" y="110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114"/>
                    <a:pt x="32" y="116"/>
                    <a:pt x="40" y="116"/>
                  </a:cubicBezTo>
                  <a:cubicBezTo>
                    <a:pt x="48" y="116"/>
                    <a:pt x="50" y="114"/>
                    <a:pt x="50" y="114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5" y="109"/>
                    <a:pt x="56" y="107"/>
                    <a:pt x="56" y="107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2" y="102"/>
                    <a:pt x="46" y="103"/>
                    <a:pt x="40" y="103"/>
                  </a:cubicBezTo>
                  <a:cubicBezTo>
                    <a:pt x="34" y="103"/>
                    <a:pt x="28" y="102"/>
                    <a:pt x="23" y="101"/>
                  </a:cubicBezTo>
                  <a:close/>
                  <a:moveTo>
                    <a:pt x="21" y="89"/>
                  </a:moveTo>
                  <a:cubicBezTo>
                    <a:pt x="22" y="95"/>
                    <a:pt x="22" y="95"/>
                    <a:pt x="22" y="95"/>
                  </a:cubicBezTo>
                  <a:cubicBezTo>
                    <a:pt x="28" y="98"/>
                    <a:pt x="34" y="99"/>
                    <a:pt x="40" y="99"/>
                  </a:cubicBezTo>
                  <a:cubicBezTo>
                    <a:pt x="46" y="99"/>
                    <a:pt x="52" y="98"/>
                    <a:pt x="58" y="95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3" y="92"/>
                    <a:pt x="47" y="93"/>
                    <a:pt x="40" y="93"/>
                  </a:cubicBezTo>
                  <a:cubicBezTo>
                    <a:pt x="33" y="93"/>
                    <a:pt x="27" y="92"/>
                    <a:pt x="21" y="89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54"/>
                    <a:pt x="8" y="67"/>
                    <a:pt x="19" y="7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6" y="87"/>
                    <a:pt x="33" y="88"/>
                    <a:pt x="40" y="88"/>
                  </a:cubicBezTo>
                  <a:cubicBezTo>
                    <a:pt x="47" y="88"/>
                    <a:pt x="54" y="87"/>
                    <a:pt x="59" y="8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72" y="67"/>
                    <a:pt x="80" y="54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69"/>
                  </a:move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50" y="81"/>
                    <a:pt x="40" y="81"/>
                  </a:cubicBezTo>
                  <a:cubicBezTo>
                    <a:pt x="30" y="81"/>
                    <a:pt x="26" y="79"/>
                    <a:pt x="26" y="7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14" y="64"/>
                    <a:pt x="7" y="53"/>
                    <a:pt x="7" y="40"/>
                  </a:cubicBezTo>
                  <a:cubicBezTo>
                    <a:pt x="7" y="22"/>
                    <a:pt x="22" y="7"/>
                    <a:pt x="40" y="7"/>
                  </a:cubicBezTo>
                  <a:cubicBezTo>
                    <a:pt x="58" y="7"/>
                    <a:pt x="73" y="22"/>
                    <a:pt x="73" y="40"/>
                  </a:cubicBezTo>
                  <a:cubicBezTo>
                    <a:pt x="73" y="53"/>
                    <a:pt x="65" y="64"/>
                    <a:pt x="55" y="6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279"/>
            <p:cNvSpPr>
              <a:spLocks noEditPoints="1"/>
            </p:cNvSpPr>
            <p:nvPr/>
          </p:nvSpPr>
          <p:spPr bwMode="auto">
            <a:xfrm>
              <a:off x="1890713" y="2705100"/>
              <a:ext cx="146050" cy="180975"/>
            </a:xfrm>
            <a:custGeom>
              <a:avLst/>
              <a:gdLst>
                <a:gd name="T0" fmla="*/ 41 w 46"/>
                <a:gd name="T1" fmla="*/ 35 h 57"/>
                <a:gd name="T2" fmla="*/ 37 w 46"/>
                <a:gd name="T3" fmla="*/ 43 h 57"/>
                <a:gd name="T4" fmla="*/ 28 w 46"/>
                <a:gd name="T5" fmla="*/ 27 h 57"/>
                <a:gd name="T6" fmla="*/ 19 w 46"/>
                <a:gd name="T7" fmla="*/ 43 h 57"/>
                <a:gd name="T8" fmla="*/ 15 w 46"/>
                <a:gd name="T9" fmla="*/ 35 h 57"/>
                <a:gd name="T10" fmla="*/ 10 w 46"/>
                <a:gd name="T11" fmla="*/ 38 h 57"/>
                <a:gd name="T12" fmla="*/ 19 w 46"/>
                <a:gd name="T13" fmla="*/ 57 h 57"/>
                <a:gd name="T14" fmla="*/ 28 w 46"/>
                <a:gd name="T15" fmla="*/ 40 h 57"/>
                <a:gd name="T16" fmla="*/ 37 w 46"/>
                <a:gd name="T17" fmla="*/ 57 h 57"/>
                <a:gd name="T18" fmla="*/ 46 w 46"/>
                <a:gd name="T19" fmla="*/ 38 h 57"/>
                <a:gd name="T20" fmla="*/ 41 w 46"/>
                <a:gd name="T21" fmla="*/ 35 h 57"/>
                <a:gd name="T22" fmla="*/ 28 w 46"/>
                <a:gd name="T23" fmla="*/ 4 h 57"/>
                <a:gd name="T24" fmla="*/ 30 w 46"/>
                <a:gd name="T25" fmla="*/ 2 h 57"/>
                <a:gd name="T26" fmla="*/ 28 w 46"/>
                <a:gd name="T27" fmla="*/ 0 h 57"/>
                <a:gd name="T28" fmla="*/ 0 w 46"/>
                <a:gd name="T29" fmla="*/ 28 h 57"/>
                <a:gd name="T30" fmla="*/ 2 w 46"/>
                <a:gd name="T31" fmla="*/ 30 h 57"/>
                <a:gd name="T32" fmla="*/ 4 w 46"/>
                <a:gd name="T33" fmla="*/ 28 h 57"/>
                <a:gd name="T34" fmla="*/ 28 w 46"/>
                <a:gd name="T35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57">
                  <a:moveTo>
                    <a:pt x="41" y="35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46" y="38"/>
                    <a:pt x="46" y="38"/>
                    <a:pt x="46" y="38"/>
                  </a:cubicBezTo>
                  <a:lnTo>
                    <a:pt x="41" y="35"/>
                  </a:lnTo>
                  <a:close/>
                  <a:moveTo>
                    <a:pt x="28" y="4"/>
                  </a:moveTo>
                  <a:cubicBezTo>
                    <a:pt x="29" y="4"/>
                    <a:pt x="30" y="3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8" name="Group 28"/>
          <p:cNvGrpSpPr/>
          <p:nvPr/>
        </p:nvGrpSpPr>
        <p:grpSpPr>
          <a:xfrm>
            <a:off x="8318192" y="4892470"/>
            <a:ext cx="603250" cy="600075"/>
            <a:chOff x="6878638" y="5118100"/>
            <a:chExt cx="603250" cy="600075"/>
          </a:xfrm>
        </p:grpSpPr>
        <p:sp>
          <p:nvSpPr>
            <p:cNvPr id="19" name="Oval 1280"/>
            <p:cNvSpPr>
              <a:spLocks noChangeArrowheads="1"/>
            </p:cNvSpPr>
            <p:nvPr/>
          </p:nvSpPr>
          <p:spPr bwMode="auto">
            <a:xfrm>
              <a:off x="6891338" y="5130800"/>
              <a:ext cx="577850" cy="574675"/>
            </a:xfrm>
            <a:prstGeom prst="ellipse">
              <a:avLst/>
            </a:prstGeom>
            <a:solidFill>
              <a:srgbClr val="FFC83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281"/>
            <p:cNvSpPr>
              <a:spLocks noEditPoints="1"/>
            </p:cNvSpPr>
            <p:nvPr/>
          </p:nvSpPr>
          <p:spPr bwMode="auto">
            <a:xfrm>
              <a:off x="6878638" y="5118100"/>
              <a:ext cx="603250" cy="600075"/>
            </a:xfrm>
            <a:custGeom>
              <a:avLst/>
              <a:gdLst>
                <a:gd name="T0" fmla="*/ 95 w 190"/>
                <a:gd name="T1" fmla="*/ 189 h 189"/>
                <a:gd name="T2" fmla="*/ 0 w 190"/>
                <a:gd name="T3" fmla="*/ 94 h 189"/>
                <a:gd name="T4" fmla="*/ 95 w 190"/>
                <a:gd name="T5" fmla="*/ 0 h 189"/>
                <a:gd name="T6" fmla="*/ 190 w 190"/>
                <a:gd name="T7" fmla="*/ 94 h 189"/>
                <a:gd name="T8" fmla="*/ 95 w 190"/>
                <a:gd name="T9" fmla="*/ 189 h 189"/>
                <a:gd name="T10" fmla="*/ 95 w 190"/>
                <a:gd name="T11" fmla="*/ 8 h 189"/>
                <a:gd name="T12" fmla="*/ 8 w 190"/>
                <a:gd name="T13" fmla="*/ 94 h 189"/>
                <a:gd name="T14" fmla="*/ 95 w 190"/>
                <a:gd name="T15" fmla="*/ 181 h 189"/>
                <a:gd name="T16" fmla="*/ 182 w 190"/>
                <a:gd name="T17" fmla="*/ 94 h 189"/>
                <a:gd name="T18" fmla="*/ 95 w 190"/>
                <a:gd name="T19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89">
                  <a:moveTo>
                    <a:pt x="95" y="189"/>
                  </a:moveTo>
                  <a:cubicBezTo>
                    <a:pt x="43" y="189"/>
                    <a:pt x="0" y="147"/>
                    <a:pt x="0" y="94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147" y="0"/>
                    <a:pt x="190" y="42"/>
                    <a:pt x="190" y="94"/>
                  </a:cubicBezTo>
                  <a:cubicBezTo>
                    <a:pt x="190" y="147"/>
                    <a:pt x="147" y="189"/>
                    <a:pt x="95" y="189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4"/>
                  </a:cubicBezTo>
                  <a:cubicBezTo>
                    <a:pt x="8" y="142"/>
                    <a:pt x="47" y="181"/>
                    <a:pt x="95" y="181"/>
                  </a:cubicBezTo>
                  <a:cubicBezTo>
                    <a:pt x="143" y="181"/>
                    <a:pt x="182" y="142"/>
                    <a:pt x="182" y="94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1282"/>
            <p:cNvSpPr>
              <a:spLocks noEditPoints="1"/>
            </p:cNvSpPr>
            <p:nvPr/>
          </p:nvSpPr>
          <p:spPr bwMode="auto">
            <a:xfrm>
              <a:off x="7034213" y="5271770"/>
              <a:ext cx="292100" cy="292100"/>
            </a:xfrm>
            <a:custGeom>
              <a:avLst/>
              <a:gdLst>
                <a:gd name="T0" fmla="*/ 90 w 92"/>
                <a:gd name="T1" fmla="*/ 29 h 92"/>
                <a:gd name="T2" fmla="*/ 49 w 92"/>
                <a:gd name="T3" fmla="*/ 1 h 92"/>
                <a:gd name="T4" fmla="*/ 43 w 92"/>
                <a:gd name="T5" fmla="*/ 1 h 92"/>
                <a:gd name="T6" fmla="*/ 2 w 92"/>
                <a:gd name="T7" fmla="*/ 29 h 92"/>
                <a:gd name="T8" fmla="*/ 0 w 92"/>
                <a:gd name="T9" fmla="*/ 34 h 92"/>
                <a:gd name="T10" fmla="*/ 0 w 92"/>
                <a:gd name="T11" fmla="*/ 86 h 92"/>
                <a:gd name="T12" fmla="*/ 6 w 92"/>
                <a:gd name="T13" fmla="*/ 92 h 92"/>
                <a:gd name="T14" fmla="*/ 87 w 92"/>
                <a:gd name="T15" fmla="*/ 92 h 92"/>
                <a:gd name="T16" fmla="*/ 92 w 92"/>
                <a:gd name="T17" fmla="*/ 86 h 92"/>
                <a:gd name="T18" fmla="*/ 92 w 92"/>
                <a:gd name="T19" fmla="*/ 34 h 92"/>
                <a:gd name="T20" fmla="*/ 90 w 92"/>
                <a:gd name="T21" fmla="*/ 29 h 92"/>
                <a:gd name="T22" fmla="*/ 86 w 92"/>
                <a:gd name="T23" fmla="*/ 42 h 92"/>
                <a:gd name="T24" fmla="*/ 46 w 92"/>
                <a:gd name="T25" fmla="*/ 69 h 92"/>
                <a:gd name="T26" fmla="*/ 6 w 92"/>
                <a:gd name="T27" fmla="*/ 42 h 92"/>
                <a:gd name="T28" fmla="*/ 6 w 92"/>
                <a:gd name="T29" fmla="*/ 36 h 92"/>
                <a:gd name="T30" fmla="*/ 9 w 92"/>
                <a:gd name="T31" fmla="*/ 33 h 92"/>
                <a:gd name="T32" fmla="*/ 84 w 92"/>
                <a:gd name="T33" fmla="*/ 33 h 92"/>
                <a:gd name="T34" fmla="*/ 86 w 92"/>
                <a:gd name="T35" fmla="*/ 36 h 92"/>
                <a:gd name="T36" fmla="*/ 86 w 92"/>
                <a:gd name="T37" fmla="*/ 42 h 92"/>
                <a:gd name="T38" fmla="*/ 45 w 92"/>
                <a:gd name="T39" fmla="*/ 64 h 92"/>
                <a:gd name="T40" fmla="*/ 47 w 92"/>
                <a:gd name="T41" fmla="*/ 64 h 92"/>
                <a:gd name="T42" fmla="*/ 53 w 92"/>
                <a:gd name="T43" fmla="*/ 59 h 92"/>
                <a:gd name="T44" fmla="*/ 39 w 92"/>
                <a:gd name="T45" fmla="*/ 59 h 92"/>
                <a:gd name="T46" fmla="*/ 45 w 92"/>
                <a:gd name="T47" fmla="*/ 64 h 92"/>
                <a:gd name="T48" fmla="*/ 18 w 92"/>
                <a:gd name="T49" fmla="*/ 46 h 92"/>
                <a:gd name="T50" fmla="*/ 19 w 92"/>
                <a:gd name="T51" fmla="*/ 46 h 92"/>
                <a:gd name="T52" fmla="*/ 73 w 92"/>
                <a:gd name="T53" fmla="*/ 46 h 92"/>
                <a:gd name="T54" fmla="*/ 74 w 92"/>
                <a:gd name="T55" fmla="*/ 46 h 92"/>
                <a:gd name="T56" fmla="*/ 74 w 92"/>
                <a:gd name="T57" fmla="*/ 42 h 92"/>
                <a:gd name="T58" fmla="*/ 18 w 92"/>
                <a:gd name="T59" fmla="*/ 42 h 92"/>
                <a:gd name="T60" fmla="*/ 18 w 92"/>
                <a:gd name="T61" fmla="*/ 46 h 92"/>
                <a:gd name="T62" fmla="*/ 32 w 92"/>
                <a:gd name="T63" fmla="*/ 55 h 92"/>
                <a:gd name="T64" fmla="*/ 60 w 92"/>
                <a:gd name="T65" fmla="*/ 55 h 92"/>
                <a:gd name="T66" fmla="*/ 66 w 92"/>
                <a:gd name="T67" fmla="*/ 51 h 92"/>
                <a:gd name="T68" fmla="*/ 26 w 92"/>
                <a:gd name="T69" fmla="*/ 51 h 92"/>
                <a:gd name="T70" fmla="*/ 32 w 92"/>
                <a:gd name="T71" fmla="*/ 5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" h="92">
                  <a:moveTo>
                    <a:pt x="90" y="2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7" y="0"/>
                    <a:pt x="45" y="0"/>
                    <a:pt x="43" y="1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" y="30"/>
                    <a:pt x="0" y="32"/>
                    <a:pt x="0" y="3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2" y="92"/>
                    <a:pt x="6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90" y="92"/>
                    <a:pt x="92" y="89"/>
                    <a:pt x="92" y="86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2"/>
                    <a:pt x="91" y="30"/>
                    <a:pt x="90" y="29"/>
                  </a:cubicBezTo>
                  <a:close/>
                  <a:moveTo>
                    <a:pt x="86" y="42"/>
                  </a:moveTo>
                  <a:cubicBezTo>
                    <a:pt x="46" y="69"/>
                    <a:pt x="46" y="69"/>
                    <a:pt x="46" y="69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5"/>
                    <a:pt x="7" y="33"/>
                    <a:pt x="9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5" y="33"/>
                    <a:pt x="86" y="35"/>
                    <a:pt x="86" y="36"/>
                  </a:cubicBezTo>
                  <a:lnTo>
                    <a:pt x="86" y="42"/>
                  </a:lnTo>
                  <a:close/>
                  <a:moveTo>
                    <a:pt x="45" y="64"/>
                  </a:moveTo>
                  <a:cubicBezTo>
                    <a:pt x="47" y="64"/>
                    <a:pt x="47" y="64"/>
                    <a:pt x="47" y="64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39" y="59"/>
                    <a:pt x="39" y="59"/>
                    <a:pt x="39" y="59"/>
                  </a:cubicBezTo>
                  <a:lnTo>
                    <a:pt x="45" y="64"/>
                  </a:lnTo>
                  <a:close/>
                  <a:moveTo>
                    <a:pt x="18" y="46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18" y="42"/>
                    <a:pt x="18" y="42"/>
                    <a:pt x="18" y="42"/>
                  </a:cubicBezTo>
                  <a:lnTo>
                    <a:pt x="18" y="46"/>
                  </a:lnTo>
                  <a:close/>
                  <a:moveTo>
                    <a:pt x="32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26" y="51"/>
                    <a:pt x="26" y="51"/>
                    <a:pt x="26" y="51"/>
                  </a:cubicBezTo>
                  <a:lnTo>
                    <a:pt x="32" y="5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pic>
        <p:nvPicPr>
          <p:cNvPr id="24" name="图片 23" descr="13"/>
          <p:cNvPicPr>
            <a:picLocks noChangeAspect="1"/>
          </p:cNvPicPr>
          <p:nvPr/>
        </p:nvPicPr>
        <p:blipFill>
          <a:blip r:embed="rId3"/>
          <a:srcRect r="70293" b="46988"/>
          <a:stretch>
            <a:fillRect/>
          </a:stretch>
        </p:blipFill>
        <p:spPr>
          <a:xfrm>
            <a:off x="-10795" y="635"/>
            <a:ext cx="3723005" cy="2422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147B9B3-90D6-40D0-9DF0-EBB990A1CE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296" y="463550"/>
            <a:ext cx="6077555" cy="48768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91523" y="1517650"/>
            <a:ext cx="460895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第三节</a:t>
            </a:r>
            <a:endParaRPr lang="en-US" altLang="zh-CN" sz="115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 descr="11"/>
          <p:cNvPicPr>
            <a:picLocks noChangeAspect="1"/>
          </p:cNvPicPr>
          <p:nvPr/>
        </p:nvPicPr>
        <p:blipFill>
          <a:blip r:embed="rId4"/>
          <a:srcRect l="2714" t="36257" r="80106" b="914"/>
          <a:stretch>
            <a:fillRect/>
          </a:stretch>
        </p:blipFill>
        <p:spPr>
          <a:xfrm>
            <a:off x="8550910" y="2971165"/>
            <a:ext cx="3063875" cy="36061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AED5121-2015-449B-AE6B-6F5958D969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15" y="3672840"/>
            <a:ext cx="3429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257860" y="1706868"/>
            <a:ext cx="651614" cy="651614"/>
            <a:chOff x="4317111" y="1670673"/>
            <a:chExt cx="651614" cy="651614"/>
          </a:xfrm>
          <a:effectLst/>
        </p:grpSpPr>
        <p:sp>
          <p:nvSpPr>
            <p:cNvPr id="37" name="椭圆 36"/>
            <p:cNvSpPr/>
            <p:nvPr/>
          </p:nvSpPr>
          <p:spPr>
            <a:xfrm>
              <a:off x="4317111" y="1670673"/>
              <a:ext cx="651614" cy="651614"/>
            </a:xfrm>
            <a:prstGeom prst="ellipse">
              <a:avLst/>
            </a:prstGeom>
            <a:solidFill>
              <a:srgbClr val="99D2C1"/>
            </a:soli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4448326" y="1809347"/>
              <a:ext cx="389184" cy="374265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38591" y="3317547"/>
            <a:ext cx="651614" cy="651614"/>
            <a:chOff x="5033812" y="3301037"/>
            <a:chExt cx="651614" cy="651614"/>
          </a:xfrm>
          <a:effectLst/>
        </p:grpSpPr>
        <p:sp>
          <p:nvSpPr>
            <p:cNvPr id="40" name="椭圆 39"/>
            <p:cNvSpPr/>
            <p:nvPr/>
          </p:nvSpPr>
          <p:spPr>
            <a:xfrm>
              <a:off x="5033812" y="3301037"/>
              <a:ext cx="651614" cy="651614"/>
            </a:xfrm>
            <a:prstGeom prst="ellipse">
              <a:avLst/>
            </a:prstGeom>
            <a:solidFill>
              <a:srgbClr val="F5AD75"/>
            </a:soli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5169350" y="3458615"/>
              <a:ext cx="418598" cy="285346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403986" y="4862205"/>
            <a:ext cx="651614" cy="651614"/>
            <a:chOff x="4456262" y="4994920"/>
            <a:chExt cx="651614" cy="651614"/>
          </a:xfrm>
          <a:effectLst/>
        </p:grpSpPr>
        <p:sp>
          <p:nvSpPr>
            <p:cNvPr id="43" name="椭圆 42"/>
            <p:cNvSpPr/>
            <p:nvPr/>
          </p:nvSpPr>
          <p:spPr>
            <a:xfrm>
              <a:off x="4456262" y="4994920"/>
              <a:ext cx="651614" cy="651614"/>
            </a:xfrm>
            <a:prstGeom prst="ellipse">
              <a:avLst/>
            </a:prstGeom>
            <a:solidFill>
              <a:srgbClr val="E8363B"/>
            </a:soli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KSO_Shape"/>
            <p:cNvSpPr/>
            <p:nvPr/>
          </p:nvSpPr>
          <p:spPr bwMode="auto">
            <a:xfrm>
              <a:off x="4627580" y="5112011"/>
              <a:ext cx="329076" cy="417432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301811" y="1757184"/>
            <a:ext cx="3957109" cy="1361669"/>
            <a:chOff x="5303912" y="1720989"/>
            <a:chExt cx="3957109" cy="1361669"/>
          </a:xfrm>
        </p:grpSpPr>
        <p:sp>
          <p:nvSpPr>
            <p:cNvPr id="46" name="MH_SubTitle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5303912" y="1720989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r>
                <a:rPr lang="zh-CN" altLang="en-US" sz="2000" b="1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请输入文字</a:t>
              </a:r>
            </a:p>
          </p:txBody>
        </p:sp>
        <p:sp>
          <p:nvSpPr>
            <p:cNvPr id="47" name="Rectangle 5"/>
            <p:cNvSpPr/>
            <p:nvPr/>
          </p:nvSpPr>
          <p:spPr bwMode="auto">
            <a:xfrm>
              <a:off x="5412601" y="2270150"/>
              <a:ext cx="3848420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字以内。</a:t>
              </a:r>
              <a:endParaRPr lang="zh-CN" altLang="en-US" sz="12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Gill Sans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582893" y="3407454"/>
            <a:ext cx="3875487" cy="1313268"/>
            <a:chOff x="5820964" y="3390944"/>
            <a:chExt cx="3875487" cy="1313268"/>
          </a:xfrm>
        </p:grpSpPr>
        <p:sp>
          <p:nvSpPr>
            <p:cNvPr id="49" name="MH_SubTitle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5820964" y="3390944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eaLnBrk="1" hangingPunct="1"/>
              <a:r>
                <a:rPr lang="zh-CN" altLang="en-US" sz="2000" b="1" spc="3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请输入文字</a:t>
              </a:r>
              <a:endParaRPr lang="zh-CN" altLang="en-US" sz="20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5"/>
            <p:cNvSpPr/>
            <p:nvPr/>
          </p:nvSpPr>
          <p:spPr bwMode="auto">
            <a:xfrm>
              <a:off x="5910373" y="3891704"/>
              <a:ext cx="3786078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字以内。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203252" y="4894217"/>
            <a:ext cx="3852419" cy="1315019"/>
            <a:chOff x="5198378" y="5026932"/>
            <a:chExt cx="3852419" cy="1315019"/>
          </a:xfrm>
        </p:grpSpPr>
        <p:sp>
          <p:nvSpPr>
            <p:cNvPr id="52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5198378" y="5026932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 eaLnBrk="1" hangingPunct="1"/>
              <a:r>
                <a:rPr lang="zh-CN" altLang="en-US" sz="2000" b="1" spc="3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请输入文字</a:t>
              </a:r>
              <a:endParaRPr lang="zh-CN" altLang="en-US" sz="2000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Rectangle 5"/>
            <p:cNvSpPr/>
            <p:nvPr/>
          </p:nvSpPr>
          <p:spPr bwMode="auto">
            <a:xfrm>
              <a:off x="5302469" y="5529443"/>
              <a:ext cx="3748328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200" spc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sp>
        <p:nvSpPr>
          <p:cNvPr id="2" name="矩形 1"/>
          <p:cNvSpPr/>
          <p:nvPr/>
        </p:nvSpPr>
        <p:spPr>
          <a:xfrm>
            <a:off x="3396844" y="2739567"/>
            <a:ext cx="7347080" cy="3215629"/>
          </a:xfrm>
          <a:prstGeom prst="rect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835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977354" y="2071991"/>
            <a:ext cx="457200" cy="457200"/>
            <a:chOff x="7597302" y="2071991"/>
            <a:chExt cx="457200" cy="457200"/>
          </a:xfrm>
        </p:grpSpPr>
        <p:sp>
          <p:nvSpPr>
            <p:cNvPr id="6" name="椭圆 5"/>
            <p:cNvSpPr/>
            <p:nvPr/>
          </p:nvSpPr>
          <p:spPr>
            <a:xfrm>
              <a:off x="7597302" y="2071991"/>
              <a:ext cx="457200" cy="457200"/>
            </a:xfrm>
            <a:prstGeom prst="ellipse">
              <a:avLst/>
            </a:prstGeom>
            <a:solidFill>
              <a:srgbClr val="FEE3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椭圆 7"/>
            <p:cNvSpPr/>
            <p:nvPr/>
          </p:nvSpPr>
          <p:spPr>
            <a:xfrm>
              <a:off x="7691779" y="2165823"/>
              <a:ext cx="268246" cy="269537"/>
            </a:xfrm>
            <a:custGeom>
              <a:avLst/>
              <a:gdLst>
                <a:gd name="connsiteX0" fmla="*/ 119063 w 330200"/>
                <a:gd name="connsiteY0" fmla="*/ 203200 h 331788"/>
                <a:gd name="connsiteX1" fmla="*/ 137172 w 330200"/>
                <a:gd name="connsiteY1" fmla="*/ 203200 h 331788"/>
                <a:gd name="connsiteX2" fmla="*/ 153988 w 330200"/>
                <a:gd name="connsiteY2" fmla="*/ 229508 h 331788"/>
                <a:gd name="connsiteX3" fmla="*/ 153988 w 330200"/>
                <a:gd name="connsiteY3" fmla="*/ 249238 h 331788"/>
                <a:gd name="connsiteX4" fmla="*/ 119063 w 330200"/>
                <a:gd name="connsiteY4" fmla="*/ 203200 h 331788"/>
                <a:gd name="connsiteX5" fmla="*/ 176213 w 330200"/>
                <a:gd name="connsiteY5" fmla="*/ 158750 h 331788"/>
                <a:gd name="connsiteX6" fmla="*/ 211138 w 330200"/>
                <a:gd name="connsiteY6" fmla="*/ 203994 h 331788"/>
                <a:gd name="connsiteX7" fmla="*/ 176213 w 330200"/>
                <a:gd name="connsiteY7" fmla="*/ 249238 h 331788"/>
                <a:gd name="connsiteX8" fmla="*/ 176213 w 330200"/>
                <a:gd name="connsiteY8" fmla="*/ 229848 h 331788"/>
                <a:gd name="connsiteX9" fmla="*/ 193029 w 330200"/>
                <a:gd name="connsiteY9" fmla="*/ 203994 h 331788"/>
                <a:gd name="connsiteX10" fmla="*/ 176213 w 330200"/>
                <a:gd name="connsiteY10" fmla="*/ 178141 h 331788"/>
                <a:gd name="connsiteX11" fmla="*/ 176213 w 330200"/>
                <a:gd name="connsiteY11" fmla="*/ 158750 h 331788"/>
                <a:gd name="connsiteX12" fmla="*/ 176213 w 330200"/>
                <a:gd name="connsiteY12" fmla="*/ 82550 h 331788"/>
                <a:gd name="connsiteX13" fmla="*/ 211138 w 330200"/>
                <a:gd name="connsiteY13" fmla="*/ 128588 h 331788"/>
                <a:gd name="connsiteX14" fmla="*/ 193029 w 330200"/>
                <a:gd name="connsiteY14" fmla="*/ 128588 h 331788"/>
                <a:gd name="connsiteX15" fmla="*/ 176213 w 330200"/>
                <a:gd name="connsiteY15" fmla="*/ 102281 h 331788"/>
                <a:gd name="connsiteX16" fmla="*/ 176213 w 330200"/>
                <a:gd name="connsiteY16" fmla="*/ 82550 h 331788"/>
                <a:gd name="connsiteX17" fmla="*/ 153988 w 330200"/>
                <a:gd name="connsiteY17" fmla="*/ 82550 h 331788"/>
                <a:gd name="connsiteX18" fmla="*/ 153988 w 330200"/>
                <a:gd name="connsiteY18" fmla="*/ 101941 h 331788"/>
                <a:gd name="connsiteX19" fmla="*/ 137172 w 330200"/>
                <a:gd name="connsiteY19" fmla="*/ 127794 h 331788"/>
                <a:gd name="connsiteX20" fmla="*/ 153988 w 330200"/>
                <a:gd name="connsiteY20" fmla="*/ 153648 h 331788"/>
                <a:gd name="connsiteX21" fmla="*/ 153988 w 330200"/>
                <a:gd name="connsiteY21" fmla="*/ 173038 h 331788"/>
                <a:gd name="connsiteX22" fmla="*/ 119063 w 330200"/>
                <a:gd name="connsiteY22" fmla="*/ 127794 h 331788"/>
                <a:gd name="connsiteX23" fmla="*/ 153988 w 330200"/>
                <a:gd name="connsiteY23" fmla="*/ 82550 h 331788"/>
                <a:gd name="connsiteX24" fmla="*/ 157163 w 330200"/>
                <a:gd name="connsiteY24" fmla="*/ 76200 h 331788"/>
                <a:gd name="connsiteX25" fmla="*/ 173038 w 330200"/>
                <a:gd name="connsiteY25" fmla="*/ 76200 h 331788"/>
                <a:gd name="connsiteX26" fmla="*/ 173038 w 330200"/>
                <a:gd name="connsiteY26" fmla="*/ 255588 h 331788"/>
                <a:gd name="connsiteX27" fmla="*/ 157163 w 330200"/>
                <a:gd name="connsiteY27" fmla="*/ 255588 h 331788"/>
                <a:gd name="connsiteX28" fmla="*/ 165101 w 330200"/>
                <a:gd name="connsiteY28" fmla="*/ 33337 h 331788"/>
                <a:gd name="connsiteX29" fmla="*/ 33338 w 330200"/>
                <a:gd name="connsiteY29" fmla="*/ 165894 h 331788"/>
                <a:gd name="connsiteX30" fmla="*/ 165101 w 330200"/>
                <a:gd name="connsiteY30" fmla="*/ 298451 h 331788"/>
                <a:gd name="connsiteX31" fmla="*/ 296864 w 330200"/>
                <a:gd name="connsiteY31" fmla="*/ 165894 h 331788"/>
                <a:gd name="connsiteX32" fmla="*/ 165101 w 330200"/>
                <a:gd name="connsiteY32" fmla="*/ 33337 h 331788"/>
                <a:gd name="connsiteX33" fmla="*/ 165100 w 330200"/>
                <a:gd name="connsiteY33" fmla="*/ 30162 h 331788"/>
                <a:gd name="connsiteX34" fmla="*/ 301625 w 330200"/>
                <a:gd name="connsiteY34" fmla="*/ 165894 h 331788"/>
                <a:gd name="connsiteX35" fmla="*/ 165100 w 330200"/>
                <a:gd name="connsiteY35" fmla="*/ 301626 h 331788"/>
                <a:gd name="connsiteX36" fmla="*/ 28575 w 330200"/>
                <a:gd name="connsiteY36" fmla="*/ 165894 h 331788"/>
                <a:gd name="connsiteX37" fmla="*/ 165100 w 330200"/>
                <a:gd name="connsiteY37" fmla="*/ 30162 h 331788"/>
                <a:gd name="connsiteX38" fmla="*/ 165101 w 330200"/>
                <a:gd name="connsiteY38" fmla="*/ 15875 h 331788"/>
                <a:gd name="connsiteX39" fmla="*/ 14288 w 330200"/>
                <a:gd name="connsiteY39" fmla="*/ 165894 h 331788"/>
                <a:gd name="connsiteX40" fmla="*/ 165101 w 330200"/>
                <a:gd name="connsiteY40" fmla="*/ 315913 h 331788"/>
                <a:gd name="connsiteX41" fmla="*/ 315914 w 330200"/>
                <a:gd name="connsiteY41" fmla="*/ 165894 h 331788"/>
                <a:gd name="connsiteX42" fmla="*/ 165101 w 330200"/>
                <a:gd name="connsiteY42" fmla="*/ 15875 h 331788"/>
                <a:gd name="connsiteX43" fmla="*/ 165100 w 330200"/>
                <a:gd name="connsiteY43" fmla="*/ 0 h 331788"/>
                <a:gd name="connsiteX44" fmla="*/ 330200 w 330200"/>
                <a:gd name="connsiteY44" fmla="*/ 165894 h 331788"/>
                <a:gd name="connsiteX45" fmla="*/ 165100 w 330200"/>
                <a:gd name="connsiteY45" fmla="*/ 331788 h 331788"/>
                <a:gd name="connsiteX46" fmla="*/ 0 w 330200"/>
                <a:gd name="connsiteY46" fmla="*/ 165894 h 331788"/>
                <a:gd name="connsiteX47" fmla="*/ 165100 w 330200"/>
                <a:gd name="connsiteY47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30200" h="331788">
                  <a:moveTo>
                    <a:pt x="119063" y="203200"/>
                  </a:moveTo>
                  <a:cubicBezTo>
                    <a:pt x="119063" y="203200"/>
                    <a:pt x="119063" y="203200"/>
                    <a:pt x="137172" y="203200"/>
                  </a:cubicBezTo>
                  <a:cubicBezTo>
                    <a:pt x="137172" y="215039"/>
                    <a:pt x="143640" y="225562"/>
                    <a:pt x="153988" y="229508"/>
                  </a:cubicBezTo>
                  <a:lnTo>
                    <a:pt x="153988" y="249238"/>
                  </a:lnTo>
                  <a:cubicBezTo>
                    <a:pt x="133292" y="243977"/>
                    <a:pt x="119063" y="225562"/>
                    <a:pt x="119063" y="203200"/>
                  </a:cubicBezTo>
                  <a:close/>
                  <a:moveTo>
                    <a:pt x="176213" y="158750"/>
                  </a:moveTo>
                  <a:cubicBezTo>
                    <a:pt x="196909" y="163921"/>
                    <a:pt x="211138" y="182019"/>
                    <a:pt x="211138" y="203994"/>
                  </a:cubicBezTo>
                  <a:cubicBezTo>
                    <a:pt x="211138" y="225970"/>
                    <a:pt x="196909" y="244068"/>
                    <a:pt x="176213" y="249238"/>
                  </a:cubicBezTo>
                  <a:cubicBezTo>
                    <a:pt x="176213" y="249238"/>
                    <a:pt x="176213" y="249238"/>
                    <a:pt x="176213" y="229848"/>
                  </a:cubicBezTo>
                  <a:cubicBezTo>
                    <a:pt x="186561" y="225970"/>
                    <a:pt x="193029" y="215628"/>
                    <a:pt x="193029" y="203994"/>
                  </a:cubicBezTo>
                  <a:cubicBezTo>
                    <a:pt x="193029" y="192360"/>
                    <a:pt x="186561" y="183311"/>
                    <a:pt x="176213" y="178141"/>
                  </a:cubicBezTo>
                  <a:cubicBezTo>
                    <a:pt x="176213" y="178141"/>
                    <a:pt x="176213" y="178141"/>
                    <a:pt x="176213" y="158750"/>
                  </a:cubicBezTo>
                  <a:close/>
                  <a:moveTo>
                    <a:pt x="176213" y="82550"/>
                  </a:moveTo>
                  <a:cubicBezTo>
                    <a:pt x="196909" y="87812"/>
                    <a:pt x="211138" y="106227"/>
                    <a:pt x="211138" y="128588"/>
                  </a:cubicBezTo>
                  <a:cubicBezTo>
                    <a:pt x="211138" y="128588"/>
                    <a:pt x="211138" y="128588"/>
                    <a:pt x="193029" y="128588"/>
                  </a:cubicBezTo>
                  <a:cubicBezTo>
                    <a:pt x="193029" y="116750"/>
                    <a:pt x="186561" y="106227"/>
                    <a:pt x="176213" y="102281"/>
                  </a:cubicBezTo>
                  <a:cubicBezTo>
                    <a:pt x="176213" y="102281"/>
                    <a:pt x="176213" y="102281"/>
                    <a:pt x="176213" y="82550"/>
                  </a:cubicBezTo>
                  <a:close/>
                  <a:moveTo>
                    <a:pt x="153988" y="82550"/>
                  </a:moveTo>
                  <a:cubicBezTo>
                    <a:pt x="153988" y="82550"/>
                    <a:pt x="153988" y="82550"/>
                    <a:pt x="153988" y="101941"/>
                  </a:cubicBezTo>
                  <a:cubicBezTo>
                    <a:pt x="143640" y="105819"/>
                    <a:pt x="137172" y="116160"/>
                    <a:pt x="137172" y="127794"/>
                  </a:cubicBezTo>
                  <a:cubicBezTo>
                    <a:pt x="137172" y="139428"/>
                    <a:pt x="143640" y="148477"/>
                    <a:pt x="153988" y="153648"/>
                  </a:cubicBezTo>
                  <a:cubicBezTo>
                    <a:pt x="153988" y="153648"/>
                    <a:pt x="153988" y="153648"/>
                    <a:pt x="153988" y="173038"/>
                  </a:cubicBezTo>
                  <a:cubicBezTo>
                    <a:pt x="133292" y="167868"/>
                    <a:pt x="119063" y="149770"/>
                    <a:pt x="119063" y="127794"/>
                  </a:cubicBezTo>
                  <a:cubicBezTo>
                    <a:pt x="119063" y="105819"/>
                    <a:pt x="133292" y="87721"/>
                    <a:pt x="153988" y="82550"/>
                  </a:cubicBezTo>
                  <a:close/>
                  <a:moveTo>
                    <a:pt x="157163" y="76200"/>
                  </a:moveTo>
                  <a:lnTo>
                    <a:pt x="173038" y="76200"/>
                  </a:lnTo>
                  <a:lnTo>
                    <a:pt x="173038" y="255588"/>
                  </a:lnTo>
                  <a:lnTo>
                    <a:pt x="157163" y="255588"/>
                  </a:lnTo>
                  <a:close/>
                  <a:moveTo>
                    <a:pt x="165101" y="33337"/>
                  </a:moveTo>
                  <a:cubicBezTo>
                    <a:pt x="92330" y="33337"/>
                    <a:pt x="33338" y="92685"/>
                    <a:pt x="33338" y="165894"/>
                  </a:cubicBezTo>
                  <a:cubicBezTo>
                    <a:pt x="33338" y="239103"/>
                    <a:pt x="92330" y="298451"/>
                    <a:pt x="165101" y="298451"/>
                  </a:cubicBezTo>
                  <a:cubicBezTo>
                    <a:pt x="237872" y="298451"/>
                    <a:pt x="296864" y="239103"/>
                    <a:pt x="296864" y="165894"/>
                  </a:cubicBezTo>
                  <a:cubicBezTo>
                    <a:pt x="296864" y="92685"/>
                    <a:pt x="237872" y="33337"/>
                    <a:pt x="165101" y="33337"/>
                  </a:cubicBezTo>
                  <a:close/>
                  <a:moveTo>
                    <a:pt x="165100" y="30162"/>
                  </a:moveTo>
                  <a:cubicBezTo>
                    <a:pt x="240501" y="30162"/>
                    <a:pt x="301625" y="90931"/>
                    <a:pt x="301625" y="165894"/>
                  </a:cubicBezTo>
                  <a:cubicBezTo>
                    <a:pt x="301625" y="240857"/>
                    <a:pt x="240501" y="301626"/>
                    <a:pt x="165100" y="301626"/>
                  </a:cubicBezTo>
                  <a:cubicBezTo>
                    <a:pt x="89699" y="301626"/>
                    <a:pt x="28575" y="240857"/>
                    <a:pt x="28575" y="165894"/>
                  </a:cubicBezTo>
                  <a:cubicBezTo>
                    <a:pt x="28575" y="90931"/>
                    <a:pt x="89699" y="30162"/>
                    <a:pt x="165100" y="30162"/>
                  </a:cubicBezTo>
                  <a:close/>
                  <a:moveTo>
                    <a:pt x="165101" y="15875"/>
                  </a:moveTo>
                  <a:cubicBezTo>
                    <a:pt x="81809" y="15875"/>
                    <a:pt x="14288" y="83041"/>
                    <a:pt x="14288" y="165894"/>
                  </a:cubicBezTo>
                  <a:cubicBezTo>
                    <a:pt x="14288" y="248747"/>
                    <a:pt x="81809" y="315913"/>
                    <a:pt x="165101" y="315913"/>
                  </a:cubicBezTo>
                  <a:cubicBezTo>
                    <a:pt x="248393" y="315913"/>
                    <a:pt x="315914" y="248747"/>
                    <a:pt x="315914" y="165894"/>
                  </a:cubicBezTo>
                  <a:cubicBezTo>
                    <a:pt x="315914" y="83041"/>
                    <a:pt x="248393" y="15875"/>
                    <a:pt x="165101" y="1587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4273"/>
                    <a:pt x="330200" y="165894"/>
                  </a:cubicBezTo>
                  <a:cubicBezTo>
                    <a:pt x="330200" y="257515"/>
                    <a:pt x="256282" y="331788"/>
                    <a:pt x="165100" y="331788"/>
                  </a:cubicBezTo>
                  <a:cubicBezTo>
                    <a:pt x="73918" y="331788"/>
                    <a:pt x="0" y="257515"/>
                    <a:pt x="0" y="165894"/>
                  </a:cubicBezTo>
                  <a:cubicBezTo>
                    <a:pt x="0" y="74273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71714" y="2071356"/>
            <a:ext cx="457200" cy="457200"/>
            <a:chOff x="7597302" y="2071991"/>
            <a:chExt cx="457200" cy="457200"/>
          </a:xfrm>
        </p:grpSpPr>
        <p:sp>
          <p:nvSpPr>
            <p:cNvPr id="9" name="椭圆 8"/>
            <p:cNvSpPr/>
            <p:nvPr/>
          </p:nvSpPr>
          <p:spPr>
            <a:xfrm>
              <a:off x="7597302" y="2071991"/>
              <a:ext cx="457200" cy="457200"/>
            </a:xfrm>
            <a:prstGeom prst="ellipse">
              <a:avLst/>
            </a:prstGeom>
            <a:solidFill>
              <a:srgbClr val="F5AD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椭圆 11"/>
            <p:cNvSpPr/>
            <p:nvPr/>
          </p:nvSpPr>
          <p:spPr>
            <a:xfrm>
              <a:off x="7691134" y="2165823"/>
              <a:ext cx="269537" cy="269537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164804" y="2071991"/>
            <a:ext cx="457200" cy="457200"/>
            <a:chOff x="7597302" y="2071991"/>
            <a:chExt cx="457200" cy="457200"/>
          </a:xfrm>
        </p:grpSpPr>
        <p:sp>
          <p:nvSpPr>
            <p:cNvPr id="12" name="椭圆 11"/>
            <p:cNvSpPr/>
            <p:nvPr/>
          </p:nvSpPr>
          <p:spPr>
            <a:xfrm>
              <a:off x="7597302" y="2071991"/>
              <a:ext cx="457200" cy="457200"/>
            </a:xfrm>
            <a:prstGeom prst="ellipse">
              <a:avLst/>
            </a:prstGeom>
            <a:solidFill>
              <a:srgbClr val="99D2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椭圆 14"/>
            <p:cNvSpPr/>
            <p:nvPr/>
          </p:nvSpPr>
          <p:spPr>
            <a:xfrm>
              <a:off x="7691134" y="2191616"/>
              <a:ext cx="269537" cy="217950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22991" y="2933793"/>
            <a:ext cx="5745373" cy="3087325"/>
            <a:chOff x="2414254" y="1834568"/>
            <a:chExt cx="5745373" cy="3087325"/>
          </a:xfrm>
        </p:grpSpPr>
        <p:sp>
          <p:nvSpPr>
            <p:cNvPr id="15" name="TextBox 11"/>
            <p:cNvSpPr txBox="1"/>
            <p:nvPr/>
          </p:nvSpPr>
          <p:spPr>
            <a:xfrm>
              <a:off x="2541254" y="2336570"/>
              <a:ext cx="5618373" cy="2585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FC83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点击添加相关标题文字，点击添加相关标题文字，点击添加相关标题文字，点击添加相关标题文字点击添加相关标题文字，点击添加相关标题文字，点击添加相关标题文字，点击添加相关标题文字</a:t>
              </a:r>
              <a:endParaRPr lang="en-GB" altLang="zh-CN" sz="1400" dirty="0">
                <a:solidFill>
                  <a:srgbClr val="FFC83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FC83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endParaRPr lang="en-GB" altLang="zh-CN" sz="1400" dirty="0">
                <a:solidFill>
                  <a:srgbClr val="FFC83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FC83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endParaRPr lang="en-GB" altLang="zh-CN" sz="1400" dirty="0">
                <a:solidFill>
                  <a:srgbClr val="FFC83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lvl="0">
                <a:lnSpc>
                  <a:spcPct val="150000"/>
                </a:lnSpc>
              </a:pPr>
              <a:endParaRPr lang="en-GB" altLang="zh-CN" sz="1400" dirty="0">
                <a:solidFill>
                  <a:srgbClr val="FFC83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2414254" y="1834568"/>
              <a:ext cx="2449035" cy="307777"/>
            </a:xfrm>
            <a:prstGeom prst="rect">
              <a:avLst/>
            </a:prstGeom>
          </p:spPr>
          <p:txBody>
            <a:bodyPr vert="horz" lIns="91425" tIns="45713" rIns="91425" bIns="45713" rtlCol="0" anchor="t">
              <a:noAutofit/>
            </a:bodyPr>
            <a:lstStyle>
              <a:defPPr>
                <a:defRPr lang="zh-CN"/>
              </a:defPPr>
              <a:lvl1pPr indent="0" algn="just" defTabSz="457200">
                <a:spcBef>
                  <a:spcPts val="0"/>
                </a:spcBef>
                <a:spcAft>
                  <a:spcPts val="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b="1" cap="none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2pPr>
              <a:lvl3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3pPr>
              <a:lvl4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4pPr>
              <a:lvl5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5pPr>
              <a:lvl6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6pPr>
              <a:lvl7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7pPr>
              <a:lvl8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8pPr>
              <a:lvl9pPr indent="0" algn="ctr" defTabSz="457200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cap="none">
                  <a:solidFill>
                    <a:schemeClr val="tx1">
                      <a:tint val="75000"/>
                    </a:schemeClr>
                  </a:solidFill>
                  <a:effectLst/>
                </a:defRPr>
              </a:lvl9pPr>
            </a:lstStyle>
            <a:p>
              <a:r>
                <a:rPr lang="zh-CN" altLang="en-US" dirty="0">
                  <a:solidFill>
                    <a:srgbClr val="FFC835"/>
                  </a:solidFill>
                </a:rPr>
                <a:t>标题文字添加</a:t>
              </a:r>
            </a:p>
          </p:txBody>
        </p:sp>
      </p:grpSp>
      <p:pic>
        <p:nvPicPr>
          <p:cNvPr id="17" name="图片占位符 32" descr="E:\ppt创作\新建文件夹 (4)\未完成\7\f16d65b6d052de682da0909a57fc07e9.pngf16d65b6d052de682da0909a57fc07e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1601" y="2008060"/>
            <a:ext cx="2776911" cy="27768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grpSp>
        <p:nvGrpSpPr>
          <p:cNvPr id="1059" name="Group 17"/>
          <p:cNvGrpSpPr/>
          <p:nvPr/>
        </p:nvGrpSpPr>
        <p:grpSpPr>
          <a:xfrm>
            <a:off x="1467896" y="1909538"/>
            <a:ext cx="2770784" cy="1208212"/>
            <a:chOff x="515135" y="4146958"/>
            <a:chExt cx="2504136" cy="1208279"/>
          </a:xfrm>
        </p:grpSpPr>
        <p:sp>
          <p:nvSpPr>
            <p:cNvPr id="1060" name="TextBox 18"/>
            <p:cNvSpPr txBox="1"/>
            <p:nvPr/>
          </p:nvSpPr>
          <p:spPr>
            <a:xfrm>
              <a:off x="515135" y="4146958"/>
              <a:ext cx="1853224" cy="42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 </a:t>
              </a:r>
            </a:p>
          </p:txBody>
        </p:sp>
        <p:sp>
          <p:nvSpPr>
            <p:cNvPr id="1061" name="Rectangle 19"/>
            <p:cNvSpPr/>
            <p:nvPr/>
          </p:nvSpPr>
          <p:spPr>
            <a:xfrm>
              <a:off x="524314" y="4598065"/>
              <a:ext cx="2494957" cy="757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详细内容</a:t>
              </a:r>
              <a:r>
                <a:rPr lang="en-US" altLang="zh-CN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……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  <p:grpSp>
        <p:nvGrpSpPr>
          <p:cNvPr id="1064" name="Group 32"/>
          <p:cNvGrpSpPr/>
          <p:nvPr/>
        </p:nvGrpSpPr>
        <p:grpSpPr>
          <a:xfrm>
            <a:off x="1467896" y="4670280"/>
            <a:ext cx="2678482" cy="1236655"/>
            <a:chOff x="515135" y="4146958"/>
            <a:chExt cx="2420717" cy="1236724"/>
          </a:xfrm>
        </p:grpSpPr>
        <p:sp>
          <p:nvSpPr>
            <p:cNvPr id="1065" name="TextBox 33"/>
            <p:cNvSpPr txBox="1"/>
            <p:nvPr/>
          </p:nvSpPr>
          <p:spPr>
            <a:xfrm>
              <a:off x="515135" y="4146958"/>
              <a:ext cx="1853224" cy="42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 </a:t>
              </a:r>
            </a:p>
          </p:txBody>
        </p:sp>
        <p:sp>
          <p:nvSpPr>
            <p:cNvPr id="1066" name="Rectangle 34"/>
            <p:cNvSpPr/>
            <p:nvPr/>
          </p:nvSpPr>
          <p:spPr>
            <a:xfrm>
              <a:off x="533460" y="4626510"/>
              <a:ext cx="2402392" cy="757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详细内容</a:t>
              </a:r>
              <a:r>
                <a:rPr lang="en-US" altLang="zh-CN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……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  <p:grpSp>
        <p:nvGrpSpPr>
          <p:cNvPr id="1067" name="Group 35"/>
          <p:cNvGrpSpPr/>
          <p:nvPr/>
        </p:nvGrpSpPr>
        <p:grpSpPr>
          <a:xfrm>
            <a:off x="1467896" y="3283417"/>
            <a:ext cx="2690205" cy="1221197"/>
            <a:chOff x="509993" y="4146958"/>
            <a:chExt cx="2431311" cy="1221265"/>
          </a:xfrm>
        </p:grpSpPr>
        <p:sp>
          <p:nvSpPr>
            <p:cNvPr id="1068" name="TextBox 36"/>
            <p:cNvSpPr txBox="1"/>
            <p:nvPr/>
          </p:nvSpPr>
          <p:spPr>
            <a:xfrm>
              <a:off x="515135" y="4146958"/>
              <a:ext cx="1853224" cy="42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 </a:t>
              </a:r>
            </a:p>
          </p:txBody>
        </p:sp>
        <p:sp>
          <p:nvSpPr>
            <p:cNvPr id="1069" name="Rectangle 37"/>
            <p:cNvSpPr/>
            <p:nvPr/>
          </p:nvSpPr>
          <p:spPr>
            <a:xfrm>
              <a:off x="509993" y="4611051"/>
              <a:ext cx="2431311" cy="757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详细内容</a:t>
              </a:r>
              <a:r>
                <a:rPr lang="en-US" altLang="zh-CN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……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  <p:grpSp>
        <p:nvGrpSpPr>
          <p:cNvPr id="1083" name="Group 3"/>
          <p:cNvGrpSpPr/>
          <p:nvPr/>
        </p:nvGrpSpPr>
        <p:grpSpPr>
          <a:xfrm>
            <a:off x="8219916" y="2889781"/>
            <a:ext cx="3372618" cy="1614585"/>
            <a:chOff x="8461641" y="1680432"/>
            <a:chExt cx="3372988" cy="1614675"/>
          </a:xfrm>
        </p:grpSpPr>
        <p:sp>
          <p:nvSpPr>
            <p:cNvPr id="1084" name="Rectangle 59"/>
            <p:cNvSpPr/>
            <p:nvPr/>
          </p:nvSpPr>
          <p:spPr>
            <a:xfrm>
              <a:off x="8461641" y="1680432"/>
              <a:ext cx="3372988" cy="1614675"/>
            </a:xfrm>
            <a:prstGeom prst="rect">
              <a:avLst/>
            </a:prstGeom>
            <a:solidFill>
              <a:srgbClr val="FEE39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TextBox 60"/>
            <p:cNvSpPr txBox="1"/>
            <p:nvPr/>
          </p:nvSpPr>
          <p:spPr>
            <a:xfrm>
              <a:off x="8728952" y="1851992"/>
              <a:ext cx="2050786" cy="429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</a:p>
          </p:txBody>
        </p:sp>
        <p:sp>
          <p:nvSpPr>
            <p:cNvPr id="1086" name="Rectangle 61"/>
            <p:cNvSpPr/>
            <p:nvPr/>
          </p:nvSpPr>
          <p:spPr>
            <a:xfrm>
              <a:off x="8701390" y="2281877"/>
              <a:ext cx="2482640" cy="757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详细内容</a:t>
              </a:r>
              <a:r>
                <a:rPr lang="en-US" altLang="zh-CN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……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xmlns="" id="{BF04C35A-9E99-4CAD-B553-03922CA285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4281354"/>
              </p:ext>
            </p:extLst>
          </p:nvPr>
        </p:nvGraphicFramePr>
        <p:xfrm>
          <a:off x="2032000" y="1432560"/>
          <a:ext cx="6835775" cy="4705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425142" y="2189792"/>
            <a:ext cx="2396156" cy="1110091"/>
            <a:chOff x="774182" y="2286000"/>
            <a:chExt cx="2396156" cy="1110091"/>
          </a:xfrm>
        </p:grpSpPr>
        <p:sp>
          <p:nvSpPr>
            <p:cNvPr id="27" name="等腰三角形 26"/>
            <p:cNvSpPr/>
            <p:nvPr/>
          </p:nvSpPr>
          <p:spPr>
            <a:xfrm flipV="1">
              <a:off x="1658740" y="2286000"/>
              <a:ext cx="466192" cy="32339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66213" y="2758393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74182" y="2749760"/>
              <a:ext cx="23961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46166" y="2189792"/>
            <a:ext cx="2396156" cy="1110091"/>
            <a:chOff x="774182" y="2286000"/>
            <a:chExt cx="2396156" cy="1110091"/>
          </a:xfrm>
        </p:grpSpPr>
        <p:sp>
          <p:nvSpPr>
            <p:cNvPr id="31" name="等腰三角形 30"/>
            <p:cNvSpPr/>
            <p:nvPr/>
          </p:nvSpPr>
          <p:spPr>
            <a:xfrm flipV="1">
              <a:off x="1658740" y="2286000"/>
              <a:ext cx="466192" cy="32339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966213" y="2758393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74182" y="2749760"/>
              <a:ext cx="23961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25142" y="4206026"/>
            <a:ext cx="2396156" cy="1110091"/>
            <a:chOff x="774182" y="2286000"/>
            <a:chExt cx="2396156" cy="1110091"/>
          </a:xfrm>
        </p:grpSpPr>
        <p:sp>
          <p:nvSpPr>
            <p:cNvPr id="35" name="等腰三角形 34"/>
            <p:cNvSpPr/>
            <p:nvPr/>
          </p:nvSpPr>
          <p:spPr>
            <a:xfrm flipV="1">
              <a:off x="1658740" y="2286000"/>
              <a:ext cx="466192" cy="32339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966213" y="2758393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774182" y="2749760"/>
              <a:ext cx="23961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046166" y="4206026"/>
            <a:ext cx="2396156" cy="1110091"/>
            <a:chOff x="774182" y="2286000"/>
            <a:chExt cx="2396156" cy="1110091"/>
          </a:xfrm>
        </p:grpSpPr>
        <p:sp>
          <p:nvSpPr>
            <p:cNvPr id="39" name="等腰三角形 38"/>
            <p:cNvSpPr/>
            <p:nvPr/>
          </p:nvSpPr>
          <p:spPr>
            <a:xfrm flipV="1">
              <a:off x="1658740" y="2286000"/>
              <a:ext cx="466192" cy="32339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966213" y="2758393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74182" y="2749760"/>
              <a:ext cx="23961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pic>
        <p:nvPicPr>
          <p:cNvPr id="44" name="图片 43" descr="13"/>
          <p:cNvPicPr>
            <a:picLocks noChangeAspect="1"/>
          </p:cNvPicPr>
          <p:nvPr/>
        </p:nvPicPr>
        <p:blipFill>
          <a:blip r:embed="rId3"/>
          <a:srcRect r="70293" b="46988"/>
          <a:stretch>
            <a:fillRect/>
          </a:stretch>
        </p:blipFill>
        <p:spPr>
          <a:xfrm>
            <a:off x="0" y="30637"/>
            <a:ext cx="3723005" cy="2422525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xmlns="" id="{3C0274F9-39D5-465D-AB93-8BDFD0135B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677" y="2305491"/>
            <a:ext cx="1304547" cy="1271019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xmlns="" id="{2614CB6E-03AC-471E-8B41-878978845E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240" y="2351490"/>
            <a:ext cx="1269352" cy="1284499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xmlns="" id="{7BEAB021-A29E-4EF4-88CA-6DAD6817FC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677" y="4365061"/>
            <a:ext cx="1362459" cy="1255779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xmlns="" id="{FB21ACBF-688B-47B2-834D-FAEB64C4CB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744" y="4371156"/>
            <a:ext cx="1252731" cy="12435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83814D5-36AF-4E58-984E-9F4CA4CCC5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658" y="410845"/>
            <a:ext cx="6472923" cy="5194054"/>
          </a:xfrm>
          <a:prstGeom prst="rect">
            <a:avLst/>
          </a:prstGeom>
        </p:spPr>
      </p:pic>
      <p:pic>
        <p:nvPicPr>
          <p:cNvPr id="33" name="图片 32" descr="11"/>
          <p:cNvPicPr>
            <a:picLocks noChangeAspect="1"/>
          </p:cNvPicPr>
          <p:nvPr/>
        </p:nvPicPr>
        <p:blipFill>
          <a:blip r:embed="rId4"/>
          <a:srcRect l="2714" t="36257" r="80106" b="914"/>
          <a:stretch>
            <a:fillRect/>
          </a:stretch>
        </p:blipFill>
        <p:spPr>
          <a:xfrm>
            <a:off x="8660765" y="2840990"/>
            <a:ext cx="3063875" cy="36061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974086" y="1552982"/>
            <a:ext cx="460895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第四节</a:t>
            </a:r>
            <a:endParaRPr lang="en-US" altLang="zh-CN" sz="115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DD387BA-F090-4B2E-84AA-70603959A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" y="3890399"/>
            <a:ext cx="3429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4041753" y="2143744"/>
            <a:ext cx="6467628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5028477" y="3303734"/>
            <a:ext cx="5480905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2660940" y="4463726"/>
            <a:ext cx="7848441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041753" y="5623718"/>
            <a:ext cx="6467628" cy="0"/>
          </a:xfrm>
          <a:prstGeom prst="line">
            <a:avLst/>
          </a:prstGeom>
          <a:ln w="3175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815056" y="1718433"/>
            <a:ext cx="4839301" cy="1015653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447207" y="2900715"/>
            <a:ext cx="4737324" cy="983016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4" name="矩形 33"/>
          <p:cNvSpPr/>
          <p:nvPr/>
        </p:nvSpPr>
        <p:spPr>
          <a:xfrm>
            <a:off x="5415054" y="4060704"/>
            <a:ext cx="4856788" cy="983016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5" name="矩形 34"/>
          <p:cNvSpPr/>
          <p:nvPr/>
        </p:nvSpPr>
        <p:spPr>
          <a:xfrm>
            <a:off x="4815056" y="5194556"/>
            <a:ext cx="4771028" cy="983016"/>
          </a:xfrm>
          <a:prstGeom prst="rect">
            <a:avLst/>
          </a:prstGeom>
        </p:spPr>
        <p:txBody>
          <a:bodyPr wrap="square" lIns="91432" tIns="45715" rIns="91432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xmlns="" id="{DC93F75A-6454-4916-990E-86F3520EF0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3052642"/>
              </p:ext>
            </p:extLst>
          </p:nvPr>
        </p:nvGraphicFramePr>
        <p:xfrm>
          <a:off x="833806" y="631829"/>
          <a:ext cx="4226749" cy="6014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2" grpId="0"/>
      <p:bldP spid="33" grpId="0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13"/>
          <p:cNvPicPr>
            <a:picLocks noChangeAspect="1"/>
          </p:cNvPicPr>
          <p:nvPr/>
        </p:nvPicPr>
        <p:blipFill>
          <a:blip r:embed="rId3"/>
          <a:srcRect r="70293" b="46988"/>
          <a:stretch>
            <a:fillRect/>
          </a:stretch>
        </p:blipFill>
        <p:spPr>
          <a:xfrm>
            <a:off x="-10795" y="635"/>
            <a:ext cx="3723005" cy="2422525"/>
          </a:xfrm>
          <a:prstGeom prst="rect">
            <a:avLst/>
          </a:prstGeom>
        </p:spPr>
      </p:pic>
      <p:grpSp>
        <p:nvGrpSpPr>
          <p:cNvPr id="67" name="Group 16"/>
          <p:cNvGrpSpPr/>
          <p:nvPr/>
        </p:nvGrpSpPr>
        <p:grpSpPr>
          <a:xfrm>
            <a:off x="4254197" y="863813"/>
            <a:ext cx="3335987" cy="1001654"/>
            <a:chOff x="-18982" y="2420680"/>
            <a:chExt cx="3336352" cy="1001706"/>
          </a:xfrm>
        </p:grpSpPr>
        <p:sp>
          <p:nvSpPr>
            <p:cNvPr id="85" name="TextBox 153"/>
            <p:cNvSpPr txBox="1"/>
            <p:nvPr/>
          </p:nvSpPr>
          <p:spPr>
            <a:xfrm>
              <a:off x="920210" y="2420680"/>
              <a:ext cx="2339358" cy="4973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86" name="Rectangle 154"/>
            <p:cNvSpPr/>
            <p:nvPr/>
          </p:nvSpPr>
          <p:spPr>
            <a:xfrm>
              <a:off x="-18982" y="2886827"/>
              <a:ext cx="3336352" cy="535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68" name="Group 155"/>
          <p:cNvGrpSpPr/>
          <p:nvPr/>
        </p:nvGrpSpPr>
        <p:grpSpPr>
          <a:xfrm>
            <a:off x="6181819" y="481599"/>
            <a:ext cx="277617" cy="276804"/>
            <a:chOff x="2138511" y="2464802"/>
            <a:chExt cx="354012" cy="352956"/>
          </a:xfrm>
          <a:solidFill>
            <a:schemeClr val="bg1"/>
          </a:solidFill>
        </p:grpSpPr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17"/>
          <p:cNvGrpSpPr/>
          <p:nvPr/>
        </p:nvGrpSpPr>
        <p:grpSpPr>
          <a:xfrm>
            <a:off x="1073896" y="2185993"/>
            <a:ext cx="3378852" cy="990043"/>
            <a:chOff x="-97212" y="3727175"/>
            <a:chExt cx="3379222" cy="990095"/>
          </a:xfrm>
        </p:grpSpPr>
        <p:sp>
          <p:nvSpPr>
            <p:cNvPr id="91" name="TextBox 158"/>
            <p:cNvSpPr txBox="1"/>
            <p:nvPr/>
          </p:nvSpPr>
          <p:spPr>
            <a:xfrm>
              <a:off x="1099768" y="3727175"/>
              <a:ext cx="1980246" cy="461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92" name="Rectangle 159"/>
            <p:cNvSpPr/>
            <p:nvPr/>
          </p:nvSpPr>
          <p:spPr>
            <a:xfrm>
              <a:off x="-97212" y="4181711"/>
              <a:ext cx="3379222" cy="535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70" name="Group 160"/>
          <p:cNvGrpSpPr/>
          <p:nvPr/>
        </p:nvGrpSpPr>
        <p:grpSpPr>
          <a:xfrm>
            <a:off x="3005441" y="1756927"/>
            <a:ext cx="277617" cy="276804"/>
            <a:chOff x="2138511" y="2464802"/>
            <a:chExt cx="354012" cy="352956"/>
          </a:xfrm>
          <a:solidFill>
            <a:schemeClr val="bg1"/>
          </a:solidFill>
        </p:grpSpPr>
        <p:sp>
          <p:nvSpPr>
            <p:cNvPr id="94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8"/>
          <p:cNvGrpSpPr/>
          <p:nvPr/>
        </p:nvGrpSpPr>
        <p:grpSpPr>
          <a:xfrm>
            <a:off x="1168624" y="4794270"/>
            <a:ext cx="3409863" cy="935143"/>
            <a:chOff x="65723" y="5455047"/>
            <a:chExt cx="3410236" cy="935193"/>
          </a:xfrm>
        </p:grpSpPr>
        <p:sp>
          <p:nvSpPr>
            <p:cNvPr id="97" name="TextBox 163"/>
            <p:cNvSpPr txBox="1"/>
            <p:nvPr/>
          </p:nvSpPr>
          <p:spPr>
            <a:xfrm>
              <a:off x="1136601" y="5455047"/>
              <a:ext cx="2339358" cy="497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98" name="Rectangle 164"/>
            <p:cNvSpPr/>
            <p:nvPr/>
          </p:nvSpPr>
          <p:spPr>
            <a:xfrm>
              <a:off x="65723" y="5854680"/>
              <a:ext cx="3237794" cy="5355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72" name="Group 165"/>
          <p:cNvGrpSpPr/>
          <p:nvPr/>
        </p:nvGrpSpPr>
        <p:grpSpPr>
          <a:xfrm>
            <a:off x="3035224" y="4441006"/>
            <a:ext cx="277617" cy="276804"/>
            <a:chOff x="2138511" y="2464802"/>
            <a:chExt cx="354012" cy="352956"/>
          </a:xfrm>
          <a:solidFill>
            <a:schemeClr val="bg1"/>
          </a:solidFill>
        </p:grpSpPr>
        <p:sp>
          <p:nvSpPr>
            <p:cNvPr id="10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Group 19"/>
          <p:cNvGrpSpPr/>
          <p:nvPr/>
        </p:nvGrpSpPr>
        <p:grpSpPr>
          <a:xfrm>
            <a:off x="8279576" y="2825365"/>
            <a:ext cx="3309933" cy="955799"/>
            <a:chOff x="8997582" y="2182305"/>
            <a:chExt cx="3310295" cy="955849"/>
          </a:xfrm>
        </p:grpSpPr>
        <p:sp>
          <p:nvSpPr>
            <p:cNvPr id="103" name="TextBox 286"/>
            <p:cNvSpPr txBox="1"/>
            <p:nvPr/>
          </p:nvSpPr>
          <p:spPr>
            <a:xfrm>
              <a:off x="8997582" y="2182305"/>
              <a:ext cx="1980246" cy="461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04" name="Rectangle 287"/>
            <p:cNvSpPr/>
            <p:nvPr/>
          </p:nvSpPr>
          <p:spPr>
            <a:xfrm>
              <a:off x="9052048" y="2602595"/>
              <a:ext cx="3255829" cy="535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74" name="Group 288"/>
          <p:cNvGrpSpPr/>
          <p:nvPr/>
        </p:nvGrpSpPr>
        <p:grpSpPr>
          <a:xfrm>
            <a:off x="9178019" y="2560881"/>
            <a:ext cx="277617" cy="276804"/>
            <a:chOff x="2138511" y="2464802"/>
            <a:chExt cx="354012" cy="352956"/>
          </a:xfrm>
          <a:solidFill>
            <a:schemeClr val="bg1"/>
          </a:solidFill>
        </p:grpSpPr>
        <p:sp>
          <p:nvSpPr>
            <p:cNvPr id="106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20"/>
          <p:cNvGrpSpPr/>
          <p:nvPr/>
        </p:nvGrpSpPr>
        <p:grpSpPr>
          <a:xfrm>
            <a:off x="8279576" y="4898441"/>
            <a:ext cx="2383976" cy="1191679"/>
            <a:chOff x="9107134" y="3746997"/>
            <a:chExt cx="2384237" cy="1191742"/>
          </a:xfrm>
        </p:grpSpPr>
        <p:sp>
          <p:nvSpPr>
            <p:cNvPr id="109" name="TextBox 291"/>
            <p:cNvSpPr txBox="1"/>
            <p:nvPr/>
          </p:nvSpPr>
          <p:spPr>
            <a:xfrm>
              <a:off x="9107134" y="3746997"/>
              <a:ext cx="1980246" cy="4616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10" name="Rectangle 292"/>
            <p:cNvSpPr/>
            <p:nvPr/>
          </p:nvSpPr>
          <p:spPr>
            <a:xfrm>
              <a:off x="9107134" y="4181569"/>
              <a:ext cx="2384237" cy="7571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76" name="Group 293"/>
          <p:cNvGrpSpPr/>
          <p:nvPr/>
        </p:nvGrpSpPr>
        <p:grpSpPr>
          <a:xfrm>
            <a:off x="9189606" y="4605239"/>
            <a:ext cx="277617" cy="276804"/>
            <a:chOff x="2138511" y="2464802"/>
            <a:chExt cx="354012" cy="352956"/>
          </a:xfrm>
          <a:solidFill>
            <a:schemeClr val="bg1"/>
          </a:solidFill>
        </p:grpSpPr>
        <p:sp>
          <p:nvSpPr>
            <p:cNvPr id="112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73" tIns="64288" rIns="128573" bIns="6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3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xmlns="" id="{BC46810E-756F-4895-A29C-1076FF6F2B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3519853"/>
              </p:ext>
            </p:extLst>
          </p:nvPr>
        </p:nvGraphicFramePr>
        <p:xfrm>
          <a:off x="3889448" y="1861581"/>
          <a:ext cx="4584743" cy="3867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pic>
        <p:nvPicPr>
          <p:cNvPr id="33" name="图片 32" descr="11"/>
          <p:cNvPicPr>
            <a:picLocks noChangeAspect="1"/>
          </p:cNvPicPr>
          <p:nvPr/>
        </p:nvPicPr>
        <p:blipFill>
          <a:blip r:embed="rId3"/>
          <a:srcRect l="2714" t="36257" r="80106" b="914"/>
          <a:stretch>
            <a:fillRect/>
          </a:stretch>
        </p:blipFill>
        <p:spPr>
          <a:xfrm>
            <a:off x="120015" y="4349115"/>
            <a:ext cx="2136775" cy="2515235"/>
          </a:xfrm>
          <a:prstGeom prst="rect">
            <a:avLst/>
          </a:prstGeom>
        </p:spPr>
      </p:pic>
      <p:grpSp>
        <p:nvGrpSpPr>
          <p:cNvPr id="45" name="Group 20"/>
          <p:cNvGrpSpPr/>
          <p:nvPr/>
        </p:nvGrpSpPr>
        <p:grpSpPr>
          <a:xfrm>
            <a:off x="565786" y="2600512"/>
            <a:ext cx="2180648" cy="1721215"/>
            <a:chOff x="4589135" y="1377978"/>
            <a:chExt cx="2680567" cy="1721313"/>
          </a:xfrm>
        </p:grpSpPr>
        <p:sp>
          <p:nvSpPr>
            <p:cNvPr id="46" name="TextBox 21"/>
            <p:cNvSpPr txBox="1"/>
            <p:nvPr/>
          </p:nvSpPr>
          <p:spPr>
            <a:xfrm>
              <a:off x="4835746" y="1377978"/>
              <a:ext cx="2433956" cy="461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7" name="Rectangle 22"/>
            <p:cNvSpPr/>
            <p:nvPr/>
          </p:nvSpPr>
          <p:spPr>
            <a:xfrm>
              <a:off x="4589135" y="1898894"/>
              <a:ext cx="2654161" cy="12003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48" name="Group 23"/>
          <p:cNvGrpSpPr/>
          <p:nvPr/>
        </p:nvGrpSpPr>
        <p:grpSpPr>
          <a:xfrm>
            <a:off x="8816786" y="2582761"/>
            <a:ext cx="2474088" cy="1682507"/>
            <a:chOff x="4220899" y="1360220"/>
            <a:chExt cx="3041274" cy="1682599"/>
          </a:xfrm>
        </p:grpSpPr>
        <p:sp>
          <p:nvSpPr>
            <p:cNvPr id="49" name="TextBox 24"/>
            <p:cNvSpPr txBox="1"/>
            <p:nvPr/>
          </p:nvSpPr>
          <p:spPr>
            <a:xfrm>
              <a:off x="4220899" y="1360220"/>
              <a:ext cx="2875343" cy="5355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0" name="Rectangle 25"/>
            <p:cNvSpPr/>
            <p:nvPr/>
          </p:nvSpPr>
          <p:spPr>
            <a:xfrm>
              <a:off x="4680126" y="1842424"/>
              <a:ext cx="2582047" cy="1200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51" name="Group 26"/>
          <p:cNvGrpSpPr/>
          <p:nvPr/>
        </p:nvGrpSpPr>
        <p:grpSpPr>
          <a:xfrm>
            <a:off x="2159001" y="5352689"/>
            <a:ext cx="3816174" cy="942041"/>
            <a:chOff x="3884073" y="1492359"/>
            <a:chExt cx="3142112" cy="942094"/>
          </a:xfrm>
        </p:grpSpPr>
        <p:sp>
          <p:nvSpPr>
            <p:cNvPr id="52" name="TextBox 27"/>
            <p:cNvSpPr txBox="1"/>
            <p:nvPr/>
          </p:nvSpPr>
          <p:spPr>
            <a:xfrm>
              <a:off x="5395894" y="1492359"/>
              <a:ext cx="1630291" cy="461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3" name="Rectangle 28"/>
            <p:cNvSpPr/>
            <p:nvPr/>
          </p:nvSpPr>
          <p:spPr>
            <a:xfrm>
              <a:off x="3884073" y="1898892"/>
              <a:ext cx="3114090" cy="5355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</a:t>
              </a:r>
            </a:p>
          </p:txBody>
        </p:sp>
      </p:grpSp>
      <p:grpSp>
        <p:nvGrpSpPr>
          <p:cNvPr id="54" name="Group 32"/>
          <p:cNvGrpSpPr/>
          <p:nvPr/>
        </p:nvGrpSpPr>
        <p:grpSpPr>
          <a:xfrm>
            <a:off x="6354006" y="5362054"/>
            <a:ext cx="3693558" cy="958281"/>
            <a:chOff x="5329305" y="1501726"/>
            <a:chExt cx="3041158" cy="958336"/>
          </a:xfrm>
        </p:grpSpPr>
        <p:sp>
          <p:nvSpPr>
            <p:cNvPr id="55" name="TextBox 33"/>
            <p:cNvSpPr txBox="1"/>
            <p:nvPr/>
          </p:nvSpPr>
          <p:spPr>
            <a:xfrm>
              <a:off x="5329305" y="1501726"/>
              <a:ext cx="1630293" cy="4616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6" name="Rectangle 34"/>
            <p:cNvSpPr/>
            <p:nvPr/>
          </p:nvSpPr>
          <p:spPr>
            <a:xfrm>
              <a:off x="5329305" y="1924500"/>
              <a:ext cx="3041158" cy="5355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569118E-5616-40D0-96A8-786DA17B37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402" y="4265268"/>
            <a:ext cx="1828804" cy="972314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xmlns="" id="{E75DFD7B-CA16-458D-BFAC-500D5BFD91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057" y="2589603"/>
            <a:ext cx="1828804" cy="972314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xmlns="" id="{385E6E69-35E3-4277-90D5-4327FFCDA6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806" y="2582761"/>
            <a:ext cx="1828804" cy="972314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xmlns="" id="{61B2783F-BEC4-4D8B-90D9-AF81DB39C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806" y="4265268"/>
            <a:ext cx="1828804" cy="97231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63F7252-FB7F-461A-8044-966C2B5CC2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829" y="2673556"/>
            <a:ext cx="786386" cy="777242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xmlns="" id="{E00402EC-C1B6-4CF1-B96B-B9DD761F8C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81073" y="2687139"/>
            <a:ext cx="786386" cy="777242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xmlns="" id="{EC012524-FC51-4588-A1D1-2E2EB88D12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50055" y="4349115"/>
            <a:ext cx="786386" cy="777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9865" y="211455"/>
            <a:ext cx="11812905" cy="643509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772535" y="628650"/>
            <a:ext cx="5095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单击此处输入标题文本</a:t>
            </a:r>
          </a:p>
        </p:txBody>
      </p:sp>
      <p:grpSp>
        <p:nvGrpSpPr>
          <p:cNvPr id="74" name="Grupo 10"/>
          <p:cNvGrpSpPr>
            <a:grpSpLocks noChangeAspect="1"/>
          </p:cNvGrpSpPr>
          <p:nvPr/>
        </p:nvGrpSpPr>
        <p:grpSpPr>
          <a:xfrm>
            <a:off x="1830759" y="2494958"/>
            <a:ext cx="1658236" cy="1647629"/>
            <a:chOff x="1691407" y="4434631"/>
            <a:chExt cx="8278589" cy="8225642"/>
          </a:xfrm>
        </p:grpSpPr>
        <p:sp>
          <p:nvSpPr>
            <p:cNvPr id="75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tx1"/>
            </a:solidFill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76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rgbClr val="99D2C1"/>
            </a:solidFill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77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tx1"/>
            </a:solidFill>
            <a:ln w="19050">
              <a:noFill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rgbClr val="93CBBA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</a:p>
          </p:txBody>
        </p:sp>
      </p:grpSp>
      <p:grpSp>
        <p:nvGrpSpPr>
          <p:cNvPr id="78" name="Grupo 10"/>
          <p:cNvGrpSpPr>
            <a:grpSpLocks noChangeAspect="1"/>
          </p:cNvGrpSpPr>
          <p:nvPr/>
        </p:nvGrpSpPr>
        <p:grpSpPr>
          <a:xfrm>
            <a:off x="4135090" y="2494958"/>
            <a:ext cx="1658236" cy="1647629"/>
            <a:chOff x="1691407" y="4434631"/>
            <a:chExt cx="8278589" cy="8225642"/>
          </a:xfrm>
        </p:grpSpPr>
        <p:sp>
          <p:nvSpPr>
            <p:cNvPr id="79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tx1"/>
            </a:solidFill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80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2"/>
            </a:solidFill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81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tx1"/>
            </a:solidFill>
            <a:ln w="19050">
              <a:noFill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rgbClr val="85D4D5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</a:p>
          </p:txBody>
        </p:sp>
      </p:grpSp>
      <p:grpSp>
        <p:nvGrpSpPr>
          <p:cNvPr id="82" name="Grupo 10"/>
          <p:cNvGrpSpPr>
            <a:grpSpLocks noChangeAspect="1"/>
          </p:cNvGrpSpPr>
          <p:nvPr/>
        </p:nvGrpSpPr>
        <p:grpSpPr>
          <a:xfrm>
            <a:off x="6439420" y="2494958"/>
            <a:ext cx="1658236" cy="1647629"/>
            <a:chOff x="1691407" y="4434631"/>
            <a:chExt cx="8278589" cy="8225642"/>
          </a:xfrm>
        </p:grpSpPr>
        <p:sp>
          <p:nvSpPr>
            <p:cNvPr id="83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tx1"/>
            </a:solidFill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84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rgbClr val="FEE39A"/>
            </a:solidFill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85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tx1"/>
            </a:solidFill>
            <a:ln w="19050">
              <a:noFill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rgbClr val="F6DC95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</a:p>
          </p:txBody>
        </p:sp>
      </p:grpSp>
      <p:grpSp>
        <p:nvGrpSpPr>
          <p:cNvPr id="86" name="Grupo 10"/>
          <p:cNvGrpSpPr>
            <a:grpSpLocks noChangeAspect="1"/>
          </p:cNvGrpSpPr>
          <p:nvPr/>
        </p:nvGrpSpPr>
        <p:grpSpPr>
          <a:xfrm>
            <a:off x="8743750" y="2494958"/>
            <a:ext cx="1658236" cy="1647629"/>
            <a:chOff x="1691407" y="4434631"/>
            <a:chExt cx="8278589" cy="8225642"/>
          </a:xfrm>
        </p:grpSpPr>
        <p:sp>
          <p:nvSpPr>
            <p:cNvPr id="87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tx1"/>
            </a:solidFill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88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rgbClr val="E8363B"/>
            </a:solidFill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89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tx1"/>
            </a:solidFill>
            <a:ln w="19050">
              <a:noFill/>
            </a:ln>
            <a:effectLst/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rgbClr val="E13439"/>
                  </a:solidFill>
                  <a:latin typeface="Impact" panose="020B080603090205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</a:p>
          </p:txBody>
        </p:sp>
      </p:grpSp>
      <p:sp>
        <p:nvSpPr>
          <p:cNvPr id="90" name="Textbox 1"/>
          <p:cNvSpPr/>
          <p:nvPr/>
        </p:nvSpPr>
        <p:spPr>
          <a:xfrm>
            <a:off x="1800121" y="4956948"/>
            <a:ext cx="1727800" cy="47616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spc="300" dirty="0">
                <a:solidFill>
                  <a:schemeClr val="tx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活动时间</a:t>
            </a:r>
          </a:p>
        </p:txBody>
      </p:sp>
      <p:sp>
        <p:nvSpPr>
          <p:cNvPr id="91" name="Textbox 1"/>
          <p:cNvSpPr/>
          <p:nvPr/>
        </p:nvSpPr>
        <p:spPr>
          <a:xfrm>
            <a:off x="4100691" y="4956948"/>
            <a:ext cx="1727200" cy="47616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spc="300" dirty="0">
                <a:solidFill>
                  <a:schemeClr val="tx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活动地点</a:t>
            </a:r>
          </a:p>
        </p:txBody>
      </p:sp>
      <p:sp>
        <p:nvSpPr>
          <p:cNvPr id="92" name="Textbox 1"/>
          <p:cNvSpPr/>
          <p:nvPr/>
        </p:nvSpPr>
        <p:spPr>
          <a:xfrm>
            <a:off x="6400661" y="4956948"/>
            <a:ext cx="1727200" cy="47616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spc="300" dirty="0">
                <a:solidFill>
                  <a:schemeClr val="tx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活动对象</a:t>
            </a:r>
          </a:p>
        </p:txBody>
      </p:sp>
      <p:sp>
        <p:nvSpPr>
          <p:cNvPr id="93" name="Textbox 1"/>
          <p:cNvSpPr/>
          <p:nvPr/>
        </p:nvSpPr>
        <p:spPr>
          <a:xfrm>
            <a:off x="8700631" y="4956948"/>
            <a:ext cx="2040890" cy="476162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000" b="1" spc="300" dirty="0">
                <a:solidFill>
                  <a:schemeClr val="tx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</p:txBody>
      </p:sp>
      <p:grpSp>
        <p:nvGrpSpPr>
          <p:cNvPr id="94" name="Group 4"/>
          <p:cNvGrpSpPr>
            <a:grpSpLocks noChangeAspect="1"/>
          </p:cNvGrpSpPr>
          <p:nvPr/>
        </p:nvGrpSpPr>
        <p:grpSpPr bwMode="auto">
          <a:xfrm>
            <a:off x="7151815" y="4340797"/>
            <a:ext cx="233444" cy="339439"/>
            <a:chOff x="14052" y="2464"/>
            <a:chExt cx="1099" cy="1598"/>
          </a:xfrm>
          <a:solidFill>
            <a:schemeClr val="tx1"/>
          </a:solidFill>
        </p:grpSpPr>
        <p:sp>
          <p:nvSpPr>
            <p:cNvPr id="95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solidFill>
                  <a:schemeClr val="bg1"/>
                </a:solidFill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solidFill>
                  <a:schemeClr val="bg1"/>
                </a:solidFill>
              </a:endParaRPr>
            </a:p>
          </p:txBody>
        </p:sp>
      </p:grpSp>
      <p:sp>
        <p:nvSpPr>
          <p:cNvPr id="97" name="Freeform 12"/>
          <p:cNvSpPr>
            <a:spLocks noChangeAspect="1" noEditPoints="1"/>
          </p:cNvSpPr>
          <p:nvPr/>
        </p:nvSpPr>
        <p:spPr bwMode="auto">
          <a:xfrm>
            <a:off x="4792682" y="4340797"/>
            <a:ext cx="343051" cy="339440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</p:spPr>
        <p:txBody>
          <a:bodyPr vert="horz" wrap="square" lIns="45715" tIns="22858" rIns="45715" bIns="22858" numCol="1" anchor="t" anchorCtr="0" compatLnSpc="1"/>
          <a:lstStyle/>
          <a:p>
            <a:endParaRPr lang="es-ES" sz="900">
              <a:solidFill>
                <a:schemeClr val="bg1"/>
              </a:solidFill>
            </a:endParaRPr>
          </a:p>
        </p:txBody>
      </p:sp>
      <p:grpSp>
        <p:nvGrpSpPr>
          <p:cNvPr id="98" name="Group 15"/>
          <p:cNvGrpSpPr>
            <a:grpSpLocks noChangeAspect="1"/>
          </p:cNvGrpSpPr>
          <p:nvPr/>
        </p:nvGrpSpPr>
        <p:grpSpPr bwMode="auto">
          <a:xfrm>
            <a:off x="2488352" y="4340797"/>
            <a:ext cx="343051" cy="339440"/>
            <a:chOff x="12172" y="2923"/>
            <a:chExt cx="1615" cy="1598"/>
          </a:xfrm>
          <a:solidFill>
            <a:schemeClr val="tx1"/>
          </a:solidFill>
        </p:grpSpPr>
        <p:sp>
          <p:nvSpPr>
            <p:cNvPr id="99" name="Freeform 17"/>
            <p:cNvSpPr>
              <a:spLocks noEditPoints="1"/>
            </p:cNvSpPr>
            <p:nvPr/>
          </p:nvSpPr>
          <p:spPr bwMode="auto">
            <a:xfrm>
              <a:off x="12172" y="2923"/>
              <a:ext cx="1615" cy="1598"/>
            </a:xfrm>
            <a:custGeom>
              <a:avLst/>
              <a:gdLst>
                <a:gd name="T0" fmla="*/ 214 w 3228"/>
                <a:gd name="T1" fmla="*/ 2737 h 3195"/>
                <a:gd name="T2" fmla="*/ 177 w 3228"/>
                <a:gd name="T3" fmla="*/ 2843 h 3195"/>
                <a:gd name="T4" fmla="*/ 220 w 3228"/>
                <a:gd name="T5" fmla="*/ 2956 h 3195"/>
                <a:gd name="T6" fmla="*/ 324 w 3228"/>
                <a:gd name="T7" fmla="*/ 3016 h 3195"/>
                <a:gd name="T8" fmla="*/ 440 w 3228"/>
                <a:gd name="T9" fmla="*/ 2998 h 3195"/>
                <a:gd name="T10" fmla="*/ 1241 w 3228"/>
                <a:gd name="T11" fmla="*/ 2116 h 3195"/>
                <a:gd name="T12" fmla="*/ 1046 w 3228"/>
                <a:gd name="T13" fmla="*/ 1910 h 3195"/>
                <a:gd name="T14" fmla="*/ 1786 w 3228"/>
                <a:gd name="T15" fmla="*/ 226 h 3195"/>
                <a:gd name="T16" fmla="*/ 1508 w 3228"/>
                <a:gd name="T17" fmla="*/ 336 h 3195"/>
                <a:gd name="T18" fmla="*/ 1278 w 3228"/>
                <a:gd name="T19" fmla="*/ 519 h 3195"/>
                <a:gd name="T20" fmla="*/ 1111 w 3228"/>
                <a:gd name="T21" fmla="*/ 759 h 3195"/>
                <a:gd name="T22" fmla="*/ 1021 w 3228"/>
                <a:gd name="T23" fmla="*/ 1044 h 3195"/>
                <a:gd name="T24" fmla="*/ 1021 w 3228"/>
                <a:gd name="T25" fmla="*/ 1353 h 3195"/>
                <a:gd name="T26" fmla="*/ 1111 w 3228"/>
                <a:gd name="T27" fmla="*/ 1637 h 3195"/>
                <a:gd name="T28" fmla="*/ 1278 w 3228"/>
                <a:gd name="T29" fmla="*/ 1878 h 3195"/>
                <a:gd name="T30" fmla="*/ 1508 w 3228"/>
                <a:gd name="T31" fmla="*/ 2061 h 3195"/>
                <a:gd name="T32" fmla="*/ 1786 w 3228"/>
                <a:gd name="T33" fmla="*/ 2170 h 3195"/>
                <a:gd name="T34" fmla="*/ 2097 w 3228"/>
                <a:gd name="T35" fmla="*/ 2194 h 3195"/>
                <a:gd name="T36" fmla="*/ 2393 w 3228"/>
                <a:gd name="T37" fmla="*/ 2125 h 3195"/>
                <a:gd name="T38" fmla="*/ 2649 w 3228"/>
                <a:gd name="T39" fmla="*/ 1977 h 3195"/>
                <a:gd name="T40" fmla="*/ 2849 w 3228"/>
                <a:gd name="T41" fmla="*/ 1764 h 3195"/>
                <a:gd name="T42" fmla="*/ 2980 w 3228"/>
                <a:gd name="T43" fmla="*/ 1499 h 3195"/>
                <a:gd name="T44" fmla="*/ 3026 w 3228"/>
                <a:gd name="T45" fmla="*/ 1198 h 3195"/>
                <a:gd name="T46" fmla="*/ 2980 w 3228"/>
                <a:gd name="T47" fmla="*/ 897 h 3195"/>
                <a:gd name="T48" fmla="*/ 2849 w 3228"/>
                <a:gd name="T49" fmla="*/ 632 h 3195"/>
                <a:gd name="T50" fmla="*/ 2649 w 3228"/>
                <a:gd name="T51" fmla="*/ 419 h 3195"/>
                <a:gd name="T52" fmla="*/ 2393 w 3228"/>
                <a:gd name="T53" fmla="*/ 271 h 3195"/>
                <a:gd name="T54" fmla="*/ 2097 w 3228"/>
                <a:gd name="T55" fmla="*/ 203 h 3195"/>
                <a:gd name="T56" fmla="*/ 2104 w 3228"/>
                <a:gd name="T57" fmla="*/ 3 h 3195"/>
                <a:gd name="T58" fmla="*/ 2432 w 3228"/>
                <a:gd name="T59" fmla="*/ 72 h 3195"/>
                <a:gd name="T60" fmla="*/ 2720 w 3228"/>
                <a:gd name="T61" fmla="*/ 222 h 3195"/>
                <a:gd name="T62" fmla="*/ 2955 w 3228"/>
                <a:gd name="T63" fmla="*/ 440 h 3195"/>
                <a:gd name="T64" fmla="*/ 3125 w 3228"/>
                <a:gd name="T65" fmla="*/ 713 h 3195"/>
                <a:gd name="T66" fmla="*/ 3217 w 3228"/>
                <a:gd name="T67" fmla="*/ 1028 h 3195"/>
                <a:gd name="T68" fmla="*/ 3217 w 3228"/>
                <a:gd name="T69" fmla="*/ 1367 h 3195"/>
                <a:gd name="T70" fmla="*/ 3125 w 3228"/>
                <a:gd name="T71" fmla="*/ 1683 h 3195"/>
                <a:gd name="T72" fmla="*/ 2955 w 3228"/>
                <a:gd name="T73" fmla="*/ 1957 h 3195"/>
                <a:gd name="T74" fmla="*/ 2720 w 3228"/>
                <a:gd name="T75" fmla="*/ 2174 h 3195"/>
                <a:gd name="T76" fmla="*/ 2432 w 3228"/>
                <a:gd name="T77" fmla="*/ 2324 h 3195"/>
                <a:gd name="T78" fmla="*/ 2104 w 3228"/>
                <a:gd name="T79" fmla="*/ 2393 h 3195"/>
                <a:gd name="T80" fmla="*/ 1762 w 3228"/>
                <a:gd name="T81" fmla="*/ 2369 h 3195"/>
                <a:gd name="T82" fmla="*/ 1452 w 3228"/>
                <a:gd name="T83" fmla="*/ 2256 h 3195"/>
                <a:gd name="T84" fmla="*/ 549 w 3228"/>
                <a:gd name="T85" fmla="*/ 3139 h 3195"/>
                <a:gd name="T86" fmla="*/ 398 w 3228"/>
                <a:gd name="T87" fmla="*/ 3193 h 3195"/>
                <a:gd name="T88" fmla="*/ 218 w 3228"/>
                <a:gd name="T89" fmla="*/ 3168 h 3195"/>
                <a:gd name="T90" fmla="*/ 74 w 3228"/>
                <a:gd name="T91" fmla="*/ 3059 h 3195"/>
                <a:gd name="T92" fmla="*/ 3 w 3228"/>
                <a:gd name="T93" fmla="*/ 2891 h 3195"/>
                <a:gd name="T94" fmla="*/ 22 w 3228"/>
                <a:gd name="T95" fmla="*/ 2723 h 3195"/>
                <a:gd name="T96" fmla="*/ 107 w 3228"/>
                <a:gd name="T97" fmla="*/ 2592 h 3195"/>
                <a:gd name="T98" fmla="*/ 881 w 3228"/>
                <a:gd name="T99" fmla="*/ 1609 h 3195"/>
                <a:gd name="T100" fmla="*/ 810 w 3228"/>
                <a:gd name="T101" fmla="*/ 1284 h 3195"/>
                <a:gd name="T102" fmla="*/ 834 w 3228"/>
                <a:gd name="T103" fmla="*/ 947 h 3195"/>
                <a:gd name="T104" fmla="*/ 946 w 3228"/>
                <a:gd name="T105" fmla="*/ 640 h 3195"/>
                <a:gd name="T106" fmla="*/ 1134 w 3228"/>
                <a:gd name="T107" fmla="*/ 380 h 3195"/>
                <a:gd name="T108" fmla="*/ 1384 w 3228"/>
                <a:gd name="T109" fmla="*/ 177 h 3195"/>
                <a:gd name="T110" fmla="*/ 1683 w 3228"/>
                <a:gd name="T111" fmla="*/ 46 h 3195"/>
                <a:gd name="T112" fmla="*/ 2018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1046" y="1910"/>
                  </a:moveTo>
                  <a:lnTo>
                    <a:pt x="232" y="2715"/>
                  </a:lnTo>
                  <a:lnTo>
                    <a:pt x="232" y="2716"/>
                  </a:lnTo>
                  <a:lnTo>
                    <a:pt x="214" y="2737"/>
                  </a:lnTo>
                  <a:lnTo>
                    <a:pt x="199" y="2760"/>
                  </a:lnTo>
                  <a:lnTo>
                    <a:pt x="188" y="2786"/>
                  </a:lnTo>
                  <a:lnTo>
                    <a:pt x="181" y="2813"/>
                  </a:lnTo>
                  <a:lnTo>
                    <a:pt x="177" y="2843"/>
                  </a:lnTo>
                  <a:lnTo>
                    <a:pt x="181" y="2875"/>
                  </a:lnTo>
                  <a:lnTo>
                    <a:pt x="189" y="2904"/>
                  </a:lnTo>
                  <a:lnTo>
                    <a:pt x="202" y="2932"/>
                  </a:lnTo>
                  <a:lnTo>
                    <a:pt x="220" y="2956"/>
                  </a:lnTo>
                  <a:lnTo>
                    <a:pt x="241" y="2978"/>
                  </a:lnTo>
                  <a:lnTo>
                    <a:pt x="266" y="2995"/>
                  </a:lnTo>
                  <a:lnTo>
                    <a:pt x="294" y="3008"/>
                  </a:lnTo>
                  <a:lnTo>
                    <a:pt x="324" y="3016"/>
                  </a:lnTo>
                  <a:lnTo>
                    <a:pt x="356" y="3019"/>
                  </a:lnTo>
                  <a:lnTo>
                    <a:pt x="386" y="3017"/>
                  </a:lnTo>
                  <a:lnTo>
                    <a:pt x="414" y="3010"/>
                  </a:lnTo>
                  <a:lnTo>
                    <a:pt x="440" y="2998"/>
                  </a:lnTo>
                  <a:lnTo>
                    <a:pt x="463" y="2983"/>
                  </a:lnTo>
                  <a:lnTo>
                    <a:pt x="484" y="2965"/>
                  </a:lnTo>
                  <a:lnTo>
                    <a:pt x="1297" y="2160"/>
                  </a:lnTo>
                  <a:lnTo>
                    <a:pt x="1241" y="2116"/>
                  </a:lnTo>
                  <a:lnTo>
                    <a:pt x="1188" y="2069"/>
                  </a:lnTo>
                  <a:lnTo>
                    <a:pt x="1137" y="2019"/>
                  </a:lnTo>
                  <a:lnTo>
                    <a:pt x="1091" y="1966"/>
                  </a:lnTo>
                  <a:lnTo>
                    <a:pt x="1046" y="1910"/>
                  </a:lnTo>
                  <a:close/>
                  <a:moveTo>
                    <a:pt x="2018" y="200"/>
                  </a:moveTo>
                  <a:lnTo>
                    <a:pt x="1939" y="203"/>
                  </a:lnTo>
                  <a:lnTo>
                    <a:pt x="1861" y="211"/>
                  </a:lnTo>
                  <a:lnTo>
                    <a:pt x="1786" y="226"/>
                  </a:lnTo>
                  <a:lnTo>
                    <a:pt x="1714" y="246"/>
                  </a:lnTo>
                  <a:lnTo>
                    <a:pt x="1643" y="271"/>
                  </a:lnTo>
                  <a:lnTo>
                    <a:pt x="1574" y="301"/>
                  </a:lnTo>
                  <a:lnTo>
                    <a:pt x="1508" y="336"/>
                  </a:lnTo>
                  <a:lnTo>
                    <a:pt x="1447" y="376"/>
                  </a:lnTo>
                  <a:lnTo>
                    <a:pt x="1387" y="419"/>
                  </a:lnTo>
                  <a:lnTo>
                    <a:pt x="1331" y="467"/>
                  </a:lnTo>
                  <a:lnTo>
                    <a:pt x="1278" y="519"/>
                  </a:lnTo>
                  <a:lnTo>
                    <a:pt x="1231" y="574"/>
                  </a:lnTo>
                  <a:lnTo>
                    <a:pt x="1187" y="632"/>
                  </a:lnTo>
                  <a:lnTo>
                    <a:pt x="1146" y="694"/>
                  </a:lnTo>
                  <a:lnTo>
                    <a:pt x="1111" y="759"/>
                  </a:lnTo>
                  <a:lnTo>
                    <a:pt x="1081" y="827"/>
                  </a:lnTo>
                  <a:lnTo>
                    <a:pt x="1055" y="897"/>
                  </a:lnTo>
                  <a:lnTo>
                    <a:pt x="1036" y="969"/>
                  </a:lnTo>
                  <a:lnTo>
                    <a:pt x="1021" y="1044"/>
                  </a:lnTo>
                  <a:lnTo>
                    <a:pt x="1012" y="1120"/>
                  </a:lnTo>
                  <a:lnTo>
                    <a:pt x="1009" y="1198"/>
                  </a:lnTo>
                  <a:lnTo>
                    <a:pt x="1012" y="1277"/>
                  </a:lnTo>
                  <a:lnTo>
                    <a:pt x="1021" y="1353"/>
                  </a:lnTo>
                  <a:lnTo>
                    <a:pt x="1036" y="1428"/>
                  </a:lnTo>
                  <a:lnTo>
                    <a:pt x="1055" y="1499"/>
                  </a:lnTo>
                  <a:lnTo>
                    <a:pt x="1081" y="1570"/>
                  </a:lnTo>
                  <a:lnTo>
                    <a:pt x="1111" y="1637"/>
                  </a:lnTo>
                  <a:lnTo>
                    <a:pt x="1146" y="1702"/>
                  </a:lnTo>
                  <a:lnTo>
                    <a:pt x="1187" y="1764"/>
                  </a:lnTo>
                  <a:lnTo>
                    <a:pt x="1231" y="1823"/>
                  </a:lnTo>
                  <a:lnTo>
                    <a:pt x="1278" y="1878"/>
                  </a:lnTo>
                  <a:lnTo>
                    <a:pt x="1331" y="1930"/>
                  </a:lnTo>
                  <a:lnTo>
                    <a:pt x="1387" y="1977"/>
                  </a:lnTo>
                  <a:lnTo>
                    <a:pt x="1447" y="2021"/>
                  </a:lnTo>
                  <a:lnTo>
                    <a:pt x="1508" y="2061"/>
                  </a:lnTo>
                  <a:lnTo>
                    <a:pt x="1574" y="2096"/>
                  </a:lnTo>
                  <a:lnTo>
                    <a:pt x="1643" y="2125"/>
                  </a:lnTo>
                  <a:lnTo>
                    <a:pt x="1714" y="2151"/>
                  </a:lnTo>
                  <a:lnTo>
                    <a:pt x="1786" y="2170"/>
                  </a:lnTo>
                  <a:lnTo>
                    <a:pt x="1861" y="2184"/>
                  </a:lnTo>
                  <a:lnTo>
                    <a:pt x="1939" y="2194"/>
                  </a:lnTo>
                  <a:lnTo>
                    <a:pt x="2018" y="2197"/>
                  </a:lnTo>
                  <a:lnTo>
                    <a:pt x="2097" y="2194"/>
                  </a:lnTo>
                  <a:lnTo>
                    <a:pt x="2174" y="2184"/>
                  </a:lnTo>
                  <a:lnTo>
                    <a:pt x="2249" y="2170"/>
                  </a:lnTo>
                  <a:lnTo>
                    <a:pt x="2323" y="2151"/>
                  </a:lnTo>
                  <a:lnTo>
                    <a:pt x="2393" y="2125"/>
                  </a:lnTo>
                  <a:lnTo>
                    <a:pt x="2462" y="2096"/>
                  </a:lnTo>
                  <a:lnTo>
                    <a:pt x="2527" y="2061"/>
                  </a:lnTo>
                  <a:lnTo>
                    <a:pt x="2590" y="2021"/>
                  </a:lnTo>
                  <a:lnTo>
                    <a:pt x="2649" y="1977"/>
                  </a:lnTo>
                  <a:lnTo>
                    <a:pt x="2704" y="1930"/>
                  </a:lnTo>
                  <a:lnTo>
                    <a:pt x="2757" y="1878"/>
                  </a:lnTo>
                  <a:lnTo>
                    <a:pt x="2805" y="1823"/>
                  </a:lnTo>
                  <a:lnTo>
                    <a:pt x="2849" y="1764"/>
                  </a:lnTo>
                  <a:lnTo>
                    <a:pt x="2889" y="1702"/>
                  </a:lnTo>
                  <a:lnTo>
                    <a:pt x="2924" y="1637"/>
                  </a:lnTo>
                  <a:lnTo>
                    <a:pt x="2955" y="1570"/>
                  </a:lnTo>
                  <a:lnTo>
                    <a:pt x="2980" y="1499"/>
                  </a:lnTo>
                  <a:lnTo>
                    <a:pt x="3000" y="1428"/>
                  </a:lnTo>
                  <a:lnTo>
                    <a:pt x="3015" y="1353"/>
                  </a:lnTo>
                  <a:lnTo>
                    <a:pt x="3024" y="1277"/>
                  </a:lnTo>
                  <a:lnTo>
                    <a:pt x="3026" y="1198"/>
                  </a:lnTo>
                  <a:lnTo>
                    <a:pt x="3024" y="1120"/>
                  </a:lnTo>
                  <a:lnTo>
                    <a:pt x="3015" y="1044"/>
                  </a:lnTo>
                  <a:lnTo>
                    <a:pt x="3000" y="969"/>
                  </a:lnTo>
                  <a:lnTo>
                    <a:pt x="2980" y="897"/>
                  </a:lnTo>
                  <a:lnTo>
                    <a:pt x="2955" y="827"/>
                  </a:lnTo>
                  <a:lnTo>
                    <a:pt x="2924" y="759"/>
                  </a:lnTo>
                  <a:lnTo>
                    <a:pt x="2889" y="694"/>
                  </a:lnTo>
                  <a:lnTo>
                    <a:pt x="2849" y="632"/>
                  </a:lnTo>
                  <a:lnTo>
                    <a:pt x="2805" y="574"/>
                  </a:lnTo>
                  <a:lnTo>
                    <a:pt x="2757" y="519"/>
                  </a:lnTo>
                  <a:lnTo>
                    <a:pt x="2704" y="467"/>
                  </a:lnTo>
                  <a:lnTo>
                    <a:pt x="2649" y="419"/>
                  </a:lnTo>
                  <a:lnTo>
                    <a:pt x="2590" y="376"/>
                  </a:lnTo>
                  <a:lnTo>
                    <a:pt x="2527" y="336"/>
                  </a:lnTo>
                  <a:lnTo>
                    <a:pt x="2462" y="301"/>
                  </a:lnTo>
                  <a:lnTo>
                    <a:pt x="2393" y="271"/>
                  </a:lnTo>
                  <a:lnTo>
                    <a:pt x="2323" y="246"/>
                  </a:lnTo>
                  <a:lnTo>
                    <a:pt x="2249" y="226"/>
                  </a:lnTo>
                  <a:lnTo>
                    <a:pt x="2174" y="211"/>
                  </a:lnTo>
                  <a:lnTo>
                    <a:pt x="2097" y="203"/>
                  </a:lnTo>
                  <a:lnTo>
                    <a:pt x="2018" y="200"/>
                  </a:lnTo>
                  <a:close/>
                  <a:moveTo>
                    <a:pt x="2018" y="0"/>
                  </a:moveTo>
                  <a:lnTo>
                    <a:pt x="2018" y="0"/>
                  </a:lnTo>
                  <a:lnTo>
                    <a:pt x="2104" y="3"/>
                  </a:lnTo>
                  <a:lnTo>
                    <a:pt x="2189" y="11"/>
                  </a:lnTo>
                  <a:lnTo>
                    <a:pt x="2272" y="27"/>
                  </a:lnTo>
                  <a:lnTo>
                    <a:pt x="2352" y="46"/>
                  </a:lnTo>
                  <a:lnTo>
                    <a:pt x="2432" y="72"/>
                  </a:lnTo>
                  <a:lnTo>
                    <a:pt x="2508" y="102"/>
                  </a:lnTo>
                  <a:lnTo>
                    <a:pt x="2582" y="137"/>
                  </a:lnTo>
                  <a:lnTo>
                    <a:pt x="2652" y="177"/>
                  </a:lnTo>
                  <a:lnTo>
                    <a:pt x="2720" y="222"/>
                  </a:lnTo>
                  <a:lnTo>
                    <a:pt x="2784" y="271"/>
                  </a:lnTo>
                  <a:lnTo>
                    <a:pt x="2845" y="323"/>
                  </a:lnTo>
                  <a:lnTo>
                    <a:pt x="2902" y="380"/>
                  </a:lnTo>
                  <a:lnTo>
                    <a:pt x="2955" y="440"/>
                  </a:lnTo>
                  <a:lnTo>
                    <a:pt x="3005" y="503"/>
                  </a:lnTo>
                  <a:lnTo>
                    <a:pt x="3049" y="570"/>
                  </a:lnTo>
                  <a:lnTo>
                    <a:pt x="3090" y="640"/>
                  </a:lnTo>
                  <a:lnTo>
                    <a:pt x="3125" y="713"/>
                  </a:lnTo>
                  <a:lnTo>
                    <a:pt x="3156" y="788"/>
                  </a:lnTo>
                  <a:lnTo>
                    <a:pt x="3182" y="866"/>
                  </a:lnTo>
                  <a:lnTo>
                    <a:pt x="3202" y="947"/>
                  </a:lnTo>
                  <a:lnTo>
                    <a:pt x="3217" y="1028"/>
                  </a:lnTo>
                  <a:lnTo>
                    <a:pt x="3225" y="1113"/>
                  </a:lnTo>
                  <a:lnTo>
                    <a:pt x="3228" y="1198"/>
                  </a:lnTo>
                  <a:lnTo>
                    <a:pt x="3225" y="1284"/>
                  </a:lnTo>
                  <a:lnTo>
                    <a:pt x="3217" y="1367"/>
                  </a:lnTo>
                  <a:lnTo>
                    <a:pt x="3202" y="1450"/>
                  </a:lnTo>
                  <a:lnTo>
                    <a:pt x="3182" y="1530"/>
                  </a:lnTo>
                  <a:lnTo>
                    <a:pt x="3156" y="1607"/>
                  </a:lnTo>
                  <a:lnTo>
                    <a:pt x="3125" y="1683"/>
                  </a:lnTo>
                  <a:lnTo>
                    <a:pt x="3090" y="1756"/>
                  </a:lnTo>
                  <a:lnTo>
                    <a:pt x="3049" y="1826"/>
                  </a:lnTo>
                  <a:lnTo>
                    <a:pt x="3005" y="1892"/>
                  </a:lnTo>
                  <a:lnTo>
                    <a:pt x="2955" y="1957"/>
                  </a:lnTo>
                  <a:lnTo>
                    <a:pt x="2902" y="2017"/>
                  </a:lnTo>
                  <a:lnTo>
                    <a:pt x="2845" y="2073"/>
                  </a:lnTo>
                  <a:lnTo>
                    <a:pt x="2784" y="2126"/>
                  </a:lnTo>
                  <a:lnTo>
                    <a:pt x="2720" y="2174"/>
                  </a:lnTo>
                  <a:lnTo>
                    <a:pt x="2652" y="2219"/>
                  </a:lnTo>
                  <a:lnTo>
                    <a:pt x="2582" y="2259"/>
                  </a:lnTo>
                  <a:lnTo>
                    <a:pt x="2508" y="2294"/>
                  </a:lnTo>
                  <a:lnTo>
                    <a:pt x="2432" y="2324"/>
                  </a:lnTo>
                  <a:lnTo>
                    <a:pt x="2352" y="2350"/>
                  </a:lnTo>
                  <a:lnTo>
                    <a:pt x="2272" y="2369"/>
                  </a:lnTo>
                  <a:lnTo>
                    <a:pt x="2189" y="2385"/>
                  </a:lnTo>
                  <a:lnTo>
                    <a:pt x="2104" y="2393"/>
                  </a:lnTo>
                  <a:lnTo>
                    <a:pt x="2018" y="2396"/>
                  </a:lnTo>
                  <a:lnTo>
                    <a:pt x="1930" y="2393"/>
                  </a:lnTo>
                  <a:lnTo>
                    <a:pt x="1846" y="2384"/>
                  </a:lnTo>
                  <a:lnTo>
                    <a:pt x="1762" y="2369"/>
                  </a:lnTo>
                  <a:lnTo>
                    <a:pt x="1681" y="2349"/>
                  </a:lnTo>
                  <a:lnTo>
                    <a:pt x="1601" y="2323"/>
                  </a:lnTo>
                  <a:lnTo>
                    <a:pt x="1525" y="2292"/>
                  </a:lnTo>
                  <a:lnTo>
                    <a:pt x="1452" y="2256"/>
                  </a:lnTo>
                  <a:lnTo>
                    <a:pt x="610" y="3089"/>
                  </a:lnTo>
                  <a:lnTo>
                    <a:pt x="610" y="3089"/>
                  </a:lnTo>
                  <a:lnTo>
                    <a:pt x="581" y="3116"/>
                  </a:lnTo>
                  <a:lnTo>
                    <a:pt x="549" y="3139"/>
                  </a:lnTo>
                  <a:lnTo>
                    <a:pt x="514" y="3159"/>
                  </a:lnTo>
                  <a:lnTo>
                    <a:pt x="478" y="3174"/>
                  </a:lnTo>
                  <a:lnTo>
                    <a:pt x="438" y="3186"/>
                  </a:lnTo>
                  <a:lnTo>
                    <a:pt x="398" y="3193"/>
                  </a:lnTo>
                  <a:lnTo>
                    <a:pt x="356" y="3195"/>
                  </a:lnTo>
                  <a:lnTo>
                    <a:pt x="307" y="3192"/>
                  </a:lnTo>
                  <a:lnTo>
                    <a:pt x="262" y="3183"/>
                  </a:lnTo>
                  <a:lnTo>
                    <a:pt x="218" y="3168"/>
                  </a:lnTo>
                  <a:lnTo>
                    <a:pt x="176" y="3147"/>
                  </a:lnTo>
                  <a:lnTo>
                    <a:pt x="138" y="3122"/>
                  </a:lnTo>
                  <a:lnTo>
                    <a:pt x="104" y="3092"/>
                  </a:lnTo>
                  <a:lnTo>
                    <a:pt x="74" y="3059"/>
                  </a:lnTo>
                  <a:lnTo>
                    <a:pt x="48" y="3021"/>
                  </a:lnTo>
                  <a:lnTo>
                    <a:pt x="28" y="2980"/>
                  </a:lnTo>
                  <a:lnTo>
                    <a:pt x="12" y="2936"/>
                  </a:lnTo>
                  <a:lnTo>
                    <a:pt x="3" y="2891"/>
                  </a:lnTo>
                  <a:lnTo>
                    <a:pt x="0" y="2843"/>
                  </a:lnTo>
                  <a:lnTo>
                    <a:pt x="2" y="2801"/>
                  </a:lnTo>
                  <a:lnTo>
                    <a:pt x="9" y="2761"/>
                  </a:lnTo>
                  <a:lnTo>
                    <a:pt x="22" y="2723"/>
                  </a:lnTo>
                  <a:lnTo>
                    <a:pt x="37" y="2686"/>
                  </a:lnTo>
                  <a:lnTo>
                    <a:pt x="57" y="2652"/>
                  </a:lnTo>
                  <a:lnTo>
                    <a:pt x="80" y="2620"/>
                  </a:lnTo>
                  <a:lnTo>
                    <a:pt x="107" y="2592"/>
                  </a:lnTo>
                  <a:lnTo>
                    <a:pt x="106" y="2591"/>
                  </a:lnTo>
                  <a:lnTo>
                    <a:pt x="948" y="1758"/>
                  </a:lnTo>
                  <a:lnTo>
                    <a:pt x="912" y="1685"/>
                  </a:lnTo>
                  <a:lnTo>
                    <a:pt x="881" y="1609"/>
                  </a:lnTo>
                  <a:lnTo>
                    <a:pt x="854" y="1531"/>
                  </a:lnTo>
                  <a:lnTo>
                    <a:pt x="835" y="1451"/>
                  </a:lnTo>
                  <a:lnTo>
                    <a:pt x="819" y="1368"/>
                  </a:lnTo>
                  <a:lnTo>
                    <a:pt x="810" y="1284"/>
                  </a:lnTo>
                  <a:lnTo>
                    <a:pt x="807" y="1198"/>
                  </a:lnTo>
                  <a:lnTo>
                    <a:pt x="810" y="1113"/>
                  </a:lnTo>
                  <a:lnTo>
                    <a:pt x="819" y="1028"/>
                  </a:lnTo>
                  <a:lnTo>
                    <a:pt x="834" y="947"/>
                  </a:lnTo>
                  <a:lnTo>
                    <a:pt x="854" y="866"/>
                  </a:lnTo>
                  <a:lnTo>
                    <a:pt x="879" y="788"/>
                  </a:lnTo>
                  <a:lnTo>
                    <a:pt x="910" y="713"/>
                  </a:lnTo>
                  <a:lnTo>
                    <a:pt x="946" y="640"/>
                  </a:lnTo>
                  <a:lnTo>
                    <a:pt x="986" y="570"/>
                  </a:lnTo>
                  <a:lnTo>
                    <a:pt x="1031" y="503"/>
                  </a:lnTo>
                  <a:lnTo>
                    <a:pt x="1080" y="440"/>
                  </a:lnTo>
                  <a:lnTo>
                    <a:pt x="1134" y="380"/>
                  </a:lnTo>
                  <a:lnTo>
                    <a:pt x="1191" y="323"/>
                  </a:lnTo>
                  <a:lnTo>
                    <a:pt x="1252" y="271"/>
                  </a:lnTo>
                  <a:lnTo>
                    <a:pt x="1316" y="222"/>
                  </a:lnTo>
                  <a:lnTo>
                    <a:pt x="1384" y="177"/>
                  </a:lnTo>
                  <a:lnTo>
                    <a:pt x="1454" y="137"/>
                  </a:lnTo>
                  <a:lnTo>
                    <a:pt x="1528" y="102"/>
                  </a:lnTo>
                  <a:lnTo>
                    <a:pt x="1604" y="72"/>
                  </a:lnTo>
                  <a:lnTo>
                    <a:pt x="1683" y="46"/>
                  </a:lnTo>
                  <a:lnTo>
                    <a:pt x="1763" y="27"/>
                  </a:lnTo>
                  <a:lnTo>
                    <a:pt x="1847" y="11"/>
                  </a:lnTo>
                  <a:lnTo>
                    <a:pt x="1931" y="3"/>
                  </a:lnTo>
                  <a:lnTo>
                    <a:pt x="20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solidFill>
                  <a:schemeClr val="bg1"/>
                </a:solidFill>
              </a:endParaRPr>
            </a:p>
          </p:txBody>
        </p:sp>
        <p:sp>
          <p:nvSpPr>
            <p:cNvPr id="100" name="Freeform 18"/>
            <p:cNvSpPr/>
            <p:nvPr/>
          </p:nvSpPr>
          <p:spPr bwMode="auto">
            <a:xfrm>
              <a:off x="12828" y="3173"/>
              <a:ext cx="378" cy="374"/>
            </a:xfrm>
            <a:custGeom>
              <a:avLst/>
              <a:gdLst>
                <a:gd name="T0" fmla="*/ 707 w 757"/>
                <a:gd name="T1" fmla="*/ 0 h 749"/>
                <a:gd name="T2" fmla="*/ 723 w 757"/>
                <a:gd name="T3" fmla="*/ 2 h 749"/>
                <a:gd name="T4" fmla="*/ 736 w 757"/>
                <a:gd name="T5" fmla="*/ 10 h 749"/>
                <a:gd name="T6" fmla="*/ 747 w 757"/>
                <a:gd name="T7" fmla="*/ 21 h 749"/>
                <a:gd name="T8" fmla="*/ 755 w 757"/>
                <a:gd name="T9" fmla="*/ 34 h 749"/>
                <a:gd name="T10" fmla="*/ 757 w 757"/>
                <a:gd name="T11" fmla="*/ 49 h 749"/>
                <a:gd name="T12" fmla="*/ 755 w 757"/>
                <a:gd name="T13" fmla="*/ 66 h 749"/>
                <a:gd name="T14" fmla="*/ 747 w 757"/>
                <a:gd name="T15" fmla="*/ 79 h 749"/>
                <a:gd name="T16" fmla="*/ 736 w 757"/>
                <a:gd name="T17" fmla="*/ 90 h 749"/>
                <a:gd name="T18" fmla="*/ 723 w 757"/>
                <a:gd name="T19" fmla="*/ 97 h 749"/>
                <a:gd name="T20" fmla="*/ 707 w 757"/>
                <a:gd name="T21" fmla="*/ 100 h 749"/>
                <a:gd name="T22" fmla="*/ 645 w 757"/>
                <a:gd name="T23" fmla="*/ 104 h 749"/>
                <a:gd name="T24" fmla="*/ 584 w 757"/>
                <a:gd name="T25" fmla="*/ 112 h 749"/>
                <a:gd name="T26" fmla="*/ 527 w 757"/>
                <a:gd name="T27" fmla="*/ 127 h 749"/>
                <a:gd name="T28" fmla="*/ 471 w 757"/>
                <a:gd name="T29" fmla="*/ 147 h 749"/>
                <a:gd name="T30" fmla="*/ 418 w 757"/>
                <a:gd name="T31" fmla="*/ 172 h 749"/>
                <a:gd name="T32" fmla="*/ 369 w 757"/>
                <a:gd name="T33" fmla="*/ 203 h 749"/>
                <a:gd name="T34" fmla="*/ 321 w 757"/>
                <a:gd name="T35" fmla="*/ 236 h 749"/>
                <a:gd name="T36" fmla="*/ 279 w 757"/>
                <a:gd name="T37" fmla="*/ 275 h 749"/>
                <a:gd name="T38" fmla="*/ 240 w 757"/>
                <a:gd name="T39" fmla="*/ 318 h 749"/>
                <a:gd name="T40" fmla="*/ 205 w 757"/>
                <a:gd name="T41" fmla="*/ 364 h 749"/>
                <a:gd name="T42" fmla="*/ 175 w 757"/>
                <a:gd name="T43" fmla="*/ 414 h 749"/>
                <a:gd name="T44" fmla="*/ 149 w 757"/>
                <a:gd name="T45" fmla="*/ 466 h 749"/>
                <a:gd name="T46" fmla="*/ 128 w 757"/>
                <a:gd name="T47" fmla="*/ 521 h 749"/>
                <a:gd name="T48" fmla="*/ 114 w 757"/>
                <a:gd name="T49" fmla="*/ 578 h 749"/>
                <a:gd name="T50" fmla="*/ 105 w 757"/>
                <a:gd name="T51" fmla="*/ 638 h 749"/>
                <a:gd name="T52" fmla="*/ 101 w 757"/>
                <a:gd name="T53" fmla="*/ 699 h 749"/>
                <a:gd name="T54" fmla="*/ 98 w 757"/>
                <a:gd name="T55" fmla="*/ 715 h 749"/>
                <a:gd name="T56" fmla="*/ 91 w 757"/>
                <a:gd name="T57" fmla="*/ 729 h 749"/>
                <a:gd name="T58" fmla="*/ 81 w 757"/>
                <a:gd name="T59" fmla="*/ 740 h 749"/>
                <a:gd name="T60" fmla="*/ 67 w 757"/>
                <a:gd name="T61" fmla="*/ 746 h 749"/>
                <a:gd name="T62" fmla="*/ 51 w 757"/>
                <a:gd name="T63" fmla="*/ 749 h 749"/>
                <a:gd name="T64" fmla="*/ 35 w 757"/>
                <a:gd name="T65" fmla="*/ 746 h 749"/>
                <a:gd name="T66" fmla="*/ 21 w 757"/>
                <a:gd name="T67" fmla="*/ 740 h 749"/>
                <a:gd name="T68" fmla="*/ 10 w 757"/>
                <a:gd name="T69" fmla="*/ 729 h 749"/>
                <a:gd name="T70" fmla="*/ 2 w 757"/>
                <a:gd name="T71" fmla="*/ 715 h 749"/>
                <a:gd name="T72" fmla="*/ 0 w 757"/>
                <a:gd name="T73" fmla="*/ 699 h 749"/>
                <a:gd name="T74" fmla="*/ 3 w 757"/>
                <a:gd name="T75" fmla="*/ 632 h 749"/>
                <a:gd name="T76" fmla="*/ 13 w 757"/>
                <a:gd name="T77" fmla="*/ 566 h 749"/>
                <a:gd name="T78" fmla="*/ 28 w 757"/>
                <a:gd name="T79" fmla="*/ 503 h 749"/>
                <a:gd name="T80" fmla="*/ 50 w 757"/>
                <a:gd name="T81" fmla="*/ 442 h 749"/>
                <a:gd name="T82" fmla="*/ 77 w 757"/>
                <a:gd name="T83" fmla="*/ 383 h 749"/>
                <a:gd name="T84" fmla="*/ 108 w 757"/>
                <a:gd name="T85" fmla="*/ 328 h 749"/>
                <a:gd name="T86" fmla="*/ 144 w 757"/>
                <a:gd name="T87" fmla="*/ 276 h 749"/>
                <a:gd name="T88" fmla="*/ 185 w 757"/>
                <a:gd name="T89" fmla="*/ 228 h 749"/>
                <a:gd name="T90" fmla="*/ 230 w 757"/>
                <a:gd name="T91" fmla="*/ 183 h 749"/>
                <a:gd name="T92" fmla="*/ 279 w 757"/>
                <a:gd name="T93" fmla="*/ 142 h 749"/>
                <a:gd name="T94" fmla="*/ 332 w 757"/>
                <a:gd name="T95" fmla="*/ 107 h 749"/>
                <a:gd name="T96" fmla="*/ 388 w 757"/>
                <a:gd name="T97" fmla="*/ 75 h 749"/>
                <a:gd name="T98" fmla="*/ 447 w 757"/>
                <a:gd name="T99" fmla="*/ 49 h 749"/>
                <a:gd name="T100" fmla="*/ 508 w 757"/>
                <a:gd name="T101" fmla="*/ 28 h 749"/>
                <a:gd name="T102" fmla="*/ 573 w 757"/>
                <a:gd name="T103" fmla="*/ 13 h 749"/>
                <a:gd name="T104" fmla="*/ 639 w 757"/>
                <a:gd name="T105" fmla="*/ 3 h 749"/>
                <a:gd name="T106" fmla="*/ 707 w 757"/>
                <a:gd name="T10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7" h="749">
                  <a:moveTo>
                    <a:pt x="707" y="0"/>
                  </a:moveTo>
                  <a:lnTo>
                    <a:pt x="723" y="2"/>
                  </a:lnTo>
                  <a:lnTo>
                    <a:pt x="736" y="10"/>
                  </a:lnTo>
                  <a:lnTo>
                    <a:pt x="747" y="21"/>
                  </a:lnTo>
                  <a:lnTo>
                    <a:pt x="755" y="34"/>
                  </a:lnTo>
                  <a:lnTo>
                    <a:pt x="757" y="49"/>
                  </a:lnTo>
                  <a:lnTo>
                    <a:pt x="755" y="66"/>
                  </a:lnTo>
                  <a:lnTo>
                    <a:pt x="747" y="79"/>
                  </a:lnTo>
                  <a:lnTo>
                    <a:pt x="736" y="90"/>
                  </a:lnTo>
                  <a:lnTo>
                    <a:pt x="723" y="97"/>
                  </a:lnTo>
                  <a:lnTo>
                    <a:pt x="707" y="100"/>
                  </a:lnTo>
                  <a:lnTo>
                    <a:pt x="645" y="104"/>
                  </a:lnTo>
                  <a:lnTo>
                    <a:pt x="584" y="112"/>
                  </a:lnTo>
                  <a:lnTo>
                    <a:pt x="527" y="127"/>
                  </a:lnTo>
                  <a:lnTo>
                    <a:pt x="471" y="147"/>
                  </a:lnTo>
                  <a:lnTo>
                    <a:pt x="418" y="172"/>
                  </a:lnTo>
                  <a:lnTo>
                    <a:pt x="369" y="203"/>
                  </a:lnTo>
                  <a:lnTo>
                    <a:pt x="321" y="236"/>
                  </a:lnTo>
                  <a:lnTo>
                    <a:pt x="279" y="275"/>
                  </a:lnTo>
                  <a:lnTo>
                    <a:pt x="240" y="318"/>
                  </a:lnTo>
                  <a:lnTo>
                    <a:pt x="205" y="364"/>
                  </a:lnTo>
                  <a:lnTo>
                    <a:pt x="175" y="414"/>
                  </a:lnTo>
                  <a:lnTo>
                    <a:pt x="149" y="466"/>
                  </a:lnTo>
                  <a:lnTo>
                    <a:pt x="128" y="521"/>
                  </a:lnTo>
                  <a:lnTo>
                    <a:pt x="114" y="578"/>
                  </a:lnTo>
                  <a:lnTo>
                    <a:pt x="105" y="638"/>
                  </a:lnTo>
                  <a:lnTo>
                    <a:pt x="101" y="699"/>
                  </a:lnTo>
                  <a:lnTo>
                    <a:pt x="98" y="715"/>
                  </a:lnTo>
                  <a:lnTo>
                    <a:pt x="91" y="729"/>
                  </a:lnTo>
                  <a:lnTo>
                    <a:pt x="81" y="740"/>
                  </a:lnTo>
                  <a:lnTo>
                    <a:pt x="67" y="746"/>
                  </a:lnTo>
                  <a:lnTo>
                    <a:pt x="51" y="749"/>
                  </a:lnTo>
                  <a:lnTo>
                    <a:pt x="35" y="746"/>
                  </a:lnTo>
                  <a:lnTo>
                    <a:pt x="21" y="740"/>
                  </a:lnTo>
                  <a:lnTo>
                    <a:pt x="10" y="729"/>
                  </a:lnTo>
                  <a:lnTo>
                    <a:pt x="2" y="715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6"/>
                  </a:lnTo>
                  <a:lnTo>
                    <a:pt x="28" y="503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4" y="276"/>
                  </a:lnTo>
                  <a:lnTo>
                    <a:pt x="185" y="228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2" y="107"/>
                  </a:lnTo>
                  <a:lnTo>
                    <a:pt x="388" y="75"/>
                  </a:lnTo>
                  <a:lnTo>
                    <a:pt x="447" y="49"/>
                  </a:lnTo>
                  <a:lnTo>
                    <a:pt x="508" y="28"/>
                  </a:lnTo>
                  <a:lnTo>
                    <a:pt x="573" y="13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Group 27"/>
          <p:cNvGrpSpPr>
            <a:grpSpLocks noChangeAspect="1"/>
          </p:cNvGrpSpPr>
          <p:nvPr/>
        </p:nvGrpSpPr>
        <p:grpSpPr bwMode="auto">
          <a:xfrm>
            <a:off x="9401448" y="4340797"/>
            <a:ext cx="342839" cy="339440"/>
            <a:chOff x="12867" y="5760"/>
            <a:chExt cx="1614" cy="1598"/>
          </a:xfrm>
          <a:solidFill>
            <a:schemeClr val="tx1"/>
          </a:solidFill>
        </p:grpSpPr>
        <p:sp>
          <p:nvSpPr>
            <p:cNvPr id="102" name="Freeform 29"/>
            <p:cNvSpPr>
              <a:spLocks noEditPoints="1"/>
            </p:cNvSpPr>
            <p:nvPr/>
          </p:nvSpPr>
          <p:spPr bwMode="auto">
            <a:xfrm>
              <a:off x="12867" y="5760"/>
              <a:ext cx="1614" cy="1598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solidFill>
                  <a:schemeClr val="bg1"/>
                </a:solidFill>
              </a:endParaRPr>
            </a:p>
          </p:txBody>
        </p:sp>
        <p:sp>
          <p:nvSpPr>
            <p:cNvPr id="103" name="Freeform 30"/>
            <p:cNvSpPr>
              <a:spLocks noEditPoints="1"/>
            </p:cNvSpPr>
            <p:nvPr/>
          </p:nvSpPr>
          <p:spPr bwMode="auto">
            <a:xfrm>
              <a:off x="13321" y="6209"/>
              <a:ext cx="706" cy="69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solidFill>
                  <a:schemeClr val="bg1"/>
                </a:solidFill>
              </a:endParaRPr>
            </a:p>
          </p:txBody>
        </p:sp>
        <p:sp>
          <p:nvSpPr>
            <p:cNvPr id="104" name="Freeform 31"/>
            <p:cNvSpPr>
              <a:spLocks noEditPoints="1"/>
            </p:cNvSpPr>
            <p:nvPr/>
          </p:nvSpPr>
          <p:spPr bwMode="auto">
            <a:xfrm>
              <a:off x="13473" y="6359"/>
              <a:ext cx="403" cy="40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0" grpId="0"/>
      <p:bldP spid="91" grpId="0"/>
      <p:bldP spid="92" grpId="0"/>
      <p:bldP spid="93" grpId="0"/>
      <p:bldP spid="97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795"/>
            <a:ext cx="12193905" cy="68891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487BDF2-DA1B-40F0-8265-54350C8AAE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1559027"/>
            <a:ext cx="5877287" cy="4716099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0" y="11400"/>
            <a:ext cx="12193270" cy="6896100"/>
          </a:xfrm>
          <a:prstGeom prst="rect">
            <a:avLst/>
          </a:prstGeom>
        </p:spPr>
      </p:pic>
      <p:pic>
        <p:nvPicPr>
          <p:cNvPr id="26" name="图片 25" descr="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20" y="1218565"/>
            <a:ext cx="10058400" cy="366712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/>
        </p:nvPicPr>
        <p:blipFill>
          <a:blip r:embed="rId7"/>
          <a:srcRect l="33887" t="40504" r="-101" b="594"/>
          <a:stretch>
            <a:fillRect/>
          </a:stretch>
        </p:blipFill>
        <p:spPr>
          <a:xfrm>
            <a:off x="1411502" y="3566160"/>
            <a:ext cx="10859770" cy="3522345"/>
          </a:xfrm>
          <a:prstGeom prst="rect">
            <a:avLst/>
          </a:prstGeom>
        </p:spPr>
      </p:pic>
      <p:sp>
        <p:nvSpPr>
          <p:cNvPr id="1047" name="文本框 1046"/>
          <p:cNvSpPr txBox="1"/>
          <p:nvPr/>
        </p:nvSpPr>
        <p:spPr>
          <a:xfrm>
            <a:off x="5405017" y="2940277"/>
            <a:ext cx="3647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谢谢观看！</a:t>
            </a:r>
            <a:endParaRPr lang="zh-CN" sz="5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13"/>
          <p:cNvSpPr/>
          <p:nvPr/>
        </p:nvSpPr>
        <p:spPr bwMode="auto">
          <a:xfrm rot="16200000" flipH="1">
            <a:off x="8201727" y="1979016"/>
            <a:ext cx="663575" cy="690563"/>
          </a:xfrm>
          <a:custGeom>
            <a:avLst/>
            <a:gdLst>
              <a:gd name="T0" fmla="*/ 0 w 418"/>
              <a:gd name="T1" fmla="*/ 435 h 435"/>
              <a:gd name="T2" fmla="*/ 418 w 418"/>
              <a:gd name="T3" fmla="*/ 0 h 435"/>
              <a:gd name="T4" fmla="*/ 0 w 418"/>
              <a:gd name="T5" fmla="*/ 435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435">
                <a:moveTo>
                  <a:pt x="0" y="435"/>
                </a:moveTo>
                <a:lnTo>
                  <a:pt x="418" y="0"/>
                </a:lnTo>
                <a:lnTo>
                  <a:pt x="0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rot="16200000" flipH="1" flipV="1">
            <a:off x="8201727" y="1979016"/>
            <a:ext cx="663575" cy="6905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5"/>
          <p:cNvSpPr/>
          <p:nvPr/>
        </p:nvSpPr>
        <p:spPr bwMode="auto">
          <a:xfrm rot="16200000" flipH="1">
            <a:off x="2806175" y="3929786"/>
            <a:ext cx="344409" cy="318991"/>
          </a:xfrm>
          <a:custGeom>
            <a:avLst/>
            <a:gdLst>
              <a:gd name="T0" fmla="*/ 181 w 331"/>
              <a:gd name="T1" fmla="*/ 164 h 307"/>
              <a:gd name="T2" fmla="*/ 181 w 331"/>
              <a:gd name="T3" fmla="*/ 163 h 307"/>
              <a:gd name="T4" fmla="*/ 176 w 331"/>
              <a:gd name="T5" fmla="*/ 113 h 307"/>
              <a:gd name="T6" fmla="*/ 175 w 331"/>
              <a:gd name="T7" fmla="*/ 99 h 307"/>
              <a:gd name="T8" fmla="*/ 174 w 331"/>
              <a:gd name="T9" fmla="*/ 98 h 307"/>
              <a:gd name="T10" fmla="*/ 178 w 331"/>
              <a:gd name="T11" fmla="*/ 130 h 307"/>
              <a:gd name="T12" fmla="*/ 181 w 331"/>
              <a:gd name="T13" fmla="*/ 164 h 307"/>
              <a:gd name="T14" fmla="*/ 175 w 331"/>
              <a:gd name="T15" fmla="*/ 165 h 307"/>
              <a:gd name="T16" fmla="*/ 174 w 331"/>
              <a:gd name="T17" fmla="*/ 165 h 307"/>
              <a:gd name="T18" fmla="*/ 163 w 331"/>
              <a:gd name="T19" fmla="*/ 157 h 307"/>
              <a:gd name="T20" fmla="*/ 137 w 331"/>
              <a:gd name="T21" fmla="*/ 133 h 307"/>
              <a:gd name="T22" fmla="*/ 141 w 331"/>
              <a:gd name="T23" fmla="*/ 138 h 307"/>
              <a:gd name="T24" fmla="*/ 173 w 331"/>
              <a:gd name="T25" fmla="*/ 164 h 307"/>
              <a:gd name="T26" fmla="*/ 174 w 331"/>
              <a:gd name="T27" fmla="*/ 165 h 307"/>
              <a:gd name="T28" fmla="*/ 175 w 331"/>
              <a:gd name="T29" fmla="*/ 169 h 307"/>
              <a:gd name="T30" fmla="*/ 168 w 331"/>
              <a:gd name="T31" fmla="*/ 173 h 307"/>
              <a:gd name="T32" fmla="*/ 58 w 331"/>
              <a:gd name="T33" fmla="*/ 135 h 307"/>
              <a:gd name="T34" fmla="*/ 0 w 331"/>
              <a:gd name="T35" fmla="*/ 159 h 307"/>
              <a:gd name="T36" fmla="*/ 14 w 331"/>
              <a:gd name="T37" fmla="*/ 185 h 307"/>
              <a:gd name="T38" fmla="*/ 35 w 331"/>
              <a:gd name="T39" fmla="*/ 203 h 307"/>
              <a:gd name="T40" fmla="*/ 49 w 331"/>
              <a:gd name="T41" fmla="*/ 218 h 307"/>
              <a:gd name="T42" fmla="*/ 77 w 331"/>
              <a:gd name="T43" fmla="*/ 235 h 307"/>
              <a:gd name="T44" fmla="*/ 119 w 331"/>
              <a:gd name="T45" fmla="*/ 215 h 307"/>
              <a:gd name="T46" fmla="*/ 86 w 331"/>
              <a:gd name="T47" fmla="*/ 273 h 307"/>
              <a:gd name="T48" fmla="*/ 98 w 331"/>
              <a:gd name="T49" fmla="*/ 289 h 307"/>
              <a:gd name="T50" fmla="*/ 111 w 331"/>
              <a:gd name="T51" fmla="*/ 297 h 307"/>
              <a:gd name="T52" fmla="*/ 136 w 331"/>
              <a:gd name="T53" fmla="*/ 305 h 307"/>
              <a:gd name="T54" fmla="*/ 161 w 331"/>
              <a:gd name="T55" fmla="*/ 304 h 307"/>
              <a:gd name="T56" fmla="*/ 181 w 331"/>
              <a:gd name="T57" fmla="*/ 292 h 307"/>
              <a:gd name="T58" fmla="*/ 191 w 331"/>
              <a:gd name="T59" fmla="*/ 277 h 307"/>
              <a:gd name="T60" fmla="*/ 197 w 331"/>
              <a:gd name="T61" fmla="*/ 213 h 307"/>
              <a:gd name="T62" fmla="*/ 218 w 331"/>
              <a:gd name="T63" fmla="*/ 257 h 307"/>
              <a:gd name="T64" fmla="*/ 223 w 331"/>
              <a:gd name="T65" fmla="*/ 258 h 307"/>
              <a:gd name="T66" fmla="*/ 204 w 331"/>
              <a:gd name="T67" fmla="*/ 218 h 307"/>
              <a:gd name="T68" fmla="*/ 209 w 331"/>
              <a:gd name="T69" fmla="*/ 210 h 307"/>
              <a:gd name="T70" fmla="*/ 261 w 331"/>
              <a:gd name="T71" fmla="*/ 239 h 307"/>
              <a:gd name="T72" fmla="*/ 289 w 331"/>
              <a:gd name="T73" fmla="*/ 240 h 307"/>
              <a:gd name="T74" fmla="*/ 305 w 331"/>
              <a:gd name="T75" fmla="*/ 229 h 307"/>
              <a:gd name="T76" fmla="*/ 318 w 331"/>
              <a:gd name="T77" fmla="*/ 212 h 307"/>
              <a:gd name="T78" fmla="*/ 327 w 331"/>
              <a:gd name="T79" fmla="*/ 190 h 307"/>
              <a:gd name="T80" fmla="*/ 327 w 331"/>
              <a:gd name="T81" fmla="*/ 178 h 307"/>
              <a:gd name="T82" fmla="*/ 321 w 331"/>
              <a:gd name="T83" fmla="*/ 153 h 307"/>
              <a:gd name="T84" fmla="*/ 313 w 331"/>
              <a:gd name="T85" fmla="*/ 145 h 307"/>
              <a:gd name="T86" fmla="*/ 255 w 331"/>
              <a:gd name="T87" fmla="*/ 146 h 307"/>
              <a:gd name="T88" fmla="*/ 289 w 331"/>
              <a:gd name="T89" fmla="*/ 128 h 307"/>
              <a:gd name="T90" fmla="*/ 295 w 331"/>
              <a:gd name="T91" fmla="*/ 93 h 307"/>
              <a:gd name="T92" fmla="*/ 292 w 331"/>
              <a:gd name="T93" fmla="*/ 83 h 307"/>
              <a:gd name="T94" fmla="*/ 288 w 331"/>
              <a:gd name="T95" fmla="*/ 60 h 307"/>
              <a:gd name="T96" fmla="*/ 288 w 331"/>
              <a:gd name="T97" fmla="*/ 41 h 307"/>
              <a:gd name="T98" fmla="*/ 276 w 331"/>
              <a:gd name="T99" fmla="*/ 17 h 307"/>
              <a:gd name="T100" fmla="*/ 224 w 331"/>
              <a:gd name="T101" fmla="*/ 42 h 307"/>
              <a:gd name="T102" fmla="*/ 189 w 331"/>
              <a:gd name="T103" fmla="*/ 145 h 307"/>
              <a:gd name="T104" fmla="*/ 186 w 331"/>
              <a:gd name="T105" fmla="*/ 167 h 307"/>
              <a:gd name="T106" fmla="*/ 182 w 331"/>
              <a:gd name="T107" fmla="*/ 165 h 307"/>
              <a:gd name="T108" fmla="*/ 181 w 331"/>
              <a:gd name="T10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" h="307">
                <a:moveTo>
                  <a:pt x="181" y="164"/>
                </a:moveTo>
                <a:cubicBezTo>
                  <a:pt x="181" y="164"/>
                  <a:pt x="181" y="163"/>
                  <a:pt x="181" y="163"/>
                </a:cubicBezTo>
                <a:cubicBezTo>
                  <a:pt x="180" y="146"/>
                  <a:pt x="179" y="130"/>
                  <a:pt x="176" y="113"/>
                </a:cubicBezTo>
                <a:cubicBezTo>
                  <a:pt x="176" y="108"/>
                  <a:pt x="176" y="103"/>
                  <a:pt x="175" y="99"/>
                </a:cubicBezTo>
                <a:cubicBezTo>
                  <a:pt x="176" y="96"/>
                  <a:pt x="176" y="93"/>
                  <a:pt x="174" y="98"/>
                </a:cubicBezTo>
                <a:cubicBezTo>
                  <a:pt x="173" y="109"/>
                  <a:pt x="177" y="119"/>
                  <a:pt x="178" y="130"/>
                </a:cubicBezTo>
                <a:cubicBezTo>
                  <a:pt x="179" y="141"/>
                  <a:pt x="179" y="152"/>
                  <a:pt x="181" y="164"/>
                </a:cubicBezTo>
                <a:cubicBezTo>
                  <a:pt x="178" y="160"/>
                  <a:pt x="179" y="169"/>
                  <a:pt x="175" y="165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1" y="162"/>
                  <a:pt x="166" y="158"/>
                  <a:pt x="163" y="157"/>
                </a:cubicBezTo>
                <a:cubicBezTo>
                  <a:pt x="154" y="149"/>
                  <a:pt x="144" y="142"/>
                  <a:pt x="137" y="133"/>
                </a:cubicBezTo>
                <a:cubicBezTo>
                  <a:pt x="135" y="133"/>
                  <a:pt x="140" y="138"/>
                  <a:pt x="141" y="138"/>
                </a:cubicBezTo>
                <a:cubicBezTo>
                  <a:pt x="150" y="148"/>
                  <a:pt x="162" y="156"/>
                  <a:pt x="173" y="164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4" y="166"/>
                  <a:pt x="175" y="168"/>
                  <a:pt x="175" y="169"/>
                </a:cubicBezTo>
                <a:cubicBezTo>
                  <a:pt x="171" y="175"/>
                  <a:pt x="186" y="185"/>
                  <a:pt x="168" y="173"/>
                </a:cubicBezTo>
                <a:cubicBezTo>
                  <a:pt x="138" y="154"/>
                  <a:pt x="94" y="141"/>
                  <a:pt x="58" y="135"/>
                </a:cubicBezTo>
                <a:cubicBezTo>
                  <a:pt x="43" y="134"/>
                  <a:pt x="0" y="136"/>
                  <a:pt x="0" y="159"/>
                </a:cubicBezTo>
                <a:cubicBezTo>
                  <a:pt x="1" y="168"/>
                  <a:pt x="7" y="180"/>
                  <a:pt x="14" y="185"/>
                </a:cubicBezTo>
                <a:cubicBezTo>
                  <a:pt x="18" y="186"/>
                  <a:pt x="33" y="199"/>
                  <a:pt x="35" y="203"/>
                </a:cubicBezTo>
                <a:cubicBezTo>
                  <a:pt x="37" y="210"/>
                  <a:pt x="45" y="212"/>
                  <a:pt x="49" y="218"/>
                </a:cubicBezTo>
                <a:cubicBezTo>
                  <a:pt x="50" y="225"/>
                  <a:pt x="69" y="234"/>
                  <a:pt x="77" y="235"/>
                </a:cubicBezTo>
                <a:cubicBezTo>
                  <a:pt x="86" y="234"/>
                  <a:pt x="120" y="214"/>
                  <a:pt x="119" y="215"/>
                </a:cubicBezTo>
                <a:cubicBezTo>
                  <a:pt x="105" y="227"/>
                  <a:pt x="75" y="251"/>
                  <a:pt x="86" y="273"/>
                </a:cubicBezTo>
                <a:cubicBezTo>
                  <a:pt x="93" y="278"/>
                  <a:pt x="94" y="281"/>
                  <a:pt x="98" y="289"/>
                </a:cubicBezTo>
                <a:cubicBezTo>
                  <a:pt x="102" y="292"/>
                  <a:pt x="107" y="293"/>
                  <a:pt x="111" y="297"/>
                </a:cubicBezTo>
                <a:cubicBezTo>
                  <a:pt x="117" y="306"/>
                  <a:pt x="127" y="299"/>
                  <a:pt x="136" y="305"/>
                </a:cubicBezTo>
                <a:cubicBezTo>
                  <a:pt x="143" y="307"/>
                  <a:pt x="155" y="305"/>
                  <a:pt x="161" y="304"/>
                </a:cubicBezTo>
                <a:cubicBezTo>
                  <a:pt x="168" y="298"/>
                  <a:pt x="176" y="297"/>
                  <a:pt x="181" y="292"/>
                </a:cubicBezTo>
                <a:cubicBezTo>
                  <a:pt x="186" y="287"/>
                  <a:pt x="189" y="283"/>
                  <a:pt x="191" y="277"/>
                </a:cubicBezTo>
                <a:cubicBezTo>
                  <a:pt x="191" y="274"/>
                  <a:pt x="196" y="212"/>
                  <a:pt x="197" y="213"/>
                </a:cubicBezTo>
                <a:cubicBezTo>
                  <a:pt x="203" y="225"/>
                  <a:pt x="207" y="250"/>
                  <a:pt x="218" y="257"/>
                </a:cubicBezTo>
                <a:cubicBezTo>
                  <a:pt x="219" y="259"/>
                  <a:pt x="221" y="261"/>
                  <a:pt x="223" y="258"/>
                </a:cubicBezTo>
                <a:cubicBezTo>
                  <a:pt x="226" y="245"/>
                  <a:pt x="209" y="229"/>
                  <a:pt x="204" y="218"/>
                </a:cubicBezTo>
                <a:cubicBezTo>
                  <a:pt x="199" y="202"/>
                  <a:pt x="200" y="206"/>
                  <a:pt x="209" y="210"/>
                </a:cubicBezTo>
                <a:cubicBezTo>
                  <a:pt x="226" y="221"/>
                  <a:pt x="244" y="228"/>
                  <a:pt x="261" y="239"/>
                </a:cubicBezTo>
                <a:cubicBezTo>
                  <a:pt x="270" y="243"/>
                  <a:pt x="280" y="243"/>
                  <a:pt x="289" y="240"/>
                </a:cubicBezTo>
                <a:cubicBezTo>
                  <a:pt x="293" y="234"/>
                  <a:pt x="303" y="234"/>
                  <a:pt x="305" y="229"/>
                </a:cubicBezTo>
                <a:cubicBezTo>
                  <a:pt x="307" y="222"/>
                  <a:pt x="318" y="219"/>
                  <a:pt x="318" y="212"/>
                </a:cubicBezTo>
                <a:cubicBezTo>
                  <a:pt x="320" y="204"/>
                  <a:pt x="328" y="198"/>
                  <a:pt x="327" y="190"/>
                </a:cubicBezTo>
                <a:cubicBezTo>
                  <a:pt x="326" y="187"/>
                  <a:pt x="326" y="181"/>
                  <a:pt x="327" y="178"/>
                </a:cubicBezTo>
                <a:cubicBezTo>
                  <a:pt x="331" y="171"/>
                  <a:pt x="319" y="162"/>
                  <a:pt x="321" y="153"/>
                </a:cubicBezTo>
                <a:cubicBezTo>
                  <a:pt x="321" y="149"/>
                  <a:pt x="316" y="147"/>
                  <a:pt x="313" y="145"/>
                </a:cubicBezTo>
                <a:cubicBezTo>
                  <a:pt x="294" y="133"/>
                  <a:pt x="274" y="141"/>
                  <a:pt x="255" y="146"/>
                </a:cubicBezTo>
                <a:cubicBezTo>
                  <a:pt x="253" y="146"/>
                  <a:pt x="284" y="132"/>
                  <a:pt x="289" y="128"/>
                </a:cubicBezTo>
                <a:cubicBezTo>
                  <a:pt x="297" y="120"/>
                  <a:pt x="297" y="103"/>
                  <a:pt x="295" y="93"/>
                </a:cubicBezTo>
                <a:cubicBezTo>
                  <a:pt x="293" y="91"/>
                  <a:pt x="292" y="86"/>
                  <a:pt x="292" y="83"/>
                </a:cubicBezTo>
                <a:cubicBezTo>
                  <a:pt x="295" y="75"/>
                  <a:pt x="285" y="68"/>
                  <a:pt x="288" y="60"/>
                </a:cubicBezTo>
                <a:cubicBezTo>
                  <a:pt x="288" y="52"/>
                  <a:pt x="286" y="49"/>
                  <a:pt x="288" y="41"/>
                </a:cubicBezTo>
                <a:cubicBezTo>
                  <a:pt x="288" y="35"/>
                  <a:pt x="281" y="21"/>
                  <a:pt x="276" y="17"/>
                </a:cubicBezTo>
                <a:cubicBezTo>
                  <a:pt x="260" y="0"/>
                  <a:pt x="233" y="30"/>
                  <a:pt x="224" y="42"/>
                </a:cubicBezTo>
                <a:cubicBezTo>
                  <a:pt x="206" y="72"/>
                  <a:pt x="194" y="111"/>
                  <a:pt x="189" y="145"/>
                </a:cubicBezTo>
                <a:cubicBezTo>
                  <a:pt x="188" y="146"/>
                  <a:pt x="187" y="167"/>
                  <a:pt x="186" y="167"/>
                </a:cubicBezTo>
                <a:cubicBezTo>
                  <a:pt x="185" y="166"/>
                  <a:pt x="183" y="166"/>
                  <a:pt x="182" y="165"/>
                </a:cubicBezTo>
                <a:cubicBezTo>
                  <a:pt x="181" y="165"/>
                  <a:pt x="181" y="165"/>
                  <a:pt x="181" y="1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7"/>
          <p:cNvSpPr/>
          <p:nvPr/>
        </p:nvSpPr>
        <p:spPr bwMode="auto">
          <a:xfrm rot="16200000" flipH="1">
            <a:off x="2480381" y="4172530"/>
            <a:ext cx="244009" cy="227488"/>
          </a:xfrm>
          <a:custGeom>
            <a:avLst/>
            <a:gdLst>
              <a:gd name="T0" fmla="*/ 108 w 234"/>
              <a:gd name="T1" fmla="*/ 118 h 219"/>
              <a:gd name="T2" fmla="*/ 108 w 234"/>
              <a:gd name="T3" fmla="*/ 117 h 219"/>
              <a:gd name="T4" fmla="*/ 136 w 234"/>
              <a:gd name="T5" fmla="*/ 96 h 219"/>
              <a:gd name="T6" fmla="*/ 144 w 234"/>
              <a:gd name="T7" fmla="*/ 90 h 219"/>
              <a:gd name="T8" fmla="*/ 144 w 234"/>
              <a:gd name="T9" fmla="*/ 89 h 219"/>
              <a:gd name="T10" fmla="*/ 127 w 234"/>
              <a:gd name="T11" fmla="*/ 104 h 219"/>
              <a:gd name="T12" fmla="*/ 108 w 234"/>
              <a:gd name="T13" fmla="*/ 117 h 219"/>
              <a:gd name="T14" fmla="*/ 105 w 234"/>
              <a:gd name="T15" fmla="*/ 114 h 219"/>
              <a:gd name="T16" fmla="*/ 105 w 234"/>
              <a:gd name="T17" fmla="*/ 114 h 219"/>
              <a:gd name="T18" fmla="*/ 106 w 234"/>
              <a:gd name="T19" fmla="*/ 104 h 219"/>
              <a:gd name="T20" fmla="*/ 110 w 234"/>
              <a:gd name="T21" fmla="*/ 80 h 219"/>
              <a:gd name="T22" fmla="*/ 108 w 234"/>
              <a:gd name="T23" fmla="*/ 84 h 219"/>
              <a:gd name="T24" fmla="*/ 105 w 234"/>
              <a:gd name="T25" fmla="*/ 113 h 219"/>
              <a:gd name="T26" fmla="*/ 104 w 234"/>
              <a:gd name="T27" fmla="*/ 114 h 219"/>
              <a:gd name="T28" fmla="*/ 103 w 234"/>
              <a:gd name="T29" fmla="*/ 116 h 219"/>
              <a:gd name="T30" fmla="*/ 98 w 234"/>
              <a:gd name="T31" fmla="*/ 113 h 219"/>
              <a:gd name="T32" fmla="*/ 80 w 234"/>
              <a:gd name="T33" fmla="*/ 35 h 219"/>
              <a:gd name="T34" fmla="*/ 45 w 234"/>
              <a:gd name="T35" fmla="*/ 9 h 219"/>
              <a:gd name="T36" fmla="*/ 34 w 234"/>
              <a:gd name="T37" fmla="*/ 27 h 219"/>
              <a:gd name="T38" fmla="*/ 31 w 234"/>
              <a:gd name="T39" fmla="*/ 46 h 219"/>
              <a:gd name="T40" fmla="*/ 27 w 234"/>
              <a:gd name="T41" fmla="*/ 59 h 219"/>
              <a:gd name="T42" fmla="*/ 28 w 234"/>
              <a:gd name="T43" fmla="*/ 82 h 219"/>
              <a:gd name="T44" fmla="*/ 55 w 234"/>
              <a:gd name="T45" fmla="*/ 100 h 219"/>
              <a:gd name="T46" fmla="*/ 9 w 234"/>
              <a:gd name="T47" fmla="*/ 101 h 219"/>
              <a:gd name="T48" fmla="*/ 4 w 234"/>
              <a:gd name="T49" fmla="*/ 114 h 219"/>
              <a:gd name="T50" fmla="*/ 4 w 234"/>
              <a:gd name="T51" fmla="*/ 125 h 219"/>
              <a:gd name="T52" fmla="*/ 8 w 234"/>
              <a:gd name="T53" fmla="*/ 142 h 219"/>
              <a:gd name="T54" fmla="*/ 18 w 234"/>
              <a:gd name="T55" fmla="*/ 157 h 219"/>
              <a:gd name="T56" fmla="*/ 32 w 234"/>
              <a:gd name="T57" fmla="*/ 165 h 219"/>
              <a:gd name="T58" fmla="*/ 44 w 234"/>
              <a:gd name="T59" fmla="*/ 165 h 219"/>
              <a:gd name="T60" fmla="*/ 84 w 234"/>
              <a:gd name="T61" fmla="*/ 145 h 219"/>
              <a:gd name="T62" fmla="*/ 67 w 234"/>
              <a:gd name="T63" fmla="*/ 174 h 219"/>
              <a:gd name="T64" fmla="*/ 67 w 234"/>
              <a:gd name="T65" fmla="*/ 177 h 219"/>
              <a:gd name="T66" fmla="*/ 84 w 234"/>
              <a:gd name="T67" fmla="*/ 151 h 219"/>
              <a:gd name="T68" fmla="*/ 91 w 234"/>
              <a:gd name="T69" fmla="*/ 151 h 219"/>
              <a:gd name="T70" fmla="*/ 93 w 234"/>
              <a:gd name="T71" fmla="*/ 192 h 219"/>
              <a:gd name="T72" fmla="*/ 102 w 234"/>
              <a:gd name="T73" fmla="*/ 209 h 219"/>
              <a:gd name="T74" fmla="*/ 115 w 234"/>
              <a:gd name="T75" fmla="*/ 215 h 219"/>
              <a:gd name="T76" fmla="*/ 130 w 234"/>
              <a:gd name="T77" fmla="*/ 216 h 219"/>
              <a:gd name="T78" fmla="*/ 146 w 234"/>
              <a:gd name="T79" fmla="*/ 213 h 219"/>
              <a:gd name="T80" fmla="*/ 153 w 234"/>
              <a:gd name="T81" fmla="*/ 209 h 219"/>
              <a:gd name="T82" fmla="*/ 166 w 234"/>
              <a:gd name="T83" fmla="*/ 197 h 219"/>
              <a:gd name="T84" fmla="*/ 167 w 234"/>
              <a:gd name="T85" fmla="*/ 189 h 219"/>
              <a:gd name="T86" fmla="*/ 145 w 234"/>
              <a:gd name="T87" fmla="*/ 154 h 219"/>
              <a:gd name="T88" fmla="*/ 169 w 234"/>
              <a:gd name="T89" fmla="*/ 168 h 219"/>
              <a:gd name="T90" fmla="*/ 191 w 234"/>
              <a:gd name="T91" fmla="*/ 159 h 219"/>
              <a:gd name="T92" fmla="*/ 196 w 234"/>
              <a:gd name="T93" fmla="*/ 154 h 219"/>
              <a:gd name="T94" fmla="*/ 209 w 234"/>
              <a:gd name="T95" fmla="*/ 143 h 219"/>
              <a:gd name="T96" fmla="*/ 220 w 234"/>
              <a:gd name="T97" fmla="*/ 136 h 219"/>
              <a:gd name="T98" fmla="*/ 229 w 234"/>
              <a:gd name="T99" fmla="*/ 120 h 219"/>
              <a:gd name="T100" fmla="*/ 196 w 234"/>
              <a:gd name="T101" fmla="*/ 99 h 219"/>
              <a:gd name="T102" fmla="*/ 122 w 234"/>
              <a:gd name="T103" fmla="*/ 115 h 219"/>
              <a:gd name="T104" fmla="*/ 108 w 234"/>
              <a:gd name="T105" fmla="*/ 122 h 219"/>
              <a:gd name="T106" fmla="*/ 107 w 234"/>
              <a:gd name="T107" fmla="*/ 119 h 219"/>
              <a:gd name="T108" fmla="*/ 108 w 234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4" h="219">
                <a:moveTo>
                  <a:pt x="108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0"/>
                  <a:pt x="127" y="104"/>
                  <a:pt x="136" y="96"/>
                </a:cubicBezTo>
                <a:cubicBezTo>
                  <a:pt x="139" y="94"/>
                  <a:pt x="142" y="92"/>
                  <a:pt x="144" y="90"/>
                </a:cubicBezTo>
                <a:cubicBezTo>
                  <a:pt x="146" y="90"/>
                  <a:pt x="147" y="89"/>
                  <a:pt x="144" y="89"/>
                </a:cubicBezTo>
                <a:cubicBezTo>
                  <a:pt x="138" y="93"/>
                  <a:pt x="133" y="99"/>
                  <a:pt x="127" y="104"/>
                </a:cubicBezTo>
                <a:cubicBezTo>
                  <a:pt x="121" y="108"/>
                  <a:pt x="114" y="112"/>
                  <a:pt x="108" y="117"/>
                </a:cubicBezTo>
                <a:cubicBezTo>
                  <a:pt x="109" y="114"/>
                  <a:pt x="104" y="118"/>
                  <a:pt x="105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06" y="111"/>
                  <a:pt x="105" y="106"/>
                  <a:pt x="106" y="104"/>
                </a:cubicBezTo>
                <a:cubicBezTo>
                  <a:pt x="107" y="96"/>
                  <a:pt x="107" y="88"/>
                  <a:pt x="110" y="80"/>
                </a:cubicBezTo>
                <a:cubicBezTo>
                  <a:pt x="109" y="79"/>
                  <a:pt x="108" y="84"/>
                  <a:pt x="108" y="84"/>
                </a:cubicBezTo>
                <a:cubicBezTo>
                  <a:pt x="106" y="94"/>
                  <a:pt x="106" y="104"/>
                  <a:pt x="105" y="113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4" y="114"/>
                  <a:pt x="103" y="116"/>
                  <a:pt x="103" y="116"/>
                </a:cubicBezTo>
                <a:cubicBezTo>
                  <a:pt x="97" y="116"/>
                  <a:pt x="97" y="128"/>
                  <a:pt x="98" y="113"/>
                </a:cubicBezTo>
                <a:cubicBezTo>
                  <a:pt x="98" y="88"/>
                  <a:pt x="89" y="57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3"/>
                  <a:pt x="25" y="77"/>
                  <a:pt x="28" y="82"/>
                </a:cubicBezTo>
                <a:cubicBezTo>
                  <a:pt x="32" y="87"/>
                  <a:pt x="56" y="100"/>
                  <a:pt x="55" y="100"/>
                </a:cubicBezTo>
                <a:cubicBezTo>
                  <a:pt x="43" y="96"/>
                  <a:pt x="17" y="86"/>
                  <a:pt x="9" y="101"/>
                </a:cubicBezTo>
                <a:cubicBezTo>
                  <a:pt x="8" y="108"/>
                  <a:pt x="7" y="109"/>
                  <a:pt x="4" y="114"/>
                </a:cubicBezTo>
                <a:cubicBezTo>
                  <a:pt x="3" y="118"/>
                  <a:pt x="4" y="121"/>
                  <a:pt x="4" y="125"/>
                </a:cubicBezTo>
                <a:cubicBezTo>
                  <a:pt x="0" y="132"/>
                  <a:pt x="8" y="135"/>
                  <a:pt x="8" y="142"/>
                </a:cubicBezTo>
                <a:cubicBezTo>
                  <a:pt x="9" y="147"/>
                  <a:pt x="15" y="154"/>
                  <a:pt x="18" y="157"/>
                </a:cubicBezTo>
                <a:cubicBezTo>
                  <a:pt x="23" y="159"/>
                  <a:pt x="27" y="163"/>
                  <a:pt x="32" y="165"/>
                </a:cubicBezTo>
                <a:cubicBezTo>
                  <a:pt x="37" y="166"/>
                  <a:pt x="40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80" y="153"/>
                  <a:pt x="67" y="164"/>
                  <a:pt x="67" y="174"/>
                </a:cubicBezTo>
                <a:cubicBezTo>
                  <a:pt x="66" y="175"/>
                  <a:pt x="65" y="177"/>
                  <a:pt x="67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2"/>
                  <a:pt x="90" y="144"/>
                  <a:pt x="91" y="151"/>
                </a:cubicBezTo>
                <a:cubicBezTo>
                  <a:pt x="90" y="165"/>
                  <a:pt x="93" y="178"/>
                  <a:pt x="93" y="192"/>
                </a:cubicBezTo>
                <a:cubicBezTo>
                  <a:pt x="93" y="199"/>
                  <a:pt x="97" y="205"/>
                  <a:pt x="102" y="209"/>
                </a:cubicBezTo>
                <a:cubicBezTo>
                  <a:pt x="107" y="209"/>
                  <a:pt x="111" y="215"/>
                  <a:pt x="115" y="215"/>
                </a:cubicBezTo>
                <a:cubicBezTo>
                  <a:pt x="119" y="213"/>
                  <a:pt x="125" y="219"/>
                  <a:pt x="130" y="216"/>
                </a:cubicBezTo>
                <a:cubicBezTo>
                  <a:pt x="135" y="214"/>
                  <a:pt x="142" y="217"/>
                  <a:pt x="146" y="213"/>
                </a:cubicBezTo>
                <a:cubicBezTo>
                  <a:pt x="147" y="212"/>
                  <a:pt x="151" y="209"/>
                  <a:pt x="153" y="209"/>
                </a:cubicBezTo>
                <a:cubicBezTo>
                  <a:pt x="159" y="209"/>
                  <a:pt x="159" y="199"/>
                  <a:pt x="166" y="197"/>
                </a:cubicBezTo>
                <a:cubicBezTo>
                  <a:pt x="168" y="195"/>
                  <a:pt x="167" y="191"/>
                  <a:pt x="167" y="189"/>
                </a:cubicBezTo>
                <a:cubicBezTo>
                  <a:pt x="167" y="173"/>
                  <a:pt x="155" y="164"/>
                  <a:pt x="145" y="154"/>
                </a:cubicBezTo>
                <a:cubicBezTo>
                  <a:pt x="145" y="154"/>
                  <a:pt x="165" y="167"/>
                  <a:pt x="169" y="168"/>
                </a:cubicBezTo>
                <a:cubicBezTo>
                  <a:pt x="176" y="170"/>
                  <a:pt x="186" y="164"/>
                  <a:pt x="191" y="159"/>
                </a:cubicBezTo>
                <a:cubicBezTo>
                  <a:pt x="192" y="157"/>
                  <a:pt x="194" y="155"/>
                  <a:pt x="196" y="154"/>
                </a:cubicBezTo>
                <a:cubicBezTo>
                  <a:pt x="202" y="152"/>
                  <a:pt x="203" y="144"/>
                  <a:pt x="209" y="143"/>
                </a:cubicBezTo>
                <a:cubicBezTo>
                  <a:pt x="213" y="140"/>
                  <a:pt x="214" y="137"/>
                  <a:pt x="220" y="136"/>
                </a:cubicBezTo>
                <a:cubicBezTo>
                  <a:pt x="223" y="133"/>
                  <a:pt x="229" y="124"/>
                  <a:pt x="229" y="120"/>
                </a:cubicBezTo>
                <a:cubicBezTo>
                  <a:pt x="234" y="104"/>
                  <a:pt x="206" y="99"/>
                  <a:pt x="196" y="99"/>
                </a:cubicBezTo>
                <a:cubicBezTo>
                  <a:pt x="171" y="99"/>
                  <a:pt x="144" y="106"/>
                  <a:pt x="122" y="115"/>
                </a:cubicBezTo>
                <a:cubicBezTo>
                  <a:pt x="121" y="116"/>
                  <a:pt x="108" y="122"/>
                  <a:pt x="108" y="122"/>
                </a:cubicBezTo>
                <a:cubicBezTo>
                  <a:pt x="108" y="120"/>
                  <a:pt x="107" y="120"/>
                  <a:pt x="107" y="119"/>
                </a:cubicBezTo>
                <a:lnTo>
                  <a:pt x="108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9"/>
          <p:cNvSpPr/>
          <p:nvPr/>
        </p:nvSpPr>
        <p:spPr bwMode="auto">
          <a:xfrm rot="16200000" flipH="1">
            <a:off x="5478888" y="4697404"/>
            <a:ext cx="349492" cy="348221"/>
          </a:xfrm>
          <a:custGeom>
            <a:avLst/>
            <a:gdLst>
              <a:gd name="T0" fmla="*/ 0 w 275"/>
              <a:gd name="T1" fmla="*/ 274 h 274"/>
              <a:gd name="T2" fmla="*/ 275 w 275"/>
              <a:gd name="T3" fmla="*/ 0 h 274"/>
              <a:gd name="T4" fmla="*/ 0 w 275"/>
              <a:gd name="T5" fmla="*/ 274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5" h="274">
                <a:moveTo>
                  <a:pt x="0" y="274"/>
                </a:moveTo>
                <a:lnTo>
                  <a:pt x="275" y="0"/>
                </a:lnTo>
                <a:lnTo>
                  <a:pt x="0" y="2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rot="16200000" flipH="1" flipV="1">
            <a:off x="5478888" y="4697404"/>
            <a:ext cx="349492" cy="348221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2"/>
          <p:cNvSpPr/>
          <p:nvPr/>
        </p:nvSpPr>
        <p:spPr bwMode="auto">
          <a:xfrm rot="16200000" flipH="1">
            <a:off x="3775075" y="4263390"/>
            <a:ext cx="1628140" cy="2486660"/>
          </a:xfrm>
          <a:custGeom>
            <a:avLst/>
            <a:gdLst>
              <a:gd name="T0" fmla="*/ 7 w 281"/>
              <a:gd name="T1" fmla="*/ 281 h 281"/>
              <a:gd name="T2" fmla="*/ 281 w 281"/>
              <a:gd name="T3" fmla="*/ 7 h 281"/>
              <a:gd name="T4" fmla="*/ 275 w 281"/>
              <a:gd name="T5" fmla="*/ 0 h 281"/>
              <a:gd name="T6" fmla="*/ 0 w 281"/>
              <a:gd name="T7" fmla="*/ 274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1" h="281">
                <a:moveTo>
                  <a:pt x="7" y="281"/>
                </a:moveTo>
                <a:lnTo>
                  <a:pt x="281" y="7"/>
                </a:lnTo>
                <a:lnTo>
                  <a:pt x="275" y="0"/>
                </a:lnTo>
                <a:lnTo>
                  <a:pt x="0" y="27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7"/>
          <p:cNvSpPr/>
          <p:nvPr/>
        </p:nvSpPr>
        <p:spPr bwMode="auto">
          <a:xfrm rot="16200000" flipH="1">
            <a:off x="5827745" y="2250323"/>
            <a:ext cx="349492" cy="349492"/>
          </a:xfrm>
          <a:custGeom>
            <a:avLst/>
            <a:gdLst>
              <a:gd name="T0" fmla="*/ 0 w 275"/>
              <a:gd name="T1" fmla="*/ 275 h 275"/>
              <a:gd name="T2" fmla="*/ 275 w 275"/>
              <a:gd name="T3" fmla="*/ 0 h 275"/>
              <a:gd name="T4" fmla="*/ 0 w 275"/>
              <a:gd name="T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5" h="275">
                <a:moveTo>
                  <a:pt x="0" y="275"/>
                </a:moveTo>
                <a:lnTo>
                  <a:pt x="275" y="0"/>
                </a:lnTo>
                <a:lnTo>
                  <a:pt x="0" y="2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 rot="16200000" flipH="1" flipV="1">
            <a:off x="5827745" y="2250323"/>
            <a:ext cx="349492" cy="349492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747010" y="-10160"/>
            <a:ext cx="269240" cy="3242310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6"/>
          <p:cNvPicPr>
            <a:picLocks noChangeAspect="1"/>
          </p:cNvPicPr>
          <p:nvPr/>
        </p:nvPicPr>
        <p:blipFill>
          <a:blip r:embed="rId8"/>
          <a:srcRect l="87396" r="3298" b="81348"/>
          <a:stretch>
            <a:fillRect/>
          </a:stretch>
        </p:blipFill>
        <p:spPr>
          <a:xfrm>
            <a:off x="10379075" y="818515"/>
            <a:ext cx="1263015" cy="923290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2621280" y="2890520"/>
            <a:ext cx="558800" cy="558800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dbbdf7ebe7fa68866d08b93311b004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925" y="76200"/>
            <a:ext cx="3162300" cy="2034540"/>
          </a:xfrm>
          <a:prstGeom prst="rect">
            <a:avLst/>
          </a:prstGeom>
        </p:spPr>
      </p:pic>
      <p:pic>
        <p:nvPicPr>
          <p:cNvPr id="8" name="图片 7" descr="4"/>
          <p:cNvPicPr>
            <a:picLocks noChangeAspect="1"/>
          </p:cNvPicPr>
          <p:nvPr/>
        </p:nvPicPr>
        <p:blipFill>
          <a:blip r:embed="rId10"/>
          <a:srcRect l="4174" r="86163" b="64659"/>
          <a:stretch>
            <a:fillRect/>
          </a:stretch>
        </p:blipFill>
        <p:spPr>
          <a:xfrm>
            <a:off x="1238953" y="295275"/>
            <a:ext cx="972007" cy="129601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ECE86F7B-E3D9-4095-A37A-5607656231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94" y="3441903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6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7" grpId="0"/>
      <p:bldP spid="17" grpId="0" bldLvl="0" animBg="1"/>
      <p:bldP spid="9" grpId="0" bldLvl="0" animBg="1"/>
      <p:bldP spid="11" grpId="0" bldLvl="0" animBg="1"/>
      <p:bldP spid="20" grpId="0" animBg="1"/>
      <p:bldP spid="2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A000120140530A99PPBG">
  <a:themeElements>
    <a:clrScheme name="自定义 1">
      <a:dk1>
        <a:srgbClr val="FFFFFF"/>
      </a:dk1>
      <a:lt1>
        <a:srgbClr val="454749"/>
      </a:lt1>
      <a:dk2>
        <a:srgbClr val="FFFFFF"/>
      </a:dk2>
      <a:lt2>
        <a:srgbClr val="454749"/>
      </a:lt2>
      <a:accent1>
        <a:srgbClr val="8EC9EE"/>
      </a:accent1>
      <a:accent2>
        <a:srgbClr val="8ADCDE"/>
      </a:accent2>
      <a:accent3>
        <a:srgbClr val="ACDDC7"/>
      </a:accent3>
      <a:accent4>
        <a:srgbClr val="8BE1FF"/>
      </a:accent4>
      <a:accent5>
        <a:srgbClr val="A3C2EB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19">
      <a:majorFont>
        <a:latin typeface="Arial Rounded MT Bold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1735</Words>
  <Application>Microsoft Office PowerPoint</Application>
  <PresentationFormat>宽屏</PresentationFormat>
  <Paragraphs>182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Gill Sans</vt:lpstr>
      <vt:lpstr>Hiragino Sans GB W3</vt:lpstr>
      <vt:lpstr>Lato Light</vt:lpstr>
      <vt:lpstr>Lato Regular</vt:lpstr>
      <vt:lpstr>Open Sans Condensed</vt:lpstr>
      <vt:lpstr>楷体</vt:lpstr>
      <vt:lpstr>宋体</vt:lpstr>
      <vt:lpstr>微软雅黑</vt:lpstr>
      <vt:lpstr>幼圆</vt:lpstr>
      <vt:lpstr>Arial</vt:lpstr>
      <vt:lpstr>Arial Black</vt:lpstr>
      <vt:lpstr>Calibri</vt:lpstr>
      <vt:lpstr>Calibri Light</vt:lpstr>
      <vt:lpstr>Impact</vt:lpstr>
      <vt:lpstr>Open Sans Extrabold</vt:lpstr>
      <vt:lpstr>Webdings</vt:lpstr>
      <vt:lpstr>A000120140530A99PPBG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faith123</cp:lastModifiedBy>
  <cp:revision>63</cp:revision>
  <dcterms:created xsi:type="dcterms:W3CDTF">2017-05-08T02:17:00Z</dcterms:created>
  <dcterms:modified xsi:type="dcterms:W3CDTF">2019-02-27T06:42:41Z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