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2"/>
    <p:sldId id="257" r:id="rId3"/>
    <p:sldId id="263" r:id="rId4"/>
    <p:sldId id="262" r:id="rId5"/>
    <p:sldId id="279" r:id="rId6"/>
    <p:sldId id="259" r:id="rId7"/>
    <p:sldId id="267" r:id="rId8"/>
    <p:sldId id="268" r:id="rId9"/>
    <p:sldId id="264" r:id="rId10"/>
    <p:sldId id="261" r:id="rId11"/>
    <p:sldId id="282" r:id="rId12"/>
    <p:sldId id="272" r:id="rId13"/>
    <p:sldId id="271" r:id="rId14"/>
    <p:sldId id="270" r:id="rId15"/>
    <p:sldId id="265" r:id="rId16"/>
    <p:sldId id="273" r:id="rId17"/>
    <p:sldId id="281" r:id="rId18"/>
    <p:sldId id="275" r:id="rId19"/>
    <p:sldId id="276" r:id="rId20"/>
    <p:sldId id="274" r:id="rId21"/>
    <p:sldId id="266" r:id="rId22"/>
    <p:sldId id="269" r:id="rId23"/>
    <p:sldId id="280" r:id="rId24"/>
    <p:sldId id="260" r:id="rId25"/>
    <p:sldId id="283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7037"/>
    <a:srgbClr val="C0A07B"/>
    <a:srgbClr val="F9E2BF"/>
    <a:srgbClr val="ADC0C7"/>
    <a:srgbClr val="554D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97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-78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692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8439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8495A-5DD2-4E55-802C-7F6724736727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5AB25-248A-43BF-9A22-C63E613D584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emf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emf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544126"/>
            <a:ext cx="6899564" cy="33415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265733" y="2773196"/>
            <a:ext cx="8486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复古欧式花纹</a:t>
            </a:r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商务模板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926094" y="3900486"/>
            <a:ext cx="51252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商务汇报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工作计划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创业计划书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项目提案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326249" y="4504556"/>
            <a:ext cx="236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5835046" y="1461879"/>
            <a:ext cx="5538737" cy="710365"/>
            <a:chOff x="1694049" y="2037860"/>
            <a:chExt cx="5538737" cy="710365"/>
          </a:xfrm>
        </p:grpSpPr>
        <p:sp>
          <p:nvSpPr>
            <p:cNvPr id="14" name="矩形 13"/>
            <p:cNvSpPr/>
            <p:nvPr/>
          </p:nvSpPr>
          <p:spPr>
            <a:xfrm>
              <a:off x="1702893" y="2037860"/>
              <a:ext cx="5529893" cy="710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1694049" y="2092935"/>
              <a:ext cx="5529893" cy="584775"/>
              <a:chOff x="3447852" y="2042694"/>
              <a:chExt cx="5529893" cy="584775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3447852" y="2042694"/>
                <a:ext cx="752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32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" name="文本框 11"/>
              <p:cNvSpPr txBox="1">
                <a:spLocks noChangeArrowheads="1"/>
              </p:cNvSpPr>
              <p:nvPr/>
            </p:nvSpPr>
            <p:spPr bwMode="auto">
              <a:xfrm>
                <a:off x="4426907" y="2042694"/>
                <a:ext cx="4550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单击此处添加您的目录标题</a:t>
                </a:r>
              </a:p>
            </p:txBody>
          </p:sp>
        </p:grpSp>
      </p:grpSp>
      <p:sp>
        <p:nvSpPr>
          <p:cNvPr id="11" name="文本框 11"/>
          <p:cNvSpPr txBox="1">
            <a:spLocks noChangeArrowheads="1"/>
          </p:cNvSpPr>
          <p:nvPr/>
        </p:nvSpPr>
        <p:spPr bwMode="auto">
          <a:xfrm>
            <a:off x="1837876" y="2480676"/>
            <a:ext cx="3788004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60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5400" dirty="0">
              <a:solidFill>
                <a:srgbClr val="A970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8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6000" b="1" dirty="0">
              <a:solidFill>
                <a:srgbClr val="A970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68707"/>
            <a:ext cx="4933313" cy="2389293"/>
          </a:xfrm>
          <a:prstGeom prst="rect">
            <a:avLst/>
          </a:prstGeom>
        </p:spPr>
      </p:pic>
      <p:grpSp>
        <p:nvGrpSpPr>
          <p:cNvPr id="16" name="组合 15"/>
          <p:cNvGrpSpPr/>
          <p:nvPr/>
        </p:nvGrpSpPr>
        <p:grpSpPr>
          <a:xfrm>
            <a:off x="5857745" y="2605909"/>
            <a:ext cx="5538737" cy="710365"/>
            <a:chOff x="1694049" y="2037860"/>
            <a:chExt cx="5538737" cy="710365"/>
          </a:xfrm>
        </p:grpSpPr>
        <p:sp>
          <p:nvSpPr>
            <p:cNvPr id="17" name="矩形 16"/>
            <p:cNvSpPr/>
            <p:nvPr/>
          </p:nvSpPr>
          <p:spPr>
            <a:xfrm>
              <a:off x="1702893" y="2037860"/>
              <a:ext cx="5529893" cy="710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694049" y="2092935"/>
              <a:ext cx="5529893" cy="584775"/>
              <a:chOff x="3447852" y="2042694"/>
              <a:chExt cx="5529893" cy="584775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3447852" y="2042694"/>
                <a:ext cx="752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32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文本框 11"/>
              <p:cNvSpPr txBox="1">
                <a:spLocks noChangeArrowheads="1"/>
              </p:cNvSpPr>
              <p:nvPr/>
            </p:nvSpPr>
            <p:spPr bwMode="auto">
              <a:xfrm>
                <a:off x="4426907" y="2042694"/>
                <a:ext cx="4550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单击此处添加您的目录标题</a:t>
                </a: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5852734" y="3727619"/>
            <a:ext cx="5538737" cy="710365"/>
            <a:chOff x="1694049" y="2037860"/>
            <a:chExt cx="5538737" cy="710365"/>
          </a:xfrm>
        </p:grpSpPr>
        <p:sp>
          <p:nvSpPr>
            <p:cNvPr id="22" name="矩形 21"/>
            <p:cNvSpPr/>
            <p:nvPr/>
          </p:nvSpPr>
          <p:spPr>
            <a:xfrm>
              <a:off x="1702893" y="2037860"/>
              <a:ext cx="5529893" cy="710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1694049" y="2092935"/>
              <a:ext cx="5529893" cy="584775"/>
              <a:chOff x="3447852" y="2042694"/>
              <a:chExt cx="5529893" cy="584775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3447852" y="2042694"/>
                <a:ext cx="752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32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文本框 11"/>
              <p:cNvSpPr txBox="1">
                <a:spLocks noChangeArrowheads="1"/>
              </p:cNvSpPr>
              <p:nvPr/>
            </p:nvSpPr>
            <p:spPr bwMode="auto">
              <a:xfrm>
                <a:off x="4426907" y="2042694"/>
                <a:ext cx="4550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单击此处添加您的目录标题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5858359" y="4878279"/>
            <a:ext cx="5538737" cy="710365"/>
            <a:chOff x="1694049" y="2037860"/>
            <a:chExt cx="5538737" cy="710365"/>
          </a:xfrm>
        </p:grpSpPr>
        <p:sp>
          <p:nvSpPr>
            <p:cNvPr id="27" name="矩形 26"/>
            <p:cNvSpPr/>
            <p:nvPr/>
          </p:nvSpPr>
          <p:spPr>
            <a:xfrm>
              <a:off x="1702893" y="2037860"/>
              <a:ext cx="5529893" cy="710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694049" y="2092935"/>
              <a:ext cx="5529893" cy="584775"/>
              <a:chOff x="3447852" y="2042694"/>
              <a:chExt cx="5529893" cy="584775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3447852" y="2042694"/>
                <a:ext cx="75220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3200" b="1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32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文本框 11"/>
              <p:cNvSpPr txBox="1">
                <a:spLocks noChangeArrowheads="1"/>
              </p:cNvSpPr>
              <p:nvPr/>
            </p:nvSpPr>
            <p:spPr bwMode="auto">
              <a:xfrm>
                <a:off x="4426907" y="2042694"/>
                <a:ext cx="455083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dirty="0">
                    <a:solidFill>
                      <a:srgbClr val="A9703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单击此处添加您的目录标题</a:t>
                </a:r>
              </a:p>
            </p:txBody>
          </p:sp>
        </p:grpSp>
      </p:grp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284057" y="1268039"/>
            <a:ext cx="4933313" cy="23892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29" y="4578834"/>
            <a:ext cx="7148106" cy="2279166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523" y="2279166"/>
            <a:ext cx="12189477" cy="2299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969461" y="2539541"/>
            <a:ext cx="8255601" cy="1862048"/>
            <a:chOff x="2573376" y="2486246"/>
            <a:chExt cx="8255601" cy="1862048"/>
          </a:xfrm>
        </p:grpSpPr>
        <p:sp>
          <p:nvSpPr>
            <p:cNvPr id="13" name="文本框 12"/>
            <p:cNvSpPr txBox="1"/>
            <p:nvPr/>
          </p:nvSpPr>
          <p:spPr>
            <a:xfrm>
              <a:off x="2573376" y="2486246"/>
              <a:ext cx="306569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115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1"/>
            <p:cNvSpPr txBox="1">
              <a:spLocks noChangeArrowheads="1"/>
            </p:cNvSpPr>
            <p:nvPr/>
          </p:nvSpPr>
          <p:spPr bwMode="auto">
            <a:xfrm>
              <a:off x="5117605" y="3109493"/>
              <a:ext cx="571137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400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单击此处添加您的目录标题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2" y="2164"/>
            <a:ext cx="12189478" cy="685583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865480" y="2816481"/>
            <a:ext cx="2532772" cy="3359064"/>
            <a:chOff x="865480" y="2816481"/>
            <a:chExt cx="2532772" cy="3359064"/>
          </a:xfrm>
        </p:grpSpPr>
        <p:grpSp>
          <p:nvGrpSpPr>
            <p:cNvPr id="19" name="组合 18"/>
            <p:cNvGrpSpPr/>
            <p:nvPr/>
          </p:nvGrpSpPr>
          <p:grpSpPr>
            <a:xfrm>
              <a:off x="865480" y="2816481"/>
              <a:ext cx="2532772" cy="3359064"/>
              <a:chOff x="1068675" y="2857643"/>
              <a:chExt cx="2380818" cy="3157537"/>
            </a:xfrm>
          </p:grpSpPr>
          <p:sp>
            <p:nvSpPr>
              <p:cNvPr id="3" name="Shape 811"/>
              <p:cNvSpPr/>
              <p:nvPr/>
            </p:nvSpPr>
            <p:spPr>
              <a:xfrm>
                <a:off x="1082530" y="2857643"/>
                <a:ext cx="2366963" cy="3157537"/>
              </a:xfrm>
              <a:prstGeom prst="roundRect">
                <a:avLst>
                  <a:gd name="adj" fmla="val 3273"/>
                </a:avLst>
              </a:prstGeom>
              <a:solidFill>
                <a:srgbClr val="A97037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292100" eaLnBrk="1" fontAlgn="auto" hangingPunct="1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40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1068675" y="3625167"/>
                <a:ext cx="236696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矩形: 圆角 11"/>
              <p:cNvSpPr/>
              <p:nvPr/>
            </p:nvSpPr>
            <p:spPr>
              <a:xfrm>
                <a:off x="1219199" y="5297714"/>
                <a:ext cx="2090058" cy="53702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文本框 5"/>
            <p:cNvSpPr txBox="1">
              <a:spLocks noChangeArrowheads="1"/>
            </p:cNvSpPr>
            <p:nvPr/>
          </p:nvSpPr>
          <p:spPr bwMode="auto">
            <a:xfrm>
              <a:off x="1275675" y="3024682"/>
              <a:ext cx="16391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添加你内容</a:t>
              </a:r>
            </a:p>
          </p:txBody>
        </p:sp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912445" y="4081174"/>
              <a:ext cx="24715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15944" y="2816481"/>
            <a:ext cx="2518032" cy="3359064"/>
            <a:chOff x="3515944" y="2816481"/>
            <a:chExt cx="2518032" cy="3359064"/>
          </a:xfrm>
        </p:grpSpPr>
        <p:grpSp>
          <p:nvGrpSpPr>
            <p:cNvPr id="18" name="组合 17"/>
            <p:cNvGrpSpPr/>
            <p:nvPr/>
          </p:nvGrpSpPr>
          <p:grpSpPr>
            <a:xfrm>
              <a:off x="3515944" y="2816481"/>
              <a:ext cx="2518032" cy="3359064"/>
              <a:chOff x="3632055" y="2857643"/>
              <a:chExt cx="2366963" cy="3157537"/>
            </a:xfrm>
          </p:grpSpPr>
          <p:sp>
            <p:nvSpPr>
              <p:cNvPr id="4" name="Shape 820"/>
              <p:cNvSpPr/>
              <p:nvPr/>
            </p:nvSpPr>
            <p:spPr>
              <a:xfrm>
                <a:off x="3638405" y="2857643"/>
                <a:ext cx="2360613" cy="3157537"/>
              </a:xfrm>
              <a:prstGeom prst="roundRect">
                <a:avLst>
                  <a:gd name="adj" fmla="val 3282"/>
                </a:avLst>
              </a:prstGeom>
              <a:solidFill>
                <a:srgbClr val="A97037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2921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3632055" y="3629022"/>
                <a:ext cx="236696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矩形: 圆角 12"/>
              <p:cNvSpPr/>
              <p:nvPr/>
            </p:nvSpPr>
            <p:spPr>
              <a:xfrm>
                <a:off x="3770507" y="5297713"/>
                <a:ext cx="2090058" cy="53702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文本框 5"/>
            <p:cNvSpPr txBox="1">
              <a:spLocks noChangeArrowheads="1"/>
            </p:cNvSpPr>
            <p:nvPr/>
          </p:nvSpPr>
          <p:spPr bwMode="auto">
            <a:xfrm>
              <a:off x="3909754" y="3024682"/>
              <a:ext cx="16391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添加你内容</a:t>
              </a:r>
            </a:p>
          </p:txBody>
        </p:sp>
        <p:sp>
          <p:nvSpPr>
            <p:cNvPr id="24" name="文本框 23"/>
            <p:cNvSpPr txBox="1">
              <a:spLocks noChangeArrowheads="1"/>
            </p:cNvSpPr>
            <p:nvPr/>
          </p:nvSpPr>
          <p:spPr bwMode="auto">
            <a:xfrm>
              <a:off x="3546524" y="4081174"/>
              <a:ext cx="24715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170242" y="2816481"/>
            <a:ext cx="2518032" cy="3359064"/>
            <a:chOff x="6170242" y="2816481"/>
            <a:chExt cx="2518032" cy="3359064"/>
          </a:xfrm>
        </p:grpSpPr>
        <p:grpSp>
          <p:nvGrpSpPr>
            <p:cNvPr id="17" name="组合 16"/>
            <p:cNvGrpSpPr/>
            <p:nvPr/>
          </p:nvGrpSpPr>
          <p:grpSpPr>
            <a:xfrm>
              <a:off x="6170242" y="2816481"/>
              <a:ext cx="2518032" cy="3359064"/>
              <a:chOff x="6184755" y="2857643"/>
              <a:chExt cx="2366963" cy="3157537"/>
            </a:xfrm>
          </p:grpSpPr>
          <p:sp>
            <p:nvSpPr>
              <p:cNvPr id="5" name="Shape 829"/>
              <p:cNvSpPr/>
              <p:nvPr/>
            </p:nvSpPr>
            <p:spPr>
              <a:xfrm>
                <a:off x="6184755" y="2857643"/>
                <a:ext cx="2360613" cy="3157537"/>
              </a:xfrm>
              <a:prstGeom prst="roundRect">
                <a:avLst>
                  <a:gd name="adj" fmla="val 3282"/>
                </a:avLst>
              </a:prstGeom>
              <a:solidFill>
                <a:srgbClr val="A97037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2921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>
              <a:xfrm>
                <a:off x="6184755" y="3625167"/>
                <a:ext cx="236696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矩形: 圆角 13"/>
              <p:cNvSpPr/>
              <p:nvPr/>
            </p:nvSpPr>
            <p:spPr>
              <a:xfrm>
                <a:off x="6334546" y="5312227"/>
                <a:ext cx="2090058" cy="53702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文本框 5"/>
            <p:cNvSpPr txBox="1">
              <a:spLocks noChangeArrowheads="1"/>
            </p:cNvSpPr>
            <p:nvPr/>
          </p:nvSpPr>
          <p:spPr bwMode="auto">
            <a:xfrm>
              <a:off x="6556130" y="3024682"/>
              <a:ext cx="16391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添加你内容</a:t>
              </a:r>
            </a:p>
          </p:txBody>
        </p:sp>
        <p:sp>
          <p:nvSpPr>
            <p:cNvPr id="26" name="文本框 25"/>
            <p:cNvSpPr txBox="1">
              <a:spLocks noChangeArrowheads="1"/>
            </p:cNvSpPr>
            <p:nvPr/>
          </p:nvSpPr>
          <p:spPr bwMode="auto">
            <a:xfrm>
              <a:off x="6192900" y="4081174"/>
              <a:ext cx="24715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824540" y="2816481"/>
            <a:ext cx="2518032" cy="3359064"/>
            <a:chOff x="8824540" y="2816481"/>
            <a:chExt cx="2518032" cy="3359064"/>
          </a:xfrm>
        </p:grpSpPr>
        <p:grpSp>
          <p:nvGrpSpPr>
            <p:cNvPr id="16" name="组合 15"/>
            <p:cNvGrpSpPr/>
            <p:nvPr/>
          </p:nvGrpSpPr>
          <p:grpSpPr>
            <a:xfrm>
              <a:off x="8824540" y="2816481"/>
              <a:ext cx="2518032" cy="3359064"/>
              <a:chOff x="8737455" y="2857643"/>
              <a:chExt cx="2366963" cy="3157537"/>
            </a:xfrm>
          </p:grpSpPr>
          <p:sp>
            <p:nvSpPr>
              <p:cNvPr id="6" name="Shape 838"/>
              <p:cNvSpPr/>
              <p:nvPr/>
            </p:nvSpPr>
            <p:spPr>
              <a:xfrm>
                <a:off x="8737455" y="2857643"/>
                <a:ext cx="2362200" cy="3157537"/>
              </a:xfrm>
              <a:prstGeom prst="roundRect">
                <a:avLst>
                  <a:gd name="adj" fmla="val 3282"/>
                </a:avLst>
              </a:prstGeom>
              <a:solidFill>
                <a:srgbClr val="A97037"/>
              </a:solidFill>
              <a:ln w="254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lIns="0" tIns="0" rIns="0" bIns="0" anchor="ctr"/>
              <a:lstStyle/>
              <a:p>
                <a:pPr algn="ctr" defTabSz="2921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sz="2400" dirty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+mn-lt"/>
                  <a:ea typeface="+mn-ea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8737455" y="3629022"/>
                <a:ext cx="2366963" cy="0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矩形: 圆角 14"/>
              <p:cNvSpPr/>
              <p:nvPr/>
            </p:nvSpPr>
            <p:spPr>
              <a:xfrm>
                <a:off x="8888040" y="5297712"/>
                <a:ext cx="2090058" cy="537029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5"/>
            <p:cNvSpPr txBox="1">
              <a:spLocks noChangeArrowheads="1"/>
            </p:cNvSpPr>
            <p:nvPr/>
          </p:nvSpPr>
          <p:spPr bwMode="auto">
            <a:xfrm>
              <a:off x="9202204" y="3024682"/>
              <a:ext cx="163918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添加你内容</a:t>
              </a:r>
            </a:p>
          </p:txBody>
        </p:sp>
        <p:sp>
          <p:nvSpPr>
            <p:cNvPr id="28" name="文本框 27"/>
            <p:cNvSpPr txBox="1">
              <a:spLocks noChangeArrowheads="1"/>
            </p:cNvSpPr>
            <p:nvPr/>
          </p:nvSpPr>
          <p:spPr bwMode="auto">
            <a:xfrm>
              <a:off x="8838974" y="4081174"/>
              <a:ext cx="247151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671283" y="2332287"/>
            <a:ext cx="10893093" cy="3116848"/>
            <a:chOff x="671283" y="2274231"/>
            <a:chExt cx="10893093" cy="3116848"/>
          </a:xfrm>
        </p:grpSpPr>
        <p:sp>
          <p:nvSpPr>
            <p:cNvPr id="3" name="矩形 2"/>
            <p:cNvSpPr/>
            <p:nvPr/>
          </p:nvSpPr>
          <p:spPr>
            <a:xfrm>
              <a:off x="4130951" y="2274231"/>
              <a:ext cx="7281025" cy="2686910"/>
            </a:xfrm>
            <a:prstGeom prst="rect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671283" y="2303259"/>
              <a:ext cx="3725944" cy="3087820"/>
              <a:chOff x="1442871" y="1514568"/>
              <a:chExt cx="3725944" cy="3087820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2871" y="1514568"/>
                <a:ext cx="3725944" cy="3087820"/>
              </a:xfrm>
              <a:prstGeom prst="rect">
                <a:avLst/>
              </a:prstGeom>
              <a:effectLst>
                <a:outerShdw blurRad="50800" dist="1016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矩形 5"/>
              <p:cNvSpPr/>
              <p:nvPr/>
            </p:nvSpPr>
            <p:spPr>
              <a:xfrm>
                <a:off x="1576830" y="1623321"/>
                <a:ext cx="3456335" cy="2036144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l="-2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Freeform 21"/>
              <p:cNvSpPr/>
              <p:nvPr/>
            </p:nvSpPr>
            <p:spPr bwMode="auto">
              <a:xfrm>
                <a:off x="3454754" y="1623559"/>
                <a:ext cx="1578411" cy="1891184"/>
              </a:xfrm>
              <a:custGeom>
                <a:avLst/>
                <a:gdLst/>
                <a:ahLst/>
                <a:cxnLst>
                  <a:cxn ang="0">
                    <a:pos x="1198" y="0"/>
                  </a:cxn>
                  <a:cxn ang="0">
                    <a:pos x="0" y="0"/>
                  </a:cxn>
                  <a:cxn ang="0">
                    <a:pos x="1198" y="686"/>
                  </a:cxn>
                  <a:cxn ang="0">
                    <a:pos x="1198" y="0"/>
                  </a:cxn>
                </a:cxnLst>
                <a:rect l="0" t="0" r="r" b="b"/>
                <a:pathLst>
                  <a:path w="1198" h="686">
                    <a:moveTo>
                      <a:pt x="1198" y="0"/>
                    </a:moveTo>
                    <a:lnTo>
                      <a:pt x="0" y="0"/>
                    </a:lnTo>
                    <a:lnTo>
                      <a:pt x="1198" y="686"/>
                    </a:lnTo>
                    <a:lnTo>
                      <a:pt x="1198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alpha val="64000"/>
                    </a:schemeClr>
                  </a:gs>
                  <a:gs pos="45000">
                    <a:schemeClr val="bg1">
                      <a:alpha val="0"/>
                    </a:schemeClr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24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矩形 7"/>
            <p:cNvSpPr/>
            <p:nvPr/>
          </p:nvSpPr>
          <p:spPr>
            <a:xfrm>
              <a:off x="11411976" y="2274231"/>
              <a:ext cx="152400" cy="2686910"/>
            </a:xfrm>
            <a:prstGeom prst="rect">
              <a:avLst/>
            </a:prstGeom>
            <a:solidFill>
              <a:srgbClr val="C0A0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5839988" y="2764862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5262942" y="3245874"/>
            <a:ext cx="409177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11" name="文本框 18"/>
          <p:cNvSpPr txBox="1">
            <a:spLocks noChangeArrowheads="1"/>
          </p:cNvSpPr>
          <p:nvPr/>
        </p:nvSpPr>
        <p:spPr bwMode="auto">
          <a:xfrm>
            <a:off x="5262943" y="3976214"/>
            <a:ext cx="409177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2533409" y="5801374"/>
            <a:ext cx="71469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点击输入详细内容，添加你的具体内容。点击输入详细内容，添加你的具体内容，项目背景。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sp>
        <p:nvSpPr>
          <p:cNvPr id="3" name="Freeform 5"/>
          <p:cNvSpPr/>
          <p:nvPr/>
        </p:nvSpPr>
        <p:spPr bwMode="auto">
          <a:xfrm>
            <a:off x="5881688" y="3652838"/>
            <a:ext cx="352425" cy="352425"/>
          </a:xfrm>
          <a:custGeom>
            <a:avLst/>
            <a:gdLst>
              <a:gd name="T0" fmla="*/ 32 w 32"/>
              <a:gd name="T1" fmla="*/ 16 h 32"/>
              <a:gd name="T2" fmla="*/ 16 w 32"/>
              <a:gd name="T3" fmla="*/ 32 h 32"/>
              <a:gd name="T4" fmla="*/ 0 w 32"/>
              <a:gd name="T5" fmla="*/ 16 h 32"/>
              <a:gd name="T6" fmla="*/ 16 w 32"/>
              <a:gd name="T7" fmla="*/ 0 h 32"/>
              <a:gd name="T8" fmla="*/ 32 w 32"/>
              <a:gd name="T9" fmla="*/ 16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32">
                <a:moveTo>
                  <a:pt x="32" y="16"/>
                </a:moveTo>
                <a:cubicBezTo>
                  <a:pt x="32" y="25"/>
                  <a:pt x="25" y="32"/>
                  <a:pt x="16" y="32"/>
                </a:cubicBezTo>
                <a:cubicBezTo>
                  <a:pt x="7" y="32"/>
                  <a:pt x="0" y="25"/>
                  <a:pt x="0" y="16"/>
                </a:cubicBezTo>
                <a:cubicBezTo>
                  <a:pt x="0" y="7"/>
                  <a:pt x="7" y="0"/>
                  <a:pt x="16" y="0"/>
                </a:cubicBezTo>
                <a:cubicBezTo>
                  <a:pt x="24" y="0"/>
                  <a:pt x="32" y="7"/>
                  <a:pt x="32" y="16"/>
                </a:cubicBez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" name="Freeform 6"/>
          <p:cNvSpPr/>
          <p:nvPr/>
        </p:nvSpPr>
        <p:spPr bwMode="auto">
          <a:xfrm>
            <a:off x="5837238" y="4016375"/>
            <a:ext cx="439738" cy="1028700"/>
          </a:xfrm>
          <a:custGeom>
            <a:avLst/>
            <a:gdLst>
              <a:gd name="T0" fmla="*/ 35 w 40"/>
              <a:gd name="T1" fmla="*/ 85 h 93"/>
              <a:gd name="T2" fmla="*/ 20 w 40"/>
              <a:gd name="T3" fmla="*/ 34 h 93"/>
              <a:gd name="T4" fmla="*/ 20 w 40"/>
              <a:gd name="T5" fmla="*/ 34 h 93"/>
              <a:gd name="T6" fmla="*/ 6 w 40"/>
              <a:gd name="T7" fmla="*/ 85 h 93"/>
              <a:gd name="T8" fmla="*/ 9 w 40"/>
              <a:gd name="T9" fmla="*/ 15 h 93"/>
              <a:gd name="T10" fmla="*/ 0 w 40"/>
              <a:gd name="T11" fmla="*/ 29 h 93"/>
              <a:gd name="T12" fmla="*/ 20 w 40"/>
              <a:gd name="T13" fmla="*/ 0 h 93"/>
              <a:gd name="T14" fmla="*/ 20 w 40"/>
              <a:gd name="T15" fmla="*/ 0 h 93"/>
              <a:gd name="T16" fmla="*/ 40 w 40"/>
              <a:gd name="T17" fmla="*/ 29 h 93"/>
              <a:gd name="T18" fmla="*/ 31 w 40"/>
              <a:gd name="T19" fmla="*/ 16 h 93"/>
              <a:gd name="T20" fmla="*/ 35 w 40"/>
              <a:gd name="T21" fmla="*/ 85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0" h="93">
                <a:moveTo>
                  <a:pt x="35" y="85"/>
                </a:moveTo>
                <a:cubicBezTo>
                  <a:pt x="35" y="93"/>
                  <a:pt x="28" y="34"/>
                  <a:pt x="20" y="34"/>
                </a:cubicBezTo>
                <a:cubicBezTo>
                  <a:pt x="20" y="34"/>
                  <a:pt x="20" y="34"/>
                  <a:pt x="20" y="34"/>
                </a:cubicBezTo>
                <a:cubicBezTo>
                  <a:pt x="12" y="34"/>
                  <a:pt x="6" y="93"/>
                  <a:pt x="6" y="85"/>
                </a:cubicBezTo>
                <a:cubicBezTo>
                  <a:pt x="9" y="15"/>
                  <a:pt x="9" y="15"/>
                  <a:pt x="9" y="15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27"/>
                  <a:pt x="13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7" y="0"/>
                  <a:pt x="40" y="28"/>
                  <a:pt x="40" y="29"/>
                </a:cubicBezTo>
                <a:cubicBezTo>
                  <a:pt x="31" y="16"/>
                  <a:pt x="31" y="16"/>
                  <a:pt x="31" y="16"/>
                </a:cubicBezTo>
                <a:lnTo>
                  <a:pt x="35" y="85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" name="Freeform 7"/>
          <p:cNvSpPr/>
          <p:nvPr/>
        </p:nvSpPr>
        <p:spPr bwMode="auto">
          <a:xfrm>
            <a:off x="4362450" y="4060825"/>
            <a:ext cx="396875" cy="398463"/>
          </a:xfrm>
          <a:custGeom>
            <a:avLst/>
            <a:gdLst>
              <a:gd name="T0" fmla="*/ 32 w 36"/>
              <a:gd name="T1" fmla="*/ 11 h 36"/>
              <a:gd name="T2" fmla="*/ 26 w 36"/>
              <a:gd name="T3" fmla="*/ 32 h 36"/>
              <a:gd name="T4" fmla="*/ 4 w 36"/>
              <a:gd name="T5" fmla="*/ 26 h 36"/>
              <a:gd name="T6" fmla="*/ 10 w 36"/>
              <a:gd name="T7" fmla="*/ 5 h 36"/>
              <a:gd name="T8" fmla="*/ 32 w 36"/>
              <a:gd name="T9" fmla="*/ 1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6">
                <a:moveTo>
                  <a:pt x="32" y="11"/>
                </a:moveTo>
                <a:cubicBezTo>
                  <a:pt x="36" y="18"/>
                  <a:pt x="33" y="28"/>
                  <a:pt x="26" y="32"/>
                </a:cubicBezTo>
                <a:cubicBezTo>
                  <a:pt x="18" y="36"/>
                  <a:pt x="9" y="34"/>
                  <a:pt x="4" y="26"/>
                </a:cubicBezTo>
                <a:cubicBezTo>
                  <a:pt x="0" y="18"/>
                  <a:pt x="3" y="9"/>
                  <a:pt x="10" y="5"/>
                </a:cubicBezTo>
                <a:cubicBezTo>
                  <a:pt x="18" y="0"/>
                  <a:pt x="28" y="3"/>
                  <a:pt x="32" y="11"/>
                </a:cubicBez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8"/>
          <p:cNvSpPr/>
          <p:nvPr/>
        </p:nvSpPr>
        <p:spPr bwMode="auto">
          <a:xfrm>
            <a:off x="4594225" y="4392613"/>
            <a:ext cx="693738" cy="1017588"/>
          </a:xfrm>
          <a:custGeom>
            <a:avLst/>
            <a:gdLst>
              <a:gd name="T0" fmla="*/ 59 w 63"/>
              <a:gd name="T1" fmla="*/ 70 h 92"/>
              <a:gd name="T2" fmla="*/ 22 w 63"/>
              <a:gd name="T3" fmla="*/ 33 h 92"/>
              <a:gd name="T4" fmla="*/ 22 w 63"/>
              <a:gd name="T5" fmla="*/ 33 h 92"/>
              <a:gd name="T6" fmla="*/ 34 w 63"/>
              <a:gd name="T7" fmla="*/ 85 h 92"/>
              <a:gd name="T8" fmla="*/ 4 w 63"/>
              <a:gd name="T9" fmla="*/ 22 h 92"/>
              <a:gd name="T10" fmla="*/ 1 w 63"/>
              <a:gd name="T11" fmla="*/ 38 h 92"/>
              <a:gd name="T12" fmla="*/ 6 w 63"/>
              <a:gd name="T13" fmla="*/ 3 h 92"/>
              <a:gd name="T14" fmla="*/ 6 w 63"/>
              <a:gd name="T15" fmla="*/ 3 h 92"/>
              <a:gd name="T16" fmla="*/ 37 w 63"/>
              <a:gd name="T17" fmla="*/ 20 h 92"/>
              <a:gd name="T18" fmla="*/ 22 w 63"/>
              <a:gd name="T19" fmla="*/ 12 h 92"/>
              <a:gd name="T20" fmla="*/ 59 w 63"/>
              <a:gd name="T21" fmla="*/ 7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92">
                <a:moveTo>
                  <a:pt x="59" y="70"/>
                </a:moveTo>
                <a:cubicBezTo>
                  <a:pt x="63" y="78"/>
                  <a:pt x="29" y="29"/>
                  <a:pt x="22" y="33"/>
                </a:cubicBezTo>
                <a:cubicBezTo>
                  <a:pt x="22" y="33"/>
                  <a:pt x="22" y="33"/>
                  <a:pt x="22" y="33"/>
                </a:cubicBezTo>
                <a:cubicBezTo>
                  <a:pt x="15" y="37"/>
                  <a:pt x="38" y="92"/>
                  <a:pt x="34" y="85"/>
                </a:cubicBezTo>
                <a:cubicBezTo>
                  <a:pt x="4" y="22"/>
                  <a:pt x="4" y="22"/>
                  <a:pt x="4" y="22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7"/>
                  <a:pt x="0" y="7"/>
                  <a:pt x="6" y="3"/>
                </a:cubicBezTo>
                <a:cubicBezTo>
                  <a:pt x="6" y="3"/>
                  <a:pt x="6" y="3"/>
                  <a:pt x="6" y="3"/>
                </a:cubicBezTo>
                <a:cubicBezTo>
                  <a:pt x="11" y="0"/>
                  <a:pt x="36" y="18"/>
                  <a:pt x="37" y="20"/>
                </a:cubicBezTo>
                <a:cubicBezTo>
                  <a:pt x="22" y="12"/>
                  <a:pt x="22" y="12"/>
                  <a:pt x="22" y="12"/>
                </a:cubicBezTo>
                <a:lnTo>
                  <a:pt x="59" y="70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9"/>
          <p:cNvSpPr/>
          <p:nvPr/>
        </p:nvSpPr>
        <p:spPr bwMode="auto">
          <a:xfrm>
            <a:off x="3262313" y="5167313"/>
            <a:ext cx="396875" cy="396875"/>
          </a:xfrm>
          <a:custGeom>
            <a:avLst/>
            <a:gdLst>
              <a:gd name="T0" fmla="*/ 27 w 36"/>
              <a:gd name="T1" fmla="*/ 5 h 36"/>
              <a:gd name="T2" fmla="*/ 32 w 36"/>
              <a:gd name="T3" fmla="*/ 27 h 36"/>
              <a:gd name="T4" fmla="*/ 10 w 36"/>
              <a:gd name="T5" fmla="*/ 32 h 36"/>
              <a:gd name="T6" fmla="*/ 5 w 36"/>
              <a:gd name="T7" fmla="*/ 10 h 36"/>
              <a:gd name="T8" fmla="*/ 27 w 36"/>
              <a:gd name="T9" fmla="*/ 5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6">
                <a:moveTo>
                  <a:pt x="27" y="5"/>
                </a:moveTo>
                <a:cubicBezTo>
                  <a:pt x="34" y="10"/>
                  <a:pt x="36" y="19"/>
                  <a:pt x="32" y="27"/>
                </a:cubicBezTo>
                <a:cubicBezTo>
                  <a:pt x="27" y="34"/>
                  <a:pt x="17" y="36"/>
                  <a:pt x="10" y="32"/>
                </a:cubicBezTo>
                <a:cubicBezTo>
                  <a:pt x="2" y="27"/>
                  <a:pt x="0" y="17"/>
                  <a:pt x="5" y="10"/>
                </a:cubicBezTo>
                <a:cubicBezTo>
                  <a:pt x="10" y="3"/>
                  <a:pt x="19" y="0"/>
                  <a:pt x="27" y="5"/>
                </a:cubicBez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0"/>
          <p:cNvSpPr/>
          <p:nvPr/>
        </p:nvSpPr>
        <p:spPr bwMode="auto">
          <a:xfrm>
            <a:off x="3581400" y="5410200"/>
            <a:ext cx="990600" cy="739775"/>
          </a:xfrm>
          <a:custGeom>
            <a:avLst/>
            <a:gdLst>
              <a:gd name="T0" fmla="*/ 83 w 90"/>
              <a:gd name="T1" fmla="*/ 38 h 67"/>
              <a:gd name="T2" fmla="*/ 32 w 90"/>
              <a:gd name="T3" fmla="*/ 23 h 67"/>
              <a:gd name="T4" fmla="*/ 32 w 90"/>
              <a:gd name="T5" fmla="*/ 23 h 67"/>
              <a:gd name="T6" fmla="*/ 68 w 90"/>
              <a:gd name="T7" fmla="*/ 63 h 67"/>
              <a:gd name="T8" fmla="*/ 11 w 90"/>
              <a:gd name="T9" fmla="*/ 23 h 67"/>
              <a:gd name="T10" fmla="*/ 17 w 90"/>
              <a:gd name="T11" fmla="*/ 38 h 67"/>
              <a:gd name="T12" fmla="*/ 4 w 90"/>
              <a:gd name="T13" fmla="*/ 5 h 67"/>
              <a:gd name="T14" fmla="*/ 4 w 90"/>
              <a:gd name="T15" fmla="*/ 5 h 67"/>
              <a:gd name="T16" fmla="*/ 39 w 90"/>
              <a:gd name="T17" fmla="*/ 5 h 67"/>
              <a:gd name="T18" fmla="*/ 23 w 90"/>
              <a:gd name="T19" fmla="*/ 5 h 67"/>
              <a:gd name="T20" fmla="*/ 83 w 90"/>
              <a:gd name="T21" fmla="*/ 38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" h="67">
                <a:moveTo>
                  <a:pt x="83" y="38"/>
                </a:moveTo>
                <a:cubicBezTo>
                  <a:pt x="90" y="42"/>
                  <a:pt x="37" y="17"/>
                  <a:pt x="32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28" y="30"/>
                  <a:pt x="75" y="67"/>
                  <a:pt x="68" y="63"/>
                </a:cubicBezTo>
                <a:cubicBezTo>
                  <a:pt x="11" y="23"/>
                  <a:pt x="11" y="23"/>
                  <a:pt x="11" y="23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37"/>
                  <a:pt x="0" y="11"/>
                  <a:pt x="4" y="5"/>
                </a:cubicBezTo>
                <a:cubicBezTo>
                  <a:pt x="4" y="5"/>
                  <a:pt x="4" y="5"/>
                  <a:pt x="4" y="5"/>
                </a:cubicBezTo>
                <a:cubicBezTo>
                  <a:pt x="7" y="0"/>
                  <a:pt x="38" y="4"/>
                  <a:pt x="39" y="5"/>
                </a:cubicBezTo>
                <a:cubicBezTo>
                  <a:pt x="23" y="5"/>
                  <a:pt x="23" y="5"/>
                  <a:pt x="23" y="5"/>
                </a:cubicBezTo>
                <a:lnTo>
                  <a:pt x="83" y="38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11"/>
          <p:cNvSpPr/>
          <p:nvPr/>
        </p:nvSpPr>
        <p:spPr bwMode="auto">
          <a:xfrm>
            <a:off x="8543925" y="5000625"/>
            <a:ext cx="396875" cy="398463"/>
          </a:xfrm>
          <a:custGeom>
            <a:avLst/>
            <a:gdLst>
              <a:gd name="T0" fmla="*/ 26 w 36"/>
              <a:gd name="T1" fmla="*/ 32 h 36"/>
              <a:gd name="T2" fmla="*/ 4 w 36"/>
              <a:gd name="T3" fmla="*/ 27 h 36"/>
              <a:gd name="T4" fmla="*/ 9 w 36"/>
              <a:gd name="T5" fmla="*/ 5 h 36"/>
              <a:gd name="T6" fmla="*/ 31 w 36"/>
              <a:gd name="T7" fmla="*/ 10 h 36"/>
              <a:gd name="T8" fmla="*/ 26 w 36"/>
              <a:gd name="T9" fmla="*/ 32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6">
                <a:moveTo>
                  <a:pt x="26" y="32"/>
                </a:moveTo>
                <a:cubicBezTo>
                  <a:pt x="19" y="36"/>
                  <a:pt x="9" y="34"/>
                  <a:pt x="4" y="27"/>
                </a:cubicBezTo>
                <a:cubicBezTo>
                  <a:pt x="0" y="19"/>
                  <a:pt x="2" y="10"/>
                  <a:pt x="9" y="5"/>
                </a:cubicBezTo>
                <a:cubicBezTo>
                  <a:pt x="16" y="0"/>
                  <a:pt x="26" y="2"/>
                  <a:pt x="31" y="10"/>
                </a:cubicBezTo>
                <a:cubicBezTo>
                  <a:pt x="36" y="17"/>
                  <a:pt x="34" y="27"/>
                  <a:pt x="26" y="32"/>
                </a:cubicBez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Freeform 12"/>
          <p:cNvSpPr/>
          <p:nvPr/>
        </p:nvSpPr>
        <p:spPr bwMode="auto">
          <a:xfrm>
            <a:off x="7631113" y="5243513"/>
            <a:ext cx="990600" cy="752475"/>
          </a:xfrm>
          <a:custGeom>
            <a:avLst/>
            <a:gdLst>
              <a:gd name="T0" fmla="*/ 23 w 90"/>
              <a:gd name="T1" fmla="*/ 64 h 68"/>
              <a:gd name="T2" fmla="*/ 58 w 90"/>
              <a:gd name="T3" fmla="*/ 24 h 68"/>
              <a:gd name="T4" fmla="*/ 58 w 90"/>
              <a:gd name="T5" fmla="*/ 24 h 68"/>
              <a:gd name="T6" fmla="*/ 7 w 90"/>
              <a:gd name="T7" fmla="*/ 39 h 68"/>
              <a:gd name="T8" fmla="*/ 68 w 90"/>
              <a:gd name="T9" fmla="*/ 5 h 68"/>
              <a:gd name="T10" fmla="*/ 51 w 90"/>
              <a:gd name="T11" fmla="*/ 4 h 68"/>
              <a:gd name="T12" fmla="*/ 86 w 90"/>
              <a:gd name="T13" fmla="*/ 6 h 68"/>
              <a:gd name="T14" fmla="*/ 86 w 90"/>
              <a:gd name="T15" fmla="*/ 6 h 68"/>
              <a:gd name="T16" fmla="*/ 72 w 90"/>
              <a:gd name="T17" fmla="*/ 38 h 68"/>
              <a:gd name="T18" fmla="*/ 79 w 90"/>
              <a:gd name="T19" fmla="*/ 23 h 68"/>
              <a:gd name="T20" fmla="*/ 23 w 90"/>
              <a:gd name="T21" fmla="*/ 64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90" h="68">
                <a:moveTo>
                  <a:pt x="23" y="64"/>
                </a:moveTo>
                <a:cubicBezTo>
                  <a:pt x="16" y="68"/>
                  <a:pt x="62" y="31"/>
                  <a:pt x="58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4" y="17"/>
                  <a:pt x="0" y="43"/>
                  <a:pt x="7" y="39"/>
                </a:cubicBezTo>
                <a:cubicBezTo>
                  <a:pt x="68" y="5"/>
                  <a:pt x="68" y="5"/>
                  <a:pt x="68" y="5"/>
                </a:cubicBezTo>
                <a:cubicBezTo>
                  <a:pt x="51" y="4"/>
                  <a:pt x="51" y="4"/>
                  <a:pt x="51" y="4"/>
                </a:cubicBezTo>
                <a:cubicBezTo>
                  <a:pt x="53" y="3"/>
                  <a:pt x="83" y="0"/>
                  <a:pt x="86" y="6"/>
                </a:cubicBezTo>
                <a:cubicBezTo>
                  <a:pt x="86" y="6"/>
                  <a:pt x="86" y="6"/>
                  <a:pt x="86" y="6"/>
                </a:cubicBezTo>
                <a:cubicBezTo>
                  <a:pt x="90" y="11"/>
                  <a:pt x="73" y="37"/>
                  <a:pt x="72" y="38"/>
                </a:cubicBezTo>
                <a:cubicBezTo>
                  <a:pt x="79" y="23"/>
                  <a:pt x="79" y="23"/>
                  <a:pt x="79" y="23"/>
                </a:cubicBezTo>
                <a:lnTo>
                  <a:pt x="23" y="64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Freeform 13"/>
          <p:cNvSpPr/>
          <p:nvPr/>
        </p:nvSpPr>
        <p:spPr bwMode="auto">
          <a:xfrm>
            <a:off x="7378700" y="3973513"/>
            <a:ext cx="395288" cy="396875"/>
          </a:xfrm>
          <a:custGeom>
            <a:avLst/>
            <a:gdLst>
              <a:gd name="T0" fmla="*/ 32 w 36"/>
              <a:gd name="T1" fmla="*/ 25 h 36"/>
              <a:gd name="T2" fmla="*/ 10 w 36"/>
              <a:gd name="T3" fmla="*/ 32 h 36"/>
              <a:gd name="T4" fmla="*/ 4 w 36"/>
              <a:gd name="T5" fmla="*/ 10 h 36"/>
              <a:gd name="T6" fmla="*/ 25 w 36"/>
              <a:gd name="T7" fmla="*/ 4 h 36"/>
              <a:gd name="T8" fmla="*/ 32 w 36"/>
              <a:gd name="T9" fmla="*/ 25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36">
                <a:moveTo>
                  <a:pt x="32" y="25"/>
                </a:moveTo>
                <a:cubicBezTo>
                  <a:pt x="27" y="33"/>
                  <a:pt x="18" y="36"/>
                  <a:pt x="10" y="32"/>
                </a:cubicBezTo>
                <a:cubicBezTo>
                  <a:pt x="3" y="28"/>
                  <a:pt x="0" y="18"/>
                  <a:pt x="4" y="10"/>
                </a:cubicBezTo>
                <a:cubicBezTo>
                  <a:pt x="8" y="3"/>
                  <a:pt x="18" y="0"/>
                  <a:pt x="25" y="4"/>
                </a:cubicBezTo>
                <a:cubicBezTo>
                  <a:pt x="33" y="8"/>
                  <a:pt x="36" y="18"/>
                  <a:pt x="32" y="25"/>
                </a:cubicBez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4"/>
          <p:cNvSpPr/>
          <p:nvPr/>
        </p:nvSpPr>
        <p:spPr bwMode="auto">
          <a:xfrm>
            <a:off x="6850063" y="4303713"/>
            <a:ext cx="693738" cy="1017588"/>
          </a:xfrm>
          <a:custGeom>
            <a:avLst/>
            <a:gdLst>
              <a:gd name="T0" fmla="*/ 30 w 63"/>
              <a:gd name="T1" fmla="*/ 84 h 92"/>
              <a:gd name="T2" fmla="*/ 41 w 63"/>
              <a:gd name="T3" fmla="*/ 33 h 92"/>
              <a:gd name="T4" fmla="*/ 41 w 63"/>
              <a:gd name="T5" fmla="*/ 33 h 92"/>
              <a:gd name="T6" fmla="*/ 4 w 63"/>
              <a:gd name="T7" fmla="*/ 71 h 92"/>
              <a:gd name="T8" fmla="*/ 41 w 63"/>
              <a:gd name="T9" fmla="*/ 11 h 92"/>
              <a:gd name="T10" fmla="*/ 26 w 63"/>
              <a:gd name="T11" fmla="*/ 18 h 92"/>
              <a:gd name="T12" fmla="*/ 57 w 63"/>
              <a:gd name="T13" fmla="*/ 3 h 92"/>
              <a:gd name="T14" fmla="*/ 57 w 63"/>
              <a:gd name="T15" fmla="*/ 3 h 92"/>
              <a:gd name="T16" fmla="*/ 61 w 63"/>
              <a:gd name="T17" fmla="*/ 38 h 92"/>
              <a:gd name="T18" fmla="*/ 59 w 63"/>
              <a:gd name="T19" fmla="*/ 22 h 92"/>
              <a:gd name="T20" fmla="*/ 30 w 63"/>
              <a:gd name="T21" fmla="*/ 84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63" h="92">
                <a:moveTo>
                  <a:pt x="30" y="84"/>
                </a:moveTo>
                <a:cubicBezTo>
                  <a:pt x="26" y="92"/>
                  <a:pt x="48" y="36"/>
                  <a:pt x="41" y="33"/>
                </a:cubicBezTo>
                <a:cubicBezTo>
                  <a:pt x="41" y="33"/>
                  <a:pt x="41" y="33"/>
                  <a:pt x="41" y="33"/>
                </a:cubicBezTo>
                <a:cubicBezTo>
                  <a:pt x="34" y="29"/>
                  <a:pt x="0" y="78"/>
                  <a:pt x="4" y="71"/>
                </a:cubicBezTo>
                <a:cubicBezTo>
                  <a:pt x="41" y="11"/>
                  <a:pt x="41" y="11"/>
                  <a:pt x="41" y="11"/>
                </a:cubicBezTo>
                <a:cubicBezTo>
                  <a:pt x="26" y="18"/>
                  <a:pt x="26" y="18"/>
                  <a:pt x="26" y="18"/>
                </a:cubicBezTo>
                <a:cubicBezTo>
                  <a:pt x="27" y="17"/>
                  <a:pt x="52" y="0"/>
                  <a:pt x="57" y="3"/>
                </a:cubicBezTo>
                <a:cubicBezTo>
                  <a:pt x="57" y="3"/>
                  <a:pt x="57" y="3"/>
                  <a:pt x="57" y="3"/>
                </a:cubicBezTo>
                <a:cubicBezTo>
                  <a:pt x="63" y="6"/>
                  <a:pt x="61" y="37"/>
                  <a:pt x="61" y="38"/>
                </a:cubicBezTo>
                <a:cubicBezTo>
                  <a:pt x="59" y="22"/>
                  <a:pt x="59" y="22"/>
                  <a:pt x="59" y="22"/>
                </a:cubicBezTo>
                <a:lnTo>
                  <a:pt x="30" y="84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5"/>
          <p:cNvSpPr/>
          <p:nvPr/>
        </p:nvSpPr>
        <p:spPr bwMode="auto">
          <a:xfrm>
            <a:off x="4219575" y="5011738"/>
            <a:ext cx="3840163" cy="1835150"/>
          </a:xfrm>
          <a:custGeom>
            <a:avLst/>
            <a:gdLst>
              <a:gd name="T0" fmla="*/ 349 w 349"/>
              <a:gd name="T1" fmla="*/ 166 h 166"/>
              <a:gd name="T2" fmla="*/ 174 w 349"/>
              <a:gd name="T3" fmla="*/ 0 h 166"/>
              <a:gd name="T4" fmla="*/ 0 w 349"/>
              <a:gd name="T5" fmla="*/ 166 h 166"/>
              <a:gd name="T6" fmla="*/ 349 w 349"/>
              <a:gd name="T7" fmla="*/ 166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9" h="166">
                <a:moveTo>
                  <a:pt x="349" y="166"/>
                </a:moveTo>
                <a:cubicBezTo>
                  <a:pt x="348" y="70"/>
                  <a:pt x="270" y="0"/>
                  <a:pt x="174" y="0"/>
                </a:cubicBezTo>
                <a:cubicBezTo>
                  <a:pt x="78" y="0"/>
                  <a:pt x="1" y="70"/>
                  <a:pt x="0" y="166"/>
                </a:cubicBezTo>
                <a:lnTo>
                  <a:pt x="349" y="166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4" name="Freeform 16"/>
          <p:cNvSpPr/>
          <p:nvPr/>
        </p:nvSpPr>
        <p:spPr bwMode="auto">
          <a:xfrm>
            <a:off x="4703763" y="5454650"/>
            <a:ext cx="3190875" cy="1392238"/>
          </a:xfrm>
          <a:custGeom>
            <a:avLst/>
            <a:gdLst>
              <a:gd name="T0" fmla="*/ 6 w 290"/>
              <a:gd name="T1" fmla="*/ 126 h 126"/>
              <a:gd name="T2" fmla="*/ 98 w 290"/>
              <a:gd name="T3" fmla="*/ 126 h 126"/>
              <a:gd name="T4" fmla="*/ 123 w 290"/>
              <a:gd name="T5" fmla="*/ 125 h 126"/>
              <a:gd name="T6" fmla="*/ 125 w 290"/>
              <a:gd name="T7" fmla="*/ 126 h 126"/>
              <a:gd name="T8" fmla="*/ 259 w 290"/>
              <a:gd name="T9" fmla="*/ 126 h 126"/>
              <a:gd name="T10" fmla="*/ 282 w 290"/>
              <a:gd name="T11" fmla="*/ 124 h 126"/>
              <a:gd name="T12" fmla="*/ 290 w 290"/>
              <a:gd name="T13" fmla="*/ 96 h 126"/>
              <a:gd name="T14" fmla="*/ 281 w 290"/>
              <a:gd name="T15" fmla="*/ 56 h 126"/>
              <a:gd name="T16" fmla="*/ 271 w 290"/>
              <a:gd name="T17" fmla="*/ 48 h 126"/>
              <a:gd name="T18" fmla="*/ 257 w 290"/>
              <a:gd name="T19" fmla="*/ 29 h 126"/>
              <a:gd name="T20" fmla="*/ 235 w 290"/>
              <a:gd name="T21" fmla="*/ 20 h 126"/>
              <a:gd name="T22" fmla="*/ 216 w 290"/>
              <a:gd name="T23" fmla="*/ 14 h 126"/>
              <a:gd name="T24" fmla="*/ 202 w 290"/>
              <a:gd name="T25" fmla="*/ 4 h 126"/>
              <a:gd name="T26" fmla="*/ 172 w 290"/>
              <a:gd name="T27" fmla="*/ 21 h 126"/>
              <a:gd name="T28" fmla="*/ 142 w 290"/>
              <a:gd name="T29" fmla="*/ 30 h 126"/>
              <a:gd name="T30" fmla="*/ 110 w 290"/>
              <a:gd name="T31" fmla="*/ 19 h 126"/>
              <a:gd name="T32" fmla="*/ 81 w 290"/>
              <a:gd name="T33" fmla="*/ 11 h 126"/>
              <a:gd name="T34" fmla="*/ 62 w 290"/>
              <a:gd name="T35" fmla="*/ 19 h 126"/>
              <a:gd name="T36" fmla="*/ 67 w 290"/>
              <a:gd name="T37" fmla="*/ 36 h 126"/>
              <a:gd name="T38" fmla="*/ 86 w 290"/>
              <a:gd name="T39" fmla="*/ 35 h 126"/>
              <a:gd name="T40" fmla="*/ 104 w 290"/>
              <a:gd name="T41" fmla="*/ 31 h 126"/>
              <a:gd name="T42" fmla="*/ 133 w 290"/>
              <a:gd name="T43" fmla="*/ 52 h 126"/>
              <a:gd name="T44" fmla="*/ 159 w 290"/>
              <a:gd name="T45" fmla="*/ 58 h 126"/>
              <a:gd name="T46" fmla="*/ 167 w 290"/>
              <a:gd name="T47" fmla="*/ 71 h 126"/>
              <a:gd name="T48" fmla="*/ 173 w 290"/>
              <a:gd name="T49" fmla="*/ 88 h 126"/>
              <a:gd name="T50" fmla="*/ 158 w 290"/>
              <a:gd name="T51" fmla="*/ 84 h 126"/>
              <a:gd name="T52" fmla="*/ 140 w 290"/>
              <a:gd name="T53" fmla="*/ 86 h 126"/>
              <a:gd name="T54" fmla="*/ 113 w 290"/>
              <a:gd name="T55" fmla="*/ 88 h 126"/>
              <a:gd name="T56" fmla="*/ 99 w 290"/>
              <a:gd name="T57" fmla="*/ 104 h 126"/>
              <a:gd name="T58" fmla="*/ 68 w 290"/>
              <a:gd name="T59" fmla="*/ 102 h 126"/>
              <a:gd name="T60" fmla="*/ 57 w 290"/>
              <a:gd name="T61" fmla="*/ 115 h 126"/>
              <a:gd name="T62" fmla="*/ 3 w 290"/>
              <a:gd name="T63" fmla="*/ 118 h 126"/>
              <a:gd name="T64" fmla="*/ 6 w 290"/>
              <a:gd name="T65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90" h="126">
                <a:moveTo>
                  <a:pt x="6" y="126"/>
                </a:moveTo>
                <a:cubicBezTo>
                  <a:pt x="98" y="126"/>
                  <a:pt x="98" y="126"/>
                  <a:pt x="98" y="126"/>
                </a:cubicBezTo>
                <a:cubicBezTo>
                  <a:pt x="106" y="125"/>
                  <a:pt x="115" y="123"/>
                  <a:pt x="123" y="125"/>
                </a:cubicBezTo>
                <a:cubicBezTo>
                  <a:pt x="123" y="126"/>
                  <a:pt x="124" y="126"/>
                  <a:pt x="125" y="126"/>
                </a:cubicBezTo>
                <a:cubicBezTo>
                  <a:pt x="259" y="126"/>
                  <a:pt x="259" y="126"/>
                  <a:pt x="259" y="126"/>
                </a:cubicBezTo>
                <a:cubicBezTo>
                  <a:pt x="282" y="124"/>
                  <a:pt x="282" y="124"/>
                  <a:pt x="282" y="124"/>
                </a:cubicBezTo>
                <a:cubicBezTo>
                  <a:pt x="282" y="123"/>
                  <a:pt x="290" y="110"/>
                  <a:pt x="290" y="96"/>
                </a:cubicBezTo>
                <a:cubicBezTo>
                  <a:pt x="290" y="78"/>
                  <a:pt x="282" y="58"/>
                  <a:pt x="281" y="56"/>
                </a:cubicBezTo>
                <a:cubicBezTo>
                  <a:pt x="280" y="53"/>
                  <a:pt x="273" y="50"/>
                  <a:pt x="271" y="48"/>
                </a:cubicBezTo>
                <a:cubicBezTo>
                  <a:pt x="264" y="42"/>
                  <a:pt x="263" y="33"/>
                  <a:pt x="257" y="29"/>
                </a:cubicBezTo>
                <a:cubicBezTo>
                  <a:pt x="251" y="26"/>
                  <a:pt x="242" y="23"/>
                  <a:pt x="235" y="20"/>
                </a:cubicBezTo>
                <a:cubicBezTo>
                  <a:pt x="229" y="18"/>
                  <a:pt x="222" y="18"/>
                  <a:pt x="216" y="14"/>
                </a:cubicBezTo>
                <a:cubicBezTo>
                  <a:pt x="211" y="11"/>
                  <a:pt x="207" y="6"/>
                  <a:pt x="202" y="4"/>
                </a:cubicBezTo>
                <a:cubicBezTo>
                  <a:pt x="188" y="0"/>
                  <a:pt x="184" y="19"/>
                  <a:pt x="172" y="21"/>
                </a:cubicBezTo>
                <a:cubicBezTo>
                  <a:pt x="167" y="22"/>
                  <a:pt x="153" y="18"/>
                  <a:pt x="142" y="30"/>
                </a:cubicBezTo>
                <a:cubicBezTo>
                  <a:pt x="134" y="39"/>
                  <a:pt x="120" y="23"/>
                  <a:pt x="110" y="19"/>
                </a:cubicBezTo>
                <a:cubicBezTo>
                  <a:pt x="101" y="16"/>
                  <a:pt x="91" y="11"/>
                  <a:pt x="81" y="11"/>
                </a:cubicBezTo>
                <a:cubicBezTo>
                  <a:pt x="76" y="11"/>
                  <a:pt x="64" y="14"/>
                  <a:pt x="62" y="19"/>
                </a:cubicBezTo>
                <a:cubicBezTo>
                  <a:pt x="59" y="24"/>
                  <a:pt x="63" y="34"/>
                  <a:pt x="67" y="36"/>
                </a:cubicBezTo>
                <a:cubicBezTo>
                  <a:pt x="74" y="40"/>
                  <a:pt x="80" y="37"/>
                  <a:pt x="86" y="35"/>
                </a:cubicBezTo>
                <a:cubicBezTo>
                  <a:pt x="92" y="32"/>
                  <a:pt x="98" y="32"/>
                  <a:pt x="104" y="31"/>
                </a:cubicBezTo>
                <a:cubicBezTo>
                  <a:pt x="120" y="30"/>
                  <a:pt x="120" y="55"/>
                  <a:pt x="133" y="52"/>
                </a:cubicBezTo>
                <a:cubicBezTo>
                  <a:pt x="149" y="48"/>
                  <a:pt x="153" y="52"/>
                  <a:pt x="159" y="58"/>
                </a:cubicBezTo>
                <a:cubicBezTo>
                  <a:pt x="162" y="63"/>
                  <a:pt x="165" y="66"/>
                  <a:pt x="167" y="71"/>
                </a:cubicBezTo>
                <a:cubicBezTo>
                  <a:pt x="168" y="78"/>
                  <a:pt x="175" y="81"/>
                  <a:pt x="173" y="88"/>
                </a:cubicBezTo>
                <a:cubicBezTo>
                  <a:pt x="172" y="92"/>
                  <a:pt x="163" y="84"/>
                  <a:pt x="158" y="84"/>
                </a:cubicBezTo>
                <a:cubicBezTo>
                  <a:pt x="152" y="83"/>
                  <a:pt x="146" y="86"/>
                  <a:pt x="140" y="86"/>
                </a:cubicBezTo>
                <a:cubicBezTo>
                  <a:pt x="131" y="86"/>
                  <a:pt x="119" y="83"/>
                  <a:pt x="113" y="88"/>
                </a:cubicBezTo>
                <a:cubicBezTo>
                  <a:pt x="107" y="93"/>
                  <a:pt x="107" y="101"/>
                  <a:pt x="99" y="104"/>
                </a:cubicBezTo>
                <a:cubicBezTo>
                  <a:pt x="90" y="106"/>
                  <a:pt x="74" y="96"/>
                  <a:pt x="68" y="102"/>
                </a:cubicBezTo>
                <a:cubicBezTo>
                  <a:pt x="62" y="108"/>
                  <a:pt x="68" y="113"/>
                  <a:pt x="57" y="115"/>
                </a:cubicBezTo>
                <a:cubicBezTo>
                  <a:pt x="44" y="117"/>
                  <a:pt x="0" y="98"/>
                  <a:pt x="3" y="118"/>
                </a:cubicBezTo>
                <a:cubicBezTo>
                  <a:pt x="4" y="122"/>
                  <a:pt x="4" y="124"/>
                  <a:pt x="6" y="126"/>
                </a:cubicBezTo>
                <a:close/>
              </a:path>
            </a:pathLst>
          </a:custGeom>
          <a:solidFill>
            <a:srgbClr val="C0A07B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469523" y="3292700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385385" y="3773712"/>
            <a:ext cx="3598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17" name="文本框 5"/>
          <p:cNvSpPr txBox="1">
            <a:spLocks noChangeArrowheads="1"/>
          </p:cNvSpPr>
          <p:nvPr/>
        </p:nvSpPr>
        <p:spPr bwMode="auto">
          <a:xfrm>
            <a:off x="4743338" y="200047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4659200" y="2481487"/>
            <a:ext cx="3598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19" name="文本框 5"/>
          <p:cNvSpPr txBox="1">
            <a:spLocks noChangeArrowheads="1"/>
          </p:cNvSpPr>
          <p:nvPr/>
        </p:nvSpPr>
        <p:spPr bwMode="auto">
          <a:xfrm>
            <a:off x="8528477" y="330158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20" name="文本框 18"/>
          <p:cNvSpPr txBox="1">
            <a:spLocks noChangeArrowheads="1"/>
          </p:cNvSpPr>
          <p:nvPr/>
        </p:nvSpPr>
        <p:spPr bwMode="auto">
          <a:xfrm>
            <a:off x="8444339" y="3782597"/>
            <a:ext cx="35988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85299" y="2406063"/>
            <a:ext cx="4001223" cy="1059450"/>
            <a:chOff x="6244694" y="2048847"/>
            <a:chExt cx="4001223" cy="1059450"/>
          </a:xfrm>
        </p:grpSpPr>
        <p:sp>
          <p:nvSpPr>
            <p:cNvPr id="22" name="文本框 11"/>
            <p:cNvSpPr txBox="1">
              <a:spLocks noChangeArrowheads="1"/>
            </p:cNvSpPr>
            <p:nvPr/>
          </p:nvSpPr>
          <p:spPr bwMode="auto">
            <a:xfrm>
              <a:off x="6244694" y="2048847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3" name="文本框 18"/>
            <p:cNvSpPr txBox="1">
              <a:spLocks noChangeArrowheads="1"/>
            </p:cNvSpPr>
            <p:nvPr/>
          </p:nvSpPr>
          <p:spPr bwMode="auto">
            <a:xfrm>
              <a:off x="6357257" y="2461966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0902" y="1573482"/>
            <a:ext cx="4692823" cy="4728112"/>
            <a:chOff x="728959" y="1399311"/>
            <a:chExt cx="4692823" cy="4728112"/>
          </a:xfrm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728959" y="2645335"/>
              <a:ext cx="2827042" cy="2801710"/>
            </a:xfrm>
            <a:custGeom>
              <a:avLst/>
              <a:gdLst>
                <a:gd name="T0" fmla="*/ 561 w 1122"/>
                <a:gd name="T1" fmla="*/ 97 h 1112"/>
                <a:gd name="T2" fmla="*/ 515 w 1122"/>
                <a:gd name="T3" fmla="*/ 100 h 1112"/>
                <a:gd name="T4" fmla="*/ 457 w 1122"/>
                <a:gd name="T5" fmla="*/ 0 h 1112"/>
                <a:gd name="T6" fmla="*/ 318 w 1122"/>
                <a:gd name="T7" fmla="*/ 45 h 1112"/>
                <a:gd name="T8" fmla="*/ 330 w 1122"/>
                <a:gd name="T9" fmla="*/ 160 h 1112"/>
                <a:gd name="T10" fmla="*/ 256 w 1122"/>
                <a:gd name="T11" fmla="*/ 214 h 1112"/>
                <a:gd name="T12" fmla="*/ 151 w 1122"/>
                <a:gd name="T13" fmla="*/ 167 h 1112"/>
                <a:gd name="T14" fmla="*/ 64 w 1122"/>
                <a:gd name="T15" fmla="*/ 286 h 1112"/>
                <a:gd name="T16" fmla="*/ 141 w 1122"/>
                <a:gd name="T17" fmla="*/ 372 h 1112"/>
                <a:gd name="T18" fmla="*/ 113 w 1122"/>
                <a:gd name="T19" fmla="*/ 459 h 1112"/>
                <a:gd name="T20" fmla="*/ 0 w 1122"/>
                <a:gd name="T21" fmla="*/ 483 h 1112"/>
                <a:gd name="T22" fmla="*/ 0 w 1122"/>
                <a:gd name="T23" fmla="*/ 630 h 1112"/>
                <a:gd name="T24" fmla="*/ 113 w 1122"/>
                <a:gd name="T25" fmla="*/ 654 h 1112"/>
                <a:gd name="T26" fmla="*/ 142 w 1122"/>
                <a:gd name="T27" fmla="*/ 740 h 1112"/>
                <a:gd name="T28" fmla="*/ 65 w 1122"/>
                <a:gd name="T29" fmla="*/ 826 h 1112"/>
                <a:gd name="T30" fmla="*/ 151 w 1122"/>
                <a:gd name="T31" fmla="*/ 945 h 1112"/>
                <a:gd name="T32" fmla="*/ 257 w 1122"/>
                <a:gd name="T33" fmla="*/ 898 h 1112"/>
                <a:gd name="T34" fmla="*/ 330 w 1122"/>
                <a:gd name="T35" fmla="*/ 952 h 1112"/>
                <a:gd name="T36" fmla="*/ 318 w 1122"/>
                <a:gd name="T37" fmla="*/ 1067 h 1112"/>
                <a:gd name="T38" fmla="*/ 458 w 1122"/>
                <a:gd name="T39" fmla="*/ 1112 h 1112"/>
                <a:gd name="T40" fmla="*/ 516 w 1122"/>
                <a:gd name="T41" fmla="*/ 1012 h 1112"/>
                <a:gd name="T42" fmla="*/ 562 w 1122"/>
                <a:gd name="T43" fmla="*/ 1014 h 1112"/>
                <a:gd name="T44" fmla="*/ 607 w 1122"/>
                <a:gd name="T45" fmla="*/ 1012 h 1112"/>
                <a:gd name="T46" fmla="*/ 665 w 1122"/>
                <a:gd name="T47" fmla="*/ 1112 h 1112"/>
                <a:gd name="T48" fmla="*/ 805 w 1122"/>
                <a:gd name="T49" fmla="*/ 1066 h 1112"/>
                <a:gd name="T50" fmla="*/ 793 w 1122"/>
                <a:gd name="T51" fmla="*/ 952 h 1112"/>
                <a:gd name="T52" fmla="*/ 866 w 1122"/>
                <a:gd name="T53" fmla="*/ 898 h 1112"/>
                <a:gd name="T54" fmla="*/ 972 w 1122"/>
                <a:gd name="T55" fmla="*/ 945 h 1112"/>
                <a:gd name="T56" fmla="*/ 1058 w 1122"/>
                <a:gd name="T57" fmla="*/ 826 h 1112"/>
                <a:gd name="T58" fmla="*/ 981 w 1122"/>
                <a:gd name="T59" fmla="*/ 740 h 1112"/>
                <a:gd name="T60" fmla="*/ 1009 w 1122"/>
                <a:gd name="T61" fmla="*/ 653 h 1112"/>
                <a:gd name="T62" fmla="*/ 1122 w 1122"/>
                <a:gd name="T63" fmla="*/ 629 h 1112"/>
                <a:gd name="T64" fmla="*/ 1122 w 1122"/>
                <a:gd name="T65" fmla="*/ 482 h 1112"/>
                <a:gd name="T66" fmla="*/ 1009 w 1122"/>
                <a:gd name="T67" fmla="*/ 458 h 1112"/>
                <a:gd name="T68" fmla="*/ 981 w 1122"/>
                <a:gd name="T69" fmla="*/ 371 h 1112"/>
                <a:gd name="T70" fmla="*/ 1058 w 1122"/>
                <a:gd name="T71" fmla="*/ 285 h 1112"/>
                <a:gd name="T72" fmla="*/ 972 w 1122"/>
                <a:gd name="T73" fmla="*/ 167 h 1112"/>
                <a:gd name="T74" fmla="*/ 866 w 1122"/>
                <a:gd name="T75" fmla="*/ 213 h 1112"/>
                <a:gd name="T76" fmla="*/ 792 w 1122"/>
                <a:gd name="T77" fmla="*/ 160 h 1112"/>
                <a:gd name="T78" fmla="*/ 804 w 1122"/>
                <a:gd name="T79" fmla="*/ 45 h 1112"/>
                <a:gd name="T80" fmla="*/ 664 w 1122"/>
                <a:gd name="T81" fmla="*/ 0 h 1112"/>
                <a:gd name="T82" fmla="*/ 606 w 1122"/>
                <a:gd name="T83" fmla="*/ 100 h 1112"/>
                <a:gd name="T84" fmla="*/ 561 w 1122"/>
                <a:gd name="T85" fmla="*/ 97 h 1112"/>
                <a:gd name="T86" fmla="*/ 967 w 1122"/>
                <a:gd name="T87" fmla="*/ 556 h 1112"/>
                <a:gd name="T88" fmla="*/ 562 w 1122"/>
                <a:gd name="T89" fmla="*/ 962 h 1112"/>
                <a:gd name="T90" fmla="*/ 155 w 1122"/>
                <a:gd name="T91" fmla="*/ 556 h 1112"/>
                <a:gd name="T92" fmla="*/ 561 w 1122"/>
                <a:gd name="T93" fmla="*/ 150 h 1112"/>
                <a:gd name="T94" fmla="*/ 967 w 1122"/>
                <a:gd name="T95" fmla="*/ 55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2" h="1112">
                  <a:moveTo>
                    <a:pt x="561" y="97"/>
                  </a:moveTo>
                  <a:cubicBezTo>
                    <a:pt x="546" y="97"/>
                    <a:pt x="530" y="98"/>
                    <a:pt x="515" y="10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318" y="45"/>
                    <a:pt x="318" y="45"/>
                    <a:pt x="318" y="45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03" y="176"/>
                    <a:pt x="279" y="194"/>
                    <a:pt x="256" y="214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141" y="372"/>
                    <a:pt x="141" y="372"/>
                    <a:pt x="141" y="372"/>
                  </a:cubicBezTo>
                  <a:cubicBezTo>
                    <a:pt x="129" y="399"/>
                    <a:pt x="120" y="428"/>
                    <a:pt x="113" y="45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20" y="684"/>
                    <a:pt x="129" y="713"/>
                    <a:pt x="142" y="740"/>
                  </a:cubicBezTo>
                  <a:cubicBezTo>
                    <a:pt x="65" y="826"/>
                    <a:pt x="65" y="826"/>
                    <a:pt x="65" y="826"/>
                  </a:cubicBezTo>
                  <a:cubicBezTo>
                    <a:pt x="151" y="945"/>
                    <a:pt x="151" y="945"/>
                    <a:pt x="151" y="945"/>
                  </a:cubicBezTo>
                  <a:cubicBezTo>
                    <a:pt x="257" y="898"/>
                    <a:pt x="257" y="898"/>
                    <a:pt x="257" y="898"/>
                  </a:cubicBezTo>
                  <a:cubicBezTo>
                    <a:pt x="279" y="919"/>
                    <a:pt x="304" y="936"/>
                    <a:pt x="330" y="952"/>
                  </a:cubicBezTo>
                  <a:cubicBezTo>
                    <a:pt x="318" y="1067"/>
                    <a:pt x="318" y="1067"/>
                    <a:pt x="318" y="1067"/>
                  </a:cubicBezTo>
                  <a:cubicBezTo>
                    <a:pt x="458" y="1112"/>
                    <a:pt x="458" y="1112"/>
                    <a:pt x="458" y="1112"/>
                  </a:cubicBezTo>
                  <a:cubicBezTo>
                    <a:pt x="516" y="1012"/>
                    <a:pt x="516" y="1012"/>
                    <a:pt x="516" y="1012"/>
                  </a:cubicBezTo>
                  <a:cubicBezTo>
                    <a:pt x="531" y="1014"/>
                    <a:pt x="546" y="1014"/>
                    <a:pt x="562" y="1014"/>
                  </a:cubicBezTo>
                  <a:cubicBezTo>
                    <a:pt x="577" y="1014"/>
                    <a:pt x="592" y="1013"/>
                    <a:pt x="607" y="1012"/>
                  </a:cubicBezTo>
                  <a:cubicBezTo>
                    <a:pt x="665" y="1112"/>
                    <a:pt x="665" y="1112"/>
                    <a:pt x="665" y="1112"/>
                  </a:cubicBezTo>
                  <a:cubicBezTo>
                    <a:pt x="805" y="1066"/>
                    <a:pt x="805" y="1066"/>
                    <a:pt x="805" y="1066"/>
                  </a:cubicBezTo>
                  <a:cubicBezTo>
                    <a:pt x="793" y="952"/>
                    <a:pt x="793" y="952"/>
                    <a:pt x="793" y="952"/>
                  </a:cubicBezTo>
                  <a:cubicBezTo>
                    <a:pt x="819" y="936"/>
                    <a:pt x="844" y="918"/>
                    <a:pt x="866" y="898"/>
                  </a:cubicBezTo>
                  <a:cubicBezTo>
                    <a:pt x="972" y="945"/>
                    <a:pt x="972" y="945"/>
                    <a:pt x="972" y="945"/>
                  </a:cubicBezTo>
                  <a:cubicBezTo>
                    <a:pt x="1058" y="826"/>
                    <a:pt x="1058" y="826"/>
                    <a:pt x="1058" y="826"/>
                  </a:cubicBezTo>
                  <a:cubicBezTo>
                    <a:pt x="981" y="740"/>
                    <a:pt x="981" y="740"/>
                    <a:pt x="981" y="740"/>
                  </a:cubicBezTo>
                  <a:cubicBezTo>
                    <a:pt x="993" y="712"/>
                    <a:pt x="1003" y="683"/>
                    <a:pt x="1009" y="653"/>
                  </a:cubicBezTo>
                  <a:cubicBezTo>
                    <a:pt x="1122" y="629"/>
                    <a:pt x="1122" y="629"/>
                    <a:pt x="1122" y="629"/>
                  </a:cubicBezTo>
                  <a:cubicBezTo>
                    <a:pt x="1122" y="482"/>
                    <a:pt x="1122" y="482"/>
                    <a:pt x="1122" y="482"/>
                  </a:cubicBezTo>
                  <a:cubicBezTo>
                    <a:pt x="1009" y="458"/>
                    <a:pt x="1009" y="458"/>
                    <a:pt x="1009" y="458"/>
                  </a:cubicBezTo>
                  <a:cubicBezTo>
                    <a:pt x="1003" y="428"/>
                    <a:pt x="993" y="399"/>
                    <a:pt x="981" y="371"/>
                  </a:cubicBezTo>
                  <a:cubicBezTo>
                    <a:pt x="1058" y="285"/>
                    <a:pt x="1058" y="285"/>
                    <a:pt x="1058" y="285"/>
                  </a:cubicBezTo>
                  <a:cubicBezTo>
                    <a:pt x="972" y="167"/>
                    <a:pt x="972" y="167"/>
                    <a:pt x="972" y="167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43" y="193"/>
                    <a:pt x="819" y="175"/>
                    <a:pt x="792" y="160"/>
                  </a:cubicBezTo>
                  <a:cubicBezTo>
                    <a:pt x="804" y="45"/>
                    <a:pt x="804" y="45"/>
                    <a:pt x="804" y="45"/>
                  </a:cubicBezTo>
                  <a:cubicBezTo>
                    <a:pt x="664" y="0"/>
                    <a:pt x="664" y="0"/>
                    <a:pt x="664" y="0"/>
                  </a:cubicBezTo>
                  <a:cubicBezTo>
                    <a:pt x="606" y="100"/>
                    <a:pt x="606" y="100"/>
                    <a:pt x="606" y="100"/>
                  </a:cubicBezTo>
                  <a:cubicBezTo>
                    <a:pt x="592" y="98"/>
                    <a:pt x="576" y="97"/>
                    <a:pt x="561" y="97"/>
                  </a:cubicBezTo>
                  <a:close/>
                  <a:moveTo>
                    <a:pt x="967" y="556"/>
                  </a:moveTo>
                  <a:cubicBezTo>
                    <a:pt x="968" y="780"/>
                    <a:pt x="786" y="962"/>
                    <a:pt x="562" y="962"/>
                  </a:cubicBezTo>
                  <a:cubicBezTo>
                    <a:pt x="337" y="962"/>
                    <a:pt x="155" y="781"/>
                    <a:pt x="155" y="556"/>
                  </a:cubicBezTo>
                  <a:cubicBezTo>
                    <a:pt x="155" y="332"/>
                    <a:pt x="337" y="150"/>
                    <a:pt x="561" y="150"/>
                  </a:cubicBezTo>
                  <a:cubicBezTo>
                    <a:pt x="785" y="149"/>
                    <a:pt x="967" y="331"/>
                    <a:pt x="967" y="556"/>
                  </a:cubicBez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2578952" y="1399311"/>
              <a:ext cx="1668674" cy="1653722"/>
            </a:xfrm>
            <a:custGeom>
              <a:avLst/>
              <a:gdLst>
                <a:gd name="T0" fmla="*/ 561 w 1122"/>
                <a:gd name="T1" fmla="*/ 97 h 1112"/>
                <a:gd name="T2" fmla="*/ 515 w 1122"/>
                <a:gd name="T3" fmla="*/ 100 h 1112"/>
                <a:gd name="T4" fmla="*/ 457 w 1122"/>
                <a:gd name="T5" fmla="*/ 0 h 1112"/>
                <a:gd name="T6" fmla="*/ 318 w 1122"/>
                <a:gd name="T7" fmla="*/ 45 h 1112"/>
                <a:gd name="T8" fmla="*/ 330 w 1122"/>
                <a:gd name="T9" fmla="*/ 160 h 1112"/>
                <a:gd name="T10" fmla="*/ 256 w 1122"/>
                <a:gd name="T11" fmla="*/ 214 h 1112"/>
                <a:gd name="T12" fmla="*/ 151 w 1122"/>
                <a:gd name="T13" fmla="*/ 167 h 1112"/>
                <a:gd name="T14" fmla="*/ 64 w 1122"/>
                <a:gd name="T15" fmla="*/ 286 h 1112"/>
                <a:gd name="T16" fmla="*/ 141 w 1122"/>
                <a:gd name="T17" fmla="*/ 372 h 1112"/>
                <a:gd name="T18" fmla="*/ 113 w 1122"/>
                <a:gd name="T19" fmla="*/ 459 h 1112"/>
                <a:gd name="T20" fmla="*/ 0 w 1122"/>
                <a:gd name="T21" fmla="*/ 483 h 1112"/>
                <a:gd name="T22" fmla="*/ 0 w 1122"/>
                <a:gd name="T23" fmla="*/ 630 h 1112"/>
                <a:gd name="T24" fmla="*/ 113 w 1122"/>
                <a:gd name="T25" fmla="*/ 654 h 1112"/>
                <a:gd name="T26" fmla="*/ 142 w 1122"/>
                <a:gd name="T27" fmla="*/ 740 h 1112"/>
                <a:gd name="T28" fmla="*/ 65 w 1122"/>
                <a:gd name="T29" fmla="*/ 826 h 1112"/>
                <a:gd name="T30" fmla="*/ 151 w 1122"/>
                <a:gd name="T31" fmla="*/ 945 h 1112"/>
                <a:gd name="T32" fmla="*/ 257 w 1122"/>
                <a:gd name="T33" fmla="*/ 898 h 1112"/>
                <a:gd name="T34" fmla="*/ 330 w 1122"/>
                <a:gd name="T35" fmla="*/ 952 h 1112"/>
                <a:gd name="T36" fmla="*/ 318 w 1122"/>
                <a:gd name="T37" fmla="*/ 1067 h 1112"/>
                <a:gd name="T38" fmla="*/ 458 w 1122"/>
                <a:gd name="T39" fmla="*/ 1112 h 1112"/>
                <a:gd name="T40" fmla="*/ 516 w 1122"/>
                <a:gd name="T41" fmla="*/ 1012 h 1112"/>
                <a:gd name="T42" fmla="*/ 562 w 1122"/>
                <a:gd name="T43" fmla="*/ 1014 h 1112"/>
                <a:gd name="T44" fmla="*/ 607 w 1122"/>
                <a:gd name="T45" fmla="*/ 1012 h 1112"/>
                <a:gd name="T46" fmla="*/ 665 w 1122"/>
                <a:gd name="T47" fmla="*/ 1112 h 1112"/>
                <a:gd name="T48" fmla="*/ 805 w 1122"/>
                <a:gd name="T49" fmla="*/ 1066 h 1112"/>
                <a:gd name="T50" fmla="*/ 793 w 1122"/>
                <a:gd name="T51" fmla="*/ 952 h 1112"/>
                <a:gd name="T52" fmla="*/ 866 w 1122"/>
                <a:gd name="T53" fmla="*/ 898 h 1112"/>
                <a:gd name="T54" fmla="*/ 972 w 1122"/>
                <a:gd name="T55" fmla="*/ 945 h 1112"/>
                <a:gd name="T56" fmla="*/ 1058 w 1122"/>
                <a:gd name="T57" fmla="*/ 826 h 1112"/>
                <a:gd name="T58" fmla="*/ 981 w 1122"/>
                <a:gd name="T59" fmla="*/ 740 h 1112"/>
                <a:gd name="T60" fmla="*/ 1009 w 1122"/>
                <a:gd name="T61" fmla="*/ 653 h 1112"/>
                <a:gd name="T62" fmla="*/ 1122 w 1122"/>
                <a:gd name="T63" fmla="*/ 629 h 1112"/>
                <a:gd name="T64" fmla="*/ 1122 w 1122"/>
                <a:gd name="T65" fmla="*/ 482 h 1112"/>
                <a:gd name="T66" fmla="*/ 1009 w 1122"/>
                <a:gd name="T67" fmla="*/ 458 h 1112"/>
                <a:gd name="T68" fmla="*/ 981 w 1122"/>
                <a:gd name="T69" fmla="*/ 371 h 1112"/>
                <a:gd name="T70" fmla="*/ 1058 w 1122"/>
                <a:gd name="T71" fmla="*/ 285 h 1112"/>
                <a:gd name="T72" fmla="*/ 972 w 1122"/>
                <a:gd name="T73" fmla="*/ 167 h 1112"/>
                <a:gd name="T74" fmla="*/ 866 w 1122"/>
                <a:gd name="T75" fmla="*/ 213 h 1112"/>
                <a:gd name="T76" fmla="*/ 792 w 1122"/>
                <a:gd name="T77" fmla="*/ 160 h 1112"/>
                <a:gd name="T78" fmla="*/ 804 w 1122"/>
                <a:gd name="T79" fmla="*/ 45 h 1112"/>
                <a:gd name="T80" fmla="*/ 664 w 1122"/>
                <a:gd name="T81" fmla="*/ 0 h 1112"/>
                <a:gd name="T82" fmla="*/ 606 w 1122"/>
                <a:gd name="T83" fmla="*/ 100 h 1112"/>
                <a:gd name="T84" fmla="*/ 561 w 1122"/>
                <a:gd name="T85" fmla="*/ 97 h 1112"/>
                <a:gd name="T86" fmla="*/ 967 w 1122"/>
                <a:gd name="T87" fmla="*/ 556 h 1112"/>
                <a:gd name="T88" fmla="*/ 562 w 1122"/>
                <a:gd name="T89" fmla="*/ 962 h 1112"/>
                <a:gd name="T90" fmla="*/ 155 w 1122"/>
                <a:gd name="T91" fmla="*/ 556 h 1112"/>
                <a:gd name="T92" fmla="*/ 561 w 1122"/>
                <a:gd name="T93" fmla="*/ 150 h 1112"/>
                <a:gd name="T94" fmla="*/ 967 w 1122"/>
                <a:gd name="T95" fmla="*/ 55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2" h="1112">
                  <a:moveTo>
                    <a:pt x="561" y="97"/>
                  </a:moveTo>
                  <a:cubicBezTo>
                    <a:pt x="546" y="97"/>
                    <a:pt x="530" y="98"/>
                    <a:pt x="515" y="10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318" y="45"/>
                    <a:pt x="318" y="45"/>
                    <a:pt x="318" y="45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03" y="176"/>
                    <a:pt x="279" y="194"/>
                    <a:pt x="256" y="214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141" y="372"/>
                    <a:pt x="141" y="372"/>
                    <a:pt x="141" y="372"/>
                  </a:cubicBezTo>
                  <a:cubicBezTo>
                    <a:pt x="129" y="399"/>
                    <a:pt x="120" y="428"/>
                    <a:pt x="113" y="45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20" y="684"/>
                    <a:pt x="129" y="713"/>
                    <a:pt x="142" y="740"/>
                  </a:cubicBezTo>
                  <a:cubicBezTo>
                    <a:pt x="65" y="826"/>
                    <a:pt x="65" y="826"/>
                    <a:pt x="65" y="826"/>
                  </a:cubicBezTo>
                  <a:cubicBezTo>
                    <a:pt x="151" y="945"/>
                    <a:pt x="151" y="945"/>
                    <a:pt x="151" y="945"/>
                  </a:cubicBezTo>
                  <a:cubicBezTo>
                    <a:pt x="257" y="898"/>
                    <a:pt x="257" y="898"/>
                    <a:pt x="257" y="898"/>
                  </a:cubicBezTo>
                  <a:cubicBezTo>
                    <a:pt x="279" y="919"/>
                    <a:pt x="304" y="936"/>
                    <a:pt x="330" y="952"/>
                  </a:cubicBezTo>
                  <a:cubicBezTo>
                    <a:pt x="318" y="1067"/>
                    <a:pt x="318" y="1067"/>
                    <a:pt x="318" y="1067"/>
                  </a:cubicBezTo>
                  <a:cubicBezTo>
                    <a:pt x="458" y="1112"/>
                    <a:pt x="458" y="1112"/>
                    <a:pt x="458" y="1112"/>
                  </a:cubicBezTo>
                  <a:cubicBezTo>
                    <a:pt x="516" y="1012"/>
                    <a:pt x="516" y="1012"/>
                    <a:pt x="516" y="1012"/>
                  </a:cubicBezTo>
                  <a:cubicBezTo>
                    <a:pt x="531" y="1014"/>
                    <a:pt x="546" y="1014"/>
                    <a:pt x="562" y="1014"/>
                  </a:cubicBezTo>
                  <a:cubicBezTo>
                    <a:pt x="577" y="1014"/>
                    <a:pt x="592" y="1013"/>
                    <a:pt x="607" y="1012"/>
                  </a:cubicBezTo>
                  <a:cubicBezTo>
                    <a:pt x="665" y="1112"/>
                    <a:pt x="665" y="1112"/>
                    <a:pt x="665" y="1112"/>
                  </a:cubicBezTo>
                  <a:cubicBezTo>
                    <a:pt x="805" y="1066"/>
                    <a:pt x="805" y="1066"/>
                    <a:pt x="805" y="1066"/>
                  </a:cubicBezTo>
                  <a:cubicBezTo>
                    <a:pt x="793" y="952"/>
                    <a:pt x="793" y="952"/>
                    <a:pt x="793" y="952"/>
                  </a:cubicBezTo>
                  <a:cubicBezTo>
                    <a:pt x="819" y="936"/>
                    <a:pt x="844" y="918"/>
                    <a:pt x="866" y="898"/>
                  </a:cubicBezTo>
                  <a:cubicBezTo>
                    <a:pt x="972" y="945"/>
                    <a:pt x="972" y="945"/>
                    <a:pt x="972" y="945"/>
                  </a:cubicBezTo>
                  <a:cubicBezTo>
                    <a:pt x="1058" y="826"/>
                    <a:pt x="1058" y="826"/>
                    <a:pt x="1058" y="826"/>
                  </a:cubicBezTo>
                  <a:cubicBezTo>
                    <a:pt x="981" y="740"/>
                    <a:pt x="981" y="740"/>
                    <a:pt x="981" y="740"/>
                  </a:cubicBezTo>
                  <a:cubicBezTo>
                    <a:pt x="993" y="712"/>
                    <a:pt x="1003" y="683"/>
                    <a:pt x="1009" y="653"/>
                  </a:cubicBezTo>
                  <a:cubicBezTo>
                    <a:pt x="1122" y="629"/>
                    <a:pt x="1122" y="629"/>
                    <a:pt x="1122" y="629"/>
                  </a:cubicBezTo>
                  <a:cubicBezTo>
                    <a:pt x="1122" y="482"/>
                    <a:pt x="1122" y="482"/>
                    <a:pt x="1122" y="482"/>
                  </a:cubicBezTo>
                  <a:cubicBezTo>
                    <a:pt x="1009" y="458"/>
                    <a:pt x="1009" y="458"/>
                    <a:pt x="1009" y="458"/>
                  </a:cubicBezTo>
                  <a:cubicBezTo>
                    <a:pt x="1003" y="428"/>
                    <a:pt x="993" y="399"/>
                    <a:pt x="981" y="371"/>
                  </a:cubicBezTo>
                  <a:cubicBezTo>
                    <a:pt x="1058" y="285"/>
                    <a:pt x="1058" y="285"/>
                    <a:pt x="1058" y="285"/>
                  </a:cubicBezTo>
                  <a:cubicBezTo>
                    <a:pt x="972" y="167"/>
                    <a:pt x="972" y="167"/>
                    <a:pt x="972" y="167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43" y="193"/>
                    <a:pt x="819" y="175"/>
                    <a:pt x="792" y="160"/>
                  </a:cubicBezTo>
                  <a:cubicBezTo>
                    <a:pt x="804" y="45"/>
                    <a:pt x="804" y="45"/>
                    <a:pt x="804" y="45"/>
                  </a:cubicBezTo>
                  <a:cubicBezTo>
                    <a:pt x="664" y="0"/>
                    <a:pt x="664" y="0"/>
                    <a:pt x="664" y="0"/>
                  </a:cubicBezTo>
                  <a:cubicBezTo>
                    <a:pt x="606" y="100"/>
                    <a:pt x="606" y="100"/>
                    <a:pt x="606" y="100"/>
                  </a:cubicBezTo>
                  <a:cubicBezTo>
                    <a:pt x="592" y="98"/>
                    <a:pt x="576" y="97"/>
                    <a:pt x="561" y="97"/>
                  </a:cubicBezTo>
                  <a:close/>
                  <a:moveTo>
                    <a:pt x="967" y="556"/>
                  </a:moveTo>
                  <a:cubicBezTo>
                    <a:pt x="968" y="780"/>
                    <a:pt x="786" y="962"/>
                    <a:pt x="562" y="962"/>
                  </a:cubicBezTo>
                  <a:cubicBezTo>
                    <a:pt x="337" y="962"/>
                    <a:pt x="155" y="781"/>
                    <a:pt x="155" y="556"/>
                  </a:cubicBezTo>
                  <a:cubicBezTo>
                    <a:pt x="155" y="332"/>
                    <a:pt x="337" y="150"/>
                    <a:pt x="561" y="150"/>
                  </a:cubicBezTo>
                  <a:cubicBezTo>
                    <a:pt x="785" y="149"/>
                    <a:pt x="967" y="331"/>
                    <a:pt x="967" y="556"/>
                  </a:cubicBez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7" name="Freeform 5"/>
            <p:cNvSpPr>
              <a:spLocks noEditPoints="1"/>
            </p:cNvSpPr>
            <p:nvPr/>
          </p:nvSpPr>
          <p:spPr bwMode="auto">
            <a:xfrm>
              <a:off x="3497716" y="2697032"/>
              <a:ext cx="1924066" cy="1906825"/>
            </a:xfrm>
            <a:custGeom>
              <a:avLst/>
              <a:gdLst>
                <a:gd name="T0" fmla="*/ 561 w 1122"/>
                <a:gd name="T1" fmla="*/ 97 h 1112"/>
                <a:gd name="T2" fmla="*/ 515 w 1122"/>
                <a:gd name="T3" fmla="*/ 100 h 1112"/>
                <a:gd name="T4" fmla="*/ 457 w 1122"/>
                <a:gd name="T5" fmla="*/ 0 h 1112"/>
                <a:gd name="T6" fmla="*/ 318 w 1122"/>
                <a:gd name="T7" fmla="*/ 45 h 1112"/>
                <a:gd name="T8" fmla="*/ 330 w 1122"/>
                <a:gd name="T9" fmla="*/ 160 h 1112"/>
                <a:gd name="T10" fmla="*/ 256 w 1122"/>
                <a:gd name="T11" fmla="*/ 214 h 1112"/>
                <a:gd name="T12" fmla="*/ 151 w 1122"/>
                <a:gd name="T13" fmla="*/ 167 h 1112"/>
                <a:gd name="T14" fmla="*/ 64 w 1122"/>
                <a:gd name="T15" fmla="*/ 286 h 1112"/>
                <a:gd name="T16" fmla="*/ 141 w 1122"/>
                <a:gd name="T17" fmla="*/ 372 h 1112"/>
                <a:gd name="T18" fmla="*/ 113 w 1122"/>
                <a:gd name="T19" fmla="*/ 459 h 1112"/>
                <a:gd name="T20" fmla="*/ 0 w 1122"/>
                <a:gd name="T21" fmla="*/ 483 h 1112"/>
                <a:gd name="T22" fmla="*/ 0 w 1122"/>
                <a:gd name="T23" fmla="*/ 630 h 1112"/>
                <a:gd name="T24" fmla="*/ 113 w 1122"/>
                <a:gd name="T25" fmla="*/ 654 h 1112"/>
                <a:gd name="T26" fmla="*/ 142 w 1122"/>
                <a:gd name="T27" fmla="*/ 740 h 1112"/>
                <a:gd name="T28" fmla="*/ 65 w 1122"/>
                <a:gd name="T29" fmla="*/ 826 h 1112"/>
                <a:gd name="T30" fmla="*/ 151 w 1122"/>
                <a:gd name="T31" fmla="*/ 945 h 1112"/>
                <a:gd name="T32" fmla="*/ 257 w 1122"/>
                <a:gd name="T33" fmla="*/ 898 h 1112"/>
                <a:gd name="T34" fmla="*/ 330 w 1122"/>
                <a:gd name="T35" fmla="*/ 952 h 1112"/>
                <a:gd name="T36" fmla="*/ 318 w 1122"/>
                <a:gd name="T37" fmla="*/ 1067 h 1112"/>
                <a:gd name="T38" fmla="*/ 458 w 1122"/>
                <a:gd name="T39" fmla="*/ 1112 h 1112"/>
                <a:gd name="T40" fmla="*/ 516 w 1122"/>
                <a:gd name="T41" fmla="*/ 1012 h 1112"/>
                <a:gd name="T42" fmla="*/ 562 w 1122"/>
                <a:gd name="T43" fmla="*/ 1014 h 1112"/>
                <a:gd name="T44" fmla="*/ 607 w 1122"/>
                <a:gd name="T45" fmla="*/ 1012 h 1112"/>
                <a:gd name="T46" fmla="*/ 665 w 1122"/>
                <a:gd name="T47" fmla="*/ 1112 h 1112"/>
                <a:gd name="T48" fmla="*/ 805 w 1122"/>
                <a:gd name="T49" fmla="*/ 1066 h 1112"/>
                <a:gd name="T50" fmla="*/ 793 w 1122"/>
                <a:gd name="T51" fmla="*/ 952 h 1112"/>
                <a:gd name="T52" fmla="*/ 866 w 1122"/>
                <a:gd name="T53" fmla="*/ 898 h 1112"/>
                <a:gd name="T54" fmla="*/ 972 w 1122"/>
                <a:gd name="T55" fmla="*/ 945 h 1112"/>
                <a:gd name="T56" fmla="*/ 1058 w 1122"/>
                <a:gd name="T57" fmla="*/ 826 h 1112"/>
                <a:gd name="T58" fmla="*/ 981 w 1122"/>
                <a:gd name="T59" fmla="*/ 740 h 1112"/>
                <a:gd name="T60" fmla="*/ 1009 w 1122"/>
                <a:gd name="T61" fmla="*/ 653 h 1112"/>
                <a:gd name="T62" fmla="*/ 1122 w 1122"/>
                <a:gd name="T63" fmla="*/ 629 h 1112"/>
                <a:gd name="T64" fmla="*/ 1122 w 1122"/>
                <a:gd name="T65" fmla="*/ 482 h 1112"/>
                <a:gd name="T66" fmla="*/ 1009 w 1122"/>
                <a:gd name="T67" fmla="*/ 458 h 1112"/>
                <a:gd name="T68" fmla="*/ 981 w 1122"/>
                <a:gd name="T69" fmla="*/ 371 h 1112"/>
                <a:gd name="T70" fmla="*/ 1058 w 1122"/>
                <a:gd name="T71" fmla="*/ 285 h 1112"/>
                <a:gd name="T72" fmla="*/ 972 w 1122"/>
                <a:gd name="T73" fmla="*/ 167 h 1112"/>
                <a:gd name="T74" fmla="*/ 866 w 1122"/>
                <a:gd name="T75" fmla="*/ 213 h 1112"/>
                <a:gd name="T76" fmla="*/ 792 w 1122"/>
                <a:gd name="T77" fmla="*/ 160 h 1112"/>
                <a:gd name="T78" fmla="*/ 804 w 1122"/>
                <a:gd name="T79" fmla="*/ 45 h 1112"/>
                <a:gd name="T80" fmla="*/ 664 w 1122"/>
                <a:gd name="T81" fmla="*/ 0 h 1112"/>
                <a:gd name="T82" fmla="*/ 606 w 1122"/>
                <a:gd name="T83" fmla="*/ 100 h 1112"/>
                <a:gd name="T84" fmla="*/ 561 w 1122"/>
                <a:gd name="T85" fmla="*/ 97 h 1112"/>
                <a:gd name="T86" fmla="*/ 967 w 1122"/>
                <a:gd name="T87" fmla="*/ 556 h 1112"/>
                <a:gd name="T88" fmla="*/ 562 w 1122"/>
                <a:gd name="T89" fmla="*/ 962 h 1112"/>
                <a:gd name="T90" fmla="*/ 155 w 1122"/>
                <a:gd name="T91" fmla="*/ 556 h 1112"/>
                <a:gd name="T92" fmla="*/ 561 w 1122"/>
                <a:gd name="T93" fmla="*/ 150 h 1112"/>
                <a:gd name="T94" fmla="*/ 967 w 1122"/>
                <a:gd name="T95" fmla="*/ 55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2" h="1112">
                  <a:moveTo>
                    <a:pt x="561" y="97"/>
                  </a:moveTo>
                  <a:cubicBezTo>
                    <a:pt x="546" y="97"/>
                    <a:pt x="530" y="98"/>
                    <a:pt x="515" y="10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318" y="45"/>
                    <a:pt x="318" y="45"/>
                    <a:pt x="318" y="45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03" y="176"/>
                    <a:pt x="279" y="194"/>
                    <a:pt x="256" y="214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141" y="372"/>
                    <a:pt x="141" y="372"/>
                    <a:pt x="141" y="372"/>
                  </a:cubicBezTo>
                  <a:cubicBezTo>
                    <a:pt x="129" y="399"/>
                    <a:pt x="120" y="428"/>
                    <a:pt x="113" y="45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20" y="684"/>
                    <a:pt x="129" y="713"/>
                    <a:pt x="142" y="740"/>
                  </a:cubicBezTo>
                  <a:cubicBezTo>
                    <a:pt x="65" y="826"/>
                    <a:pt x="65" y="826"/>
                    <a:pt x="65" y="826"/>
                  </a:cubicBezTo>
                  <a:cubicBezTo>
                    <a:pt x="151" y="945"/>
                    <a:pt x="151" y="945"/>
                    <a:pt x="151" y="945"/>
                  </a:cubicBezTo>
                  <a:cubicBezTo>
                    <a:pt x="257" y="898"/>
                    <a:pt x="257" y="898"/>
                    <a:pt x="257" y="898"/>
                  </a:cubicBezTo>
                  <a:cubicBezTo>
                    <a:pt x="279" y="919"/>
                    <a:pt x="304" y="936"/>
                    <a:pt x="330" y="952"/>
                  </a:cubicBezTo>
                  <a:cubicBezTo>
                    <a:pt x="318" y="1067"/>
                    <a:pt x="318" y="1067"/>
                    <a:pt x="318" y="1067"/>
                  </a:cubicBezTo>
                  <a:cubicBezTo>
                    <a:pt x="458" y="1112"/>
                    <a:pt x="458" y="1112"/>
                    <a:pt x="458" y="1112"/>
                  </a:cubicBezTo>
                  <a:cubicBezTo>
                    <a:pt x="516" y="1012"/>
                    <a:pt x="516" y="1012"/>
                    <a:pt x="516" y="1012"/>
                  </a:cubicBezTo>
                  <a:cubicBezTo>
                    <a:pt x="531" y="1014"/>
                    <a:pt x="546" y="1014"/>
                    <a:pt x="562" y="1014"/>
                  </a:cubicBezTo>
                  <a:cubicBezTo>
                    <a:pt x="577" y="1014"/>
                    <a:pt x="592" y="1013"/>
                    <a:pt x="607" y="1012"/>
                  </a:cubicBezTo>
                  <a:cubicBezTo>
                    <a:pt x="665" y="1112"/>
                    <a:pt x="665" y="1112"/>
                    <a:pt x="665" y="1112"/>
                  </a:cubicBezTo>
                  <a:cubicBezTo>
                    <a:pt x="805" y="1066"/>
                    <a:pt x="805" y="1066"/>
                    <a:pt x="805" y="1066"/>
                  </a:cubicBezTo>
                  <a:cubicBezTo>
                    <a:pt x="793" y="952"/>
                    <a:pt x="793" y="952"/>
                    <a:pt x="793" y="952"/>
                  </a:cubicBezTo>
                  <a:cubicBezTo>
                    <a:pt x="819" y="936"/>
                    <a:pt x="844" y="918"/>
                    <a:pt x="866" y="898"/>
                  </a:cubicBezTo>
                  <a:cubicBezTo>
                    <a:pt x="972" y="945"/>
                    <a:pt x="972" y="945"/>
                    <a:pt x="972" y="945"/>
                  </a:cubicBezTo>
                  <a:cubicBezTo>
                    <a:pt x="1058" y="826"/>
                    <a:pt x="1058" y="826"/>
                    <a:pt x="1058" y="826"/>
                  </a:cubicBezTo>
                  <a:cubicBezTo>
                    <a:pt x="981" y="740"/>
                    <a:pt x="981" y="740"/>
                    <a:pt x="981" y="740"/>
                  </a:cubicBezTo>
                  <a:cubicBezTo>
                    <a:pt x="993" y="712"/>
                    <a:pt x="1003" y="683"/>
                    <a:pt x="1009" y="653"/>
                  </a:cubicBezTo>
                  <a:cubicBezTo>
                    <a:pt x="1122" y="629"/>
                    <a:pt x="1122" y="629"/>
                    <a:pt x="1122" y="629"/>
                  </a:cubicBezTo>
                  <a:cubicBezTo>
                    <a:pt x="1122" y="482"/>
                    <a:pt x="1122" y="482"/>
                    <a:pt x="1122" y="482"/>
                  </a:cubicBezTo>
                  <a:cubicBezTo>
                    <a:pt x="1009" y="458"/>
                    <a:pt x="1009" y="458"/>
                    <a:pt x="1009" y="458"/>
                  </a:cubicBezTo>
                  <a:cubicBezTo>
                    <a:pt x="1003" y="428"/>
                    <a:pt x="993" y="399"/>
                    <a:pt x="981" y="371"/>
                  </a:cubicBezTo>
                  <a:cubicBezTo>
                    <a:pt x="1058" y="285"/>
                    <a:pt x="1058" y="285"/>
                    <a:pt x="1058" y="285"/>
                  </a:cubicBezTo>
                  <a:cubicBezTo>
                    <a:pt x="972" y="167"/>
                    <a:pt x="972" y="167"/>
                    <a:pt x="972" y="167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43" y="193"/>
                    <a:pt x="819" y="175"/>
                    <a:pt x="792" y="160"/>
                  </a:cubicBezTo>
                  <a:cubicBezTo>
                    <a:pt x="804" y="45"/>
                    <a:pt x="804" y="45"/>
                    <a:pt x="804" y="45"/>
                  </a:cubicBezTo>
                  <a:cubicBezTo>
                    <a:pt x="664" y="0"/>
                    <a:pt x="664" y="0"/>
                    <a:pt x="664" y="0"/>
                  </a:cubicBezTo>
                  <a:cubicBezTo>
                    <a:pt x="606" y="100"/>
                    <a:pt x="606" y="100"/>
                    <a:pt x="606" y="100"/>
                  </a:cubicBezTo>
                  <a:cubicBezTo>
                    <a:pt x="592" y="98"/>
                    <a:pt x="576" y="97"/>
                    <a:pt x="561" y="97"/>
                  </a:cubicBezTo>
                  <a:close/>
                  <a:moveTo>
                    <a:pt x="967" y="556"/>
                  </a:moveTo>
                  <a:cubicBezTo>
                    <a:pt x="968" y="780"/>
                    <a:pt x="786" y="962"/>
                    <a:pt x="562" y="962"/>
                  </a:cubicBezTo>
                  <a:cubicBezTo>
                    <a:pt x="337" y="962"/>
                    <a:pt x="155" y="781"/>
                    <a:pt x="155" y="556"/>
                  </a:cubicBezTo>
                  <a:cubicBezTo>
                    <a:pt x="155" y="332"/>
                    <a:pt x="337" y="150"/>
                    <a:pt x="561" y="150"/>
                  </a:cubicBezTo>
                  <a:cubicBezTo>
                    <a:pt x="785" y="149"/>
                    <a:pt x="967" y="331"/>
                    <a:pt x="967" y="556"/>
                  </a:cubicBez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8" name="Freeform 5"/>
            <p:cNvSpPr>
              <a:spLocks noEditPoints="1"/>
            </p:cNvSpPr>
            <p:nvPr/>
          </p:nvSpPr>
          <p:spPr bwMode="auto">
            <a:xfrm>
              <a:off x="3141882" y="4603857"/>
              <a:ext cx="1537342" cy="1523566"/>
            </a:xfrm>
            <a:custGeom>
              <a:avLst/>
              <a:gdLst>
                <a:gd name="T0" fmla="*/ 561 w 1122"/>
                <a:gd name="T1" fmla="*/ 97 h 1112"/>
                <a:gd name="T2" fmla="*/ 515 w 1122"/>
                <a:gd name="T3" fmla="*/ 100 h 1112"/>
                <a:gd name="T4" fmla="*/ 457 w 1122"/>
                <a:gd name="T5" fmla="*/ 0 h 1112"/>
                <a:gd name="T6" fmla="*/ 318 w 1122"/>
                <a:gd name="T7" fmla="*/ 45 h 1112"/>
                <a:gd name="T8" fmla="*/ 330 w 1122"/>
                <a:gd name="T9" fmla="*/ 160 h 1112"/>
                <a:gd name="T10" fmla="*/ 256 w 1122"/>
                <a:gd name="T11" fmla="*/ 214 h 1112"/>
                <a:gd name="T12" fmla="*/ 151 w 1122"/>
                <a:gd name="T13" fmla="*/ 167 h 1112"/>
                <a:gd name="T14" fmla="*/ 64 w 1122"/>
                <a:gd name="T15" fmla="*/ 286 h 1112"/>
                <a:gd name="T16" fmla="*/ 141 w 1122"/>
                <a:gd name="T17" fmla="*/ 372 h 1112"/>
                <a:gd name="T18" fmla="*/ 113 w 1122"/>
                <a:gd name="T19" fmla="*/ 459 h 1112"/>
                <a:gd name="T20" fmla="*/ 0 w 1122"/>
                <a:gd name="T21" fmla="*/ 483 h 1112"/>
                <a:gd name="T22" fmla="*/ 0 w 1122"/>
                <a:gd name="T23" fmla="*/ 630 h 1112"/>
                <a:gd name="T24" fmla="*/ 113 w 1122"/>
                <a:gd name="T25" fmla="*/ 654 h 1112"/>
                <a:gd name="T26" fmla="*/ 142 w 1122"/>
                <a:gd name="T27" fmla="*/ 740 h 1112"/>
                <a:gd name="T28" fmla="*/ 65 w 1122"/>
                <a:gd name="T29" fmla="*/ 826 h 1112"/>
                <a:gd name="T30" fmla="*/ 151 w 1122"/>
                <a:gd name="T31" fmla="*/ 945 h 1112"/>
                <a:gd name="T32" fmla="*/ 257 w 1122"/>
                <a:gd name="T33" fmla="*/ 898 h 1112"/>
                <a:gd name="T34" fmla="*/ 330 w 1122"/>
                <a:gd name="T35" fmla="*/ 952 h 1112"/>
                <a:gd name="T36" fmla="*/ 318 w 1122"/>
                <a:gd name="T37" fmla="*/ 1067 h 1112"/>
                <a:gd name="T38" fmla="*/ 458 w 1122"/>
                <a:gd name="T39" fmla="*/ 1112 h 1112"/>
                <a:gd name="T40" fmla="*/ 516 w 1122"/>
                <a:gd name="T41" fmla="*/ 1012 h 1112"/>
                <a:gd name="T42" fmla="*/ 562 w 1122"/>
                <a:gd name="T43" fmla="*/ 1014 h 1112"/>
                <a:gd name="T44" fmla="*/ 607 w 1122"/>
                <a:gd name="T45" fmla="*/ 1012 h 1112"/>
                <a:gd name="T46" fmla="*/ 665 w 1122"/>
                <a:gd name="T47" fmla="*/ 1112 h 1112"/>
                <a:gd name="T48" fmla="*/ 805 w 1122"/>
                <a:gd name="T49" fmla="*/ 1066 h 1112"/>
                <a:gd name="T50" fmla="*/ 793 w 1122"/>
                <a:gd name="T51" fmla="*/ 952 h 1112"/>
                <a:gd name="T52" fmla="*/ 866 w 1122"/>
                <a:gd name="T53" fmla="*/ 898 h 1112"/>
                <a:gd name="T54" fmla="*/ 972 w 1122"/>
                <a:gd name="T55" fmla="*/ 945 h 1112"/>
                <a:gd name="T56" fmla="*/ 1058 w 1122"/>
                <a:gd name="T57" fmla="*/ 826 h 1112"/>
                <a:gd name="T58" fmla="*/ 981 w 1122"/>
                <a:gd name="T59" fmla="*/ 740 h 1112"/>
                <a:gd name="T60" fmla="*/ 1009 w 1122"/>
                <a:gd name="T61" fmla="*/ 653 h 1112"/>
                <a:gd name="T62" fmla="*/ 1122 w 1122"/>
                <a:gd name="T63" fmla="*/ 629 h 1112"/>
                <a:gd name="T64" fmla="*/ 1122 w 1122"/>
                <a:gd name="T65" fmla="*/ 482 h 1112"/>
                <a:gd name="T66" fmla="*/ 1009 w 1122"/>
                <a:gd name="T67" fmla="*/ 458 h 1112"/>
                <a:gd name="T68" fmla="*/ 981 w 1122"/>
                <a:gd name="T69" fmla="*/ 371 h 1112"/>
                <a:gd name="T70" fmla="*/ 1058 w 1122"/>
                <a:gd name="T71" fmla="*/ 285 h 1112"/>
                <a:gd name="T72" fmla="*/ 972 w 1122"/>
                <a:gd name="T73" fmla="*/ 167 h 1112"/>
                <a:gd name="T74" fmla="*/ 866 w 1122"/>
                <a:gd name="T75" fmla="*/ 213 h 1112"/>
                <a:gd name="T76" fmla="*/ 792 w 1122"/>
                <a:gd name="T77" fmla="*/ 160 h 1112"/>
                <a:gd name="T78" fmla="*/ 804 w 1122"/>
                <a:gd name="T79" fmla="*/ 45 h 1112"/>
                <a:gd name="T80" fmla="*/ 664 w 1122"/>
                <a:gd name="T81" fmla="*/ 0 h 1112"/>
                <a:gd name="T82" fmla="*/ 606 w 1122"/>
                <a:gd name="T83" fmla="*/ 100 h 1112"/>
                <a:gd name="T84" fmla="*/ 561 w 1122"/>
                <a:gd name="T85" fmla="*/ 97 h 1112"/>
                <a:gd name="T86" fmla="*/ 967 w 1122"/>
                <a:gd name="T87" fmla="*/ 556 h 1112"/>
                <a:gd name="T88" fmla="*/ 562 w 1122"/>
                <a:gd name="T89" fmla="*/ 962 h 1112"/>
                <a:gd name="T90" fmla="*/ 155 w 1122"/>
                <a:gd name="T91" fmla="*/ 556 h 1112"/>
                <a:gd name="T92" fmla="*/ 561 w 1122"/>
                <a:gd name="T93" fmla="*/ 150 h 1112"/>
                <a:gd name="T94" fmla="*/ 967 w 1122"/>
                <a:gd name="T95" fmla="*/ 556 h 1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22" h="1112">
                  <a:moveTo>
                    <a:pt x="561" y="97"/>
                  </a:moveTo>
                  <a:cubicBezTo>
                    <a:pt x="546" y="97"/>
                    <a:pt x="530" y="98"/>
                    <a:pt x="515" y="100"/>
                  </a:cubicBezTo>
                  <a:cubicBezTo>
                    <a:pt x="457" y="0"/>
                    <a:pt x="457" y="0"/>
                    <a:pt x="457" y="0"/>
                  </a:cubicBezTo>
                  <a:cubicBezTo>
                    <a:pt x="318" y="45"/>
                    <a:pt x="318" y="45"/>
                    <a:pt x="318" y="45"/>
                  </a:cubicBezTo>
                  <a:cubicBezTo>
                    <a:pt x="330" y="160"/>
                    <a:pt x="330" y="160"/>
                    <a:pt x="330" y="160"/>
                  </a:cubicBezTo>
                  <a:cubicBezTo>
                    <a:pt x="303" y="176"/>
                    <a:pt x="279" y="194"/>
                    <a:pt x="256" y="214"/>
                  </a:cubicBezTo>
                  <a:cubicBezTo>
                    <a:pt x="151" y="167"/>
                    <a:pt x="151" y="167"/>
                    <a:pt x="151" y="167"/>
                  </a:cubicBezTo>
                  <a:cubicBezTo>
                    <a:pt x="64" y="286"/>
                    <a:pt x="64" y="286"/>
                    <a:pt x="64" y="286"/>
                  </a:cubicBezTo>
                  <a:cubicBezTo>
                    <a:pt x="141" y="372"/>
                    <a:pt x="141" y="372"/>
                    <a:pt x="141" y="372"/>
                  </a:cubicBezTo>
                  <a:cubicBezTo>
                    <a:pt x="129" y="399"/>
                    <a:pt x="120" y="428"/>
                    <a:pt x="113" y="459"/>
                  </a:cubicBezTo>
                  <a:cubicBezTo>
                    <a:pt x="0" y="483"/>
                    <a:pt x="0" y="483"/>
                    <a:pt x="0" y="483"/>
                  </a:cubicBezTo>
                  <a:cubicBezTo>
                    <a:pt x="0" y="630"/>
                    <a:pt x="0" y="630"/>
                    <a:pt x="0" y="630"/>
                  </a:cubicBezTo>
                  <a:cubicBezTo>
                    <a:pt x="113" y="654"/>
                    <a:pt x="113" y="654"/>
                    <a:pt x="113" y="654"/>
                  </a:cubicBezTo>
                  <a:cubicBezTo>
                    <a:pt x="120" y="684"/>
                    <a:pt x="129" y="713"/>
                    <a:pt x="142" y="740"/>
                  </a:cubicBezTo>
                  <a:cubicBezTo>
                    <a:pt x="65" y="826"/>
                    <a:pt x="65" y="826"/>
                    <a:pt x="65" y="826"/>
                  </a:cubicBezTo>
                  <a:cubicBezTo>
                    <a:pt x="151" y="945"/>
                    <a:pt x="151" y="945"/>
                    <a:pt x="151" y="945"/>
                  </a:cubicBezTo>
                  <a:cubicBezTo>
                    <a:pt x="257" y="898"/>
                    <a:pt x="257" y="898"/>
                    <a:pt x="257" y="898"/>
                  </a:cubicBezTo>
                  <a:cubicBezTo>
                    <a:pt x="279" y="919"/>
                    <a:pt x="304" y="936"/>
                    <a:pt x="330" y="952"/>
                  </a:cubicBezTo>
                  <a:cubicBezTo>
                    <a:pt x="318" y="1067"/>
                    <a:pt x="318" y="1067"/>
                    <a:pt x="318" y="1067"/>
                  </a:cubicBezTo>
                  <a:cubicBezTo>
                    <a:pt x="458" y="1112"/>
                    <a:pt x="458" y="1112"/>
                    <a:pt x="458" y="1112"/>
                  </a:cubicBezTo>
                  <a:cubicBezTo>
                    <a:pt x="516" y="1012"/>
                    <a:pt x="516" y="1012"/>
                    <a:pt x="516" y="1012"/>
                  </a:cubicBezTo>
                  <a:cubicBezTo>
                    <a:pt x="531" y="1014"/>
                    <a:pt x="546" y="1014"/>
                    <a:pt x="562" y="1014"/>
                  </a:cubicBezTo>
                  <a:cubicBezTo>
                    <a:pt x="577" y="1014"/>
                    <a:pt x="592" y="1013"/>
                    <a:pt x="607" y="1012"/>
                  </a:cubicBezTo>
                  <a:cubicBezTo>
                    <a:pt x="665" y="1112"/>
                    <a:pt x="665" y="1112"/>
                    <a:pt x="665" y="1112"/>
                  </a:cubicBezTo>
                  <a:cubicBezTo>
                    <a:pt x="805" y="1066"/>
                    <a:pt x="805" y="1066"/>
                    <a:pt x="805" y="1066"/>
                  </a:cubicBezTo>
                  <a:cubicBezTo>
                    <a:pt x="793" y="952"/>
                    <a:pt x="793" y="952"/>
                    <a:pt x="793" y="952"/>
                  </a:cubicBezTo>
                  <a:cubicBezTo>
                    <a:pt x="819" y="936"/>
                    <a:pt x="844" y="918"/>
                    <a:pt x="866" y="898"/>
                  </a:cubicBezTo>
                  <a:cubicBezTo>
                    <a:pt x="972" y="945"/>
                    <a:pt x="972" y="945"/>
                    <a:pt x="972" y="945"/>
                  </a:cubicBezTo>
                  <a:cubicBezTo>
                    <a:pt x="1058" y="826"/>
                    <a:pt x="1058" y="826"/>
                    <a:pt x="1058" y="826"/>
                  </a:cubicBezTo>
                  <a:cubicBezTo>
                    <a:pt x="981" y="740"/>
                    <a:pt x="981" y="740"/>
                    <a:pt x="981" y="740"/>
                  </a:cubicBezTo>
                  <a:cubicBezTo>
                    <a:pt x="993" y="712"/>
                    <a:pt x="1003" y="683"/>
                    <a:pt x="1009" y="653"/>
                  </a:cubicBezTo>
                  <a:cubicBezTo>
                    <a:pt x="1122" y="629"/>
                    <a:pt x="1122" y="629"/>
                    <a:pt x="1122" y="629"/>
                  </a:cubicBezTo>
                  <a:cubicBezTo>
                    <a:pt x="1122" y="482"/>
                    <a:pt x="1122" y="482"/>
                    <a:pt x="1122" y="482"/>
                  </a:cubicBezTo>
                  <a:cubicBezTo>
                    <a:pt x="1009" y="458"/>
                    <a:pt x="1009" y="458"/>
                    <a:pt x="1009" y="458"/>
                  </a:cubicBezTo>
                  <a:cubicBezTo>
                    <a:pt x="1003" y="428"/>
                    <a:pt x="993" y="399"/>
                    <a:pt x="981" y="371"/>
                  </a:cubicBezTo>
                  <a:cubicBezTo>
                    <a:pt x="1058" y="285"/>
                    <a:pt x="1058" y="285"/>
                    <a:pt x="1058" y="285"/>
                  </a:cubicBezTo>
                  <a:cubicBezTo>
                    <a:pt x="972" y="167"/>
                    <a:pt x="972" y="167"/>
                    <a:pt x="972" y="167"/>
                  </a:cubicBezTo>
                  <a:cubicBezTo>
                    <a:pt x="866" y="213"/>
                    <a:pt x="866" y="213"/>
                    <a:pt x="866" y="213"/>
                  </a:cubicBezTo>
                  <a:cubicBezTo>
                    <a:pt x="843" y="193"/>
                    <a:pt x="819" y="175"/>
                    <a:pt x="792" y="160"/>
                  </a:cubicBezTo>
                  <a:cubicBezTo>
                    <a:pt x="804" y="45"/>
                    <a:pt x="804" y="45"/>
                    <a:pt x="804" y="45"/>
                  </a:cubicBezTo>
                  <a:cubicBezTo>
                    <a:pt x="664" y="0"/>
                    <a:pt x="664" y="0"/>
                    <a:pt x="664" y="0"/>
                  </a:cubicBezTo>
                  <a:cubicBezTo>
                    <a:pt x="606" y="100"/>
                    <a:pt x="606" y="100"/>
                    <a:pt x="606" y="100"/>
                  </a:cubicBezTo>
                  <a:cubicBezTo>
                    <a:pt x="592" y="98"/>
                    <a:pt x="576" y="97"/>
                    <a:pt x="561" y="97"/>
                  </a:cubicBezTo>
                  <a:close/>
                  <a:moveTo>
                    <a:pt x="967" y="556"/>
                  </a:moveTo>
                  <a:cubicBezTo>
                    <a:pt x="968" y="780"/>
                    <a:pt x="786" y="962"/>
                    <a:pt x="562" y="962"/>
                  </a:cubicBezTo>
                  <a:cubicBezTo>
                    <a:pt x="337" y="962"/>
                    <a:pt x="155" y="781"/>
                    <a:pt x="155" y="556"/>
                  </a:cubicBezTo>
                  <a:cubicBezTo>
                    <a:pt x="155" y="332"/>
                    <a:pt x="337" y="150"/>
                    <a:pt x="561" y="150"/>
                  </a:cubicBezTo>
                  <a:cubicBezTo>
                    <a:pt x="785" y="149"/>
                    <a:pt x="967" y="331"/>
                    <a:pt x="967" y="556"/>
                  </a:cubicBez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HelveticaNeueLTPro-Lt" panose="020B0403020202020204" pitchFamily="34" charset="0"/>
                <a:ea typeface="+mn-ea"/>
              </a:endParaRPr>
            </a:p>
          </p:txBody>
        </p:sp>
        <p:sp>
          <p:nvSpPr>
            <p:cNvPr id="24" name="Freeform 60"/>
            <p:cNvSpPr>
              <a:spLocks noEditPoints="1"/>
            </p:cNvSpPr>
            <p:nvPr/>
          </p:nvSpPr>
          <p:spPr bwMode="auto">
            <a:xfrm>
              <a:off x="1714061" y="3606331"/>
              <a:ext cx="876460" cy="879717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1" y="2"/>
                </a:cxn>
                <a:cxn ang="0">
                  <a:pos x="0" y="11"/>
                </a:cxn>
                <a:cxn ang="0">
                  <a:pos x="0" y="269"/>
                </a:cxn>
                <a:cxn ang="0">
                  <a:pos x="0" y="276"/>
                </a:cxn>
                <a:cxn ang="0">
                  <a:pos x="11" y="285"/>
                </a:cxn>
                <a:cxn ang="0">
                  <a:pos x="267" y="287"/>
                </a:cxn>
                <a:cxn ang="0">
                  <a:pos x="274" y="285"/>
                </a:cxn>
                <a:cxn ang="0">
                  <a:pos x="283" y="276"/>
                </a:cxn>
                <a:cxn ang="0">
                  <a:pos x="285" y="19"/>
                </a:cxn>
                <a:cxn ang="0">
                  <a:pos x="283" y="11"/>
                </a:cxn>
                <a:cxn ang="0">
                  <a:pos x="274" y="2"/>
                </a:cxn>
                <a:cxn ang="0">
                  <a:pos x="267" y="0"/>
                </a:cxn>
                <a:cxn ang="0">
                  <a:pos x="18" y="269"/>
                </a:cxn>
                <a:cxn ang="0">
                  <a:pos x="53" y="233"/>
                </a:cxn>
                <a:cxn ang="0">
                  <a:pos x="53" y="198"/>
                </a:cxn>
                <a:cxn ang="0">
                  <a:pos x="18" y="162"/>
                </a:cxn>
                <a:cxn ang="0">
                  <a:pos x="53" y="198"/>
                </a:cxn>
                <a:cxn ang="0">
                  <a:pos x="18" y="126"/>
                </a:cxn>
                <a:cxn ang="0">
                  <a:pos x="53" y="91"/>
                </a:cxn>
                <a:cxn ang="0">
                  <a:pos x="53" y="55"/>
                </a:cxn>
                <a:cxn ang="0">
                  <a:pos x="18" y="19"/>
                </a:cxn>
                <a:cxn ang="0">
                  <a:pos x="53" y="55"/>
                </a:cxn>
                <a:cxn ang="0">
                  <a:pos x="71" y="269"/>
                </a:cxn>
                <a:cxn ang="0">
                  <a:pos x="214" y="180"/>
                </a:cxn>
                <a:cxn ang="0">
                  <a:pos x="214" y="162"/>
                </a:cxn>
                <a:cxn ang="0">
                  <a:pos x="71" y="19"/>
                </a:cxn>
                <a:cxn ang="0">
                  <a:pos x="214" y="162"/>
                </a:cxn>
                <a:cxn ang="0">
                  <a:pos x="232" y="269"/>
                </a:cxn>
                <a:cxn ang="0">
                  <a:pos x="267" y="233"/>
                </a:cxn>
                <a:cxn ang="0">
                  <a:pos x="267" y="198"/>
                </a:cxn>
                <a:cxn ang="0">
                  <a:pos x="232" y="162"/>
                </a:cxn>
                <a:cxn ang="0">
                  <a:pos x="267" y="198"/>
                </a:cxn>
                <a:cxn ang="0">
                  <a:pos x="232" y="126"/>
                </a:cxn>
                <a:cxn ang="0">
                  <a:pos x="267" y="91"/>
                </a:cxn>
                <a:cxn ang="0">
                  <a:pos x="267" y="55"/>
                </a:cxn>
                <a:cxn ang="0">
                  <a:pos x="232" y="19"/>
                </a:cxn>
                <a:cxn ang="0">
                  <a:pos x="267" y="55"/>
                </a:cxn>
              </a:cxnLst>
              <a:rect l="0" t="0" r="r" b="b"/>
              <a:pathLst>
                <a:path w="285" h="287">
                  <a:moveTo>
                    <a:pt x="267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1" y="2"/>
                  </a:lnTo>
                  <a:lnTo>
                    <a:pt x="6" y="6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0" y="269"/>
                  </a:lnTo>
                  <a:lnTo>
                    <a:pt x="0" y="269"/>
                  </a:lnTo>
                  <a:lnTo>
                    <a:pt x="0" y="276"/>
                  </a:lnTo>
                  <a:lnTo>
                    <a:pt x="6" y="281"/>
                  </a:lnTo>
                  <a:lnTo>
                    <a:pt x="11" y="285"/>
                  </a:lnTo>
                  <a:lnTo>
                    <a:pt x="18" y="287"/>
                  </a:lnTo>
                  <a:lnTo>
                    <a:pt x="267" y="287"/>
                  </a:lnTo>
                  <a:lnTo>
                    <a:pt x="267" y="287"/>
                  </a:lnTo>
                  <a:lnTo>
                    <a:pt x="274" y="285"/>
                  </a:lnTo>
                  <a:lnTo>
                    <a:pt x="279" y="281"/>
                  </a:lnTo>
                  <a:lnTo>
                    <a:pt x="283" y="276"/>
                  </a:lnTo>
                  <a:lnTo>
                    <a:pt x="285" y="269"/>
                  </a:lnTo>
                  <a:lnTo>
                    <a:pt x="285" y="19"/>
                  </a:lnTo>
                  <a:lnTo>
                    <a:pt x="285" y="19"/>
                  </a:lnTo>
                  <a:lnTo>
                    <a:pt x="283" y="11"/>
                  </a:lnTo>
                  <a:lnTo>
                    <a:pt x="279" y="6"/>
                  </a:lnTo>
                  <a:lnTo>
                    <a:pt x="274" y="2"/>
                  </a:lnTo>
                  <a:lnTo>
                    <a:pt x="267" y="0"/>
                  </a:lnTo>
                  <a:lnTo>
                    <a:pt x="267" y="0"/>
                  </a:lnTo>
                  <a:close/>
                  <a:moveTo>
                    <a:pt x="53" y="269"/>
                  </a:moveTo>
                  <a:lnTo>
                    <a:pt x="18" y="269"/>
                  </a:lnTo>
                  <a:lnTo>
                    <a:pt x="18" y="233"/>
                  </a:lnTo>
                  <a:lnTo>
                    <a:pt x="53" y="233"/>
                  </a:lnTo>
                  <a:lnTo>
                    <a:pt x="53" y="269"/>
                  </a:lnTo>
                  <a:close/>
                  <a:moveTo>
                    <a:pt x="53" y="198"/>
                  </a:moveTo>
                  <a:lnTo>
                    <a:pt x="18" y="198"/>
                  </a:lnTo>
                  <a:lnTo>
                    <a:pt x="18" y="162"/>
                  </a:lnTo>
                  <a:lnTo>
                    <a:pt x="53" y="162"/>
                  </a:lnTo>
                  <a:lnTo>
                    <a:pt x="53" y="198"/>
                  </a:lnTo>
                  <a:close/>
                  <a:moveTo>
                    <a:pt x="53" y="126"/>
                  </a:moveTo>
                  <a:lnTo>
                    <a:pt x="18" y="126"/>
                  </a:lnTo>
                  <a:lnTo>
                    <a:pt x="18" y="91"/>
                  </a:lnTo>
                  <a:lnTo>
                    <a:pt x="53" y="91"/>
                  </a:lnTo>
                  <a:lnTo>
                    <a:pt x="53" y="126"/>
                  </a:lnTo>
                  <a:close/>
                  <a:moveTo>
                    <a:pt x="53" y="55"/>
                  </a:moveTo>
                  <a:lnTo>
                    <a:pt x="18" y="55"/>
                  </a:lnTo>
                  <a:lnTo>
                    <a:pt x="18" y="19"/>
                  </a:lnTo>
                  <a:lnTo>
                    <a:pt x="53" y="19"/>
                  </a:lnTo>
                  <a:lnTo>
                    <a:pt x="53" y="55"/>
                  </a:lnTo>
                  <a:close/>
                  <a:moveTo>
                    <a:pt x="214" y="269"/>
                  </a:moveTo>
                  <a:lnTo>
                    <a:pt x="71" y="269"/>
                  </a:lnTo>
                  <a:lnTo>
                    <a:pt x="71" y="180"/>
                  </a:lnTo>
                  <a:lnTo>
                    <a:pt x="214" y="180"/>
                  </a:lnTo>
                  <a:lnTo>
                    <a:pt x="214" y="269"/>
                  </a:lnTo>
                  <a:close/>
                  <a:moveTo>
                    <a:pt x="214" y="162"/>
                  </a:moveTo>
                  <a:lnTo>
                    <a:pt x="71" y="162"/>
                  </a:lnTo>
                  <a:lnTo>
                    <a:pt x="71" y="19"/>
                  </a:lnTo>
                  <a:lnTo>
                    <a:pt x="214" y="19"/>
                  </a:lnTo>
                  <a:lnTo>
                    <a:pt x="214" y="162"/>
                  </a:lnTo>
                  <a:close/>
                  <a:moveTo>
                    <a:pt x="267" y="269"/>
                  </a:moveTo>
                  <a:lnTo>
                    <a:pt x="232" y="269"/>
                  </a:lnTo>
                  <a:lnTo>
                    <a:pt x="232" y="233"/>
                  </a:lnTo>
                  <a:lnTo>
                    <a:pt x="267" y="233"/>
                  </a:lnTo>
                  <a:lnTo>
                    <a:pt x="267" y="269"/>
                  </a:lnTo>
                  <a:close/>
                  <a:moveTo>
                    <a:pt x="267" y="198"/>
                  </a:moveTo>
                  <a:lnTo>
                    <a:pt x="232" y="198"/>
                  </a:lnTo>
                  <a:lnTo>
                    <a:pt x="232" y="162"/>
                  </a:lnTo>
                  <a:lnTo>
                    <a:pt x="267" y="162"/>
                  </a:lnTo>
                  <a:lnTo>
                    <a:pt x="267" y="198"/>
                  </a:lnTo>
                  <a:close/>
                  <a:moveTo>
                    <a:pt x="267" y="126"/>
                  </a:moveTo>
                  <a:lnTo>
                    <a:pt x="232" y="126"/>
                  </a:lnTo>
                  <a:lnTo>
                    <a:pt x="232" y="91"/>
                  </a:lnTo>
                  <a:lnTo>
                    <a:pt x="267" y="91"/>
                  </a:lnTo>
                  <a:lnTo>
                    <a:pt x="267" y="126"/>
                  </a:lnTo>
                  <a:close/>
                  <a:moveTo>
                    <a:pt x="267" y="55"/>
                  </a:moveTo>
                  <a:lnTo>
                    <a:pt x="232" y="55"/>
                  </a:lnTo>
                  <a:lnTo>
                    <a:pt x="232" y="19"/>
                  </a:lnTo>
                  <a:lnTo>
                    <a:pt x="267" y="19"/>
                  </a:lnTo>
                  <a:lnTo>
                    <a:pt x="267" y="55"/>
                  </a:lnTo>
                  <a:close/>
                </a:path>
              </a:pathLst>
            </a:custGeom>
            <a:solidFill>
              <a:srgbClr val="C0A07B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5" name="Freeform 23"/>
            <p:cNvSpPr>
              <a:spLocks noEditPoints="1"/>
            </p:cNvSpPr>
            <p:nvPr/>
          </p:nvSpPr>
          <p:spPr bwMode="auto">
            <a:xfrm>
              <a:off x="4062296" y="3224682"/>
              <a:ext cx="794906" cy="660881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rgbClr val="C0A07B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6" name="Freeform 111"/>
            <p:cNvSpPr>
              <a:spLocks noEditPoints="1"/>
            </p:cNvSpPr>
            <p:nvPr/>
          </p:nvSpPr>
          <p:spPr bwMode="auto">
            <a:xfrm>
              <a:off x="3642042" y="5089941"/>
              <a:ext cx="535117" cy="539155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" y="38"/>
                </a:cxn>
                <a:cxn ang="0">
                  <a:pos x="0" y="45"/>
                </a:cxn>
                <a:cxn ang="0">
                  <a:pos x="0" y="69"/>
                </a:cxn>
                <a:cxn ang="0">
                  <a:pos x="9" y="74"/>
                </a:cxn>
                <a:cxn ang="0">
                  <a:pos x="9" y="94"/>
                </a:cxn>
                <a:cxn ang="0">
                  <a:pos x="1" y="96"/>
                </a:cxn>
                <a:cxn ang="0">
                  <a:pos x="0" y="121"/>
                </a:cxn>
                <a:cxn ang="0">
                  <a:pos x="1" y="128"/>
                </a:cxn>
                <a:cxn ang="0">
                  <a:pos x="36" y="130"/>
                </a:cxn>
                <a:cxn ang="0">
                  <a:pos x="9" y="150"/>
                </a:cxn>
                <a:cxn ang="0">
                  <a:pos x="0" y="156"/>
                </a:cxn>
                <a:cxn ang="0">
                  <a:pos x="0" y="177"/>
                </a:cxn>
                <a:cxn ang="0">
                  <a:pos x="5" y="186"/>
                </a:cxn>
                <a:cxn ang="0">
                  <a:pos x="36" y="206"/>
                </a:cxn>
                <a:cxn ang="0">
                  <a:pos x="5" y="206"/>
                </a:cxn>
                <a:cxn ang="0">
                  <a:pos x="0" y="215"/>
                </a:cxn>
                <a:cxn ang="0">
                  <a:pos x="0" y="237"/>
                </a:cxn>
                <a:cxn ang="0">
                  <a:pos x="9" y="243"/>
                </a:cxn>
                <a:cxn ang="0">
                  <a:pos x="262" y="281"/>
                </a:cxn>
                <a:cxn ang="0">
                  <a:pos x="275" y="275"/>
                </a:cxn>
                <a:cxn ang="0">
                  <a:pos x="281" y="18"/>
                </a:cxn>
                <a:cxn ang="0">
                  <a:pos x="275" y="5"/>
                </a:cxn>
                <a:cxn ang="0">
                  <a:pos x="262" y="0"/>
                </a:cxn>
                <a:cxn ang="0">
                  <a:pos x="56" y="243"/>
                </a:cxn>
                <a:cxn ang="0">
                  <a:pos x="69" y="243"/>
                </a:cxn>
                <a:cxn ang="0">
                  <a:pos x="74" y="234"/>
                </a:cxn>
                <a:cxn ang="0">
                  <a:pos x="74" y="212"/>
                </a:cxn>
                <a:cxn ang="0">
                  <a:pos x="65" y="206"/>
                </a:cxn>
                <a:cxn ang="0">
                  <a:pos x="65" y="186"/>
                </a:cxn>
                <a:cxn ang="0">
                  <a:pos x="72" y="185"/>
                </a:cxn>
                <a:cxn ang="0">
                  <a:pos x="74" y="159"/>
                </a:cxn>
                <a:cxn ang="0">
                  <a:pos x="72" y="152"/>
                </a:cxn>
                <a:cxn ang="0">
                  <a:pos x="56" y="150"/>
                </a:cxn>
                <a:cxn ang="0">
                  <a:pos x="65" y="130"/>
                </a:cxn>
                <a:cxn ang="0">
                  <a:pos x="74" y="125"/>
                </a:cxn>
                <a:cxn ang="0">
                  <a:pos x="74" y="103"/>
                </a:cxn>
                <a:cxn ang="0">
                  <a:pos x="69" y="94"/>
                </a:cxn>
                <a:cxn ang="0">
                  <a:pos x="56" y="74"/>
                </a:cxn>
                <a:cxn ang="0">
                  <a:pos x="69" y="74"/>
                </a:cxn>
                <a:cxn ang="0">
                  <a:pos x="74" y="65"/>
                </a:cxn>
                <a:cxn ang="0">
                  <a:pos x="74" y="41"/>
                </a:cxn>
                <a:cxn ang="0">
                  <a:pos x="65" y="38"/>
                </a:cxn>
                <a:cxn ang="0">
                  <a:pos x="92" y="18"/>
                </a:cxn>
              </a:cxnLst>
              <a:rect l="0" t="0" r="r" b="b"/>
              <a:pathLst>
                <a:path w="281" h="281">
                  <a:moveTo>
                    <a:pt x="262" y="0"/>
                  </a:moveTo>
                  <a:lnTo>
                    <a:pt x="36" y="0"/>
                  </a:lnTo>
                  <a:lnTo>
                    <a:pt x="36" y="38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5" y="38"/>
                  </a:lnTo>
                  <a:lnTo>
                    <a:pt x="1" y="40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9"/>
                  </a:lnTo>
                  <a:lnTo>
                    <a:pt x="1" y="72"/>
                  </a:lnTo>
                  <a:lnTo>
                    <a:pt x="5" y="74"/>
                  </a:lnTo>
                  <a:lnTo>
                    <a:pt x="9" y="74"/>
                  </a:lnTo>
                  <a:lnTo>
                    <a:pt x="36" y="74"/>
                  </a:lnTo>
                  <a:lnTo>
                    <a:pt x="36" y="94"/>
                  </a:lnTo>
                  <a:lnTo>
                    <a:pt x="9" y="94"/>
                  </a:lnTo>
                  <a:lnTo>
                    <a:pt x="9" y="94"/>
                  </a:lnTo>
                  <a:lnTo>
                    <a:pt x="5" y="94"/>
                  </a:lnTo>
                  <a:lnTo>
                    <a:pt x="1" y="96"/>
                  </a:lnTo>
                  <a:lnTo>
                    <a:pt x="0" y="99"/>
                  </a:lnTo>
                  <a:lnTo>
                    <a:pt x="0" y="103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5"/>
                  </a:lnTo>
                  <a:lnTo>
                    <a:pt x="1" y="128"/>
                  </a:lnTo>
                  <a:lnTo>
                    <a:pt x="5" y="130"/>
                  </a:lnTo>
                  <a:lnTo>
                    <a:pt x="9" y="130"/>
                  </a:lnTo>
                  <a:lnTo>
                    <a:pt x="36" y="130"/>
                  </a:lnTo>
                  <a:lnTo>
                    <a:pt x="36" y="150"/>
                  </a:lnTo>
                  <a:lnTo>
                    <a:pt x="9" y="150"/>
                  </a:lnTo>
                  <a:lnTo>
                    <a:pt x="9" y="150"/>
                  </a:lnTo>
                  <a:lnTo>
                    <a:pt x="5" y="150"/>
                  </a:lnTo>
                  <a:lnTo>
                    <a:pt x="1" y="152"/>
                  </a:lnTo>
                  <a:lnTo>
                    <a:pt x="0" y="156"/>
                  </a:lnTo>
                  <a:lnTo>
                    <a:pt x="0" y="159"/>
                  </a:lnTo>
                  <a:lnTo>
                    <a:pt x="0" y="177"/>
                  </a:lnTo>
                  <a:lnTo>
                    <a:pt x="0" y="177"/>
                  </a:lnTo>
                  <a:lnTo>
                    <a:pt x="0" y="181"/>
                  </a:lnTo>
                  <a:lnTo>
                    <a:pt x="1" y="185"/>
                  </a:lnTo>
                  <a:lnTo>
                    <a:pt x="5" y="186"/>
                  </a:lnTo>
                  <a:lnTo>
                    <a:pt x="9" y="186"/>
                  </a:lnTo>
                  <a:lnTo>
                    <a:pt x="36" y="186"/>
                  </a:lnTo>
                  <a:lnTo>
                    <a:pt x="36" y="206"/>
                  </a:lnTo>
                  <a:lnTo>
                    <a:pt x="9" y="206"/>
                  </a:lnTo>
                  <a:lnTo>
                    <a:pt x="9" y="206"/>
                  </a:lnTo>
                  <a:lnTo>
                    <a:pt x="5" y="206"/>
                  </a:lnTo>
                  <a:lnTo>
                    <a:pt x="1" y="208"/>
                  </a:lnTo>
                  <a:lnTo>
                    <a:pt x="0" y="212"/>
                  </a:lnTo>
                  <a:lnTo>
                    <a:pt x="0" y="215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0" y="237"/>
                  </a:lnTo>
                  <a:lnTo>
                    <a:pt x="1" y="241"/>
                  </a:lnTo>
                  <a:lnTo>
                    <a:pt x="5" y="243"/>
                  </a:lnTo>
                  <a:lnTo>
                    <a:pt x="9" y="243"/>
                  </a:lnTo>
                  <a:lnTo>
                    <a:pt x="36" y="243"/>
                  </a:lnTo>
                  <a:lnTo>
                    <a:pt x="36" y="281"/>
                  </a:lnTo>
                  <a:lnTo>
                    <a:pt x="262" y="281"/>
                  </a:lnTo>
                  <a:lnTo>
                    <a:pt x="262" y="281"/>
                  </a:lnTo>
                  <a:lnTo>
                    <a:pt x="270" y="279"/>
                  </a:lnTo>
                  <a:lnTo>
                    <a:pt x="275" y="275"/>
                  </a:lnTo>
                  <a:lnTo>
                    <a:pt x="279" y="270"/>
                  </a:lnTo>
                  <a:lnTo>
                    <a:pt x="281" y="261"/>
                  </a:lnTo>
                  <a:lnTo>
                    <a:pt x="281" y="18"/>
                  </a:lnTo>
                  <a:lnTo>
                    <a:pt x="281" y="18"/>
                  </a:lnTo>
                  <a:lnTo>
                    <a:pt x="279" y="11"/>
                  </a:lnTo>
                  <a:lnTo>
                    <a:pt x="275" y="5"/>
                  </a:lnTo>
                  <a:lnTo>
                    <a:pt x="270" y="1"/>
                  </a:lnTo>
                  <a:lnTo>
                    <a:pt x="262" y="0"/>
                  </a:lnTo>
                  <a:lnTo>
                    <a:pt x="262" y="0"/>
                  </a:lnTo>
                  <a:close/>
                  <a:moveTo>
                    <a:pt x="92" y="263"/>
                  </a:moveTo>
                  <a:lnTo>
                    <a:pt x="56" y="263"/>
                  </a:lnTo>
                  <a:lnTo>
                    <a:pt x="56" y="243"/>
                  </a:lnTo>
                  <a:lnTo>
                    <a:pt x="65" y="243"/>
                  </a:lnTo>
                  <a:lnTo>
                    <a:pt x="65" y="243"/>
                  </a:lnTo>
                  <a:lnTo>
                    <a:pt x="69" y="243"/>
                  </a:lnTo>
                  <a:lnTo>
                    <a:pt x="72" y="241"/>
                  </a:lnTo>
                  <a:lnTo>
                    <a:pt x="74" y="237"/>
                  </a:lnTo>
                  <a:lnTo>
                    <a:pt x="74" y="234"/>
                  </a:lnTo>
                  <a:lnTo>
                    <a:pt x="74" y="215"/>
                  </a:lnTo>
                  <a:lnTo>
                    <a:pt x="74" y="215"/>
                  </a:lnTo>
                  <a:lnTo>
                    <a:pt x="74" y="212"/>
                  </a:lnTo>
                  <a:lnTo>
                    <a:pt x="72" y="208"/>
                  </a:lnTo>
                  <a:lnTo>
                    <a:pt x="69" y="206"/>
                  </a:lnTo>
                  <a:lnTo>
                    <a:pt x="65" y="206"/>
                  </a:lnTo>
                  <a:lnTo>
                    <a:pt x="56" y="206"/>
                  </a:lnTo>
                  <a:lnTo>
                    <a:pt x="56" y="186"/>
                  </a:lnTo>
                  <a:lnTo>
                    <a:pt x="65" y="186"/>
                  </a:lnTo>
                  <a:lnTo>
                    <a:pt x="65" y="186"/>
                  </a:lnTo>
                  <a:lnTo>
                    <a:pt x="69" y="186"/>
                  </a:lnTo>
                  <a:lnTo>
                    <a:pt x="72" y="185"/>
                  </a:lnTo>
                  <a:lnTo>
                    <a:pt x="74" y="181"/>
                  </a:lnTo>
                  <a:lnTo>
                    <a:pt x="74" y="177"/>
                  </a:lnTo>
                  <a:lnTo>
                    <a:pt x="74" y="159"/>
                  </a:lnTo>
                  <a:lnTo>
                    <a:pt x="74" y="159"/>
                  </a:lnTo>
                  <a:lnTo>
                    <a:pt x="74" y="156"/>
                  </a:lnTo>
                  <a:lnTo>
                    <a:pt x="72" y="152"/>
                  </a:lnTo>
                  <a:lnTo>
                    <a:pt x="69" y="150"/>
                  </a:lnTo>
                  <a:lnTo>
                    <a:pt x="65" y="150"/>
                  </a:lnTo>
                  <a:lnTo>
                    <a:pt x="56" y="150"/>
                  </a:lnTo>
                  <a:lnTo>
                    <a:pt x="56" y="130"/>
                  </a:lnTo>
                  <a:lnTo>
                    <a:pt x="65" y="130"/>
                  </a:lnTo>
                  <a:lnTo>
                    <a:pt x="65" y="130"/>
                  </a:lnTo>
                  <a:lnTo>
                    <a:pt x="69" y="130"/>
                  </a:lnTo>
                  <a:lnTo>
                    <a:pt x="72" y="128"/>
                  </a:lnTo>
                  <a:lnTo>
                    <a:pt x="74" y="125"/>
                  </a:lnTo>
                  <a:lnTo>
                    <a:pt x="74" y="121"/>
                  </a:lnTo>
                  <a:lnTo>
                    <a:pt x="74" y="103"/>
                  </a:lnTo>
                  <a:lnTo>
                    <a:pt x="74" y="103"/>
                  </a:lnTo>
                  <a:lnTo>
                    <a:pt x="74" y="99"/>
                  </a:lnTo>
                  <a:lnTo>
                    <a:pt x="72" y="96"/>
                  </a:lnTo>
                  <a:lnTo>
                    <a:pt x="69" y="94"/>
                  </a:lnTo>
                  <a:lnTo>
                    <a:pt x="65" y="94"/>
                  </a:lnTo>
                  <a:lnTo>
                    <a:pt x="56" y="94"/>
                  </a:lnTo>
                  <a:lnTo>
                    <a:pt x="56" y="74"/>
                  </a:lnTo>
                  <a:lnTo>
                    <a:pt x="65" y="74"/>
                  </a:lnTo>
                  <a:lnTo>
                    <a:pt x="65" y="74"/>
                  </a:lnTo>
                  <a:lnTo>
                    <a:pt x="69" y="74"/>
                  </a:lnTo>
                  <a:lnTo>
                    <a:pt x="72" y="72"/>
                  </a:lnTo>
                  <a:lnTo>
                    <a:pt x="74" y="69"/>
                  </a:lnTo>
                  <a:lnTo>
                    <a:pt x="74" y="65"/>
                  </a:lnTo>
                  <a:lnTo>
                    <a:pt x="74" y="45"/>
                  </a:lnTo>
                  <a:lnTo>
                    <a:pt x="74" y="45"/>
                  </a:lnTo>
                  <a:lnTo>
                    <a:pt x="74" y="41"/>
                  </a:lnTo>
                  <a:lnTo>
                    <a:pt x="72" y="40"/>
                  </a:lnTo>
                  <a:lnTo>
                    <a:pt x="69" y="38"/>
                  </a:lnTo>
                  <a:lnTo>
                    <a:pt x="65" y="38"/>
                  </a:lnTo>
                  <a:lnTo>
                    <a:pt x="56" y="38"/>
                  </a:lnTo>
                  <a:lnTo>
                    <a:pt x="56" y="18"/>
                  </a:lnTo>
                  <a:lnTo>
                    <a:pt x="92" y="18"/>
                  </a:lnTo>
                  <a:lnTo>
                    <a:pt x="92" y="263"/>
                  </a:lnTo>
                  <a:close/>
                </a:path>
              </a:pathLst>
            </a:custGeom>
            <a:solidFill>
              <a:srgbClr val="C0A07B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104"/>
            <p:cNvSpPr>
              <a:spLocks noEditPoints="1"/>
            </p:cNvSpPr>
            <p:nvPr/>
          </p:nvSpPr>
          <p:spPr bwMode="auto">
            <a:xfrm>
              <a:off x="3114172" y="1932000"/>
              <a:ext cx="552766" cy="535845"/>
            </a:xfrm>
            <a:custGeom>
              <a:avLst/>
              <a:gdLst/>
              <a:ahLst/>
              <a:cxnLst>
                <a:cxn ang="0">
                  <a:pos x="243" y="45"/>
                </a:cxn>
                <a:cxn ang="0">
                  <a:pos x="243" y="20"/>
                </a:cxn>
                <a:cxn ang="0">
                  <a:pos x="238" y="6"/>
                </a:cxn>
                <a:cxn ang="0">
                  <a:pos x="221" y="0"/>
                </a:cxn>
                <a:cxn ang="0">
                  <a:pos x="214" y="2"/>
                </a:cxn>
                <a:cxn ang="0">
                  <a:pos x="203" y="13"/>
                </a:cxn>
                <a:cxn ang="0">
                  <a:pos x="202" y="45"/>
                </a:cxn>
                <a:cxn ang="0">
                  <a:pos x="109" y="20"/>
                </a:cxn>
                <a:cxn ang="0">
                  <a:pos x="107" y="13"/>
                </a:cxn>
                <a:cxn ang="0">
                  <a:pos x="96" y="2"/>
                </a:cxn>
                <a:cxn ang="0">
                  <a:pos x="87" y="0"/>
                </a:cxn>
                <a:cxn ang="0">
                  <a:pos x="73" y="6"/>
                </a:cxn>
                <a:cxn ang="0">
                  <a:pos x="67" y="20"/>
                </a:cxn>
                <a:cxn ang="0">
                  <a:pos x="17" y="45"/>
                </a:cxn>
                <a:cxn ang="0">
                  <a:pos x="9" y="47"/>
                </a:cxn>
                <a:cxn ang="0">
                  <a:pos x="2" y="54"/>
                </a:cxn>
                <a:cxn ang="0">
                  <a:pos x="0" y="287"/>
                </a:cxn>
                <a:cxn ang="0">
                  <a:pos x="2" y="292"/>
                </a:cxn>
                <a:cxn ang="0">
                  <a:pos x="9" y="301"/>
                </a:cxn>
                <a:cxn ang="0">
                  <a:pos x="294" y="301"/>
                </a:cxn>
                <a:cxn ang="0">
                  <a:pos x="301" y="301"/>
                </a:cxn>
                <a:cxn ang="0">
                  <a:pos x="308" y="292"/>
                </a:cxn>
                <a:cxn ang="0">
                  <a:pos x="310" y="62"/>
                </a:cxn>
                <a:cxn ang="0">
                  <a:pos x="308" y="54"/>
                </a:cxn>
                <a:cxn ang="0">
                  <a:pos x="301" y="47"/>
                </a:cxn>
                <a:cxn ang="0">
                  <a:pos x="294" y="45"/>
                </a:cxn>
                <a:cxn ang="0">
                  <a:pos x="145" y="156"/>
                </a:cxn>
                <a:cxn ang="0">
                  <a:pos x="96" y="114"/>
                </a:cxn>
                <a:cxn ang="0">
                  <a:pos x="165" y="114"/>
                </a:cxn>
                <a:cxn ang="0">
                  <a:pos x="214" y="156"/>
                </a:cxn>
                <a:cxn ang="0">
                  <a:pos x="165" y="114"/>
                </a:cxn>
                <a:cxn ang="0">
                  <a:pos x="75" y="156"/>
                </a:cxn>
                <a:cxn ang="0">
                  <a:pos x="31" y="114"/>
                </a:cxn>
                <a:cxn ang="0">
                  <a:pos x="75" y="178"/>
                </a:cxn>
                <a:cxn ang="0">
                  <a:pos x="31" y="209"/>
                </a:cxn>
                <a:cxn ang="0">
                  <a:pos x="75" y="178"/>
                </a:cxn>
                <a:cxn ang="0">
                  <a:pos x="145" y="178"/>
                </a:cxn>
                <a:cxn ang="0">
                  <a:pos x="96" y="209"/>
                </a:cxn>
                <a:cxn ang="0">
                  <a:pos x="145" y="229"/>
                </a:cxn>
                <a:cxn ang="0">
                  <a:pos x="96" y="270"/>
                </a:cxn>
                <a:cxn ang="0">
                  <a:pos x="145" y="229"/>
                </a:cxn>
                <a:cxn ang="0">
                  <a:pos x="214" y="229"/>
                </a:cxn>
                <a:cxn ang="0">
                  <a:pos x="165" y="270"/>
                </a:cxn>
                <a:cxn ang="0">
                  <a:pos x="165" y="209"/>
                </a:cxn>
                <a:cxn ang="0">
                  <a:pos x="214" y="178"/>
                </a:cxn>
                <a:cxn ang="0">
                  <a:pos x="165" y="209"/>
                </a:cxn>
                <a:cxn ang="0">
                  <a:pos x="279" y="178"/>
                </a:cxn>
                <a:cxn ang="0">
                  <a:pos x="236" y="209"/>
                </a:cxn>
                <a:cxn ang="0">
                  <a:pos x="236" y="156"/>
                </a:cxn>
                <a:cxn ang="0">
                  <a:pos x="279" y="114"/>
                </a:cxn>
                <a:cxn ang="0">
                  <a:pos x="236" y="156"/>
                </a:cxn>
                <a:cxn ang="0">
                  <a:pos x="75" y="229"/>
                </a:cxn>
                <a:cxn ang="0">
                  <a:pos x="31" y="270"/>
                </a:cxn>
                <a:cxn ang="0">
                  <a:pos x="236" y="270"/>
                </a:cxn>
                <a:cxn ang="0">
                  <a:pos x="279" y="229"/>
                </a:cxn>
                <a:cxn ang="0">
                  <a:pos x="236" y="270"/>
                </a:cxn>
              </a:cxnLst>
              <a:rect l="0" t="0" r="r" b="b"/>
              <a:pathLst>
                <a:path w="310" h="301">
                  <a:moveTo>
                    <a:pt x="294" y="45"/>
                  </a:moveTo>
                  <a:lnTo>
                    <a:pt x="243" y="45"/>
                  </a:lnTo>
                  <a:lnTo>
                    <a:pt x="243" y="20"/>
                  </a:lnTo>
                  <a:lnTo>
                    <a:pt x="243" y="20"/>
                  </a:lnTo>
                  <a:lnTo>
                    <a:pt x="241" y="13"/>
                  </a:lnTo>
                  <a:lnTo>
                    <a:pt x="238" y="6"/>
                  </a:lnTo>
                  <a:lnTo>
                    <a:pt x="231" y="2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4" y="2"/>
                  </a:lnTo>
                  <a:lnTo>
                    <a:pt x="207" y="6"/>
                  </a:lnTo>
                  <a:lnTo>
                    <a:pt x="203" y="13"/>
                  </a:lnTo>
                  <a:lnTo>
                    <a:pt x="202" y="20"/>
                  </a:lnTo>
                  <a:lnTo>
                    <a:pt x="202" y="45"/>
                  </a:lnTo>
                  <a:lnTo>
                    <a:pt x="109" y="45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7" y="13"/>
                  </a:lnTo>
                  <a:lnTo>
                    <a:pt x="102" y="6"/>
                  </a:lnTo>
                  <a:lnTo>
                    <a:pt x="96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0" y="2"/>
                  </a:lnTo>
                  <a:lnTo>
                    <a:pt x="73" y="6"/>
                  </a:lnTo>
                  <a:lnTo>
                    <a:pt x="69" y="13"/>
                  </a:lnTo>
                  <a:lnTo>
                    <a:pt x="67" y="20"/>
                  </a:lnTo>
                  <a:lnTo>
                    <a:pt x="67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9" y="47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0" y="62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2" y="292"/>
                  </a:lnTo>
                  <a:lnTo>
                    <a:pt x="4" y="297"/>
                  </a:lnTo>
                  <a:lnTo>
                    <a:pt x="9" y="301"/>
                  </a:lnTo>
                  <a:lnTo>
                    <a:pt x="17" y="301"/>
                  </a:lnTo>
                  <a:lnTo>
                    <a:pt x="294" y="301"/>
                  </a:lnTo>
                  <a:lnTo>
                    <a:pt x="294" y="301"/>
                  </a:lnTo>
                  <a:lnTo>
                    <a:pt x="301" y="301"/>
                  </a:lnTo>
                  <a:lnTo>
                    <a:pt x="305" y="297"/>
                  </a:lnTo>
                  <a:lnTo>
                    <a:pt x="308" y="292"/>
                  </a:lnTo>
                  <a:lnTo>
                    <a:pt x="310" y="287"/>
                  </a:lnTo>
                  <a:lnTo>
                    <a:pt x="310" y="62"/>
                  </a:lnTo>
                  <a:lnTo>
                    <a:pt x="310" y="62"/>
                  </a:lnTo>
                  <a:lnTo>
                    <a:pt x="308" y="54"/>
                  </a:lnTo>
                  <a:lnTo>
                    <a:pt x="305" y="51"/>
                  </a:lnTo>
                  <a:lnTo>
                    <a:pt x="301" y="47"/>
                  </a:lnTo>
                  <a:lnTo>
                    <a:pt x="294" y="45"/>
                  </a:lnTo>
                  <a:lnTo>
                    <a:pt x="294" y="45"/>
                  </a:lnTo>
                  <a:close/>
                  <a:moveTo>
                    <a:pt x="145" y="114"/>
                  </a:moveTo>
                  <a:lnTo>
                    <a:pt x="145" y="156"/>
                  </a:lnTo>
                  <a:lnTo>
                    <a:pt x="96" y="156"/>
                  </a:lnTo>
                  <a:lnTo>
                    <a:pt x="96" y="114"/>
                  </a:lnTo>
                  <a:lnTo>
                    <a:pt x="145" y="114"/>
                  </a:lnTo>
                  <a:close/>
                  <a:moveTo>
                    <a:pt x="165" y="114"/>
                  </a:moveTo>
                  <a:lnTo>
                    <a:pt x="214" y="114"/>
                  </a:lnTo>
                  <a:lnTo>
                    <a:pt x="214" y="156"/>
                  </a:lnTo>
                  <a:lnTo>
                    <a:pt x="165" y="156"/>
                  </a:lnTo>
                  <a:lnTo>
                    <a:pt x="165" y="114"/>
                  </a:lnTo>
                  <a:close/>
                  <a:moveTo>
                    <a:pt x="75" y="114"/>
                  </a:moveTo>
                  <a:lnTo>
                    <a:pt x="75" y="156"/>
                  </a:lnTo>
                  <a:lnTo>
                    <a:pt x="31" y="156"/>
                  </a:lnTo>
                  <a:lnTo>
                    <a:pt x="31" y="114"/>
                  </a:lnTo>
                  <a:lnTo>
                    <a:pt x="75" y="114"/>
                  </a:lnTo>
                  <a:close/>
                  <a:moveTo>
                    <a:pt x="75" y="178"/>
                  </a:moveTo>
                  <a:lnTo>
                    <a:pt x="75" y="209"/>
                  </a:lnTo>
                  <a:lnTo>
                    <a:pt x="31" y="209"/>
                  </a:lnTo>
                  <a:lnTo>
                    <a:pt x="31" y="178"/>
                  </a:lnTo>
                  <a:lnTo>
                    <a:pt x="75" y="178"/>
                  </a:lnTo>
                  <a:close/>
                  <a:moveTo>
                    <a:pt x="96" y="178"/>
                  </a:moveTo>
                  <a:lnTo>
                    <a:pt x="145" y="178"/>
                  </a:lnTo>
                  <a:lnTo>
                    <a:pt x="145" y="209"/>
                  </a:lnTo>
                  <a:lnTo>
                    <a:pt x="96" y="209"/>
                  </a:lnTo>
                  <a:lnTo>
                    <a:pt x="96" y="178"/>
                  </a:lnTo>
                  <a:close/>
                  <a:moveTo>
                    <a:pt x="145" y="229"/>
                  </a:moveTo>
                  <a:lnTo>
                    <a:pt x="145" y="270"/>
                  </a:lnTo>
                  <a:lnTo>
                    <a:pt x="96" y="270"/>
                  </a:lnTo>
                  <a:lnTo>
                    <a:pt x="96" y="229"/>
                  </a:lnTo>
                  <a:lnTo>
                    <a:pt x="145" y="229"/>
                  </a:lnTo>
                  <a:close/>
                  <a:moveTo>
                    <a:pt x="165" y="229"/>
                  </a:moveTo>
                  <a:lnTo>
                    <a:pt x="214" y="229"/>
                  </a:lnTo>
                  <a:lnTo>
                    <a:pt x="214" y="270"/>
                  </a:lnTo>
                  <a:lnTo>
                    <a:pt x="165" y="270"/>
                  </a:lnTo>
                  <a:lnTo>
                    <a:pt x="165" y="229"/>
                  </a:lnTo>
                  <a:close/>
                  <a:moveTo>
                    <a:pt x="165" y="209"/>
                  </a:moveTo>
                  <a:lnTo>
                    <a:pt x="165" y="178"/>
                  </a:lnTo>
                  <a:lnTo>
                    <a:pt x="214" y="178"/>
                  </a:lnTo>
                  <a:lnTo>
                    <a:pt x="214" y="209"/>
                  </a:lnTo>
                  <a:lnTo>
                    <a:pt x="165" y="209"/>
                  </a:lnTo>
                  <a:close/>
                  <a:moveTo>
                    <a:pt x="236" y="178"/>
                  </a:moveTo>
                  <a:lnTo>
                    <a:pt x="279" y="178"/>
                  </a:lnTo>
                  <a:lnTo>
                    <a:pt x="279" y="209"/>
                  </a:lnTo>
                  <a:lnTo>
                    <a:pt x="236" y="209"/>
                  </a:lnTo>
                  <a:lnTo>
                    <a:pt x="236" y="178"/>
                  </a:lnTo>
                  <a:close/>
                  <a:moveTo>
                    <a:pt x="236" y="156"/>
                  </a:moveTo>
                  <a:lnTo>
                    <a:pt x="236" y="114"/>
                  </a:lnTo>
                  <a:lnTo>
                    <a:pt x="279" y="114"/>
                  </a:lnTo>
                  <a:lnTo>
                    <a:pt x="279" y="156"/>
                  </a:lnTo>
                  <a:lnTo>
                    <a:pt x="236" y="156"/>
                  </a:lnTo>
                  <a:close/>
                  <a:moveTo>
                    <a:pt x="31" y="229"/>
                  </a:moveTo>
                  <a:lnTo>
                    <a:pt x="75" y="229"/>
                  </a:lnTo>
                  <a:lnTo>
                    <a:pt x="75" y="270"/>
                  </a:lnTo>
                  <a:lnTo>
                    <a:pt x="31" y="270"/>
                  </a:lnTo>
                  <a:lnTo>
                    <a:pt x="31" y="229"/>
                  </a:lnTo>
                  <a:close/>
                  <a:moveTo>
                    <a:pt x="236" y="270"/>
                  </a:moveTo>
                  <a:lnTo>
                    <a:pt x="236" y="229"/>
                  </a:lnTo>
                  <a:lnTo>
                    <a:pt x="279" y="229"/>
                  </a:lnTo>
                  <a:lnTo>
                    <a:pt x="279" y="270"/>
                  </a:lnTo>
                  <a:lnTo>
                    <a:pt x="236" y="270"/>
                  </a:lnTo>
                  <a:close/>
                </a:path>
              </a:pathLst>
            </a:custGeom>
            <a:solidFill>
              <a:srgbClr val="C0A07B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79246" y="3775078"/>
            <a:ext cx="4001223" cy="1059450"/>
            <a:chOff x="6244694" y="2048847"/>
            <a:chExt cx="4001223" cy="1059450"/>
          </a:xfrm>
        </p:grpSpPr>
        <p:sp>
          <p:nvSpPr>
            <p:cNvPr id="30" name="文本框 11"/>
            <p:cNvSpPr txBox="1">
              <a:spLocks noChangeArrowheads="1"/>
            </p:cNvSpPr>
            <p:nvPr/>
          </p:nvSpPr>
          <p:spPr bwMode="auto">
            <a:xfrm>
              <a:off x="6244694" y="2048847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1" name="文本框 18"/>
            <p:cNvSpPr txBox="1">
              <a:spLocks noChangeArrowheads="1"/>
            </p:cNvSpPr>
            <p:nvPr/>
          </p:nvSpPr>
          <p:spPr bwMode="auto">
            <a:xfrm>
              <a:off x="6357257" y="2461966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590211" y="5144093"/>
            <a:ext cx="4001223" cy="1059450"/>
            <a:chOff x="6244694" y="2048847"/>
            <a:chExt cx="4001223" cy="1059450"/>
          </a:xfrm>
        </p:grpSpPr>
        <p:sp>
          <p:nvSpPr>
            <p:cNvPr id="33" name="文本框 11"/>
            <p:cNvSpPr txBox="1">
              <a:spLocks noChangeArrowheads="1"/>
            </p:cNvSpPr>
            <p:nvPr/>
          </p:nvSpPr>
          <p:spPr bwMode="auto">
            <a:xfrm>
              <a:off x="6244694" y="2048847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34" name="文本框 18"/>
            <p:cNvSpPr txBox="1">
              <a:spLocks noChangeArrowheads="1"/>
            </p:cNvSpPr>
            <p:nvPr/>
          </p:nvSpPr>
          <p:spPr bwMode="auto">
            <a:xfrm>
              <a:off x="6357257" y="2461966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238865" y="1941881"/>
            <a:ext cx="2492478" cy="4395019"/>
            <a:chOff x="1238865" y="1637071"/>
            <a:chExt cx="2492478" cy="4395019"/>
          </a:xfrm>
        </p:grpSpPr>
        <p:sp>
          <p:nvSpPr>
            <p:cNvPr id="5" name="圆角矩形 80"/>
            <p:cNvSpPr/>
            <p:nvPr/>
          </p:nvSpPr>
          <p:spPr>
            <a:xfrm>
              <a:off x="1238865" y="1637071"/>
              <a:ext cx="2492478" cy="4395019"/>
            </a:xfrm>
            <a:prstGeom prst="roundRect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18"/>
            <p:cNvSpPr txBox="1">
              <a:spLocks noChangeArrowheads="1"/>
            </p:cNvSpPr>
            <p:nvPr/>
          </p:nvSpPr>
          <p:spPr bwMode="auto">
            <a:xfrm>
              <a:off x="1394333" y="3929058"/>
              <a:ext cx="20731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1565566" y="1796206"/>
              <a:ext cx="1667076" cy="1667076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49761" y="1941879"/>
            <a:ext cx="2492478" cy="4395019"/>
            <a:chOff x="4938140" y="1637069"/>
            <a:chExt cx="2492478" cy="4395019"/>
          </a:xfrm>
        </p:grpSpPr>
        <p:sp>
          <p:nvSpPr>
            <p:cNvPr id="9" name="圆角矩形 89"/>
            <p:cNvSpPr/>
            <p:nvPr/>
          </p:nvSpPr>
          <p:spPr>
            <a:xfrm>
              <a:off x="4938140" y="1637069"/>
              <a:ext cx="2492478" cy="4395019"/>
            </a:xfrm>
            <a:prstGeom prst="roundRect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5405802" y="1902547"/>
              <a:ext cx="1557154" cy="155715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8"/>
            <p:cNvSpPr txBox="1">
              <a:spLocks noChangeArrowheads="1"/>
            </p:cNvSpPr>
            <p:nvPr/>
          </p:nvSpPr>
          <p:spPr bwMode="auto">
            <a:xfrm>
              <a:off x="5147816" y="3927178"/>
              <a:ext cx="20731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637415" y="1941879"/>
            <a:ext cx="2492478" cy="4395019"/>
            <a:chOff x="8637415" y="1637069"/>
            <a:chExt cx="2492478" cy="4395019"/>
          </a:xfrm>
        </p:grpSpPr>
        <p:sp>
          <p:nvSpPr>
            <p:cNvPr id="13" name="圆角矩形 90"/>
            <p:cNvSpPr/>
            <p:nvPr/>
          </p:nvSpPr>
          <p:spPr>
            <a:xfrm>
              <a:off x="8637415" y="1637069"/>
              <a:ext cx="2492478" cy="4395019"/>
            </a:xfrm>
            <a:prstGeom prst="roundRect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032895" y="1750142"/>
              <a:ext cx="1701516" cy="1701516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8"/>
            <p:cNvSpPr txBox="1">
              <a:spLocks noChangeArrowheads="1"/>
            </p:cNvSpPr>
            <p:nvPr/>
          </p:nvSpPr>
          <p:spPr bwMode="auto">
            <a:xfrm>
              <a:off x="8847090" y="3931294"/>
              <a:ext cx="20731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29" y="4578834"/>
            <a:ext cx="7148106" cy="227916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23" y="2279166"/>
            <a:ext cx="12189477" cy="2299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969461" y="2539541"/>
            <a:ext cx="8255601" cy="1862048"/>
            <a:chOff x="2573376" y="2486246"/>
            <a:chExt cx="8255601" cy="1862048"/>
          </a:xfrm>
        </p:grpSpPr>
        <p:sp>
          <p:nvSpPr>
            <p:cNvPr id="13" name="文本框 12"/>
            <p:cNvSpPr txBox="1"/>
            <p:nvPr/>
          </p:nvSpPr>
          <p:spPr>
            <a:xfrm>
              <a:off x="2573376" y="2486246"/>
              <a:ext cx="306569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115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1"/>
            <p:cNvSpPr txBox="1">
              <a:spLocks noChangeArrowheads="1"/>
            </p:cNvSpPr>
            <p:nvPr/>
          </p:nvSpPr>
          <p:spPr bwMode="auto">
            <a:xfrm>
              <a:off x="5117605" y="3109493"/>
              <a:ext cx="571137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400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单击此处添加您的目录标题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sp>
        <p:nvSpPr>
          <p:cNvPr id="3" name="Freeform 42"/>
          <p:cNvSpPr>
            <a:spLocks noEditPoints="1"/>
          </p:cNvSpPr>
          <p:nvPr/>
        </p:nvSpPr>
        <p:spPr bwMode="auto">
          <a:xfrm>
            <a:off x="325580" y="2485617"/>
            <a:ext cx="6179458" cy="3573463"/>
          </a:xfrm>
          <a:custGeom>
            <a:avLst/>
            <a:gdLst>
              <a:gd name="T0" fmla="*/ 2147483647 w 3458"/>
              <a:gd name="T1" fmla="*/ 2147483647 h 1870"/>
              <a:gd name="T2" fmla="*/ 2147483647 w 3458"/>
              <a:gd name="T3" fmla="*/ 2147483647 h 1870"/>
              <a:gd name="T4" fmla="*/ 2147483647 w 3458"/>
              <a:gd name="T5" fmla="*/ 2147483647 h 1870"/>
              <a:gd name="T6" fmla="*/ 2147483647 w 3458"/>
              <a:gd name="T7" fmla="*/ 2147483647 h 1870"/>
              <a:gd name="T8" fmla="*/ 2147483647 w 3458"/>
              <a:gd name="T9" fmla="*/ 2147483647 h 1870"/>
              <a:gd name="T10" fmla="*/ 2147483647 w 3458"/>
              <a:gd name="T11" fmla="*/ 2147483647 h 1870"/>
              <a:gd name="T12" fmla="*/ 2147483647 w 3458"/>
              <a:gd name="T13" fmla="*/ 2147483647 h 1870"/>
              <a:gd name="T14" fmla="*/ 2147483647 w 3458"/>
              <a:gd name="T15" fmla="*/ 2147483647 h 1870"/>
              <a:gd name="T16" fmla="*/ 2147483647 w 3458"/>
              <a:gd name="T17" fmla="*/ 2147483647 h 1870"/>
              <a:gd name="T18" fmla="*/ 2147483647 w 3458"/>
              <a:gd name="T19" fmla="*/ 2147483647 h 1870"/>
              <a:gd name="T20" fmla="*/ 2147483647 w 3458"/>
              <a:gd name="T21" fmla="*/ 2147483647 h 1870"/>
              <a:gd name="T22" fmla="*/ 2147483647 w 3458"/>
              <a:gd name="T23" fmla="*/ 2147483647 h 1870"/>
              <a:gd name="T24" fmla="*/ 2147483647 w 3458"/>
              <a:gd name="T25" fmla="*/ 2147483647 h 1870"/>
              <a:gd name="T26" fmla="*/ 2147483647 w 3458"/>
              <a:gd name="T27" fmla="*/ 2147483647 h 1870"/>
              <a:gd name="T28" fmla="*/ 2147483647 w 3458"/>
              <a:gd name="T29" fmla="*/ 2147483647 h 1870"/>
              <a:gd name="T30" fmla="*/ 2147483647 w 3458"/>
              <a:gd name="T31" fmla="*/ 2147483647 h 1870"/>
              <a:gd name="T32" fmla="*/ 2147483647 w 3458"/>
              <a:gd name="T33" fmla="*/ 2147483647 h 1870"/>
              <a:gd name="T34" fmla="*/ 2147483647 w 3458"/>
              <a:gd name="T35" fmla="*/ 2147483647 h 1870"/>
              <a:gd name="T36" fmla="*/ 2147483647 w 3458"/>
              <a:gd name="T37" fmla="*/ 2147483647 h 1870"/>
              <a:gd name="T38" fmla="*/ 2147483647 w 3458"/>
              <a:gd name="T39" fmla="*/ 2147483647 h 1870"/>
              <a:gd name="T40" fmla="*/ 2147483647 w 3458"/>
              <a:gd name="T41" fmla="*/ 2147483647 h 1870"/>
              <a:gd name="T42" fmla="*/ 2147483647 w 3458"/>
              <a:gd name="T43" fmla="*/ 2147483647 h 1870"/>
              <a:gd name="T44" fmla="*/ 2147483647 w 3458"/>
              <a:gd name="T45" fmla="*/ 2147483647 h 1870"/>
              <a:gd name="T46" fmla="*/ 2147483647 w 3458"/>
              <a:gd name="T47" fmla="*/ 2147483647 h 1870"/>
              <a:gd name="T48" fmla="*/ 2147483647 w 3458"/>
              <a:gd name="T49" fmla="*/ 2147483647 h 1870"/>
              <a:gd name="T50" fmla="*/ 2147483647 w 3458"/>
              <a:gd name="T51" fmla="*/ 2147483647 h 1870"/>
              <a:gd name="T52" fmla="*/ 2147483647 w 3458"/>
              <a:gd name="T53" fmla="*/ 2147483647 h 1870"/>
              <a:gd name="T54" fmla="*/ 2147483647 w 3458"/>
              <a:gd name="T55" fmla="*/ 2147483647 h 1870"/>
              <a:gd name="T56" fmla="*/ 2147483647 w 3458"/>
              <a:gd name="T57" fmla="*/ 2147483647 h 1870"/>
              <a:gd name="T58" fmla="*/ 2147483647 w 3458"/>
              <a:gd name="T59" fmla="*/ 2147483647 h 1870"/>
              <a:gd name="T60" fmla="*/ 2147483647 w 3458"/>
              <a:gd name="T61" fmla="*/ 2147483647 h 1870"/>
              <a:gd name="T62" fmla="*/ 2147483647 w 3458"/>
              <a:gd name="T63" fmla="*/ 2147483647 h 1870"/>
              <a:gd name="T64" fmla="*/ 2147483647 w 3458"/>
              <a:gd name="T65" fmla="*/ 2147483647 h 1870"/>
              <a:gd name="T66" fmla="*/ 2147483647 w 3458"/>
              <a:gd name="T67" fmla="*/ 2147483647 h 1870"/>
              <a:gd name="T68" fmla="*/ 2147483647 w 3458"/>
              <a:gd name="T69" fmla="*/ 2147483647 h 1870"/>
              <a:gd name="T70" fmla="*/ 2147483647 w 3458"/>
              <a:gd name="T71" fmla="*/ 2147483647 h 1870"/>
              <a:gd name="T72" fmla="*/ 2147483647 w 3458"/>
              <a:gd name="T73" fmla="*/ 2147483647 h 1870"/>
              <a:gd name="T74" fmla="*/ 2147483647 w 3458"/>
              <a:gd name="T75" fmla="*/ 2147483647 h 1870"/>
              <a:gd name="T76" fmla="*/ 2147483647 w 3458"/>
              <a:gd name="T77" fmla="*/ 2147483647 h 1870"/>
              <a:gd name="T78" fmla="*/ 2147483647 w 3458"/>
              <a:gd name="T79" fmla="*/ 2147483647 h 1870"/>
              <a:gd name="T80" fmla="*/ 2147483647 w 3458"/>
              <a:gd name="T81" fmla="*/ 2147483647 h 1870"/>
              <a:gd name="T82" fmla="*/ 2147483647 w 3458"/>
              <a:gd name="T83" fmla="*/ 2147483647 h 1870"/>
              <a:gd name="T84" fmla="*/ 2147483647 w 3458"/>
              <a:gd name="T85" fmla="*/ 2147483647 h 1870"/>
              <a:gd name="T86" fmla="*/ 2147483647 w 3458"/>
              <a:gd name="T87" fmla="*/ 2147483647 h 1870"/>
              <a:gd name="T88" fmla="*/ 2147483647 w 3458"/>
              <a:gd name="T89" fmla="*/ 2147483647 h 1870"/>
              <a:gd name="T90" fmla="*/ 2147483647 w 3458"/>
              <a:gd name="T91" fmla="*/ 2147483647 h 1870"/>
              <a:gd name="T92" fmla="*/ 2147483647 w 3458"/>
              <a:gd name="T93" fmla="*/ 2147483647 h 1870"/>
              <a:gd name="T94" fmla="*/ 2147483647 w 3458"/>
              <a:gd name="T95" fmla="*/ 2147483647 h 1870"/>
              <a:gd name="T96" fmla="*/ 2147483647 w 3458"/>
              <a:gd name="T97" fmla="*/ 2147483647 h 1870"/>
              <a:gd name="T98" fmla="*/ 2147483647 w 3458"/>
              <a:gd name="T99" fmla="*/ 2147483647 h 1870"/>
              <a:gd name="T100" fmla="*/ 2147483647 w 3458"/>
              <a:gd name="T101" fmla="*/ 2147483647 h 1870"/>
              <a:gd name="T102" fmla="*/ 2147483647 w 3458"/>
              <a:gd name="T103" fmla="*/ 2147483647 h 1870"/>
              <a:gd name="T104" fmla="*/ 2147483647 w 3458"/>
              <a:gd name="T105" fmla="*/ 2147483647 h 1870"/>
              <a:gd name="T106" fmla="*/ 2147483647 w 3458"/>
              <a:gd name="T107" fmla="*/ 2147483647 h 1870"/>
              <a:gd name="T108" fmla="*/ 2147483647 w 3458"/>
              <a:gd name="T109" fmla="*/ 2147483647 h 1870"/>
              <a:gd name="T110" fmla="*/ 2147483647 w 3458"/>
              <a:gd name="T111" fmla="*/ 2147483647 h 1870"/>
              <a:gd name="T112" fmla="*/ 2147483647 w 3458"/>
              <a:gd name="T113" fmla="*/ 2147483647 h 1870"/>
              <a:gd name="T114" fmla="*/ 2147483647 w 3458"/>
              <a:gd name="T115" fmla="*/ 2147483647 h 1870"/>
              <a:gd name="T116" fmla="*/ 2147483647 w 3458"/>
              <a:gd name="T117" fmla="*/ 2147483647 h 1870"/>
              <a:gd name="T118" fmla="*/ 2147483647 w 3458"/>
              <a:gd name="T119" fmla="*/ 2147483647 h 1870"/>
              <a:gd name="T120" fmla="*/ 2147483647 w 3458"/>
              <a:gd name="T121" fmla="*/ 2147483647 h 1870"/>
              <a:gd name="T122" fmla="*/ 2147483647 w 3458"/>
              <a:gd name="T123" fmla="*/ 2147483647 h 1870"/>
              <a:gd name="T124" fmla="*/ 2147483647 w 3458"/>
              <a:gd name="T125" fmla="*/ 2147483647 h 187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3458" h="1870">
                <a:moveTo>
                  <a:pt x="956" y="1870"/>
                </a:moveTo>
                <a:lnTo>
                  <a:pt x="909" y="1870"/>
                </a:lnTo>
                <a:lnTo>
                  <a:pt x="909" y="1823"/>
                </a:lnTo>
                <a:lnTo>
                  <a:pt x="956" y="1823"/>
                </a:lnTo>
                <a:lnTo>
                  <a:pt x="956" y="1870"/>
                </a:lnTo>
                <a:close/>
                <a:moveTo>
                  <a:pt x="3230" y="1794"/>
                </a:moveTo>
                <a:lnTo>
                  <a:pt x="3181" y="1794"/>
                </a:lnTo>
                <a:lnTo>
                  <a:pt x="3181" y="1747"/>
                </a:lnTo>
                <a:lnTo>
                  <a:pt x="3230" y="1747"/>
                </a:lnTo>
                <a:lnTo>
                  <a:pt x="3230" y="1794"/>
                </a:lnTo>
                <a:close/>
                <a:moveTo>
                  <a:pt x="956" y="1794"/>
                </a:moveTo>
                <a:lnTo>
                  <a:pt x="909" y="1794"/>
                </a:lnTo>
                <a:lnTo>
                  <a:pt x="909" y="1747"/>
                </a:lnTo>
                <a:lnTo>
                  <a:pt x="956" y="1747"/>
                </a:lnTo>
                <a:lnTo>
                  <a:pt x="956" y="1794"/>
                </a:lnTo>
                <a:close/>
                <a:moveTo>
                  <a:pt x="3306" y="1719"/>
                </a:moveTo>
                <a:lnTo>
                  <a:pt x="3257" y="1719"/>
                </a:lnTo>
                <a:lnTo>
                  <a:pt x="3257" y="1671"/>
                </a:lnTo>
                <a:lnTo>
                  <a:pt x="3306" y="1671"/>
                </a:lnTo>
                <a:lnTo>
                  <a:pt x="3306" y="1719"/>
                </a:lnTo>
                <a:close/>
                <a:moveTo>
                  <a:pt x="3003" y="1719"/>
                </a:moveTo>
                <a:lnTo>
                  <a:pt x="2954" y="1719"/>
                </a:lnTo>
                <a:lnTo>
                  <a:pt x="2954" y="1671"/>
                </a:lnTo>
                <a:lnTo>
                  <a:pt x="3003" y="1671"/>
                </a:lnTo>
                <a:lnTo>
                  <a:pt x="3003" y="1719"/>
                </a:lnTo>
                <a:close/>
                <a:moveTo>
                  <a:pt x="1032" y="1719"/>
                </a:moveTo>
                <a:lnTo>
                  <a:pt x="985" y="1719"/>
                </a:lnTo>
                <a:lnTo>
                  <a:pt x="985" y="1671"/>
                </a:lnTo>
                <a:lnTo>
                  <a:pt x="1032" y="1671"/>
                </a:lnTo>
                <a:lnTo>
                  <a:pt x="1032" y="1719"/>
                </a:lnTo>
                <a:close/>
                <a:moveTo>
                  <a:pt x="956" y="1719"/>
                </a:moveTo>
                <a:lnTo>
                  <a:pt x="909" y="1719"/>
                </a:lnTo>
                <a:lnTo>
                  <a:pt x="909" y="1671"/>
                </a:lnTo>
                <a:lnTo>
                  <a:pt x="956" y="1671"/>
                </a:lnTo>
                <a:lnTo>
                  <a:pt x="956" y="1719"/>
                </a:lnTo>
                <a:close/>
                <a:moveTo>
                  <a:pt x="3382" y="1643"/>
                </a:moveTo>
                <a:lnTo>
                  <a:pt x="3332" y="1643"/>
                </a:lnTo>
                <a:lnTo>
                  <a:pt x="3332" y="1596"/>
                </a:lnTo>
                <a:lnTo>
                  <a:pt x="3382" y="1596"/>
                </a:lnTo>
                <a:lnTo>
                  <a:pt x="3382" y="1643"/>
                </a:lnTo>
                <a:close/>
                <a:moveTo>
                  <a:pt x="3306" y="1643"/>
                </a:moveTo>
                <a:lnTo>
                  <a:pt x="3257" y="1643"/>
                </a:lnTo>
                <a:lnTo>
                  <a:pt x="3257" y="1596"/>
                </a:lnTo>
                <a:lnTo>
                  <a:pt x="3306" y="1596"/>
                </a:lnTo>
                <a:lnTo>
                  <a:pt x="3306" y="1643"/>
                </a:lnTo>
                <a:close/>
                <a:moveTo>
                  <a:pt x="3079" y="1643"/>
                </a:moveTo>
                <a:lnTo>
                  <a:pt x="3029" y="1643"/>
                </a:lnTo>
                <a:lnTo>
                  <a:pt x="3029" y="1596"/>
                </a:lnTo>
                <a:lnTo>
                  <a:pt x="3079" y="1596"/>
                </a:lnTo>
                <a:lnTo>
                  <a:pt x="3079" y="1643"/>
                </a:lnTo>
                <a:close/>
                <a:moveTo>
                  <a:pt x="3003" y="1643"/>
                </a:moveTo>
                <a:lnTo>
                  <a:pt x="2954" y="1643"/>
                </a:lnTo>
                <a:lnTo>
                  <a:pt x="2954" y="1596"/>
                </a:lnTo>
                <a:lnTo>
                  <a:pt x="3003" y="1596"/>
                </a:lnTo>
                <a:lnTo>
                  <a:pt x="3003" y="1643"/>
                </a:lnTo>
                <a:close/>
                <a:moveTo>
                  <a:pt x="2928" y="1643"/>
                </a:moveTo>
                <a:lnTo>
                  <a:pt x="2878" y="1643"/>
                </a:lnTo>
                <a:lnTo>
                  <a:pt x="2878" y="1596"/>
                </a:lnTo>
                <a:lnTo>
                  <a:pt x="2928" y="1596"/>
                </a:lnTo>
                <a:lnTo>
                  <a:pt x="2928" y="1643"/>
                </a:lnTo>
                <a:close/>
                <a:moveTo>
                  <a:pt x="2776" y="1643"/>
                </a:moveTo>
                <a:lnTo>
                  <a:pt x="2726" y="1643"/>
                </a:lnTo>
                <a:lnTo>
                  <a:pt x="2726" y="1596"/>
                </a:lnTo>
                <a:lnTo>
                  <a:pt x="2776" y="1596"/>
                </a:lnTo>
                <a:lnTo>
                  <a:pt x="2776" y="1643"/>
                </a:lnTo>
                <a:close/>
                <a:moveTo>
                  <a:pt x="1032" y="1643"/>
                </a:moveTo>
                <a:lnTo>
                  <a:pt x="985" y="1643"/>
                </a:lnTo>
                <a:lnTo>
                  <a:pt x="985" y="1596"/>
                </a:lnTo>
                <a:lnTo>
                  <a:pt x="1032" y="1596"/>
                </a:lnTo>
                <a:lnTo>
                  <a:pt x="1032" y="1643"/>
                </a:lnTo>
                <a:close/>
                <a:moveTo>
                  <a:pt x="956" y="1643"/>
                </a:moveTo>
                <a:lnTo>
                  <a:pt x="909" y="1643"/>
                </a:lnTo>
                <a:lnTo>
                  <a:pt x="909" y="1596"/>
                </a:lnTo>
                <a:lnTo>
                  <a:pt x="956" y="1596"/>
                </a:lnTo>
                <a:lnTo>
                  <a:pt x="956" y="1643"/>
                </a:lnTo>
                <a:close/>
                <a:moveTo>
                  <a:pt x="3079" y="1567"/>
                </a:moveTo>
                <a:lnTo>
                  <a:pt x="3029" y="1567"/>
                </a:lnTo>
                <a:lnTo>
                  <a:pt x="3029" y="1517"/>
                </a:lnTo>
                <a:lnTo>
                  <a:pt x="3079" y="1517"/>
                </a:lnTo>
                <a:lnTo>
                  <a:pt x="3079" y="1567"/>
                </a:lnTo>
                <a:close/>
                <a:moveTo>
                  <a:pt x="3003" y="1567"/>
                </a:moveTo>
                <a:lnTo>
                  <a:pt x="2954" y="1567"/>
                </a:lnTo>
                <a:lnTo>
                  <a:pt x="2954" y="1517"/>
                </a:lnTo>
                <a:lnTo>
                  <a:pt x="3003" y="1517"/>
                </a:lnTo>
                <a:lnTo>
                  <a:pt x="3003" y="1567"/>
                </a:lnTo>
                <a:close/>
                <a:moveTo>
                  <a:pt x="2928" y="1567"/>
                </a:moveTo>
                <a:lnTo>
                  <a:pt x="2878" y="1567"/>
                </a:lnTo>
                <a:lnTo>
                  <a:pt x="2878" y="1517"/>
                </a:lnTo>
                <a:lnTo>
                  <a:pt x="2928" y="1517"/>
                </a:lnTo>
                <a:lnTo>
                  <a:pt x="2928" y="1567"/>
                </a:lnTo>
                <a:close/>
                <a:moveTo>
                  <a:pt x="2852" y="1567"/>
                </a:moveTo>
                <a:lnTo>
                  <a:pt x="2802" y="1567"/>
                </a:lnTo>
                <a:lnTo>
                  <a:pt x="2802" y="1517"/>
                </a:lnTo>
                <a:lnTo>
                  <a:pt x="2852" y="1517"/>
                </a:lnTo>
                <a:lnTo>
                  <a:pt x="2852" y="1567"/>
                </a:lnTo>
                <a:close/>
                <a:moveTo>
                  <a:pt x="2776" y="1567"/>
                </a:moveTo>
                <a:lnTo>
                  <a:pt x="2726" y="1567"/>
                </a:lnTo>
                <a:lnTo>
                  <a:pt x="2726" y="1517"/>
                </a:lnTo>
                <a:lnTo>
                  <a:pt x="2776" y="1517"/>
                </a:lnTo>
                <a:lnTo>
                  <a:pt x="2776" y="1567"/>
                </a:lnTo>
                <a:close/>
                <a:moveTo>
                  <a:pt x="1865" y="1567"/>
                </a:moveTo>
                <a:lnTo>
                  <a:pt x="1818" y="1567"/>
                </a:lnTo>
                <a:lnTo>
                  <a:pt x="1818" y="1517"/>
                </a:lnTo>
                <a:lnTo>
                  <a:pt x="1865" y="1517"/>
                </a:lnTo>
                <a:lnTo>
                  <a:pt x="1865" y="1567"/>
                </a:lnTo>
                <a:close/>
                <a:moveTo>
                  <a:pt x="1789" y="1567"/>
                </a:moveTo>
                <a:lnTo>
                  <a:pt x="1742" y="1567"/>
                </a:lnTo>
                <a:lnTo>
                  <a:pt x="1742" y="1517"/>
                </a:lnTo>
                <a:lnTo>
                  <a:pt x="1789" y="1517"/>
                </a:lnTo>
                <a:lnTo>
                  <a:pt x="1789" y="1567"/>
                </a:lnTo>
                <a:close/>
                <a:moveTo>
                  <a:pt x="1108" y="1567"/>
                </a:moveTo>
                <a:lnTo>
                  <a:pt x="1060" y="1567"/>
                </a:lnTo>
                <a:lnTo>
                  <a:pt x="1060" y="1517"/>
                </a:lnTo>
                <a:lnTo>
                  <a:pt x="1108" y="1517"/>
                </a:lnTo>
                <a:lnTo>
                  <a:pt x="1108" y="1567"/>
                </a:lnTo>
                <a:close/>
                <a:moveTo>
                  <a:pt x="1032" y="1567"/>
                </a:moveTo>
                <a:lnTo>
                  <a:pt x="985" y="1567"/>
                </a:lnTo>
                <a:lnTo>
                  <a:pt x="985" y="1517"/>
                </a:lnTo>
                <a:lnTo>
                  <a:pt x="1032" y="1517"/>
                </a:lnTo>
                <a:lnTo>
                  <a:pt x="1032" y="1567"/>
                </a:lnTo>
                <a:close/>
                <a:moveTo>
                  <a:pt x="956" y="1567"/>
                </a:moveTo>
                <a:lnTo>
                  <a:pt x="909" y="1567"/>
                </a:lnTo>
                <a:lnTo>
                  <a:pt x="909" y="1517"/>
                </a:lnTo>
                <a:lnTo>
                  <a:pt x="956" y="1517"/>
                </a:lnTo>
                <a:lnTo>
                  <a:pt x="956" y="1567"/>
                </a:lnTo>
                <a:close/>
                <a:moveTo>
                  <a:pt x="3079" y="1491"/>
                </a:moveTo>
                <a:lnTo>
                  <a:pt x="3029" y="1491"/>
                </a:lnTo>
                <a:lnTo>
                  <a:pt x="3029" y="1442"/>
                </a:lnTo>
                <a:lnTo>
                  <a:pt x="3079" y="1442"/>
                </a:lnTo>
                <a:lnTo>
                  <a:pt x="3079" y="1491"/>
                </a:lnTo>
                <a:close/>
                <a:moveTo>
                  <a:pt x="3003" y="1491"/>
                </a:moveTo>
                <a:lnTo>
                  <a:pt x="2954" y="1491"/>
                </a:lnTo>
                <a:lnTo>
                  <a:pt x="2954" y="1442"/>
                </a:lnTo>
                <a:lnTo>
                  <a:pt x="3003" y="1442"/>
                </a:lnTo>
                <a:lnTo>
                  <a:pt x="3003" y="1491"/>
                </a:lnTo>
                <a:close/>
                <a:moveTo>
                  <a:pt x="2928" y="1491"/>
                </a:moveTo>
                <a:lnTo>
                  <a:pt x="2878" y="1491"/>
                </a:lnTo>
                <a:lnTo>
                  <a:pt x="2878" y="1442"/>
                </a:lnTo>
                <a:lnTo>
                  <a:pt x="2928" y="1442"/>
                </a:lnTo>
                <a:lnTo>
                  <a:pt x="2928" y="1491"/>
                </a:lnTo>
                <a:close/>
                <a:moveTo>
                  <a:pt x="2852" y="1491"/>
                </a:moveTo>
                <a:lnTo>
                  <a:pt x="2802" y="1491"/>
                </a:lnTo>
                <a:lnTo>
                  <a:pt x="2802" y="1442"/>
                </a:lnTo>
                <a:lnTo>
                  <a:pt x="2852" y="1442"/>
                </a:lnTo>
                <a:lnTo>
                  <a:pt x="2852" y="1491"/>
                </a:lnTo>
                <a:close/>
                <a:moveTo>
                  <a:pt x="2776" y="1491"/>
                </a:moveTo>
                <a:lnTo>
                  <a:pt x="2726" y="1491"/>
                </a:lnTo>
                <a:lnTo>
                  <a:pt x="2726" y="1442"/>
                </a:lnTo>
                <a:lnTo>
                  <a:pt x="2776" y="1442"/>
                </a:lnTo>
                <a:lnTo>
                  <a:pt x="2776" y="1491"/>
                </a:lnTo>
                <a:close/>
                <a:moveTo>
                  <a:pt x="2700" y="1491"/>
                </a:moveTo>
                <a:lnTo>
                  <a:pt x="2651" y="1491"/>
                </a:lnTo>
                <a:lnTo>
                  <a:pt x="2651" y="1442"/>
                </a:lnTo>
                <a:lnTo>
                  <a:pt x="2700" y="1442"/>
                </a:lnTo>
                <a:lnTo>
                  <a:pt x="2700" y="1491"/>
                </a:lnTo>
                <a:close/>
                <a:moveTo>
                  <a:pt x="2092" y="1491"/>
                </a:moveTo>
                <a:lnTo>
                  <a:pt x="2045" y="1491"/>
                </a:lnTo>
                <a:lnTo>
                  <a:pt x="2045" y="1442"/>
                </a:lnTo>
                <a:lnTo>
                  <a:pt x="2092" y="1442"/>
                </a:lnTo>
                <a:lnTo>
                  <a:pt x="2092" y="1491"/>
                </a:lnTo>
                <a:close/>
                <a:moveTo>
                  <a:pt x="1941" y="1491"/>
                </a:moveTo>
                <a:lnTo>
                  <a:pt x="1893" y="1491"/>
                </a:lnTo>
                <a:lnTo>
                  <a:pt x="1893" y="1442"/>
                </a:lnTo>
                <a:lnTo>
                  <a:pt x="1941" y="1442"/>
                </a:lnTo>
                <a:lnTo>
                  <a:pt x="1941" y="1491"/>
                </a:lnTo>
                <a:close/>
                <a:moveTo>
                  <a:pt x="1865" y="1491"/>
                </a:moveTo>
                <a:lnTo>
                  <a:pt x="1818" y="1491"/>
                </a:lnTo>
                <a:lnTo>
                  <a:pt x="1818" y="1442"/>
                </a:lnTo>
                <a:lnTo>
                  <a:pt x="1865" y="1442"/>
                </a:lnTo>
                <a:lnTo>
                  <a:pt x="1865" y="1491"/>
                </a:lnTo>
                <a:close/>
                <a:moveTo>
                  <a:pt x="1789" y="1491"/>
                </a:moveTo>
                <a:lnTo>
                  <a:pt x="1742" y="1491"/>
                </a:lnTo>
                <a:lnTo>
                  <a:pt x="1742" y="1442"/>
                </a:lnTo>
                <a:lnTo>
                  <a:pt x="1789" y="1442"/>
                </a:lnTo>
                <a:lnTo>
                  <a:pt x="1789" y="1491"/>
                </a:lnTo>
                <a:close/>
                <a:moveTo>
                  <a:pt x="1184" y="1491"/>
                </a:moveTo>
                <a:lnTo>
                  <a:pt x="1136" y="1491"/>
                </a:lnTo>
                <a:lnTo>
                  <a:pt x="1136" y="1442"/>
                </a:lnTo>
                <a:lnTo>
                  <a:pt x="1184" y="1442"/>
                </a:lnTo>
                <a:lnTo>
                  <a:pt x="1184" y="1491"/>
                </a:lnTo>
                <a:close/>
                <a:moveTo>
                  <a:pt x="1108" y="1491"/>
                </a:moveTo>
                <a:lnTo>
                  <a:pt x="1060" y="1491"/>
                </a:lnTo>
                <a:lnTo>
                  <a:pt x="1060" y="1442"/>
                </a:lnTo>
                <a:lnTo>
                  <a:pt x="1108" y="1442"/>
                </a:lnTo>
                <a:lnTo>
                  <a:pt x="1108" y="1491"/>
                </a:lnTo>
                <a:close/>
                <a:moveTo>
                  <a:pt x="1032" y="1491"/>
                </a:moveTo>
                <a:lnTo>
                  <a:pt x="985" y="1491"/>
                </a:lnTo>
                <a:lnTo>
                  <a:pt x="985" y="1442"/>
                </a:lnTo>
                <a:lnTo>
                  <a:pt x="1032" y="1442"/>
                </a:lnTo>
                <a:lnTo>
                  <a:pt x="1032" y="1491"/>
                </a:lnTo>
                <a:close/>
                <a:moveTo>
                  <a:pt x="956" y="1491"/>
                </a:moveTo>
                <a:lnTo>
                  <a:pt x="909" y="1491"/>
                </a:lnTo>
                <a:lnTo>
                  <a:pt x="909" y="1442"/>
                </a:lnTo>
                <a:lnTo>
                  <a:pt x="956" y="1442"/>
                </a:lnTo>
                <a:lnTo>
                  <a:pt x="956" y="1491"/>
                </a:lnTo>
                <a:close/>
                <a:moveTo>
                  <a:pt x="3003" y="1413"/>
                </a:moveTo>
                <a:lnTo>
                  <a:pt x="2954" y="1413"/>
                </a:lnTo>
                <a:lnTo>
                  <a:pt x="2954" y="1366"/>
                </a:lnTo>
                <a:lnTo>
                  <a:pt x="3003" y="1366"/>
                </a:lnTo>
                <a:lnTo>
                  <a:pt x="3003" y="1413"/>
                </a:lnTo>
                <a:close/>
                <a:moveTo>
                  <a:pt x="2928" y="1413"/>
                </a:moveTo>
                <a:lnTo>
                  <a:pt x="2878" y="1413"/>
                </a:lnTo>
                <a:lnTo>
                  <a:pt x="2878" y="1366"/>
                </a:lnTo>
                <a:lnTo>
                  <a:pt x="2928" y="1366"/>
                </a:lnTo>
                <a:lnTo>
                  <a:pt x="2928" y="1413"/>
                </a:lnTo>
                <a:close/>
                <a:moveTo>
                  <a:pt x="2852" y="1413"/>
                </a:moveTo>
                <a:lnTo>
                  <a:pt x="2802" y="1413"/>
                </a:lnTo>
                <a:lnTo>
                  <a:pt x="2802" y="1366"/>
                </a:lnTo>
                <a:lnTo>
                  <a:pt x="2852" y="1366"/>
                </a:lnTo>
                <a:lnTo>
                  <a:pt x="2852" y="1413"/>
                </a:lnTo>
                <a:close/>
                <a:moveTo>
                  <a:pt x="2092" y="1413"/>
                </a:moveTo>
                <a:lnTo>
                  <a:pt x="2045" y="1413"/>
                </a:lnTo>
                <a:lnTo>
                  <a:pt x="2045" y="1366"/>
                </a:lnTo>
                <a:lnTo>
                  <a:pt x="2092" y="1366"/>
                </a:lnTo>
                <a:lnTo>
                  <a:pt x="2092" y="1413"/>
                </a:lnTo>
                <a:close/>
                <a:moveTo>
                  <a:pt x="2016" y="1413"/>
                </a:moveTo>
                <a:lnTo>
                  <a:pt x="1969" y="1413"/>
                </a:lnTo>
                <a:lnTo>
                  <a:pt x="1969" y="1366"/>
                </a:lnTo>
                <a:lnTo>
                  <a:pt x="2016" y="1366"/>
                </a:lnTo>
                <a:lnTo>
                  <a:pt x="2016" y="1413"/>
                </a:lnTo>
                <a:close/>
                <a:moveTo>
                  <a:pt x="1941" y="1413"/>
                </a:moveTo>
                <a:lnTo>
                  <a:pt x="1893" y="1413"/>
                </a:lnTo>
                <a:lnTo>
                  <a:pt x="1893" y="1366"/>
                </a:lnTo>
                <a:lnTo>
                  <a:pt x="1941" y="1366"/>
                </a:lnTo>
                <a:lnTo>
                  <a:pt x="1941" y="1413"/>
                </a:lnTo>
                <a:close/>
                <a:moveTo>
                  <a:pt x="1865" y="1413"/>
                </a:moveTo>
                <a:lnTo>
                  <a:pt x="1818" y="1413"/>
                </a:lnTo>
                <a:lnTo>
                  <a:pt x="1818" y="1366"/>
                </a:lnTo>
                <a:lnTo>
                  <a:pt x="1865" y="1366"/>
                </a:lnTo>
                <a:lnTo>
                  <a:pt x="1865" y="1413"/>
                </a:lnTo>
                <a:close/>
                <a:moveTo>
                  <a:pt x="1789" y="1413"/>
                </a:moveTo>
                <a:lnTo>
                  <a:pt x="1742" y="1413"/>
                </a:lnTo>
                <a:lnTo>
                  <a:pt x="1742" y="1366"/>
                </a:lnTo>
                <a:lnTo>
                  <a:pt x="1789" y="1366"/>
                </a:lnTo>
                <a:lnTo>
                  <a:pt x="1789" y="1413"/>
                </a:lnTo>
                <a:close/>
                <a:moveTo>
                  <a:pt x="1259" y="1413"/>
                </a:moveTo>
                <a:lnTo>
                  <a:pt x="1212" y="1413"/>
                </a:lnTo>
                <a:lnTo>
                  <a:pt x="1212" y="1366"/>
                </a:lnTo>
                <a:lnTo>
                  <a:pt x="1259" y="1366"/>
                </a:lnTo>
                <a:lnTo>
                  <a:pt x="1259" y="1413"/>
                </a:lnTo>
                <a:close/>
                <a:moveTo>
                  <a:pt x="1184" y="1413"/>
                </a:moveTo>
                <a:lnTo>
                  <a:pt x="1136" y="1413"/>
                </a:lnTo>
                <a:lnTo>
                  <a:pt x="1136" y="1366"/>
                </a:lnTo>
                <a:lnTo>
                  <a:pt x="1184" y="1366"/>
                </a:lnTo>
                <a:lnTo>
                  <a:pt x="1184" y="1413"/>
                </a:lnTo>
                <a:close/>
                <a:moveTo>
                  <a:pt x="1108" y="1413"/>
                </a:moveTo>
                <a:lnTo>
                  <a:pt x="1060" y="1413"/>
                </a:lnTo>
                <a:lnTo>
                  <a:pt x="1060" y="1366"/>
                </a:lnTo>
                <a:lnTo>
                  <a:pt x="1108" y="1366"/>
                </a:lnTo>
                <a:lnTo>
                  <a:pt x="1108" y="1413"/>
                </a:lnTo>
                <a:close/>
                <a:moveTo>
                  <a:pt x="1032" y="1413"/>
                </a:moveTo>
                <a:lnTo>
                  <a:pt x="985" y="1413"/>
                </a:lnTo>
                <a:lnTo>
                  <a:pt x="985" y="1366"/>
                </a:lnTo>
                <a:lnTo>
                  <a:pt x="1032" y="1366"/>
                </a:lnTo>
                <a:lnTo>
                  <a:pt x="1032" y="1413"/>
                </a:lnTo>
                <a:close/>
                <a:moveTo>
                  <a:pt x="956" y="1413"/>
                </a:moveTo>
                <a:lnTo>
                  <a:pt x="909" y="1413"/>
                </a:lnTo>
                <a:lnTo>
                  <a:pt x="909" y="1366"/>
                </a:lnTo>
                <a:lnTo>
                  <a:pt x="956" y="1366"/>
                </a:lnTo>
                <a:lnTo>
                  <a:pt x="956" y="1413"/>
                </a:lnTo>
                <a:close/>
                <a:moveTo>
                  <a:pt x="3079" y="1338"/>
                </a:moveTo>
                <a:lnTo>
                  <a:pt x="3029" y="1338"/>
                </a:lnTo>
                <a:lnTo>
                  <a:pt x="3029" y="1290"/>
                </a:lnTo>
                <a:lnTo>
                  <a:pt x="3079" y="1290"/>
                </a:lnTo>
                <a:lnTo>
                  <a:pt x="3079" y="1338"/>
                </a:lnTo>
                <a:close/>
                <a:moveTo>
                  <a:pt x="3003" y="1338"/>
                </a:moveTo>
                <a:lnTo>
                  <a:pt x="2954" y="1338"/>
                </a:lnTo>
                <a:lnTo>
                  <a:pt x="2954" y="1290"/>
                </a:lnTo>
                <a:lnTo>
                  <a:pt x="3003" y="1290"/>
                </a:lnTo>
                <a:lnTo>
                  <a:pt x="3003" y="1338"/>
                </a:lnTo>
                <a:close/>
                <a:moveTo>
                  <a:pt x="2016" y="1338"/>
                </a:moveTo>
                <a:lnTo>
                  <a:pt x="1969" y="1338"/>
                </a:lnTo>
                <a:lnTo>
                  <a:pt x="1969" y="1290"/>
                </a:lnTo>
                <a:lnTo>
                  <a:pt x="2016" y="1290"/>
                </a:lnTo>
                <a:lnTo>
                  <a:pt x="2016" y="1338"/>
                </a:lnTo>
                <a:close/>
                <a:moveTo>
                  <a:pt x="1941" y="1338"/>
                </a:moveTo>
                <a:lnTo>
                  <a:pt x="1893" y="1338"/>
                </a:lnTo>
                <a:lnTo>
                  <a:pt x="1893" y="1290"/>
                </a:lnTo>
                <a:lnTo>
                  <a:pt x="1941" y="1290"/>
                </a:lnTo>
                <a:lnTo>
                  <a:pt x="1941" y="1338"/>
                </a:lnTo>
                <a:close/>
                <a:moveTo>
                  <a:pt x="1865" y="1338"/>
                </a:moveTo>
                <a:lnTo>
                  <a:pt x="1818" y="1338"/>
                </a:lnTo>
                <a:lnTo>
                  <a:pt x="1818" y="1290"/>
                </a:lnTo>
                <a:lnTo>
                  <a:pt x="1865" y="1290"/>
                </a:lnTo>
                <a:lnTo>
                  <a:pt x="1865" y="1338"/>
                </a:lnTo>
                <a:close/>
                <a:moveTo>
                  <a:pt x="1789" y="1338"/>
                </a:moveTo>
                <a:lnTo>
                  <a:pt x="1742" y="1338"/>
                </a:lnTo>
                <a:lnTo>
                  <a:pt x="1742" y="1290"/>
                </a:lnTo>
                <a:lnTo>
                  <a:pt x="1789" y="1290"/>
                </a:lnTo>
                <a:lnTo>
                  <a:pt x="1789" y="1338"/>
                </a:lnTo>
                <a:close/>
                <a:moveTo>
                  <a:pt x="1259" y="1338"/>
                </a:moveTo>
                <a:lnTo>
                  <a:pt x="1212" y="1338"/>
                </a:lnTo>
                <a:lnTo>
                  <a:pt x="1212" y="1290"/>
                </a:lnTo>
                <a:lnTo>
                  <a:pt x="1259" y="1290"/>
                </a:lnTo>
                <a:lnTo>
                  <a:pt x="1259" y="1338"/>
                </a:lnTo>
                <a:close/>
                <a:moveTo>
                  <a:pt x="1184" y="1338"/>
                </a:moveTo>
                <a:lnTo>
                  <a:pt x="1136" y="1338"/>
                </a:lnTo>
                <a:lnTo>
                  <a:pt x="1136" y="1290"/>
                </a:lnTo>
                <a:lnTo>
                  <a:pt x="1184" y="1290"/>
                </a:lnTo>
                <a:lnTo>
                  <a:pt x="1184" y="1338"/>
                </a:lnTo>
                <a:close/>
                <a:moveTo>
                  <a:pt x="1108" y="1338"/>
                </a:moveTo>
                <a:lnTo>
                  <a:pt x="1060" y="1338"/>
                </a:lnTo>
                <a:lnTo>
                  <a:pt x="1060" y="1290"/>
                </a:lnTo>
                <a:lnTo>
                  <a:pt x="1108" y="1290"/>
                </a:lnTo>
                <a:lnTo>
                  <a:pt x="1108" y="1338"/>
                </a:lnTo>
                <a:close/>
                <a:moveTo>
                  <a:pt x="1032" y="1338"/>
                </a:moveTo>
                <a:lnTo>
                  <a:pt x="985" y="1338"/>
                </a:lnTo>
                <a:lnTo>
                  <a:pt x="985" y="1290"/>
                </a:lnTo>
                <a:lnTo>
                  <a:pt x="1032" y="1290"/>
                </a:lnTo>
                <a:lnTo>
                  <a:pt x="1032" y="1338"/>
                </a:lnTo>
                <a:close/>
                <a:moveTo>
                  <a:pt x="956" y="1338"/>
                </a:moveTo>
                <a:lnTo>
                  <a:pt x="909" y="1338"/>
                </a:lnTo>
                <a:lnTo>
                  <a:pt x="909" y="1290"/>
                </a:lnTo>
                <a:lnTo>
                  <a:pt x="956" y="1290"/>
                </a:lnTo>
                <a:lnTo>
                  <a:pt x="956" y="1338"/>
                </a:lnTo>
                <a:close/>
                <a:moveTo>
                  <a:pt x="881" y="1338"/>
                </a:moveTo>
                <a:lnTo>
                  <a:pt x="833" y="1338"/>
                </a:lnTo>
                <a:lnTo>
                  <a:pt x="833" y="1290"/>
                </a:lnTo>
                <a:lnTo>
                  <a:pt x="881" y="1290"/>
                </a:lnTo>
                <a:lnTo>
                  <a:pt x="881" y="1338"/>
                </a:lnTo>
                <a:close/>
                <a:moveTo>
                  <a:pt x="3003" y="1262"/>
                </a:moveTo>
                <a:lnTo>
                  <a:pt x="2954" y="1262"/>
                </a:lnTo>
                <a:lnTo>
                  <a:pt x="2954" y="1215"/>
                </a:lnTo>
                <a:lnTo>
                  <a:pt x="3003" y="1215"/>
                </a:lnTo>
                <a:lnTo>
                  <a:pt x="3003" y="1262"/>
                </a:lnTo>
                <a:close/>
                <a:moveTo>
                  <a:pt x="2928" y="1262"/>
                </a:moveTo>
                <a:lnTo>
                  <a:pt x="2878" y="1262"/>
                </a:lnTo>
                <a:lnTo>
                  <a:pt x="2878" y="1215"/>
                </a:lnTo>
                <a:lnTo>
                  <a:pt x="2928" y="1215"/>
                </a:lnTo>
                <a:lnTo>
                  <a:pt x="2928" y="1262"/>
                </a:lnTo>
                <a:close/>
                <a:moveTo>
                  <a:pt x="2776" y="1262"/>
                </a:moveTo>
                <a:lnTo>
                  <a:pt x="2726" y="1262"/>
                </a:lnTo>
                <a:lnTo>
                  <a:pt x="2726" y="1215"/>
                </a:lnTo>
                <a:lnTo>
                  <a:pt x="2776" y="1215"/>
                </a:lnTo>
                <a:lnTo>
                  <a:pt x="2776" y="1262"/>
                </a:lnTo>
                <a:close/>
                <a:moveTo>
                  <a:pt x="2700" y="1262"/>
                </a:moveTo>
                <a:lnTo>
                  <a:pt x="2651" y="1262"/>
                </a:lnTo>
                <a:lnTo>
                  <a:pt x="2651" y="1215"/>
                </a:lnTo>
                <a:lnTo>
                  <a:pt x="2700" y="1215"/>
                </a:lnTo>
                <a:lnTo>
                  <a:pt x="2700" y="1262"/>
                </a:lnTo>
                <a:close/>
                <a:moveTo>
                  <a:pt x="2622" y="1262"/>
                </a:moveTo>
                <a:lnTo>
                  <a:pt x="2575" y="1262"/>
                </a:lnTo>
                <a:lnTo>
                  <a:pt x="2575" y="1215"/>
                </a:lnTo>
                <a:lnTo>
                  <a:pt x="2622" y="1215"/>
                </a:lnTo>
                <a:lnTo>
                  <a:pt x="2622" y="1262"/>
                </a:lnTo>
                <a:close/>
                <a:moveTo>
                  <a:pt x="2016" y="1262"/>
                </a:moveTo>
                <a:lnTo>
                  <a:pt x="1969" y="1262"/>
                </a:lnTo>
                <a:lnTo>
                  <a:pt x="1969" y="1215"/>
                </a:lnTo>
                <a:lnTo>
                  <a:pt x="2016" y="1215"/>
                </a:lnTo>
                <a:lnTo>
                  <a:pt x="2016" y="1262"/>
                </a:lnTo>
                <a:close/>
                <a:moveTo>
                  <a:pt x="1941" y="1262"/>
                </a:moveTo>
                <a:lnTo>
                  <a:pt x="1893" y="1262"/>
                </a:lnTo>
                <a:lnTo>
                  <a:pt x="1893" y="1215"/>
                </a:lnTo>
                <a:lnTo>
                  <a:pt x="1941" y="1215"/>
                </a:lnTo>
                <a:lnTo>
                  <a:pt x="1941" y="1262"/>
                </a:lnTo>
                <a:close/>
                <a:moveTo>
                  <a:pt x="1865" y="1262"/>
                </a:moveTo>
                <a:lnTo>
                  <a:pt x="1818" y="1262"/>
                </a:lnTo>
                <a:lnTo>
                  <a:pt x="1818" y="1215"/>
                </a:lnTo>
                <a:lnTo>
                  <a:pt x="1865" y="1215"/>
                </a:lnTo>
                <a:lnTo>
                  <a:pt x="1865" y="1262"/>
                </a:lnTo>
                <a:close/>
                <a:moveTo>
                  <a:pt x="1789" y="1262"/>
                </a:moveTo>
                <a:lnTo>
                  <a:pt x="1742" y="1262"/>
                </a:lnTo>
                <a:lnTo>
                  <a:pt x="1742" y="1215"/>
                </a:lnTo>
                <a:lnTo>
                  <a:pt x="1789" y="1215"/>
                </a:lnTo>
                <a:lnTo>
                  <a:pt x="1789" y="1262"/>
                </a:lnTo>
                <a:close/>
                <a:moveTo>
                  <a:pt x="1259" y="1262"/>
                </a:moveTo>
                <a:lnTo>
                  <a:pt x="1212" y="1262"/>
                </a:lnTo>
                <a:lnTo>
                  <a:pt x="1212" y="1215"/>
                </a:lnTo>
                <a:lnTo>
                  <a:pt x="1259" y="1215"/>
                </a:lnTo>
                <a:lnTo>
                  <a:pt x="1259" y="1262"/>
                </a:lnTo>
                <a:close/>
                <a:moveTo>
                  <a:pt x="1184" y="1262"/>
                </a:moveTo>
                <a:lnTo>
                  <a:pt x="1136" y="1262"/>
                </a:lnTo>
                <a:lnTo>
                  <a:pt x="1136" y="1215"/>
                </a:lnTo>
                <a:lnTo>
                  <a:pt x="1184" y="1215"/>
                </a:lnTo>
                <a:lnTo>
                  <a:pt x="1184" y="1262"/>
                </a:lnTo>
                <a:close/>
                <a:moveTo>
                  <a:pt x="1108" y="1262"/>
                </a:moveTo>
                <a:lnTo>
                  <a:pt x="1060" y="1262"/>
                </a:lnTo>
                <a:lnTo>
                  <a:pt x="1060" y="1215"/>
                </a:lnTo>
                <a:lnTo>
                  <a:pt x="1108" y="1215"/>
                </a:lnTo>
                <a:lnTo>
                  <a:pt x="1108" y="1262"/>
                </a:lnTo>
                <a:close/>
                <a:moveTo>
                  <a:pt x="1032" y="1262"/>
                </a:moveTo>
                <a:lnTo>
                  <a:pt x="985" y="1262"/>
                </a:lnTo>
                <a:lnTo>
                  <a:pt x="985" y="1215"/>
                </a:lnTo>
                <a:lnTo>
                  <a:pt x="1032" y="1215"/>
                </a:lnTo>
                <a:lnTo>
                  <a:pt x="1032" y="1262"/>
                </a:lnTo>
                <a:close/>
                <a:moveTo>
                  <a:pt x="956" y="1262"/>
                </a:moveTo>
                <a:lnTo>
                  <a:pt x="909" y="1262"/>
                </a:lnTo>
                <a:lnTo>
                  <a:pt x="909" y="1215"/>
                </a:lnTo>
                <a:lnTo>
                  <a:pt x="956" y="1215"/>
                </a:lnTo>
                <a:lnTo>
                  <a:pt x="956" y="1262"/>
                </a:lnTo>
                <a:close/>
                <a:moveTo>
                  <a:pt x="881" y="1262"/>
                </a:moveTo>
                <a:lnTo>
                  <a:pt x="833" y="1262"/>
                </a:lnTo>
                <a:lnTo>
                  <a:pt x="833" y="1215"/>
                </a:lnTo>
                <a:lnTo>
                  <a:pt x="881" y="1215"/>
                </a:lnTo>
                <a:lnTo>
                  <a:pt x="881" y="1262"/>
                </a:lnTo>
                <a:close/>
                <a:moveTo>
                  <a:pt x="2700" y="1186"/>
                </a:moveTo>
                <a:lnTo>
                  <a:pt x="2651" y="1186"/>
                </a:lnTo>
                <a:lnTo>
                  <a:pt x="2651" y="1139"/>
                </a:lnTo>
                <a:lnTo>
                  <a:pt x="2700" y="1139"/>
                </a:lnTo>
                <a:lnTo>
                  <a:pt x="2700" y="1186"/>
                </a:lnTo>
                <a:close/>
                <a:moveTo>
                  <a:pt x="2622" y="1186"/>
                </a:moveTo>
                <a:lnTo>
                  <a:pt x="2575" y="1186"/>
                </a:lnTo>
                <a:lnTo>
                  <a:pt x="2575" y="1139"/>
                </a:lnTo>
                <a:lnTo>
                  <a:pt x="2622" y="1139"/>
                </a:lnTo>
                <a:lnTo>
                  <a:pt x="2622" y="1186"/>
                </a:lnTo>
                <a:close/>
                <a:moveTo>
                  <a:pt x="2547" y="1186"/>
                </a:moveTo>
                <a:lnTo>
                  <a:pt x="2499" y="1186"/>
                </a:lnTo>
                <a:lnTo>
                  <a:pt x="2499" y="1139"/>
                </a:lnTo>
                <a:lnTo>
                  <a:pt x="2547" y="1139"/>
                </a:lnTo>
                <a:lnTo>
                  <a:pt x="2547" y="1186"/>
                </a:lnTo>
                <a:close/>
                <a:moveTo>
                  <a:pt x="2092" y="1186"/>
                </a:moveTo>
                <a:lnTo>
                  <a:pt x="2045" y="1186"/>
                </a:lnTo>
                <a:lnTo>
                  <a:pt x="2045" y="1139"/>
                </a:lnTo>
                <a:lnTo>
                  <a:pt x="2092" y="1139"/>
                </a:lnTo>
                <a:lnTo>
                  <a:pt x="2092" y="1186"/>
                </a:lnTo>
                <a:close/>
                <a:moveTo>
                  <a:pt x="2016" y="1186"/>
                </a:moveTo>
                <a:lnTo>
                  <a:pt x="1969" y="1186"/>
                </a:lnTo>
                <a:lnTo>
                  <a:pt x="1969" y="1139"/>
                </a:lnTo>
                <a:lnTo>
                  <a:pt x="2016" y="1139"/>
                </a:lnTo>
                <a:lnTo>
                  <a:pt x="2016" y="1186"/>
                </a:lnTo>
                <a:close/>
                <a:moveTo>
                  <a:pt x="1941" y="1186"/>
                </a:moveTo>
                <a:lnTo>
                  <a:pt x="1893" y="1186"/>
                </a:lnTo>
                <a:lnTo>
                  <a:pt x="1893" y="1139"/>
                </a:lnTo>
                <a:lnTo>
                  <a:pt x="1941" y="1139"/>
                </a:lnTo>
                <a:lnTo>
                  <a:pt x="1941" y="1186"/>
                </a:lnTo>
                <a:close/>
                <a:moveTo>
                  <a:pt x="1865" y="1186"/>
                </a:moveTo>
                <a:lnTo>
                  <a:pt x="1818" y="1186"/>
                </a:lnTo>
                <a:lnTo>
                  <a:pt x="1818" y="1139"/>
                </a:lnTo>
                <a:lnTo>
                  <a:pt x="1865" y="1139"/>
                </a:lnTo>
                <a:lnTo>
                  <a:pt x="1865" y="1186"/>
                </a:lnTo>
                <a:close/>
                <a:moveTo>
                  <a:pt x="1789" y="1186"/>
                </a:moveTo>
                <a:lnTo>
                  <a:pt x="1742" y="1186"/>
                </a:lnTo>
                <a:lnTo>
                  <a:pt x="1742" y="1139"/>
                </a:lnTo>
                <a:lnTo>
                  <a:pt x="1789" y="1139"/>
                </a:lnTo>
                <a:lnTo>
                  <a:pt x="1789" y="1186"/>
                </a:lnTo>
                <a:close/>
                <a:moveTo>
                  <a:pt x="1714" y="1186"/>
                </a:moveTo>
                <a:lnTo>
                  <a:pt x="1666" y="1186"/>
                </a:lnTo>
                <a:lnTo>
                  <a:pt x="1666" y="1139"/>
                </a:lnTo>
                <a:lnTo>
                  <a:pt x="1714" y="1139"/>
                </a:lnTo>
                <a:lnTo>
                  <a:pt x="1714" y="1186"/>
                </a:lnTo>
                <a:close/>
                <a:moveTo>
                  <a:pt x="1638" y="1186"/>
                </a:moveTo>
                <a:lnTo>
                  <a:pt x="1591" y="1186"/>
                </a:lnTo>
                <a:lnTo>
                  <a:pt x="1591" y="1139"/>
                </a:lnTo>
                <a:lnTo>
                  <a:pt x="1638" y="1139"/>
                </a:lnTo>
                <a:lnTo>
                  <a:pt x="1638" y="1186"/>
                </a:lnTo>
                <a:close/>
                <a:moveTo>
                  <a:pt x="1562" y="1186"/>
                </a:moveTo>
                <a:lnTo>
                  <a:pt x="1515" y="1186"/>
                </a:lnTo>
                <a:lnTo>
                  <a:pt x="1515" y="1139"/>
                </a:lnTo>
                <a:lnTo>
                  <a:pt x="1562" y="1139"/>
                </a:lnTo>
                <a:lnTo>
                  <a:pt x="1562" y="1186"/>
                </a:lnTo>
                <a:close/>
                <a:moveTo>
                  <a:pt x="1108" y="1186"/>
                </a:moveTo>
                <a:lnTo>
                  <a:pt x="1060" y="1186"/>
                </a:lnTo>
                <a:lnTo>
                  <a:pt x="1060" y="1139"/>
                </a:lnTo>
                <a:lnTo>
                  <a:pt x="1108" y="1139"/>
                </a:lnTo>
                <a:lnTo>
                  <a:pt x="1108" y="1186"/>
                </a:lnTo>
                <a:close/>
                <a:moveTo>
                  <a:pt x="1032" y="1186"/>
                </a:moveTo>
                <a:lnTo>
                  <a:pt x="985" y="1186"/>
                </a:lnTo>
                <a:lnTo>
                  <a:pt x="985" y="1139"/>
                </a:lnTo>
                <a:lnTo>
                  <a:pt x="1032" y="1139"/>
                </a:lnTo>
                <a:lnTo>
                  <a:pt x="1032" y="1186"/>
                </a:lnTo>
                <a:close/>
                <a:moveTo>
                  <a:pt x="956" y="1186"/>
                </a:moveTo>
                <a:lnTo>
                  <a:pt x="909" y="1186"/>
                </a:lnTo>
                <a:lnTo>
                  <a:pt x="909" y="1139"/>
                </a:lnTo>
                <a:lnTo>
                  <a:pt x="956" y="1139"/>
                </a:lnTo>
                <a:lnTo>
                  <a:pt x="956" y="1186"/>
                </a:lnTo>
                <a:close/>
                <a:moveTo>
                  <a:pt x="881" y="1186"/>
                </a:moveTo>
                <a:lnTo>
                  <a:pt x="833" y="1186"/>
                </a:lnTo>
                <a:lnTo>
                  <a:pt x="833" y="1139"/>
                </a:lnTo>
                <a:lnTo>
                  <a:pt x="881" y="1139"/>
                </a:lnTo>
                <a:lnTo>
                  <a:pt x="881" y="1186"/>
                </a:lnTo>
                <a:close/>
                <a:moveTo>
                  <a:pt x="2852" y="1110"/>
                </a:moveTo>
                <a:lnTo>
                  <a:pt x="2802" y="1110"/>
                </a:lnTo>
                <a:lnTo>
                  <a:pt x="2802" y="1063"/>
                </a:lnTo>
                <a:lnTo>
                  <a:pt x="2852" y="1063"/>
                </a:lnTo>
                <a:lnTo>
                  <a:pt x="2852" y="1110"/>
                </a:lnTo>
                <a:close/>
                <a:moveTo>
                  <a:pt x="2622" y="1110"/>
                </a:moveTo>
                <a:lnTo>
                  <a:pt x="2575" y="1110"/>
                </a:lnTo>
                <a:lnTo>
                  <a:pt x="2575" y="1063"/>
                </a:lnTo>
                <a:lnTo>
                  <a:pt x="2622" y="1063"/>
                </a:lnTo>
                <a:lnTo>
                  <a:pt x="2622" y="1110"/>
                </a:lnTo>
                <a:close/>
                <a:moveTo>
                  <a:pt x="2395" y="1110"/>
                </a:moveTo>
                <a:lnTo>
                  <a:pt x="2348" y="1110"/>
                </a:lnTo>
                <a:lnTo>
                  <a:pt x="2348" y="1063"/>
                </a:lnTo>
                <a:lnTo>
                  <a:pt x="2395" y="1063"/>
                </a:lnTo>
                <a:lnTo>
                  <a:pt x="2395" y="1110"/>
                </a:lnTo>
                <a:close/>
                <a:moveTo>
                  <a:pt x="2016" y="1110"/>
                </a:moveTo>
                <a:lnTo>
                  <a:pt x="1969" y="1110"/>
                </a:lnTo>
                <a:lnTo>
                  <a:pt x="1969" y="1063"/>
                </a:lnTo>
                <a:lnTo>
                  <a:pt x="2016" y="1063"/>
                </a:lnTo>
                <a:lnTo>
                  <a:pt x="2016" y="1110"/>
                </a:lnTo>
                <a:close/>
                <a:moveTo>
                  <a:pt x="1941" y="1110"/>
                </a:moveTo>
                <a:lnTo>
                  <a:pt x="1893" y="1110"/>
                </a:lnTo>
                <a:lnTo>
                  <a:pt x="1893" y="1063"/>
                </a:lnTo>
                <a:lnTo>
                  <a:pt x="1941" y="1063"/>
                </a:lnTo>
                <a:lnTo>
                  <a:pt x="1941" y="1110"/>
                </a:lnTo>
                <a:close/>
                <a:moveTo>
                  <a:pt x="1865" y="1110"/>
                </a:moveTo>
                <a:lnTo>
                  <a:pt x="1818" y="1110"/>
                </a:lnTo>
                <a:lnTo>
                  <a:pt x="1818" y="1063"/>
                </a:lnTo>
                <a:lnTo>
                  <a:pt x="1865" y="1063"/>
                </a:lnTo>
                <a:lnTo>
                  <a:pt x="1865" y="1110"/>
                </a:lnTo>
                <a:close/>
                <a:moveTo>
                  <a:pt x="1789" y="1110"/>
                </a:moveTo>
                <a:lnTo>
                  <a:pt x="1742" y="1110"/>
                </a:lnTo>
                <a:lnTo>
                  <a:pt x="1742" y="1063"/>
                </a:lnTo>
                <a:lnTo>
                  <a:pt x="1789" y="1063"/>
                </a:lnTo>
                <a:lnTo>
                  <a:pt x="1789" y="1110"/>
                </a:lnTo>
                <a:close/>
                <a:moveTo>
                  <a:pt x="1714" y="1110"/>
                </a:moveTo>
                <a:lnTo>
                  <a:pt x="1666" y="1110"/>
                </a:lnTo>
                <a:lnTo>
                  <a:pt x="1666" y="1063"/>
                </a:lnTo>
                <a:lnTo>
                  <a:pt x="1714" y="1063"/>
                </a:lnTo>
                <a:lnTo>
                  <a:pt x="1714" y="1110"/>
                </a:lnTo>
                <a:close/>
                <a:moveTo>
                  <a:pt x="1638" y="1110"/>
                </a:moveTo>
                <a:lnTo>
                  <a:pt x="1591" y="1110"/>
                </a:lnTo>
                <a:lnTo>
                  <a:pt x="1591" y="1063"/>
                </a:lnTo>
                <a:lnTo>
                  <a:pt x="1638" y="1063"/>
                </a:lnTo>
                <a:lnTo>
                  <a:pt x="1638" y="1110"/>
                </a:lnTo>
                <a:close/>
                <a:moveTo>
                  <a:pt x="1562" y="1110"/>
                </a:moveTo>
                <a:lnTo>
                  <a:pt x="1515" y="1110"/>
                </a:lnTo>
                <a:lnTo>
                  <a:pt x="1515" y="1063"/>
                </a:lnTo>
                <a:lnTo>
                  <a:pt x="1562" y="1063"/>
                </a:lnTo>
                <a:lnTo>
                  <a:pt x="1562" y="1110"/>
                </a:lnTo>
                <a:close/>
                <a:moveTo>
                  <a:pt x="1486" y="1110"/>
                </a:moveTo>
                <a:lnTo>
                  <a:pt x="1439" y="1110"/>
                </a:lnTo>
                <a:lnTo>
                  <a:pt x="1439" y="1063"/>
                </a:lnTo>
                <a:lnTo>
                  <a:pt x="1486" y="1063"/>
                </a:lnTo>
                <a:lnTo>
                  <a:pt x="1486" y="1110"/>
                </a:lnTo>
                <a:close/>
                <a:moveTo>
                  <a:pt x="1032" y="1110"/>
                </a:moveTo>
                <a:lnTo>
                  <a:pt x="985" y="1110"/>
                </a:lnTo>
                <a:lnTo>
                  <a:pt x="985" y="1063"/>
                </a:lnTo>
                <a:lnTo>
                  <a:pt x="1032" y="1063"/>
                </a:lnTo>
                <a:lnTo>
                  <a:pt x="1032" y="1110"/>
                </a:lnTo>
                <a:close/>
                <a:moveTo>
                  <a:pt x="956" y="1110"/>
                </a:moveTo>
                <a:lnTo>
                  <a:pt x="909" y="1110"/>
                </a:lnTo>
                <a:lnTo>
                  <a:pt x="909" y="1063"/>
                </a:lnTo>
                <a:lnTo>
                  <a:pt x="956" y="1063"/>
                </a:lnTo>
                <a:lnTo>
                  <a:pt x="956" y="1110"/>
                </a:lnTo>
                <a:close/>
                <a:moveTo>
                  <a:pt x="881" y="1110"/>
                </a:moveTo>
                <a:lnTo>
                  <a:pt x="833" y="1110"/>
                </a:lnTo>
                <a:lnTo>
                  <a:pt x="833" y="1063"/>
                </a:lnTo>
                <a:lnTo>
                  <a:pt x="881" y="1063"/>
                </a:lnTo>
                <a:lnTo>
                  <a:pt x="881" y="1110"/>
                </a:lnTo>
                <a:close/>
                <a:moveTo>
                  <a:pt x="805" y="1110"/>
                </a:moveTo>
                <a:lnTo>
                  <a:pt x="758" y="1110"/>
                </a:lnTo>
                <a:lnTo>
                  <a:pt x="758" y="1063"/>
                </a:lnTo>
                <a:lnTo>
                  <a:pt x="805" y="1063"/>
                </a:lnTo>
                <a:lnTo>
                  <a:pt x="805" y="1110"/>
                </a:lnTo>
                <a:close/>
                <a:moveTo>
                  <a:pt x="2622" y="1035"/>
                </a:moveTo>
                <a:lnTo>
                  <a:pt x="2575" y="1035"/>
                </a:lnTo>
                <a:lnTo>
                  <a:pt x="2575" y="987"/>
                </a:lnTo>
                <a:lnTo>
                  <a:pt x="2622" y="987"/>
                </a:lnTo>
                <a:lnTo>
                  <a:pt x="2622" y="1035"/>
                </a:lnTo>
                <a:close/>
                <a:moveTo>
                  <a:pt x="2547" y="1035"/>
                </a:moveTo>
                <a:lnTo>
                  <a:pt x="2499" y="1035"/>
                </a:lnTo>
                <a:lnTo>
                  <a:pt x="2499" y="987"/>
                </a:lnTo>
                <a:lnTo>
                  <a:pt x="2547" y="987"/>
                </a:lnTo>
                <a:lnTo>
                  <a:pt x="2547" y="1035"/>
                </a:lnTo>
                <a:close/>
                <a:moveTo>
                  <a:pt x="2471" y="1035"/>
                </a:moveTo>
                <a:lnTo>
                  <a:pt x="2424" y="1035"/>
                </a:lnTo>
                <a:lnTo>
                  <a:pt x="2424" y="987"/>
                </a:lnTo>
                <a:lnTo>
                  <a:pt x="2471" y="987"/>
                </a:lnTo>
                <a:lnTo>
                  <a:pt x="2471" y="1035"/>
                </a:lnTo>
                <a:close/>
                <a:moveTo>
                  <a:pt x="2395" y="1035"/>
                </a:moveTo>
                <a:lnTo>
                  <a:pt x="2348" y="1035"/>
                </a:lnTo>
                <a:lnTo>
                  <a:pt x="2348" y="987"/>
                </a:lnTo>
                <a:lnTo>
                  <a:pt x="2395" y="987"/>
                </a:lnTo>
                <a:lnTo>
                  <a:pt x="2395" y="1035"/>
                </a:lnTo>
                <a:close/>
                <a:moveTo>
                  <a:pt x="2319" y="1035"/>
                </a:moveTo>
                <a:lnTo>
                  <a:pt x="2272" y="1035"/>
                </a:lnTo>
                <a:lnTo>
                  <a:pt x="2272" y="987"/>
                </a:lnTo>
                <a:lnTo>
                  <a:pt x="2319" y="987"/>
                </a:lnTo>
                <a:lnTo>
                  <a:pt x="2319" y="1035"/>
                </a:lnTo>
                <a:close/>
                <a:moveTo>
                  <a:pt x="2168" y="1035"/>
                </a:moveTo>
                <a:lnTo>
                  <a:pt x="2121" y="1035"/>
                </a:lnTo>
                <a:lnTo>
                  <a:pt x="2121" y="987"/>
                </a:lnTo>
                <a:lnTo>
                  <a:pt x="2168" y="987"/>
                </a:lnTo>
                <a:lnTo>
                  <a:pt x="2168" y="1035"/>
                </a:lnTo>
                <a:close/>
                <a:moveTo>
                  <a:pt x="2092" y="1035"/>
                </a:moveTo>
                <a:lnTo>
                  <a:pt x="2045" y="1035"/>
                </a:lnTo>
                <a:lnTo>
                  <a:pt x="2045" y="987"/>
                </a:lnTo>
                <a:lnTo>
                  <a:pt x="2092" y="987"/>
                </a:lnTo>
                <a:lnTo>
                  <a:pt x="2092" y="1035"/>
                </a:lnTo>
                <a:close/>
                <a:moveTo>
                  <a:pt x="2016" y="1035"/>
                </a:moveTo>
                <a:lnTo>
                  <a:pt x="1969" y="1035"/>
                </a:lnTo>
                <a:lnTo>
                  <a:pt x="1969" y="987"/>
                </a:lnTo>
                <a:lnTo>
                  <a:pt x="2016" y="987"/>
                </a:lnTo>
                <a:lnTo>
                  <a:pt x="2016" y="1035"/>
                </a:lnTo>
                <a:close/>
                <a:moveTo>
                  <a:pt x="1941" y="1035"/>
                </a:moveTo>
                <a:lnTo>
                  <a:pt x="1893" y="1035"/>
                </a:lnTo>
                <a:lnTo>
                  <a:pt x="1893" y="987"/>
                </a:lnTo>
                <a:lnTo>
                  <a:pt x="1941" y="987"/>
                </a:lnTo>
                <a:lnTo>
                  <a:pt x="1941" y="1035"/>
                </a:lnTo>
                <a:close/>
                <a:moveTo>
                  <a:pt x="1865" y="1035"/>
                </a:moveTo>
                <a:lnTo>
                  <a:pt x="1818" y="1035"/>
                </a:lnTo>
                <a:lnTo>
                  <a:pt x="1818" y="987"/>
                </a:lnTo>
                <a:lnTo>
                  <a:pt x="1865" y="987"/>
                </a:lnTo>
                <a:lnTo>
                  <a:pt x="1865" y="1035"/>
                </a:lnTo>
                <a:close/>
                <a:moveTo>
                  <a:pt x="1789" y="1035"/>
                </a:moveTo>
                <a:lnTo>
                  <a:pt x="1742" y="1035"/>
                </a:lnTo>
                <a:lnTo>
                  <a:pt x="1742" y="987"/>
                </a:lnTo>
                <a:lnTo>
                  <a:pt x="1789" y="987"/>
                </a:lnTo>
                <a:lnTo>
                  <a:pt x="1789" y="1035"/>
                </a:lnTo>
                <a:close/>
                <a:moveTo>
                  <a:pt x="1714" y="1035"/>
                </a:moveTo>
                <a:lnTo>
                  <a:pt x="1666" y="1035"/>
                </a:lnTo>
                <a:lnTo>
                  <a:pt x="1666" y="987"/>
                </a:lnTo>
                <a:lnTo>
                  <a:pt x="1714" y="987"/>
                </a:lnTo>
                <a:lnTo>
                  <a:pt x="1714" y="1035"/>
                </a:lnTo>
                <a:close/>
                <a:moveTo>
                  <a:pt x="1638" y="1035"/>
                </a:moveTo>
                <a:lnTo>
                  <a:pt x="1591" y="1035"/>
                </a:lnTo>
                <a:lnTo>
                  <a:pt x="1591" y="987"/>
                </a:lnTo>
                <a:lnTo>
                  <a:pt x="1638" y="987"/>
                </a:lnTo>
                <a:lnTo>
                  <a:pt x="1638" y="1035"/>
                </a:lnTo>
                <a:close/>
                <a:moveTo>
                  <a:pt x="1562" y="1035"/>
                </a:moveTo>
                <a:lnTo>
                  <a:pt x="1515" y="1035"/>
                </a:lnTo>
                <a:lnTo>
                  <a:pt x="1515" y="987"/>
                </a:lnTo>
                <a:lnTo>
                  <a:pt x="1562" y="987"/>
                </a:lnTo>
                <a:lnTo>
                  <a:pt x="1562" y="1035"/>
                </a:lnTo>
                <a:close/>
                <a:moveTo>
                  <a:pt x="1486" y="1035"/>
                </a:moveTo>
                <a:lnTo>
                  <a:pt x="1439" y="1035"/>
                </a:lnTo>
                <a:lnTo>
                  <a:pt x="1439" y="987"/>
                </a:lnTo>
                <a:lnTo>
                  <a:pt x="1486" y="987"/>
                </a:lnTo>
                <a:lnTo>
                  <a:pt x="1486" y="1035"/>
                </a:lnTo>
                <a:close/>
                <a:moveTo>
                  <a:pt x="805" y="1035"/>
                </a:moveTo>
                <a:lnTo>
                  <a:pt x="758" y="1035"/>
                </a:lnTo>
                <a:lnTo>
                  <a:pt x="758" y="987"/>
                </a:lnTo>
                <a:lnTo>
                  <a:pt x="805" y="987"/>
                </a:lnTo>
                <a:lnTo>
                  <a:pt x="805" y="1035"/>
                </a:lnTo>
                <a:close/>
                <a:moveTo>
                  <a:pt x="729" y="1035"/>
                </a:moveTo>
                <a:lnTo>
                  <a:pt x="682" y="1035"/>
                </a:lnTo>
                <a:lnTo>
                  <a:pt x="682" y="987"/>
                </a:lnTo>
                <a:lnTo>
                  <a:pt x="729" y="987"/>
                </a:lnTo>
                <a:lnTo>
                  <a:pt x="729" y="1035"/>
                </a:lnTo>
                <a:close/>
                <a:moveTo>
                  <a:pt x="653" y="1035"/>
                </a:moveTo>
                <a:lnTo>
                  <a:pt x="606" y="1035"/>
                </a:lnTo>
                <a:lnTo>
                  <a:pt x="606" y="987"/>
                </a:lnTo>
                <a:lnTo>
                  <a:pt x="653" y="987"/>
                </a:lnTo>
                <a:lnTo>
                  <a:pt x="653" y="1035"/>
                </a:lnTo>
                <a:close/>
                <a:moveTo>
                  <a:pt x="2776" y="959"/>
                </a:moveTo>
                <a:lnTo>
                  <a:pt x="2726" y="959"/>
                </a:lnTo>
                <a:lnTo>
                  <a:pt x="2726" y="912"/>
                </a:lnTo>
                <a:lnTo>
                  <a:pt x="2776" y="912"/>
                </a:lnTo>
                <a:lnTo>
                  <a:pt x="2776" y="959"/>
                </a:lnTo>
                <a:close/>
                <a:moveTo>
                  <a:pt x="2700" y="959"/>
                </a:moveTo>
                <a:lnTo>
                  <a:pt x="2651" y="959"/>
                </a:lnTo>
                <a:lnTo>
                  <a:pt x="2651" y="912"/>
                </a:lnTo>
                <a:lnTo>
                  <a:pt x="2700" y="912"/>
                </a:lnTo>
                <a:lnTo>
                  <a:pt x="2700" y="959"/>
                </a:lnTo>
                <a:close/>
                <a:moveTo>
                  <a:pt x="2622" y="959"/>
                </a:moveTo>
                <a:lnTo>
                  <a:pt x="2575" y="959"/>
                </a:lnTo>
                <a:lnTo>
                  <a:pt x="2575" y="912"/>
                </a:lnTo>
                <a:lnTo>
                  <a:pt x="2622" y="912"/>
                </a:lnTo>
                <a:lnTo>
                  <a:pt x="2622" y="959"/>
                </a:lnTo>
                <a:close/>
                <a:moveTo>
                  <a:pt x="2547" y="959"/>
                </a:moveTo>
                <a:lnTo>
                  <a:pt x="2499" y="959"/>
                </a:lnTo>
                <a:lnTo>
                  <a:pt x="2499" y="912"/>
                </a:lnTo>
                <a:lnTo>
                  <a:pt x="2547" y="912"/>
                </a:lnTo>
                <a:lnTo>
                  <a:pt x="2547" y="959"/>
                </a:lnTo>
                <a:close/>
                <a:moveTo>
                  <a:pt x="2471" y="959"/>
                </a:moveTo>
                <a:lnTo>
                  <a:pt x="2424" y="959"/>
                </a:lnTo>
                <a:lnTo>
                  <a:pt x="2424" y="912"/>
                </a:lnTo>
                <a:lnTo>
                  <a:pt x="2471" y="912"/>
                </a:lnTo>
                <a:lnTo>
                  <a:pt x="2471" y="959"/>
                </a:lnTo>
                <a:close/>
                <a:moveTo>
                  <a:pt x="2395" y="959"/>
                </a:moveTo>
                <a:lnTo>
                  <a:pt x="2348" y="959"/>
                </a:lnTo>
                <a:lnTo>
                  <a:pt x="2348" y="912"/>
                </a:lnTo>
                <a:lnTo>
                  <a:pt x="2395" y="912"/>
                </a:lnTo>
                <a:lnTo>
                  <a:pt x="2395" y="959"/>
                </a:lnTo>
                <a:close/>
                <a:moveTo>
                  <a:pt x="2319" y="959"/>
                </a:moveTo>
                <a:lnTo>
                  <a:pt x="2272" y="959"/>
                </a:lnTo>
                <a:lnTo>
                  <a:pt x="2272" y="912"/>
                </a:lnTo>
                <a:lnTo>
                  <a:pt x="2319" y="912"/>
                </a:lnTo>
                <a:lnTo>
                  <a:pt x="2319" y="959"/>
                </a:lnTo>
                <a:close/>
                <a:moveTo>
                  <a:pt x="2168" y="959"/>
                </a:moveTo>
                <a:lnTo>
                  <a:pt x="2121" y="959"/>
                </a:lnTo>
                <a:lnTo>
                  <a:pt x="2121" y="912"/>
                </a:lnTo>
                <a:lnTo>
                  <a:pt x="2168" y="912"/>
                </a:lnTo>
                <a:lnTo>
                  <a:pt x="2168" y="959"/>
                </a:lnTo>
                <a:close/>
                <a:moveTo>
                  <a:pt x="2092" y="959"/>
                </a:moveTo>
                <a:lnTo>
                  <a:pt x="2045" y="959"/>
                </a:lnTo>
                <a:lnTo>
                  <a:pt x="2045" y="912"/>
                </a:lnTo>
                <a:lnTo>
                  <a:pt x="2092" y="912"/>
                </a:lnTo>
                <a:lnTo>
                  <a:pt x="2092" y="959"/>
                </a:lnTo>
                <a:close/>
                <a:moveTo>
                  <a:pt x="2016" y="959"/>
                </a:moveTo>
                <a:lnTo>
                  <a:pt x="1969" y="959"/>
                </a:lnTo>
                <a:lnTo>
                  <a:pt x="1969" y="912"/>
                </a:lnTo>
                <a:lnTo>
                  <a:pt x="2016" y="912"/>
                </a:lnTo>
                <a:lnTo>
                  <a:pt x="2016" y="959"/>
                </a:lnTo>
                <a:close/>
                <a:moveTo>
                  <a:pt x="1941" y="959"/>
                </a:moveTo>
                <a:lnTo>
                  <a:pt x="1893" y="959"/>
                </a:lnTo>
                <a:lnTo>
                  <a:pt x="1893" y="912"/>
                </a:lnTo>
                <a:lnTo>
                  <a:pt x="1941" y="912"/>
                </a:lnTo>
                <a:lnTo>
                  <a:pt x="1941" y="959"/>
                </a:lnTo>
                <a:close/>
                <a:moveTo>
                  <a:pt x="1865" y="959"/>
                </a:moveTo>
                <a:lnTo>
                  <a:pt x="1818" y="959"/>
                </a:lnTo>
                <a:lnTo>
                  <a:pt x="1818" y="912"/>
                </a:lnTo>
                <a:lnTo>
                  <a:pt x="1865" y="912"/>
                </a:lnTo>
                <a:lnTo>
                  <a:pt x="1865" y="959"/>
                </a:lnTo>
                <a:close/>
                <a:moveTo>
                  <a:pt x="1789" y="959"/>
                </a:moveTo>
                <a:lnTo>
                  <a:pt x="1742" y="959"/>
                </a:lnTo>
                <a:lnTo>
                  <a:pt x="1742" y="912"/>
                </a:lnTo>
                <a:lnTo>
                  <a:pt x="1789" y="912"/>
                </a:lnTo>
                <a:lnTo>
                  <a:pt x="1789" y="959"/>
                </a:lnTo>
                <a:close/>
                <a:moveTo>
                  <a:pt x="1714" y="959"/>
                </a:moveTo>
                <a:lnTo>
                  <a:pt x="1666" y="959"/>
                </a:lnTo>
                <a:lnTo>
                  <a:pt x="1666" y="912"/>
                </a:lnTo>
                <a:lnTo>
                  <a:pt x="1714" y="912"/>
                </a:lnTo>
                <a:lnTo>
                  <a:pt x="1714" y="959"/>
                </a:lnTo>
                <a:close/>
                <a:moveTo>
                  <a:pt x="1638" y="959"/>
                </a:moveTo>
                <a:lnTo>
                  <a:pt x="1591" y="959"/>
                </a:lnTo>
                <a:lnTo>
                  <a:pt x="1591" y="912"/>
                </a:lnTo>
                <a:lnTo>
                  <a:pt x="1638" y="912"/>
                </a:lnTo>
                <a:lnTo>
                  <a:pt x="1638" y="959"/>
                </a:lnTo>
                <a:close/>
                <a:moveTo>
                  <a:pt x="1562" y="959"/>
                </a:moveTo>
                <a:lnTo>
                  <a:pt x="1515" y="959"/>
                </a:lnTo>
                <a:lnTo>
                  <a:pt x="1515" y="912"/>
                </a:lnTo>
                <a:lnTo>
                  <a:pt x="1562" y="912"/>
                </a:lnTo>
                <a:lnTo>
                  <a:pt x="1562" y="959"/>
                </a:lnTo>
                <a:close/>
                <a:moveTo>
                  <a:pt x="1486" y="959"/>
                </a:moveTo>
                <a:lnTo>
                  <a:pt x="1439" y="959"/>
                </a:lnTo>
                <a:lnTo>
                  <a:pt x="1439" y="912"/>
                </a:lnTo>
                <a:lnTo>
                  <a:pt x="1486" y="912"/>
                </a:lnTo>
                <a:lnTo>
                  <a:pt x="1486" y="959"/>
                </a:lnTo>
                <a:close/>
                <a:moveTo>
                  <a:pt x="881" y="959"/>
                </a:moveTo>
                <a:lnTo>
                  <a:pt x="833" y="959"/>
                </a:lnTo>
                <a:lnTo>
                  <a:pt x="833" y="912"/>
                </a:lnTo>
                <a:lnTo>
                  <a:pt x="881" y="912"/>
                </a:lnTo>
                <a:lnTo>
                  <a:pt x="881" y="959"/>
                </a:lnTo>
                <a:close/>
                <a:moveTo>
                  <a:pt x="653" y="959"/>
                </a:moveTo>
                <a:lnTo>
                  <a:pt x="606" y="959"/>
                </a:lnTo>
                <a:lnTo>
                  <a:pt x="606" y="912"/>
                </a:lnTo>
                <a:lnTo>
                  <a:pt x="653" y="912"/>
                </a:lnTo>
                <a:lnTo>
                  <a:pt x="653" y="959"/>
                </a:lnTo>
                <a:close/>
                <a:moveTo>
                  <a:pt x="578" y="959"/>
                </a:moveTo>
                <a:lnTo>
                  <a:pt x="530" y="959"/>
                </a:lnTo>
                <a:lnTo>
                  <a:pt x="530" y="912"/>
                </a:lnTo>
                <a:lnTo>
                  <a:pt x="578" y="912"/>
                </a:lnTo>
                <a:lnTo>
                  <a:pt x="578" y="959"/>
                </a:lnTo>
                <a:close/>
                <a:moveTo>
                  <a:pt x="2928" y="883"/>
                </a:moveTo>
                <a:lnTo>
                  <a:pt x="2878" y="883"/>
                </a:lnTo>
                <a:lnTo>
                  <a:pt x="2878" y="836"/>
                </a:lnTo>
                <a:lnTo>
                  <a:pt x="2928" y="836"/>
                </a:lnTo>
                <a:lnTo>
                  <a:pt x="2928" y="883"/>
                </a:lnTo>
                <a:close/>
                <a:moveTo>
                  <a:pt x="2776" y="883"/>
                </a:moveTo>
                <a:lnTo>
                  <a:pt x="2726" y="883"/>
                </a:lnTo>
                <a:lnTo>
                  <a:pt x="2726" y="836"/>
                </a:lnTo>
                <a:lnTo>
                  <a:pt x="2776" y="836"/>
                </a:lnTo>
                <a:lnTo>
                  <a:pt x="2776" y="883"/>
                </a:lnTo>
                <a:close/>
                <a:moveTo>
                  <a:pt x="2700" y="883"/>
                </a:moveTo>
                <a:lnTo>
                  <a:pt x="2651" y="883"/>
                </a:lnTo>
                <a:lnTo>
                  <a:pt x="2651" y="836"/>
                </a:lnTo>
                <a:lnTo>
                  <a:pt x="2700" y="836"/>
                </a:lnTo>
                <a:lnTo>
                  <a:pt x="2700" y="883"/>
                </a:lnTo>
                <a:close/>
                <a:moveTo>
                  <a:pt x="2622" y="883"/>
                </a:moveTo>
                <a:lnTo>
                  <a:pt x="2575" y="883"/>
                </a:lnTo>
                <a:lnTo>
                  <a:pt x="2575" y="836"/>
                </a:lnTo>
                <a:lnTo>
                  <a:pt x="2622" y="836"/>
                </a:lnTo>
                <a:lnTo>
                  <a:pt x="2622" y="883"/>
                </a:lnTo>
                <a:close/>
                <a:moveTo>
                  <a:pt x="2547" y="883"/>
                </a:moveTo>
                <a:lnTo>
                  <a:pt x="2499" y="883"/>
                </a:lnTo>
                <a:lnTo>
                  <a:pt x="2499" y="836"/>
                </a:lnTo>
                <a:lnTo>
                  <a:pt x="2547" y="836"/>
                </a:lnTo>
                <a:lnTo>
                  <a:pt x="2547" y="883"/>
                </a:lnTo>
                <a:close/>
                <a:moveTo>
                  <a:pt x="2471" y="883"/>
                </a:moveTo>
                <a:lnTo>
                  <a:pt x="2424" y="883"/>
                </a:lnTo>
                <a:lnTo>
                  <a:pt x="2424" y="836"/>
                </a:lnTo>
                <a:lnTo>
                  <a:pt x="2471" y="836"/>
                </a:lnTo>
                <a:lnTo>
                  <a:pt x="2471" y="883"/>
                </a:lnTo>
                <a:close/>
                <a:moveTo>
                  <a:pt x="2395" y="883"/>
                </a:moveTo>
                <a:lnTo>
                  <a:pt x="2348" y="883"/>
                </a:lnTo>
                <a:lnTo>
                  <a:pt x="2348" y="836"/>
                </a:lnTo>
                <a:lnTo>
                  <a:pt x="2395" y="836"/>
                </a:lnTo>
                <a:lnTo>
                  <a:pt x="2395" y="883"/>
                </a:lnTo>
                <a:close/>
                <a:moveTo>
                  <a:pt x="2319" y="883"/>
                </a:moveTo>
                <a:lnTo>
                  <a:pt x="2272" y="883"/>
                </a:lnTo>
                <a:lnTo>
                  <a:pt x="2272" y="836"/>
                </a:lnTo>
                <a:lnTo>
                  <a:pt x="2319" y="836"/>
                </a:lnTo>
                <a:lnTo>
                  <a:pt x="2319" y="883"/>
                </a:lnTo>
                <a:close/>
                <a:moveTo>
                  <a:pt x="2244" y="883"/>
                </a:moveTo>
                <a:lnTo>
                  <a:pt x="2196" y="883"/>
                </a:lnTo>
                <a:lnTo>
                  <a:pt x="2196" y="836"/>
                </a:lnTo>
                <a:lnTo>
                  <a:pt x="2244" y="836"/>
                </a:lnTo>
                <a:lnTo>
                  <a:pt x="2244" y="883"/>
                </a:lnTo>
                <a:close/>
                <a:moveTo>
                  <a:pt x="2168" y="883"/>
                </a:moveTo>
                <a:lnTo>
                  <a:pt x="2121" y="883"/>
                </a:lnTo>
                <a:lnTo>
                  <a:pt x="2121" y="836"/>
                </a:lnTo>
                <a:lnTo>
                  <a:pt x="2168" y="836"/>
                </a:lnTo>
                <a:lnTo>
                  <a:pt x="2168" y="883"/>
                </a:lnTo>
                <a:close/>
                <a:moveTo>
                  <a:pt x="2092" y="883"/>
                </a:moveTo>
                <a:lnTo>
                  <a:pt x="2045" y="883"/>
                </a:lnTo>
                <a:lnTo>
                  <a:pt x="2045" y="836"/>
                </a:lnTo>
                <a:lnTo>
                  <a:pt x="2092" y="836"/>
                </a:lnTo>
                <a:lnTo>
                  <a:pt x="2092" y="883"/>
                </a:lnTo>
                <a:close/>
                <a:moveTo>
                  <a:pt x="2016" y="883"/>
                </a:moveTo>
                <a:lnTo>
                  <a:pt x="1969" y="883"/>
                </a:lnTo>
                <a:lnTo>
                  <a:pt x="1969" y="836"/>
                </a:lnTo>
                <a:lnTo>
                  <a:pt x="2016" y="836"/>
                </a:lnTo>
                <a:lnTo>
                  <a:pt x="2016" y="883"/>
                </a:lnTo>
                <a:close/>
                <a:moveTo>
                  <a:pt x="1865" y="883"/>
                </a:moveTo>
                <a:lnTo>
                  <a:pt x="1818" y="883"/>
                </a:lnTo>
                <a:lnTo>
                  <a:pt x="1818" y="836"/>
                </a:lnTo>
                <a:lnTo>
                  <a:pt x="1865" y="836"/>
                </a:lnTo>
                <a:lnTo>
                  <a:pt x="1865" y="883"/>
                </a:lnTo>
                <a:close/>
                <a:moveTo>
                  <a:pt x="1789" y="883"/>
                </a:moveTo>
                <a:lnTo>
                  <a:pt x="1742" y="883"/>
                </a:lnTo>
                <a:lnTo>
                  <a:pt x="1742" y="836"/>
                </a:lnTo>
                <a:lnTo>
                  <a:pt x="1789" y="836"/>
                </a:lnTo>
                <a:lnTo>
                  <a:pt x="1789" y="883"/>
                </a:lnTo>
                <a:close/>
                <a:moveTo>
                  <a:pt x="1714" y="883"/>
                </a:moveTo>
                <a:lnTo>
                  <a:pt x="1666" y="883"/>
                </a:lnTo>
                <a:lnTo>
                  <a:pt x="1666" y="836"/>
                </a:lnTo>
                <a:lnTo>
                  <a:pt x="1714" y="836"/>
                </a:lnTo>
                <a:lnTo>
                  <a:pt x="1714" y="883"/>
                </a:lnTo>
                <a:close/>
                <a:moveTo>
                  <a:pt x="1638" y="883"/>
                </a:moveTo>
                <a:lnTo>
                  <a:pt x="1591" y="883"/>
                </a:lnTo>
                <a:lnTo>
                  <a:pt x="1591" y="836"/>
                </a:lnTo>
                <a:lnTo>
                  <a:pt x="1638" y="836"/>
                </a:lnTo>
                <a:lnTo>
                  <a:pt x="1638" y="883"/>
                </a:lnTo>
                <a:close/>
                <a:moveTo>
                  <a:pt x="1562" y="883"/>
                </a:moveTo>
                <a:lnTo>
                  <a:pt x="1515" y="883"/>
                </a:lnTo>
                <a:lnTo>
                  <a:pt x="1515" y="836"/>
                </a:lnTo>
                <a:lnTo>
                  <a:pt x="1562" y="836"/>
                </a:lnTo>
                <a:lnTo>
                  <a:pt x="1562" y="883"/>
                </a:lnTo>
                <a:close/>
                <a:moveTo>
                  <a:pt x="805" y="883"/>
                </a:moveTo>
                <a:lnTo>
                  <a:pt x="758" y="883"/>
                </a:lnTo>
                <a:lnTo>
                  <a:pt x="758" y="836"/>
                </a:lnTo>
                <a:lnTo>
                  <a:pt x="805" y="836"/>
                </a:lnTo>
                <a:lnTo>
                  <a:pt x="805" y="883"/>
                </a:lnTo>
                <a:close/>
                <a:moveTo>
                  <a:pt x="729" y="883"/>
                </a:moveTo>
                <a:lnTo>
                  <a:pt x="682" y="883"/>
                </a:lnTo>
                <a:lnTo>
                  <a:pt x="682" y="836"/>
                </a:lnTo>
                <a:lnTo>
                  <a:pt x="729" y="836"/>
                </a:lnTo>
                <a:lnTo>
                  <a:pt x="729" y="883"/>
                </a:lnTo>
                <a:close/>
                <a:moveTo>
                  <a:pt x="653" y="883"/>
                </a:moveTo>
                <a:lnTo>
                  <a:pt x="606" y="883"/>
                </a:lnTo>
                <a:lnTo>
                  <a:pt x="606" y="836"/>
                </a:lnTo>
                <a:lnTo>
                  <a:pt x="653" y="836"/>
                </a:lnTo>
                <a:lnTo>
                  <a:pt x="653" y="883"/>
                </a:lnTo>
                <a:close/>
                <a:moveTo>
                  <a:pt x="578" y="883"/>
                </a:moveTo>
                <a:lnTo>
                  <a:pt x="530" y="883"/>
                </a:lnTo>
                <a:lnTo>
                  <a:pt x="530" y="836"/>
                </a:lnTo>
                <a:lnTo>
                  <a:pt x="578" y="836"/>
                </a:lnTo>
                <a:lnTo>
                  <a:pt x="578" y="883"/>
                </a:lnTo>
                <a:close/>
                <a:moveTo>
                  <a:pt x="502" y="883"/>
                </a:moveTo>
                <a:lnTo>
                  <a:pt x="455" y="883"/>
                </a:lnTo>
                <a:lnTo>
                  <a:pt x="455" y="836"/>
                </a:lnTo>
                <a:lnTo>
                  <a:pt x="502" y="836"/>
                </a:lnTo>
                <a:lnTo>
                  <a:pt x="502" y="883"/>
                </a:lnTo>
                <a:close/>
                <a:moveTo>
                  <a:pt x="3003" y="807"/>
                </a:moveTo>
                <a:lnTo>
                  <a:pt x="2954" y="807"/>
                </a:lnTo>
                <a:lnTo>
                  <a:pt x="2954" y="760"/>
                </a:lnTo>
                <a:lnTo>
                  <a:pt x="3003" y="760"/>
                </a:lnTo>
                <a:lnTo>
                  <a:pt x="3003" y="807"/>
                </a:lnTo>
                <a:close/>
                <a:moveTo>
                  <a:pt x="2852" y="807"/>
                </a:moveTo>
                <a:lnTo>
                  <a:pt x="2802" y="807"/>
                </a:lnTo>
                <a:lnTo>
                  <a:pt x="2802" y="760"/>
                </a:lnTo>
                <a:lnTo>
                  <a:pt x="2852" y="760"/>
                </a:lnTo>
                <a:lnTo>
                  <a:pt x="2852" y="807"/>
                </a:lnTo>
                <a:close/>
                <a:moveTo>
                  <a:pt x="2776" y="807"/>
                </a:moveTo>
                <a:lnTo>
                  <a:pt x="2726" y="807"/>
                </a:lnTo>
                <a:lnTo>
                  <a:pt x="2726" y="760"/>
                </a:lnTo>
                <a:lnTo>
                  <a:pt x="2776" y="760"/>
                </a:lnTo>
                <a:lnTo>
                  <a:pt x="2776" y="807"/>
                </a:lnTo>
                <a:close/>
                <a:moveTo>
                  <a:pt x="2700" y="807"/>
                </a:moveTo>
                <a:lnTo>
                  <a:pt x="2651" y="807"/>
                </a:lnTo>
                <a:lnTo>
                  <a:pt x="2651" y="760"/>
                </a:lnTo>
                <a:lnTo>
                  <a:pt x="2700" y="760"/>
                </a:lnTo>
                <a:lnTo>
                  <a:pt x="2700" y="807"/>
                </a:lnTo>
                <a:close/>
                <a:moveTo>
                  <a:pt x="2622" y="807"/>
                </a:moveTo>
                <a:lnTo>
                  <a:pt x="2575" y="807"/>
                </a:lnTo>
                <a:lnTo>
                  <a:pt x="2575" y="760"/>
                </a:lnTo>
                <a:lnTo>
                  <a:pt x="2622" y="760"/>
                </a:lnTo>
                <a:lnTo>
                  <a:pt x="2622" y="807"/>
                </a:lnTo>
                <a:close/>
                <a:moveTo>
                  <a:pt x="2547" y="807"/>
                </a:moveTo>
                <a:lnTo>
                  <a:pt x="2499" y="807"/>
                </a:lnTo>
                <a:lnTo>
                  <a:pt x="2499" y="760"/>
                </a:lnTo>
                <a:lnTo>
                  <a:pt x="2547" y="760"/>
                </a:lnTo>
                <a:lnTo>
                  <a:pt x="2547" y="807"/>
                </a:lnTo>
                <a:close/>
                <a:moveTo>
                  <a:pt x="2471" y="807"/>
                </a:moveTo>
                <a:lnTo>
                  <a:pt x="2424" y="807"/>
                </a:lnTo>
                <a:lnTo>
                  <a:pt x="2424" y="760"/>
                </a:lnTo>
                <a:lnTo>
                  <a:pt x="2471" y="760"/>
                </a:lnTo>
                <a:lnTo>
                  <a:pt x="2471" y="807"/>
                </a:lnTo>
                <a:close/>
                <a:moveTo>
                  <a:pt x="2395" y="807"/>
                </a:moveTo>
                <a:lnTo>
                  <a:pt x="2348" y="807"/>
                </a:lnTo>
                <a:lnTo>
                  <a:pt x="2348" y="760"/>
                </a:lnTo>
                <a:lnTo>
                  <a:pt x="2395" y="760"/>
                </a:lnTo>
                <a:lnTo>
                  <a:pt x="2395" y="807"/>
                </a:lnTo>
                <a:close/>
                <a:moveTo>
                  <a:pt x="2319" y="807"/>
                </a:moveTo>
                <a:lnTo>
                  <a:pt x="2272" y="807"/>
                </a:lnTo>
                <a:lnTo>
                  <a:pt x="2272" y="760"/>
                </a:lnTo>
                <a:lnTo>
                  <a:pt x="2319" y="760"/>
                </a:lnTo>
                <a:lnTo>
                  <a:pt x="2319" y="807"/>
                </a:lnTo>
                <a:close/>
                <a:moveTo>
                  <a:pt x="2244" y="807"/>
                </a:moveTo>
                <a:lnTo>
                  <a:pt x="2196" y="807"/>
                </a:lnTo>
                <a:lnTo>
                  <a:pt x="2196" y="760"/>
                </a:lnTo>
                <a:lnTo>
                  <a:pt x="2244" y="760"/>
                </a:lnTo>
                <a:lnTo>
                  <a:pt x="2244" y="807"/>
                </a:lnTo>
                <a:close/>
                <a:moveTo>
                  <a:pt x="2168" y="807"/>
                </a:moveTo>
                <a:lnTo>
                  <a:pt x="2121" y="807"/>
                </a:lnTo>
                <a:lnTo>
                  <a:pt x="2121" y="760"/>
                </a:lnTo>
                <a:lnTo>
                  <a:pt x="2168" y="760"/>
                </a:lnTo>
                <a:lnTo>
                  <a:pt x="2168" y="807"/>
                </a:lnTo>
                <a:close/>
                <a:moveTo>
                  <a:pt x="2092" y="807"/>
                </a:moveTo>
                <a:lnTo>
                  <a:pt x="2045" y="807"/>
                </a:lnTo>
                <a:lnTo>
                  <a:pt x="2045" y="760"/>
                </a:lnTo>
                <a:lnTo>
                  <a:pt x="2092" y="760"/>
                </a:lnTo>
                <a:lnTo>
                  <a:pt x="2092" y="807"/>
                </a:lnTo>
                <a:close/>
                <a:moveTo>
                  <a:pt x="2016" y="807"/>
                </a:moveTo>
                <a:lnTo>
                  <a:pt x="1969" y="807"/>
                </a:lnTo>
                <a:lnTo>
                  <a:pt x="1969" y="760"/>
                </a:lnTo>
                <a:lnTo>
                  <a:pt x="2016" y="760"/>
                </a:lnTo>
                <a:lnTo>
                  <a:pt x="2016" y="807"/>
                </a:lnTo>
                <a:close/>
                <a:moveTo>
                  <a:pt x="1941" y="807"/>
                </a:moveTo>
                <a:lnTo>
                  <a:pt x="1893" y="807"/>
                </a:lnTo>
                <a:lnTo>
                  <a:pt x="1893" y="760"/>
                </a:lnTo>
                <a:lnTo>
                  <a:pt x="1941" y="760"/>
                </a:lnTo>
                <a:lnTo>
                  <a:pt x="1941" y="807"/>
                </a:lnTo>
                <a:close/>
                <a:moveTo>
                  <a:pt x="1789" y="807"/>
                </a:moveTo>
                <a:lnTo>
                  <a:pt x="1742" y="807"/>
                </a:lnTo>
                <a:lnTo>
                  <a:pt x="1742" y="760"/>
                </a:lnTo>
                <a:lnTo>
                  <a:pt x="1789" y="760"/>
                </a:lnTo>
                <a:lnTo>
                  <a:pt x="1789" y="807"/>
                </a:lnTo>
                <a:close/>
                <a:moveTo>
                  <a:pt x="1638" y="807"/>
                </a:moveTo>
                <a:lnTo>
                  <a:pt x="1591" y="807"/>
                </a:lnTo>
                <a:lnTo>
                  <a:pt x="1591" y="760"/>
                </a:lnTo>
                <a:lnTo>
                  <a:pt x="1638" y="760"/>
                </a:lnTo>
                <a:lnTo>
                  <a:pt x="1638" y="807"/>
                </a:lnTo>
                <a:close/>
                <a:moveTo>
                  <a:pt x="1562" y="807"/>
                </a:moveTo>
                <a:lnTo>
                  <a:pt x="1515" y="807"/>
                </a:lnTo>
                <a:lnTo>
                  <a:pt x="1515" y="760"/>
                </a:lnTo>
                <a:lnTo>
                  <a:pt x="1562" y="760"/>
                </a:lnTo>
                <a:lnTo>
                  <a:pt x="1562" y="807"/>
                </a:lnTo>
                <a:close/>
                <a:moveTo>
                  <a:pt x="881" y="807"/>
                </a:moveTo>
                <a:lnTo>
                  <a:pt x="833" y="807"/>
                </a:lnTo>
                <a:lnTo>
                  <a:pt x="833" y="760"/>
                </a:lnTo>
                <a:lnTo>
                  <a:pt x="881" y="760"/>
                </a:lnTo>
                <a:lnTo>
                  <a:pt x="881" y="807"/>
                </a:lnTo>
                <a:close/>
                <a:moveTo>
                  <a:pt x="805" y="807"/>
                </a:moveTo>
                <a:lnTo>
                  <a:pt x="758" y="807"/>
                </a:lnTo>
                <a:lnTo>
                  <a:pt x="758" y="760"/>
                </a:lnTo>
                <a:lnTo>
                  <a:pt x="805" y="760"/>
                </a:lnTo>
                <a:lnTo>
                  <a:pt x="805" y="807"/>
                </a:lnTo>
                <a:close/>
                <a:moveTo>
                  <a:pt x="729" y="807"/>
                </a:moveTo>
                <a:lnTo>
                  <a:pt x="682" y="807"/>
                </a:lnTo>
                <a:lnTo>
                  <a:pt x="682" y="760"/>
                </a:lnTo>
                <a:lnTo>
                  <a:pt x="729" y="760"/>
                </a:lnTo>
                <a:lnTo>
                  <a:pt x="729" y="807"/>
                </a:lnTo>
                <a:close/>
                <a:moveTo>
                  <a:pt x="653" y="807"/>
                </a:moveTo>
                <a:lnTo>
                  <a:pt x="606" y="807"/>
                </a:lnTo>
                <a:lnTo>
                  <a:pt x="606" y="760"/>
                </a:lnTo>
                <a:lnTo>
                  <a:pt x="653" y="760"/>
                </a:lnTo>
                <a:lnTo>
                  <a:pt x="653" y="807"/>
                </a:lnTo>
                <a:close/>
                <a:moveTo>
                  <a:pt x="578" y="807"/>
                </a:moveTo>
                <a:lnTo>
                  <a:pt x="530" y="807"/>
                </a:lnTo>
                <a:lnTo>
                  <a:pt x="530" y="760"/>
                </a:lnTo>
                <a:lnTo>
                  <a:pt x="578" y="760"/>
                </a:lnTo>
                <a:lnTo>
                  <a:pt x="578" y="807"/>
                </a:lnTo>
                <a:close/>
                <a:moveTo>
                  <a:pt x="502" y="807"/>
                </a:moveTo>
                <a:lnTo>
                  <a:pt x="455" y="807"/>
                </a:lnTo>
                <a:lnTo>
                  <a:pt x="455" y="760"/>
                </a:lnTo>
                <a:lnTo>
                  <a:pt x="502" y="760"/>
                </a:lnTo>
                <a:lnTo>
                  <a:pt x="502" y="807"/>
                </a:lnTo>
                <a:close/>
                <a:moveTo>
                  <a:pt x="3003" y="732"/>
                </a:moveTo>
                <a:lnTo>
                  <a:pt x="2954" y="732"/>
                </a:lnTo>
                <a:lnTo>
                  <a:pt x="2954" y="682"/>
                </a:lnTo>
                <a:lnTo>
                  <a:pt x="3003" y="682"/>
                </a:lnTo>
                <a:lnTo>
                  <a:pt x="3003" y="732"/>
                </a:lnTo>
                <a:close/>
                <a:moveTo>
                  <a:pt x="2928" y="732"/>
                </a:moveTo>
                <a:lnTo>
                  <a:pt x="2878" y="732"/>
                </a:lnTo>
                <a:lnTo>
                  <a:pt x="2878" y="682"/>
                </a:lnTo>
                <a:lnTo>
                  <a:pt x="2928" y="682"/>
                </a:lnTo>
                <a:lnTo>
                  <a:pt x="2928" y="732"/>
                </a:lnTo>
                <a:close/>
                <a:moveTo>
                  <a:pt x="2852" y="732"/>
                </a:moveTo>
                <a:lnTo>
                  <a:pt x="2802" y="732"/>
                </a:lnTo>
                <a:lnTo>
                  <a:pt x="2802" y="682"/>
                </a:lnTo>
                <a:lnTo>
                  <a:pt x="2852" y="682"/>
                </a:lnTo>
                <a:lnTo>
                  <a:pt x="2852" y="732"/>
                </a:lnTo>
                <a:close/>
                <a:moveTo>
                  <a:pt x="2776" y="732"/>
                </a:moveTo>
                <a:lnTo>
                  <a:pt x="2726" y="732"/>
                </a:lnTo>
                <a:lnTo>
                  <a:pt x="2726" y="682"/>
                </a:lnTo>
                <a:lnTo>
                  <a:pt x="2776" y="682"/>
                </a:lnTo>
                <a:lnTo>
                  <a:pt x="2776" y="732"/>
                </a:lnTo>
                <a:close/>
                <a:moveTo>
                  <a:pt x="2700" y="732"/>
                </a:moveTo>
                <a:lnTo>
                  <a:pt x="2651" y="732"/>
                </a:lnTo>
                <a:lnTo>
                  <a:pt x="2651" y="682"/>
                </a:lnTo>
                <a:lnTo>
                  <a:pt x="2700" y="682"/>
                </a:lnTo>
                <a:lnTo>
                  <a:pt x="2700" y="732"/>
                </a:lnTo>
                <a:close/>
                <a:moveTo>
                  <a:pt x="2622" y="732"/>
                </a:moveTo>
                <a:lnTo>
                  <a:pt x="2575" y="732"/>
                </a:lnTo>
                <a:lnTo>
                  <a:pt x="2575" y="682"/>
                </a:lnTo>
                <a:lnTo>
                  <a:pt x="2622" y="682"/>
                </a:lnTo>
                <a:lnTo>
                  <a:pt x="2622" y="732"/>
                </a:lnTo>
                <a:close/>
                <a:moveTo>
                  <a:pt x="2547" y="732"/>
                </a:moveTo>
                <a:lnTo>
                  <a:pt x="2499" y="732"/>
                </a:lnTo>
                <a:lnTo>
                  <a:pt x="2499" y="682"/>
                </a:lnTo>
                <a:lnTo>
                  <a:pt x="2547" y="682"/>
                </a:lnTo>
                <a:lnTo>
                  <a:pt x="2547" y="732"/>
                </a:lnTo>
                <a:close/>
                <a:moveTo>
                  <a:pt x="2471" y="732"/>
                </a:moveTo>
                <a:lnTo>
                  <a:pt x="2424" y="732"/>
                </a:lnTo>
                <a:lnTo>
                  <a:pt x="2424" y="682"/>
                </a:lnTo>
                <a:lnTo>
                  <a:pt x="2471" y="682"/>
                </a:lnTo>
                <a:lnTo>
                  <a:pt x="2471" y="732"/>
                </a:lnTo>
                <a:close/>
                <a:moveTo>
                  <a:pt x="2395" y="732"/>
                </a:moveTo>
                <a:lnTo>
                  <a:pt x="2348" y="732"/>
                </a:lnTo>
                <a:lnTo>
                  <a:pt x="2348" y="682"/>
                </a:lnTo>
                <a:lnTo>
                  <a:pt x="2395" y="682"/>
                </a:lnTo>
                <a:lnTo>
                  <a:pt x="2395" y="732"/>
                </a:lnTo>
                <a:close/>
                <a:moveTo>
                  <a:pt x="2319" y="732"/>
                </a:moveTo>
                <a:lnTo>
                  <a:pt x="2272" y="732"/>
                </a:lnTo>
                <a:lnTo>
                  <a:pt x="2272" y="682"/>
                </a:lnTo>
                <a:lnTo>
                  <a:pt x="2319" y="682"/>
                </a:lnTo>
                <a:lnTo>
                  <a:pt x="2319" y="732"/>
                </a:lnTo>
                <a:close/>
                <a:moveTo>
                  <a:pt x="2244" y="732"/>
                </a:moveTo>
                <a:lnTo>
                  <a:pt x="2196" y="732"/>
                </a:lnTo>
                <a:lnTo>
                  <a:pt x="2196" y="682"/>
                </a:lnTo>
                <a:lnTo>
                  <a:pt x="2244" y="682"/>
                </a:lnTo>
                <a:lnTo>
                  <a:pt x="2244" y="732"/>
                </a:lnTo>
                <a:close/>
                <a:moveTo>
                  <a:pt x="2092" y="732"/>
                </a:moveTo>
                <a:lnTo>
                  <a:pt x="2045" y="732"/>
                </a:lnTo>
                <a:lnTo>
                  <a:pt x="2045" y="682"/>
                </a:lnTo>
                <a:lnTo>
                  <a:pt x="2092" y="682"/>
                </a:lnTo>
                <a:lnTo>
                  <a:pt x="2092" y="732"/>
                </a:lnTo>
                <a:close/>
                <a:moveTo>
                  <a:pt x="1865" y="732"/>
                </a:moveTo>
                <a:lnTo>
                  <a:pt x="1818" y="732"/>
                </a:lnTo>
                <a:lnTo>
                  <a:pt x="1818" y="682"/>
                </a:lnTo>
                <a:lnTo>
                  <a:pt x="1865" y="682"/>
                </a:lnTo>
                <a:lnTo>
                  <a:pt x="1865" y="732"/>
                </a:lnTo>
                <a:close/>
                <a:moveTo>
                  <a:pt x="1789" y="732"/>
                </a:moveTo>
                <a:lnTo>
                  <a:pt x="1742" y="732"/>
                </a:lnTo>
                <a:lnTo>
                  <a:pt x="1742" y="682"/>
                </a:lnTo>
                <a:lnTo>
                  <a:pt x="1789" y="682"/>
                </a:lnTo>
                <a:lnTo>
                  <a:pt x="1789" y="732"/>
                </a:lnTo>
                <a:close/>
                <a:moveTo>
                  <a:pt x="1714" y="732"/>
                </a:moveTo>
                <a:lnTo>
                  <a:pt x="1666" y="732"/>
                </a:lnTo>
                <a:lnTo>
                  <a:pt x="1666" y="682"/>
                </a:lnTo>
                <a:lnTo>
                  <a:pt x="1714" y="682"/>
                </a:lnTo>
                <a:lnTo>
                  <a:pt x="1714" y="732"/>
                </a:lnTo>
                <a:close/>
                <a:moveTo>
                  <a:pt x="1638" y="732"/>
                </a:moveTo>
                <a:lnTo>
                  <a:pt x="1591" y="732"/>
                </a:lnTo>
                <a:lnTo>
                  <a:pt x="1591" y="682"/>
                </a:lnTo>
                <a:lnTo>
                  <a:pt x="1638" y="682"/>
                </a:lnTo>
                <a:lnTo>
                  <a:pt x="1638" y="732"/>
                </a:lnTo>
                <a:close/>
                <a:moveTo>
                  <a:pt x="956" y="732"/>
                </a:moveTo>
                <a:lnTo>
                  <a:pt x="909" y="732"/>
                </a:lnTo>
                <a:lnTo>
                  <a:pt x="909" y="682"/>
                </a:lnTo>
                <a:lnTo>
                  <a:pt x="956" y="682"/>
                </a:lnTo>
                <a:lnTo>
                  <a:pt x="956" y="732"/>
                </a:lnTo>
                <a:close/>
                <a:moveTo>
                  <a:pt x="881" y="732"/>
                </a:moveTo>
                <a:lnTo>
                  <a:pt x="833" y="732"/>
                </a:lnTo>
                <a:lnTo>
                  <a:pt x="833" y="682"/>
                </a:lnTo>
                <a:lnTo>
                  <a:pt x="881" y="682"/>
                </a:lnTo>
                <a:lnTo>
                  <a:pt x="881" y="732"/>
                </a:lnTo>
                <a:close/>
                <a:moveTo>
                  <a:pt x="805" y="732"/>
                </a:moveTo>
                <a:lnTo>
                  <a:pt x="758" y="732"/>
                </a:lnTo>
                <a:lnTo>
                  <a:pt x="758" y="682"/>
                </a:lnTo>
                <a:lnTo>
                  <a:pt x="805" y="682"/>
                </a:lnTo>
                <a:lnTo>
                  <a:pt x="805" y="732"/>
                </a:lnTo>
                <a:close/>
                <a:moveTo>
                  <a:pt x="729" y="732"/>
                </a:moveTo>
                <a:lnTo>
                  <a:pt x="682" y="732"/>
                </a:lnTo>
                <a:lnTo>
                  <a:pt x="682" y="682"/>
                </a:lnTo>
                <a:lnTo>
                  <a:pt x="729" y="682"/>
                </a:lnTo>
                <a:lnTo>
                  <a:pt x="729" y="732"/>
                </a:lnTo>
                <a:close/>
                <a:moveTo>
                  <a:pt x="653" y="732"/>
                </a:moveTo>
                <a:lnTo>
                  <a:pt x="606" y="732"/>
                </a:lnTo>
                <a:lnTo>
                  <a:pt x="606" y="682"/>
                </a:lnTo>
                <a:lnTo>
                  <a:pt x="653" y="682"/>
                </a:lnTo>
                <a:lnTo>
                  <a:pt x="653" y="732"/>
                </a:lnTo>
                <a:close/>
                <a:moveTo>
                  <a:pt x="578" y="732"/>
                </a:moveTo>
                <a:lnTo>
                  <a:pt x="530" y="732"/>
                </a:lnTo>
                <a:lnTo>
                  <a:pt x="530" y="682"/>
                </a:lnTo>
                <a:lnTo>
                  <a:pt x="578" y="682"/>
                </a:lnTo>
                <a:lnTo>
                  <a:pt x="578" y="732"/>
                </a:lnTo>
                <a:close/>
                <a:moveTo>
                  <a:pt x="502" y="732"/>
                </a:moveTo>
                <a:lnTo>
                  <a:pt x="455" y="732"/>
                </a:lnTo>
                <a:lnTo>
                  <a:pt x="455" y="682"/>
                </a:lnTo>
                <a:lnTo>
                  <a:pt x="502" y="682"/>
                </a:lnTo>
                <a:lnTo>
                  <a:pt x="502" y="732"/>
                </a:lnTo>
                <a:close/>
                <a:moveTo>
                  <a:pt x="3003" y="656"/>
                </a:moveTo>
                <a:lnTo>
                  <a:pt x="2954" y="656"/>
                </a:lnTo>
                <a:lnTo>
                  <a:pt x="2954" y="606"/>
                </a:lnTo>
                <a:lnTo>
                  <a:pt x="3003" y="606"/>
                </a:lnTo>
                <a:lnTo>
                  <a:pt x="3003" y="656"/>
                </a:lnTo>
                <a:close/>
                <a:moveTo>
                  <a:pt x="2928" y="656"/>
                </a:moveTo>
                <a:lnTo>
                  <a:pt x="2878" y="656"/>
                </a:lnTo>
                <a:lnTo>
                  <a:pt x="2878" y="606"/>
                </a:lnTo>
                <a:lnTo>
                  <a:pt x="2928" y="606"/>
                </a:lnTo>
                <a:lnTo>
                  <a:pt x="2928" y="656"/>
                </a:lnTo>
                <a:close/>
                <a:moveTo>
                  <a:pt x="2852" y="656"/>
                </a:moveTo>
                <a:lnTo>
                  <a:pt x="2802" y="656"/>
                </a:lnTo>
                <a:lnTo>
                  <a:pt x="2802" y="606"/>
                </a:lnTo>
                <a:lnTo>
                  <a:pt x="2852" y="606"/>
                </a:lnTo>
                <a:lnTo>
                  <a:pt x="2852" y="656"/>
                </a:lnTo>
                <a:close/>
                <a:moveTo>
                  <a:pt x="2776" y="656"/>
                </a:moveTo>
                <a:lnTo>
                  <a:pt x="2726" y="656"/>
                </a:lnTo>
                <a:lnTo>
                  <a:pt x="2726" y="606"/>
                </a:lnTo>
                <a:lnTo>
                  <a:pt x="2776" y="606"/>
                </a:lnTo>
                <a:lnTo>
                  <a:pt x="2776" y="656"/>
                </a:lnTo>
                <a:close/>
                <a:moveTo>
                  <a:pt x="2700" y="656"/>
                </a:moveTo>
                <a:lnTo>
                  <a:pt x="2651" y="656"/>
                </a:lnTo>
                <a:lnTo>
                  <a:pt x="2651" y="606"/>
                </a:lnTo>
                <a:lnTo>
                  <a:pt x="2700" y="606"/>
                </a:lnTo>
                <a:lnTo>
                  <a:pt x="2700" y="656"/>
                </a:lnTo>
                <a:close/>
                <a:moveTo>
                  <a:pt x="2622" y="656"/>
                </a:moveTo>
                <a:lnTo>
                  <a:pt x="2575" y="656"/>
                </a:lnTo>
                <a:lnTo>
                  <a:pt x="2575" y="606"/>
                </a:lnTo>
                <a:lnTo>
                  <a:pt x="2622" y="606"/>
                </a:lnTo>
                <a:lnTo>
                  <a:pt x="2622" y="656"/>
                </a:lnTo>
                <a:close/>
                <a:moveTo>
                  <a:pt x="2547" y="656"/>
                </a:moveTo>
                <a:lnTo>
                  <a:pt x="2499" y="656"/>
                </a:lnTo>
                <a:lnTo>
                  <a:pt x="2499" y="606"/>
                </a:lnTo>
                <a:lnTo>
                  <a:pt x="2547" y="606"/>
                </a:lnTo>
                <a:lnTo>
                  <a:pt x="2547" y="656"/>
                </a:lnTo>
                <a:close/>
                <a:moveTo>
                  <a:pt x="2471" y="656"/>
                </a:moveTo>
                <a:lnTo>
                  <a:pt x="2424" y="656"/>
                </a:lnTo>
                <a:lnTo>
                  <a:pt x="2424" y="606"/>
                </a:lnTo>
                <a:lnTo>
                  <a:pt x="2471" y="606"/>
                </a:lnTo>
                <a:lnTo>
                  <a:pt x="2471" y="656"/>
                </a:lnTo>
                <a:close/>
                <a:moveTo>
                  <a:pt x="2395" y="656"/>
                </a:moveTo>
                <a:lnTo>
                  <a:pt x="2348" y="656"/>
                </a:lnTo>
                <a:lnTo>
                  <a:pt x="2348" y="606"/>
                </a:lnTo>
                <a:lnTo>
                  <a:pt x="2395" y="606"/>
                </a:lnTo>
                <a:lnTo>
                  <a:pt x="2395" y="656"/>
                </a:lnTo>
                <a:close/>
                <a:moveTo>
                  <a:pt x="2319" y="656"/>
                </a:moveTo>
                <a:lnTo>
                  <a:pt x="2272" y="656"/>
                </a:lnTo>
                <a:lnTo>
                  <a:pt x="2272" y="606"/>
                </a:lnTo>
                <a:lnTo>
                  <a:pt x="2319" y="606"/>
                </a:lnTo>
                <a:lnTo>
                  <a:pt x="2319" y="656"/>
                </a:lnTo>
                <a:close/>
                <a:moveTo>
                  <a:pt x="2244" y="656"/>
                </a:moveTo>
                <a:lnTo>
                  <a:pt x="2196" y="656"/>
                </a:lnTo>
                <a:lnTo>
                  <a:pt x="2196" y="606"/>
                </a:lnTo>
                <a:lnTo>
                  <a:pt x="2244" y="606"/>
                </a:lnTo>
                <a:lnTo>
                  <a:pt x="2244" y="656"/>
                </a:lnTo>
                <a:close/>
                <a:moveTo>
                  <a:pt x="2168" y="656"/>
                </a:moveTo>
                <a:lnTo>
                  <a:pt x="2121" y="656"/>
                </a:lnTo>
                <a:lnTo>
                  <a:pt x="2121" y="606"/>
                </a:lnTo>
                <a:lnTo>
                  <a:pt x="2168" y="606"/>
                </a:lnTo>
                <a:lnTo>
                  <a:pt x="2168" y="656"/>
                </a:lnTo>
                <a:close/>
                <a:moveTo>
                  <a:pt x="2092" y="656"/>
                </a:moveTo>
                <a:lnTo>
                  <a:pt x="2045" y="656"/>
                </a:lnTo>
                <a:lnTo>
                  <a:pt x="2045" y="606"/>
                </a:lnTo>
                <a:lnTo>
                  <a:pt x="2092" y="606"/>
                </a:lnTo>
                <a:lnTo>
                  <a:pt x="2092" y="656"/>
                </a:lnTo>
                <a:close/>
                <a:moveTo>
                  <a:pt x="2016" y="656"/>
                </a:moveTo>
                <a:lnTo>
                  <a:pt x="1969" y="656"/>
                </a:lnTo>
                <a:lnTo>
                  <a:pt x="1969" y="606"/>
                </a:lnTo>
                <a:lnTo>
                  <a:pt x="2016" y="606"/>
                </a:lnTo>
                <a:lnTo>
                  <a:pt x="2016" y="656"/>
                </a:lnTo>
                <a:close/>
                <a:moveTo>
                  <a:pt x="1941" y="656"/>
                </a:moveTo>
                <a:lnTo>
                  <a:pt x="1893" y="656"/>
                </a:lnTo>
                <a:lnTo>
                  <a:pt x="1893" y="606"/>
                </a:lnTo>
                <a:lnTo>
                  <a:pt x="1941" y="606"/>
                </a:lnTo>
                <a:lnTo>
                  <a:pt x="1941" y="656"/>
                </a:lnTo>
                <a:close/>
                <a:moveTo>
                  <a:pt x="1865" y="656"/>
                </a:moveTo>
                <a:lnTo>
                  <a:pt x="1818" y="656"/>
                </a:lnTo>
                <a:lnTo>
                  <a:pt x="1818" y="606"/>
                </a:lnTo>
                <a:lnTo>
                  <a:pt x="1865" y="606"/>
                </a:lnTo>
                <a:lnTo>
                  <a:pt x="1865" y="656"/>
                </a:lnTo>
                <a:close/>
                <a:moveTo>
                  <a:pt x="1789" y="656"/>
                </a:moveTo>
                <a:lnTo>
                  <a:pt x="1742" y="656"/>
                </a:lnTo>
                <a:lnTo>
                  <a:pt x="1742" y="606"/>
                </a:lnTo>
                <a:lnTo>
                  <a:pt x="1789" y="606"/>
                </a:lnTo>
                <a:lnTo>
                  <a:pt x="1789" y="656"/>
                </a:lnTo>
                <a:close/>
                <a:moveTo>
                  <a:pt x="1714" y="656"/>
                </a:moveTo>
                <a:lnTo>
                  <a:pt x="1666" y="656"/>
                </a:lnTo>
                <a:lnTo>
                  <a:pt x="1666" y="606"/>
                </a:lnTo>
                <a:lnTo>
                  <a:pt x="1714" y="606"/>
                </a:lnTo>
                <a:lnTo>
                  <a:pt x="1714" y="656"/>
                </a:lnTo>
                <a:close/>
                <a:moveTo>
                  <a:pt x="1638" y="656"/>
                </a:moveTo>
                <a:lnTo>
                  <a:pt x="1591" y="656"/>
                </a:lnTo>
                <a:lnTo>
                  <a:pt x="1591" y="606"/>
                </a:lnTo>
                <a:lnTo>
                  <a:pt x="1638" y="606"/>
                </a:lnTo>
                <a:lnTo>
                  <a:pt x="1638" y="656"/>
                </a:lnTo>
                <a:close/>
                <a:moveTo>
                  <a:pt x="1108" y="656"/>
                </a:moveTo>
                <a:lnTo>
                  <a:pt x="1060" y="656"/>
                </a:lnTo>
                <a:lnTo>
                  <a:pt x="1060" y="606"/>
                </a:lnTo>
                <a:lnTo>
                  <a:pt x="1108" y="606"/>
                </a:lnTo>
                <a:lnTo>
                  <a:pt x="1108" y="656"/>
                </a:lnTo>
                <a:close/>
                <a:moveTo>
                  <a:pt x="1032" y="656"/>
                </a:moveTo>
                <a:lnTo>
                  <a:pt x="985" y="656"/>
                </a:lnTo>
                <a:lnTo>
                  <a:pt x="985" y="606"/>
                </a:lnTo>
                <a:lnTo>
                  <a:pt x="1032" y="606"/>
                </a:lnTo>
                <a:lnTo>
                  <a:pt x="1032" y="656"/>
                </a:lnTo>
                <a:close/>
                <a:moveTo>
                  <a:pt x="956" y="656"/>
                </a:moveTo>
                <a:lnTo>
                  <a:pt x="909" y="656"/>
                </a:lnTo>
                <a:lnTo>
                  <a:pt x="909" y="606"/>
                </a:lnTo>
                <a:lnTo>
                  <a:pt x="956" y="606"/>
                </a:lnTo>
                <a:lnTo>
                  <a:pt x="956" y="656"/>
                </a:lnTo>
                <a:close/>
                <a:moveTo>
                  <a:pt x="881" y="656"/>
                </a:moveTo>
                <a:lnTo>
                  <a:pt x="833" y="656"/>
                </a:lnTo>
                <a:lnTo>
                  <a:pt x="833" y="606"/>
                </a:lnTo>
                <a:lnTo>
                  <a:pt x="881" y="606"/>
                </a:lnTo>
                <a:lnTo>
                  <a:pt x="881" y="656"/>
                </a:lnTo>
                <a:close/>
                <a:moveTo>
                  <a:pt x="805" y="656"/>
                </a:moveTo>
                <a:lnTo>
                  <a:pt x="758" y="656"/>
                </a:lnTo>
                <a:lnTo>
                  <a:pt x="758" y="606"/>
                </a:lnTo>
                <a:lnTo>
                  <a:pt x="805" y="606"/>
                </a:lnTo>
                <a:lnTo>
                  <a:pt x="805" y="656"/>
                </a:lnTo>
                <a:close/>
                <a:moveTo>
                  <a:pt x="729" y="656"/>
                </a:moveTo>
                <a:lnTo>
                  <a:pt x="682" y="656"/>
                </a:lnTo>
                <a:lnTo>
                  <a:pt x="682" y="606"/>
                </a:lnTo>
                <a:lnTo>
                  <a:pt x="729" y="606"/>
                </a:lnTo>
                <a:lnTo>
                  <a:pt x="729" y="656"/>
                </a:lnTo>
                <a:close/>
                <a:moveTo>
                  <a:pt x="653" y="656"/>
                </a:moveTo>
                <a:lnTo>
                  <a:pt x="606" y="656"/>
                </a:lnTo>
                <a:lnTo>
                  <a:pt x="606" y="606"/>
                </a:lnTo>
                <a:lnTo>
                  <a:pt x="653" y="606"/>
                </a:lnTo>
                <a:lnTo>
                  <a:pt x="653" y="656"/>
                </a:lnTo>
                <a:close/>
                <a:moveTo>
                  <a:pt x="578" y="656"/>
                </a:moveTo>
                <a:lnTo>
                  <a:pt x="530" y="656"/>
                </a:lnTo>
                <a:lnTo>
                  <a:pt x="530" y="606"/>
                </a:lnTo>
                <a:lnTo>
                  <a:pt x="578" y="606"/>
                </a:lnTo>
                <a:lnTo>
                  <a:pt x="578" y="656"/>
                </a:lnTo>
                <a:close/>
                <a:moveTo>
                  <a:pt x="502" y="656"/>
                </a:moveTo>
                <a:lnTo>
                  <a:pt x="455" y="656"/>
                </a:lnTo>
                <a:lnTo>
                  <a:pt x="455" y="606"/>
                </a:lnTo>
                <a:lnTo>
                  <a:pt x="502" y="606"/>
                </a:lnTo>
                <a:lnTo>
                  <a:pt x="502" y="656"/>
                </a:lnTo>
                <a:close/>
                <a:moveTo>
                  <a:pt x="426" y="656"/>
                </a:moveTo>
                <a:lnTo>
                  <a:pt x="379" y="656"/>
                </a:lnTo>
                <a:lnTo>
                  <a:pt x="379" y="606"/>
                </a:lnTo>
                <a:lnTo>
                  <a:pt x="426" y="606"/>
                </a:lnTo>
                <a:lnTo>
                  <a:pt x="426" y="656"/>
                </a:lnTo>
                <a:close/>
                <a:moveTo>
                  <a:pt x="3155" y="578"/>
                </a:moveTo>
                <a:lnTo>
                  <a:pt x="3105" y="578"/>
                </a:lnTo>
                <a:lnTo>
                  <a:pt x="3105" y="531"/>
                </a:lnTo>
                <a:lnTo>
                  <a:pt x="3155" y="531"/>
                </a:lnTo>
                <a:lnTo>
                  <a:pt x="3155" y="578"/>
                </a:lnTo>
                <a:close/>
                <a:moveTo>
                  <a:pt x="3003" y="578"/>
                </a:moveTo>
                <a:lnTo>
                  <a:pt x="2954" y="578"/>
                </a:lnTo>
                <a:lnTo>
                  <a:pt x="2954" y="531"/>
                </a:lnTo>
                <a:lnTo>
                  <a:pt x="3003" y="531"/>
                </a:lnTo>
                <a:lnTo>
                  <a:pt x="3003" y="578"/>
                </a:lnTo>
                <a:close/>
                <a:moveTo>
                  <a:pt x="2928" y="578"/>
                </a:moveTo>
                <a:lnTo>
                  <a:pt x="2878" y="578"/>
                </a:lnTo>
                <a:lnTo>
                  <a:pt x="2878" y="531"/>
                </a:lnTo>
                <a:lnTo>
                  <a:pt x="2928" y="531"/>
                </a:lnTo>
                <a:lnTo>
                  <a:pt x="2928" y="578"/>
                </a:lnTo>
                <a:close/>
                <a:moveTo>
                  <a:pt x="2852" y="578"/>
                </a:moveTo>
                <a:lnTo>
                  <a:pt x="2802" y="578"/>
                </a:lnTo>
                <a:lnTo>
                  <a:pt x="2802" y="531"/>
                </a:lnTo>
                <a:lnTo>
                  <a:pt x="2852" y="531"/>
                </a:lnTo>
                <a:lnTo>
                  <a:pt x="2852" y="578"/>
                </a:lnTo>
                <a:close/>
                <a:moveTo>
                  <a:pt x="2776" y="578"/>
                </a:moveTo>
                <a:lnTo>
                  <a:pt x="2726" y="578"/>
                </a:lnTo>
                <a:lnTo>
                  <a:pt x="2726" y="531"/>
                </a:lnTo>
                <a:lnTo>
                  <a:pt x="2776" y="531"/>
                </a:lnTo>
                <a:lnTo>
                  <a:pt x="2776" y="578"/>
                </a:lnTo>
                <a:close/>
                <a:moveTo>
                  <a:pt x="2700" y="578"/>
                </a:moveTo>
                <a:lnTo>
                  <a:pt x="2651" y="578"/>
                </a:lnTo>
                <a:lnTo>
                  <a:pt x="2651" y="531"/>
                </a:lnTo>
                <a:lnTo>
                  <a:pt x="2700" y="531"/>
                </a:lnTo>
                <a:lnTo>
                  <a:pt x="2700" y="578"/>
                </a:lnTo>
                <a:close/>
                <a:moveTo>
                  <a:pt x="2622" y="578"/>
                </a:moveTo>
                <a:lnTo>
                  <a:pt x="2575" y="578"/>
                </a:lnTo>
                <a:lnTo>
                  <a:pt x="2575" y="531"/>
                </a:lnTo>
                <a:lnTo>
                  <a:pt x="2622" y="531"/>
                </a:lnTo>
                <a:lnTo>
                  <a:pt x="2622" y="578"/>
                </a:lnTo>
                <a:close/>
                <a:moveTo>
                  <a:pt x="2547" y="578"/>
                </a:moveTo>
                <a:lnTo>
                  <a:pt x="2499" y="578"/>
                </a:lnTo>
                <a:lnTo>
                  <a:pt x="2499" y="531"/>
                </a:lnTo>
                <a:lnTo>
                  <a:pt x="2547" y="531"/>
                </a:lnTo>
                <a:lnTo>
                  <a:pt x="2547" y="578"/>
                </a:lnTo>
                <a:close/>
                <a:moveTo>
                  <a:pt x="2471" y="578"/>
                </a:moveTo>
                <a:lnTo>
                  <a:pt x="2424" y="578"/>
                </a:lnTo>
                <a:lnTo>
                  <a:pt x="2424" y="531"/>
                </a:lnTo>
                <a:lnTo>
                  <a:pt x="2471" y="531"/>
                </a:lnTo>
                <a:lnTo>
                  <a:pt x="2471" y="578"/>
                </a:lnTo>
                <a:close/>
                <a:moveTo>
                  <a:pt x="2395" y="578"/>
                </a:moveTo>
                <a:lnTo>
                  <a:pt x="2348" y="578"/>
                </a:lnTo>
                <a:lnTo>
                  <a:pt x="2348" y="531"/>
                </a:lnTo>
                <a:lnTo>
                  <a:pt x="2395" y="531"/>
                </a:lnTo>
                <a:lnTo>
                  <a:pt x="2395" y="578"/>
                </a:lnTo>
                <a:close/>
                <a:moveTo>
                  <a:pt x="2319" y="578"/>
                </a:moveTo>
                <a:lnTo>
                  <a:pt x="2272" y="578"/>
                </a:lnTo>
                <a:lnTo>
                  <a:pt x="2272" y="531"/>
                </a:lnTo>
                <a:lnTo>
                  <a:pt x="2319" y="531"/>
                </a:lnTo>
                <a:lnTo>
                  <a:pt x="2319" y="578"/>
                </a:lnTo>
                <a:close/>
                <a:moveTo>
                  <a:pt x="2244" y="578"/>
                </a:moveTo>
                <a:lnTo>
                  <a:pt x="2196" y="578"/>
                </a:lnTo>
                <a:lnTo>
                  <a:pt x="2196" y="531"/>
                </a:lnTo>
                <a:lnTo>
                  <a:pt x="2244" y="531"/>
                </a:lnTo>
                <a:lnTo>
                  <a:pt x="2244" y="578"/>
                </a:lnTo>
                <a:close/>
                <a:moveTo>
                  <a:pt x="2168" y="578"/>
                </a:moveTo>
                <a:lnTo>
                  <a:pt x="2121" y="578"/>
                </a:lnTo>
                <a:lnTo>
                  <a:pt x="2121" y="531"/>
                </a:lnTo>
                <a:lnTo>
                  <a:pt x="2168" y="531"/>
                </a:lnTo>
                <a:lnTo>
                  <a:pt x="2168" y="578"/>
                </a:lnTo>
                <a:close/>
                <a:moveTo>
                  <a:pt x="2092" y="578"/>
                </a:moveTo>
                <a:lnTo>
                  <a:pt x="2045" y="578"/>
                </a:lnTo>
                <a:lnTo>
                  <a:pt x="2045" y="531"/>
                </a:lnTo>
                <a:lnTo>
                  <a:pt x="2092" y="531"/>
                </a:lnTo>
                <a:lnTo>
                  <a:pt x="2092" y="578"/>
                </a:lnTo>
                <a:close/>
                <a:moveTo>
                  <a:pt x="2016" y="578"/>
                </a:moveTo>
                <a:lnTo>
                  <a:pt x="1969" y="578"/>
                </a:lnTo>
                <a:lnTo>
                  <a:pt x="1969" y="531"/>
                </a:lnTo>
                <a:lnTo>
                  <a:pt x="2016" y="531"/>
                </a:lnTo>
                <a:lnTo>
                  <a:pt x="2016" y="578"/>
                </a:lnTo>
                <a:close/>
                <a:moveTo>
                  <a:pt x="1941" y="578"/>
                </a:moveTo>
                <a:lnTo>
                  <a:pt x="1893" y="578"/>
                </a:lnTo>
                <a:lnTo>
                  <a:pt x="1893" y="531"/>
                </a:lnTo>
                <a:lnTo>
                  <a:pt x="1941" y="531"/>
                </a:lnTo>
                <a:lnTo>
                  <a:pt x="1941" y="578"/>
                </a:lnTo>
                <a:close/>
                <a:moveTo>
                  <a:pt x="1865" y="578"/>
                </a:moveTo>
                <a:lnTo>
                  <a:pt x="1818" y="578"/>
                </a:lnTo>
                <a:lnTo>
                  <a:pt x="1818" y="531"/>
                </a:lnTo>
                <a:lnTo>
                  <a:pt x="1865" y="531"/>
                </a:lnTo>
                <a:lnTo>
                  <a:pt x="1865" y="578"/>
                </a:lnTo>
                <a:close/>
                <a:moveTo>
                  <a:pt x="1789" y="578"/>
                </a:moveTo>
                <a:lnTo>
                  <a:pt x="1742" y="578"/>
                </a:lnTo>
                <a:lnTo>
                  <a:pt x="1742" y="531"/>
                </a:lnTo>
                <a:lnTo>
                  <a:pt x="1789" y="531"/>
                </a:lnTo>
                <a:lnTo>
                  <a:pt x="1789" y="578"/>
                </a:lnTo>
                <a:close/>
                <a:moveTo>
                  <a:pt x="1638" y="578"/>
                </a:moveTo>
                <a:lnTo>
                  <a:pt x="1591" y="578"/>
                </a:lnTo>
                <a:lnTo>
                  <a:pt x="1591" y="531"/>
                </a:lnTo>
                <a:lnTo>
                  <a:pt x="1638" y="531"/>
                </a:lnTo>
                <a:lnTo>
                  <a:pt x="1638" y="578"/>
                </a:lnTo>
                <a:close/>
                <a:moveTo>
                  <a:pt x="1562" y="578"/>
                </a:moveTo>
                <a:lnTo>
                  <a:pt x="1515" y="578"/>
                </a:lnTo>
                <a:lnTo>
                  <a:pt x="1515" y="531"/>
                </a:lnTo>
                <a:lnTo>
                  <a:pt x="1562" y="531"/>
                </a:lnTo>
                <a:lnTo>
                  <a:pt x="1562" y="578"/>
                </a:lnTo>
                <a:close/>
                <a:moveTo>
                  <a:pt x="1032" y="578"/>
                </a:moveTo>
                <a:lnTo>
                  <a:pt x="985" y="578"/>
                </a:lnTo>
                <a:lnTo>
                  <a:pt x="985" y="531"/>
                </a:lnTo>
                <a:lnTo>
                  <a:pt x="1032" y="531"/>
                </a:lnTo>
                <a:lnTo>
                  <a:pt x="1032" y="578"/>
                </a:lnTo>
                <a:close/>
                <a:moveTo>
                  <a:pt x="956" y="578"/>
                </a:moveTo>
                <a:lnTo>
                  <a:pt x="909" y="578"/>
                </a:lnTo>
                <a:lnTo>
                  <a:pt x="909" y="531"/>
                </a:lnTo>
                <a:lnTo>
                  <a:pt x="956" y="531"/>
                </a:lnTo>
                <a:lnTo>
                  <a:pt x="956" y="578"/>
                </a:lnTo>
                <a:close/>
                <a:moveTo>
                  <a:pt x="881" y="578"/>
                </a:moveTo>
                <a:lnTo>
                  <a:pt x="833" y="578"/>
                </a:lnTo>
                <a:lnTo>
                  <a:pt x="833" y="531"/>
                </a:lnTo>
                <a:lnTo>
                  <a:pt x="881" y="531"/>
                </a:lnTo>
                <a:lnTo>
                  <a:pt x="881" y="578"/>
                </a:lnTo>
                <a:close/>
                <a:moveTo>
                  <a:pt x="805" y="578"/>
                </a:moveTo>
                <a:lnTo>
                  <a:pt x="758" y="578"/>
                </a:lnTo>
                <a:lnTo>
                  <a:pt x="758" y="531"/>
                </a:lnTo>
                <a:lnTo>
                  <a:pt x="805" y="531"/>
                </a:lnTo>
                <a:lnTo>
                  <a:pt x="805" y="578"/>
                </a:lnTo>
                <a:close/>
                <a:moveTo>
                  <a:pt x="729" y="578"/>
                </a:moveTo>
                <a:lnTo>
                  <a:pt x="682" y="578"/>
                </a:lnTo>
                <a:lnTo>
                  <a:pt x="682" y="531"/>
                </a:lnTo>
                <a:lnTo>
                  <a:pt x="729" y="531"/>
                </a:lnTo>
                <a:lnTo>
                  <a:pt x="729" y="578"/>
                </a:lnTo>
                <a:close/>
                <a:moveTo>
                  <a:pt x="653" y="578"/>
                </a:moveTo>
                <a:lnTo>
                  <a:pt x="606" y="578"/>
                </a:lnTo>
                <a:lnTo>
                  <a:pt x="606" y="531"/>
                </a:lnTo>
                <a:lnTo>
                  <a:pt x="653" y="531"/>
                </a:lnTo>
                <a:lnTo>
                  <a:pt x="653" y="578"/>
                </a:lnTo>
                <a:close/>
                <a:moveTo>
                  <a:pt x="578" y="578"/>
                </a:moveTo>
                <a:lnTo>
                  <a:pt x="530" y="578"/>
                </a:lnTo>
                <a:lnTo>
                  <a:pt x="530" y="531"/>
                </a:lnTo>
                <a:lnTo>
                  <a:pt x="578" y="531"/>
                </a:lnTo>
                <a:lnTo>
                  <a:pt x="578" y="578"/>
                </a:lnTo>
                <a:close/>
                <a:moveTo>
                  <a:pt x="502" y="578"/>
                </a:moveTo>
                <a:lnTo>
                  <a:pt x="455" y="578"/>
                </a:lnTo>
                <a:lnTo>
                  <a:pt x="455" y="531"/>
                </a:lnTo>
                <a:lnTo>
                  <a:pt x="502" y="531"/>
                </a:lnTo>
                <a:lnTo>
                  <a:pt x="502" y="578"/>
                </a:lnTo>
                <a:close/>
                <a:moveTo>
                  <a:pt x="426" y="578"/>
                </a:moveTo>
                <a:lnTo>
                  <a:pt x="379" y="578"/>
                </a:lnTo>
                <a:lnTo>
                  <a:pt x="379" y="531"/>
                </a:lnTo>
                <a:lnTo>
                  <a:pt x="426" y="531"/>
                </a:lnTo>
                <a:lnTo>
                  <a:pt x="426" y="578"/>
                </a:lnTo>
                <a:close/>
                <a:moveTo>
                  <a:pt x="351" y="578"/>
                </a:moveTo>
                <a:lnTo>
                  <a:pt x="303" y="578"/>
                </a:lnTo>
                <a:lnTo>
                  <a:pt x="303" y="531"/>
                </a:lnTo>
                <a:lnTo>
                  <a:pt x="351" y="531"/>
                </a:lnTo>
                <a:lnTo>
                  <a:pt x="351" y="578"/>
                </a:lnTo>
                <a:close/>
                <a:moveTo>
                  <a:pt x="48" y="578"/>
                </a:moveTo>
                <a:lnTo>
                  <a:pt x="0" y="578"/>
                </a:lnTo>
                <a:lnTo>
                  <a:pt x="0" y="531"/>
                </a:lnTo>
                <a:lnTo>
                  <a:pt x="48" y="531"/>
                </a:lnTo>
                <a:lnTo>
                  <a:pt x="48" y="578"/>
                </a:lnTo>
                <a:close/>
                <a:moveTo>
                  <a:pt x="3306" y="502"/>
                </a:moveTo>
                <a:lnTo>
                  <a:pt x="3257" y="502"/>
                </a:lnTo>
                <a:lnTo>
                  <a:pt x="3257" y="455"/>
                </a:lnTo>
                <a:lnTo>
                  <a:pt x="3306" y="455"/>
                </a:lnTo>
                <a:lnTo>
                  <a:pt x="3306" y="502"/>
                </a:lnTo>
                <a:close/>
                <a:moveTo>
                  <a:pt x="3230" y="502"/>
                </a:moveTo>
                <a:lnTo>
                  <a:pt x="3181" y="502"/>
                </a:lnTo>
                <a:lnTo>
                  <a:pt x="3181" y="455"/>
                </a:lnTo>
                <a:lnTo>
                  <a:pt x="3230" y="455"/>
                </a:lnTo>
                <a:lnTo>
                  <a:pt x="3230" y="502"/>
                </a:lnTo>
                <a:close/>
                <a:moveTo>
                  <a:pt x="3155" y="502"/>
                </a:moveTo>
                <a:lnTo>
                  <a:pt x="3105" y="502"/>
                </a:lnTo>
                <a:lnTo>
                  <a:pt x="3105" y="455"/>
                </a:lnTo>
                <a:lnTo>
                  <a:pt x="3155" y="455"/>
                </a:lnTo>
                <a:lnTo>
                  <a:pt x="3155" y="502"/>
                </a:lnTo>
                <a:close/>
                <a:moveTo>
                  <a:pt x="3079" y="502"/>
                </a:moveTo>
                <a:lnTo>
                  <a:pt x="3029" y="502"/>
                </a:lnTo>
                <a:lnTo>
                  <a:pt x="3029" y="455"/>
                </a:lnTo>
                <a:lnTo>
                  <a:pt x="3079" y="455"/>
                </a:lnTo>
                <a:lnTo>
                  <a:pt x="3079" y="502"/>
                </a:lnTo>
                <a:close/>
                <a:moveTo>
                  <a:pt x="3003" y="502"/>
                </a:moveTo>
                <a:lnTo>
                  <a:pt x="2954" y="502"/>
                </a:lnTo>
                <a:lnTo>
                  <a:pt x="2954" y="455"/>
                </a:lnTo>
                <a:lnTo>
                  <a:pt x="3003" y="455"/>
                </a:lnTo>
                <a:lnTo>
                  <a:pt x="3003" y="502"/>
                </a:lnTo>
                <a:close/>
                <a:moveTo>
                  <a:pt x="2928" y="502"/>
                </a:moveTo>
                <a:lnTo>
                  <a:pt x="2878" y="502"/>
                </a:lnTo>
                <a:lnTo>
                  <a:pt x="2878" y="455"/>
                </a:lnTo>
                <a:lnTo>
                  <a:pt x="2928" y="455"/>
                </a:lnTo>
                <a:lnTo>
                  <a:pt x="2928" y="502"/>
                </a:lnTo>
                <a:close/>
                <a:moveTo>
                  <a:pt x="2852" y="502"/>
                </a:moveTo>
                <a:lnTo>
                  <a:pt x="2802" y="502"/>
                </a:lnTo>
                <a:lnTo>
                  <a:pt x="2802" y="455"/>
                </a:lnTo>
                <a:lnTo>
                  <a:pt x="2852" y="455"/>
                </a:lnTo>
                <a:lnTo>
                  <a:pt x="2852" y="502"/>
                </a:lnTo>
                <a:close/>
                <a:moveTo>
                  <a:pt x="2776" y="502"/>
                </a:moveTo>
                <a:lnTo>
                  <a:pt x="2726" y="502"/>
                </a:lnTo>
                <a:lnTo>
                  <a:pt x="2726" y="455"/>
                </a:lnTo>
                <a:lnTo>
                  <a:pt x="2776" y="455"/>
                </a:lnTo>
                <a:lnTo>
                  <a:pt x="2776" y="502"/>
                </a:lnTo>
                <a:close/>
                <a:moveTo>
                  <a:pt x="2700" y="502"/>
                </a:moveTo>
                <a:lnTo>
                  <a:pt x="2651" y="502"/>
                </a:lnTo>
                <a:lnTo>
                  <a:pt x="2651" y="455"/>
                </a:lnTo>
                <a:lnTo>
                  <a:pt x="2700" y="455"/>
                </a:lnTo>
                <a:lnTo>
                  <a:pt x="2700" y="502"/>
                </a:lnTo>
                <a:close/>
                <a:moveTo>
                  <a:pt x="2622" y="502"/>
                </a:moveTo>
                <a:lnTo>
                  <a:pt x="2575" y="502"/>
                </a:lnTo>
                <a:lnTo>
                  <a:pt x="2575" y="455"/>
                </a:lnTo>
                <a:lnTo>
                  <a:pt x="2622" y="455"/>
                </a:lnTo>
                <a:lnTo>
                  <a:pt x="2622" y="502"/>
                </a:lnTo>
                <a:close/>
                <a:moveTo>
                  <a:pt x="2547" y="502"/>
                </a:moveTo>
                <a:lnTo>
                  <a:pt x="2499" y="502"/>
                </a:lnTo>
                <a:lnTo>
                  <a:pt x="2499" y="455"/>
                </a:lnTo>
                <a:lnTo>
                  <a:pt x="2547" y="455"/>
                </a:lnTo>
                <a:lnTo>
                  <a:pt x="2547" y="502"/>
                </a:lnTo>
                <a:close/>
                <a:moveTo>
                  <a:pt x="2471" y="502"/>
                </a:moveTo>
                <a:lnTo>
                  <a:pt x="2424" y="502"/>
                </a:lnTo>
                <a:lnTo>
                  <a:pt x="2424" y="455"/>
                </a:lnTo>
                <a:lnTo>
                  <a:pt x="2471" y="455"/>
                </a:lnTo>
                <a:lnTo>
                  <a:pt x="2471" y="502"/>
                </a:lnTo>
                <a:close/>
                <a:moveTo>
                  <a:pt x="2395" y="502"/>
                </a:moveTo>
                <a:lnTo>
                  <a:pt x="2348" y="502"/>
                </a:lnTo>
                <a:lnTo>
                  <a:pt x="2348" y="455"/>
                </a:lnTo>
                <a:lnTo>
                  <a:pt x="2395" y="455"/>
                </a:lnTo>
                <a:lnTo>
                  <a:pt x="2395" y="502"/>
                </a:lnTo>
                <a:close/>
                <a:moveTo>
                  <a:pt x="2319" y="502"/>
                </a:moveTo>
                <a:lnTo>
                  <a:pt x="2272" y="502"/>
                </a:lnTo>
                <a:lnTo>
                  <a:pt x="2272" y="455"/>
                </a:lnTo>
                <a:lnTo>
                  <a:pt x="2319" y="455"/>
                </a:lnTo>
                <a:lnTo>
                  <a:pt x="2319" y="502"/>
                </a:lnTo>
                <a:close/>
                <a:moveTo>
                  <a:pt x="2244" y="502"/>
                </a:moveTo>
                <a:lnTo>
                  <a:pt x="2196" y="502"/>
                </a:lnTo>
                <a:lnTo>
                  <a:pt x="2196" y="455"/>
                </a:lnTo>
                <a:lnTo>
                  <a:pt x="2244" y="455"/>
                </a:lnTo>
                <a:lnTo>
                  <a:pt x="2244" y="502"/>
                </a:lnTo>
                <a:close/>
                <a:moveTo>
                  <a:pt x="2168" y="502"/>
                </a:moveTo>
                <a:lnTo>
                  <a:pt x="2121" y="502"/>
                </a:lnTo>
                <a:lnTo>
                  <a:pt x="2121" y="455"/>
                </a:lnTo>
                <a:lnTo>
                  <a:pt x="2168" y="455"/>
                </a:lnTo>
                <a:lnTo>
                  <a:pt x="2168" y="502"/>
                </a:lnTo>
                <a:close/>
                <a:moveTo>
                  <a:pt x="2092" y="502"/>
                </a:moveTo>
                <a:lnTo>
                  <a:pt x="2045" y="502"/>
                </a:lnTo>
                <a:lnTo>
                  <a:pt x="2045" y="455"/>
                </a:lnTo>
                <a:lnTo>
                  <a:pt x="2092" y="455"/>
                </a:lnTo>
                <a:lnTo>
                  <a:pt x="2092" y="502"/>
                </a:lnTo>
                <a:close/>
                <a:moveTo>
                  <a:pt x="2016" y="502"/>
                </a:moveTo>
                <a:lnTo>
                  <a:pt x="1969" y="502"/>
                </a:lnTo>
                <a:lnTo>
                  <a:pt x="1969" y="455"/>
                </a:lnTo>
                <a:lnTo>
                  <a:pt x="2016" y="455"/>
                </a:lnTo>
                <a:lnTo>
                  <a:pt x="2016" y="502"/>
                </a:lnTo>
                <a:close/>
                <a:moveTo>
                  <a:pt x="1941" y="502"/>
                </a:moveTo>
                <a:lnTo>
                  <a:pt x="1893" y="502"/>
                </a:lnTo>
                <a:lnTo>
                  <a:pt x="1893" y="455"/>
                </a:lnTo>
                <a:lnTo>
                  <a:pt x="1941" y="455"/>
                </a:lnTo>
                <a:lnTo>
                  <a:pt x="1941" y="502"/>
                </a:lnTo>
                <a:close/>
                <a:moveTo>
                  <a:pt x="1789" y="502"/>
                </a:moveTo>
                <a:lnTo>
                  <a:pt x="1742" y="502"/>
                </a:lnTo>
                <a:lnTo>
                  <a:pt x="1742" y="455"/>
                </a:lnTo>
                <a:lnTo>
                  <a:pt x="1789" y="455"/>
                </a:lnTo>
                <a:lnTo>
                  <a:pt x="1789" y="502"/>
                </a:lnTo>
                <a:close/>
                <a:moveTo>
                  <a:pt x="1714" y="502"/>
                </a:moveTo>
                <a:lnTo>
                  <a:pt x="1666" y="502"/>
                </a:lnTo>
                <a:lnTo>
                  <a:pt x="1666" y="455"/>
                </a:lnTo>
                <a:lnTo>
                  <a:pt x="1714" y="455"/>
                </a:lnTo>
                <a:lnTo>
                  <a:pt x="1714" y="502"/>
                </a:lnTo>
                <a:close/>
                <a:moveTo>
                  <a:pt x="1562" y="502"/>
                </a:moveTo>
                <a:lnTo>
                  <a:pt x="1515" y="502"/>
                </a:lnTo>
                <a:lnTo>
                  <a:pt x="1515" y="455"/>
                </a:lnTo>
                <a:lnTo>
                  <a:pt x="1562" y="455"/>
                </a:lnTo>
                <a:lnTo>
                  <a:pt x="1562" y="502"/>
                </a:lnTo>
                <a:close/>
                <a:moveTo>
                  <a:pt x="1184" y="502"/>
                </a:moveTo>
                <a:lnTo>
                  <a:pt x="1136" y="502"/>
                </a:lnTo>
                <a:lnTo>
                  <a:pt x="1136" y="455"/>
                </a:lnTo>
                <a:lnTo>
                  <a:pt x="1184" y="455"/>
                </a:lnTo>
                <a:lnTo>
                  <a:pt x="1184" y="502"/>
                </a:lnTo>
                <a:close/>
                <a:moveTo>
                  <a:pt x="956" y="502"/>
                </a:moveTo>
                <a:lnTo>
                  <a:pt x="909" y="502"/>
                </a:lnTo>
                <a:lnTo>
                  <a:pt x="909" y="455"/>
                </a:lnTo>
                <a:lnTo>
                  <a:pt x="956" y="455"/>
                </a:lnTo>
                <a:lnTo>
                  <a:pt x="956" y="502"/>
                </a:lnTo>
                <a:close/>
                <a:moveTo>
                  <a:pt x="881" y="502"/>
                </a:moveTo>
                <a:lnTo>
                  <a:pt x="833" y="502"/>
                </a:lnTo>
                <a:lnTo>
                  <a:pt x="833" y="455"/>
                </a:lnTo>
                <a:lnTo>
                  <a:pt x="881" y="455"/>
                </a:lnTo>
                <a:lnTo>
                  <a:pt x="881" y="502"/>
                </a:lnTo>
                <a:close/>
                <a:moveTo>
                  <a:pt x="729" y="502"/>
                </a:moveTo>
                <a:lnTo>
                  <a:pt x="682" y="502"/>
                </a:lnTo>
                <a:lnTo>
                  <a:pt x="682" y="455"/>
                </a:lnTo>
                <a:lnTo>
                  <a:pt x="729" y="455"/>
                </a:lnTo>
                <a:lnTo>
                  <a:pt x="729" y="502"/>
                </a:lnTo>
                <a:close/>
                <a:moveTo>
                  <a:pt x="653" y="502"/>
                </a:moveTo>
                <a:lnTo>
                  <a:pt x="606" y="502"/>
                </a:lnTo>
                <a:lnTo>
                  <a:pt x="606" y="455"/>
                </a:lnTo>
                <a:lnTo>
                  <a:pt x="653" y="455"/>
                </a:lnTo>
                <a:lnTo>
                  <a:pt x="653" y="502"/>
                </a:lnTo>
                <a:close/>
                <a:moveTo>
                  <a:pt x="578" y="502"/>
                </a:moveTo>
                <a:lnTo>
                  <a:pt x="530" y="502"/>
                </a:lnTo>
                <a:lnTo>
                  <a:pt x="530" y="455"/>
                </a:lnTo>
                <a:lnTo>
                  <a:pt x="578" y="455"/>
                </a:lnTo>
                <a:lnTo>
                  <a:pt x="578" y="502"/>
                </a:lnTo>
                <a:close/>
                <a:moveTo>
                  <a:pt x="502" y="502"/>
                </a:moveTo>
                <a:lnTo>
                  <a:pt x="455" y="502"/>
                </a:lnTo>
                <a:lnTo>
                  <a:pt x="455" y="455"/>
                </a:lnTo>
                <a:lnTo>
                  <a:pt x="502" y="455"/>
                </a:lnTo>
                <a:lnTo>
                  <a:pt x="502" y="502"/>
                </a:lnTo>
                <a:close/>
                <a:moveTo>
                  <a:pt x="426" y="502"/>
                </a:moveTo>
                <a:lnTo>
                  <a:pt x="379" y="502"/>
                </a:lnTo>
                <a:lnTo>
                  <a:pt x="379" y="455"/>
                </a:lnTo>
                <a:lnTo>
                  <a:pt x="426" y="455"/>
                </a:lnTo>
                <a:lnTo>
                  <a:pt x="426" y="502"/>
                </a:lnTo>
                <a:close/>
                <a:moveTo>
                  <a:pt x="351" y="502"/>
                </a:moveTo>
                <a:lnTo>
                  <a:pt x="303" y="502"/>
                </a:lnTo>
                <a:lnTo>
                  <a:pt x="303" y="455"/>
                </a:lnTo>
                <a:lnTo>
                  <a:pt x="351" y="455"/>
                </a:lnTo>
                <a:lnTo>
                  <a:pt x="351" y="502"/>
                </a:lnTo>
                <a:close/>
                <a:moveTo>
                  <a:pt x="275" y="502"/>
                </a:moveTo>
                <a:lnTo>
                  <a:pt x="227" y="502"/>
                </a:lnTo>
                <a:lnTo>
                  <a:pt x="227" y="455"/>
                </a:lnTo>
                <a:lnTo>
                  <a:pt x="275" y="455"/>
                </a:lnTo>
                <a:lnTo>
                  <a:pt x="275" y="502"/>
                </a:lnTo>
                <a:close/>
                <a:moveTo>
                  <a:pt x="123" y="502"/>
                </a:moveTo>
                <a:lnTo>
                  <a:pt x="76" y="502"/>
                </a:lnTo>
                <a:lnTo>
                  <a:pt x="76" y="455"/>
                </a:lnTo>
                <a:lnTo>
                  <a:pt x="123" y="455"/>
                </a:lnTo>
                <a:lnTo>
                  <a:pt x="123" y="502"/>
                </a:lnTo>
                <a:close/>
                <a:moveTo>
                  <a:pt x="3458" y="426"/>
                </a:moveTo>
                <a:lnTo>
                  <a:pt x="3408" y="426"/>
                </a:lnTo>
                <a:lnTo>
                  <a:pt x="3408" y="379"/>
                </a:lnTo>
                <a:lnTo>
                  <a:pt x="3458" y="379"/>
                </a:lnTo>
                <a:lnTo>
                  <a:pt x="3458" y="426"/>
                </a:lnTo>
                <a:close/>
                <a:moveTo>
                  <a:pt x="3382" y="426"/>
                </a:moveTo>
                <a:lnTo>
                  <a:pt x="3332" y="426"/>
                </a:lnTo>
                <a:lnTo>
                  <a:pt x="3332" y="379"/>
                </a:lnTo>
                <a:lnTo>
                  <a:pt x="3382" y="379"/>
                </a:lnTo>
                <a:lnTo>
                  <a:pt x="3382" y="426"/>
                </a:lnTo>
                <a:close/>
                <a:moveTo>
                  <a:pt x="3306" y="426"/>
                </a:moveTo>
                <a:lnTo>
                  <a:pt x="3257" y="426"/>
                </a:lnTo>
                <a:lnTo>
                  <a:pt x="3257" y="379"/>
                </a:lnTo>
                <a:lnTo>
                  <a:pt x="3306" y="379"/>
                </a:lnTo>
                <a:lnTo>
                  <a:pt x="3306" y="426"/>
                </a:lnTo>
                <a:close/>
                <a:moveTo>
                  <a:pt x="3230" y="426"/>
                </a:moveTo>
                <a:lnTo>
                  <a:pt x="3181" y="426"/>
                </a:lnTo>
                <a:lnTo>
                  <a:pt x="3181" y="379"/>
                </a:lnTo>
                <a:lnTo>
                  <a:pt x="3230" y="379"/>
                </a:lnTo>
                <a:lnTo>
                  <a:pt x="3230" y="426"/>
                </a:lnTo>
                <a:close/>
                <a:moveTo>
                  <a:pt x="3155" y="426"/>
                </a:moveTo>
                <a:lnTo>
                  <a:pt x="3105" y="426"/>
                </a:lnTo>
                <a:lnTo>
                  <a:pt x="3105" y="379"/>
                </a:lnTo>
                <a:lnTo>
                  <a:pt x="3155" y="379"/>
                </a:lnTo>
                <a:lnTo>
                  <a:pt x="3155" y="426"/>
                </a:lnTo>
                <a:close/>
                <a:moveTo>
                  <a:pt x="3079" y="426"/>
                </a:moveTo>
                <a:lnTo>
                  <a:pt x="3029" y="426"/>
                </a:lnTo>
                <a:lnTo>
                  <a:pt x="3029" y="379"/>
                </a:lnTo>
                <a:lnTo>
                  <a:pt x="3079" y="379"/>
                </a:lnTo>
                <a:lnTo>
                  <a:pt x="3079" y="426"/>
                </a:lnTo>
                <a:close/>
                <a:moveTo>
                  <a:pt x="3003" y="426"/>
                </a:moveTo>
                <a:lnTo>
                  <a:pt x="2954" y="426"/>
                </a:lnTo>
                <a:lnTo>
                  <a:pt x="2954" y="379"/>
                </a:lnTo>
                <a:lnTo>
                  <a:pt x="3003" y="379"/>
                </a:lnTo>
                <a:lnTo>
                  <a:pt x="3003" y="426"/>
                </a:lnTo>
                <a:close/>
                <a:moveTo>
                  <a:pt x="2928" y="426"/>
                </a:moveTo>
                <a:lnTo>
                  <a:pt x="2878" y="426"/>
                </a:lnTo>
                <a:lnTo>
                  <a:pt x="2878" y="379"/>
                </a:lnTo>
                <a:lnTo>
                  <a:pt x="2928" y="379"/>
                </a:lnTo>
                <a:lnTo>
                  <a:pt x="2928" y="426"/>
                </a:lnTo>
                <a:close/>
                <a:moveTo>
                  <a:pt x="2852" y="426"/>
                </a:moveTo>
                <a:lnTo>
                  <a:pt x="2802" y="426"/>
                </a:lnTo>
                <a:lnTo>
                  <a:pt x="2802" y="379"/>
                </a:lnTo>
                <a:lnTo>
                  <a:pt x="2852" y="379"/>
                </a:lnTo>
                <a:lnTo>
                  <a:pt x="2852" y="426"/>
                </a:lnTo>
                <a:close/>
                <a:moveTo>
                  <a:pt x="2776" y="426"/>
                </a:moveTo>
                <a:lnTo>
                  <a:pt x="2726" y="426"/>
                </a:lnTo>
                <a:lnTo>
                  <a:pt x="2726" y="379"/>
                </a:lnTo>
                <a:lnTo>
                  <a:pt x="2776" y="379"/>
                </a:lnTo>
                <a:lnTo>
                  <a:pt x="2776" y="426"/>
                </a:lnTo>
                <a:close/>
                <a:moveTo>
                  <a:pt x="2700" y="426"/>
                </a:moveTo>
                <a:lnTo>
                  <a:pt x="2651" y="426"/>
                </a:lnTo>
                <a:lnTo>
                  <a:pt x="2651" y="379"/>
                </a:lnTo>
                <a:lnTo>
                  <a:pt x="2700" y="379"/>
                </a:lnTo>
                <a:lnTo>
                  <a:pt x="2700" y="426"/>
                </a:lnTo>
                <a:close/>
                <a:moveTo>
                  <a:pt x="2622" y="426"/>
                </a:moveTo>
                <a:lnTo>
                  <a:pt x="2575" y="426"/>
                </a:lnTo>
                <a:lnTo>
                  <a:pt x="2575" y="379"/>
                </a:lnTo>
                <a:lnTo>
                  <a:pt x="2622" y="379"/>
                </a:lnTo>
                <a:lnTo>
                  <a:pt x="2622" y="426"/>
                </a:lnTo>
                <a:close/>
                <a:moveTo>
                  <a:pt x="2547" y="426"/>
                </a:moveTo>
                <a:lnTo>
                  <a:pt x="2499" y="426"/>
                </a:lnTo>
                <a:lnTo>
                  <a:pt x="2499" y="379"/>
                </a:lnTo>
                <a:lnTo>
                  <a:pt x="2547" y="379"/>
                </a:lnTo>
                <a:lnTo>
                  <a:pt x="2547" y="426"/>
                </a:lnTo>
                <a:close/>
                <a:moveTo>
                  <a:pt x="2471" y="426"/>
                </a:moveTo>
                <a:lnTo>
                  <a:pt x="2424" y="426"/>
                </a:lnTo>
                <a:lnTo>
                  <a:pt x="2424" y="379"/>
                </a:lnTo>
                <a:lnTo>
                  <a:pt x="2471" y="379"/>
                </a:lnTo>
                <a:lnTo>
                  <a:pt x="2471" y="426"/>
                </a:lnTo>
                <a:close/>
                <a:moveTo>
                  <a:pt x="2395" y="426"/>
                </a:moveTo>
                <a:lnTo>
                  <a:pt x="2348" y="426"/>
                </a:lnTo>
                <a:lnTo>
                  <a:pt x="2348" y="379"/>
                </a:lnTo>
                <a:lnTo>
                  <a:pt x="2395" y="379"/>
                </a:lnTo>
                <a:lnTo>
                  <a:pt x="2395" y="426"/>
                </a:lnTo>
                <a:close/>
                <a:moveTo>
                  <a:pt x="2319" y="426"/>
                </a:moveTo>
                <a:lnTo>
                  <a:pt x="2272" y="426"/>
                </a:lnTo>
                <a:lnTo>
                  <a:pt x="2272" y="379"/>
                </a:lnTo>
                <a:lnTo>
                  <a:pt x="2319" y="379"/>
                </a:lnTo>
                <a:lnTo>
                  <a:pt x="2319" y="426"/>
                </a:lnTo>
                <a:close/>
                <a:moveTo>
                  <a:pt x="2244" y="426"/>
                </a:moveTo>
                <a:lnTo>
                  <a:pt x="2196" y="426"/>
                </a:lnTo>
                <a:lnTo>
                  <a:pt x="2196" y="379"/>
                </a:lnTo>
                <a:lnTo>
                  <a:pt x="2244" y="379"/>
                </a:lnTo>
                <a:lnTo>
                  <a:pt x="2244" y="426"/>
                </a:lnTo>
                <a:close/>
                <a:moveTo>
                  <a:pt x="2168" y="426"/>
                </a:moveTo>
                <a:lnTo>
                  <a:pt x="2121" y="426"/>
                </a:lnTo>
                <a:lnTo>
                  <a:pt x="2121" y="379"/>
                </a:lnTo>
                <a:lnTo>
                  <a:pt x="2168" y="379"/>
                </a:lnTo>
                <a:lnTo>
                  <a:pt x="2168" y="426"/>
                </a:lnTo>
                <a:close/>
                <a:moveTo>
                  <a:pt x="2092" y="426"/>
                </a:moveTo>
                <a:lnTo>
                  <a:pt x="2045" y="426"/>
                </a:lnTo>
                <a:lnTo>
                  <a:pt x="2045" y="379"/>
                </a:lnTo>
                <a:lnTo>
                  <a:pt x="2092" y="379"/>
                </a:lnTo>
                <a:lnTo>
                  <a:pt x="2092" y="426"/>
                </a:lnTo>
                <a:close/>
                <a:moveTo>
                  <a:pt x="2016" y="426"/>
                </a:moveTo>
                <a:lnTo>
                  <a:pt x="1969" y="426"/>
                </a:lnTo>
                <a:lnTo>
                  <a:pt x="1969" y="379"/>
                </a:lnTo>
                <a:lnTo>
                  <a:pt x="2016" y="379"/>
                </a:lnTo>
                <a:lnTo>
                  <a:pt x="2016" y="426"/>
                </a:lnTo>
                <a:close/>
                <a:moveTo>
                  <a:pt x="1941" y="426"/>
                </a:moveTo>
                <a:lnTo>
                  <a:pt x="1893" y="426"/>
                </a:lnTo>
                <a:lnTo>
                  <a:pt x="1893" y="379"/>
                </a:lnTo>
                <a:lnTo>
                  <a:pt x="1941" y="379"/>
                </a:lnTo>
                <a:lnTo>
                  <a:pt x="1941" y="426"/>
                </a:lnTo>
                <a:close/>
                <a:moveTo>
                  <a:pt x="1865" y="426"/>
                </a:moveTo>
                <a:lnTo>
                  <a:pt x="1818" y="426"/>
                </a:lnTo>
                <a:lnTo>
                  <a:pt x="1818" y="379"/>
                </a:lnTo>
                <a:lnTo>
                  <a:pt x="1865" y="379"/>
                </a:lnTo>
                <a:lnTo>
                  <a:pt x="1865" y="426"/>
                </a:lnTo>
                <a:close/>
                <a:moveTo>
                  <a:pt x="1789" y="426"/>
                </a:moveTo>
                <a:lnTo>
                  <a:pt x="1742" y="426"/>
                </a:lnTo>
                <a:lnTo>
                  <a:pt x="1742" y="379"/>
                </a:lnTo>
                <a:lnTo>
                  <a:pt x="1789" y="379"/>
                </a:lnTo>
                <a:lnTo>
                  <a:pt x="1789" y="426"/>
                </a:lnTo>
                <a:close/>
                <a:moveTo>
                  <a:pt x="1486" y="426"/>
                </a:moveTo>
                <a:lnTo>
                  <a:pt x="1439" y="426"/>
                </a:lnTo>
                <a:lnTo>
                  <a:pt x="1439" y="379"/>
                </a:lnTo>
                <a:lnTo>
                  <a:pt x="1486" y="379"/>
                </a:lnTo>
                <a:lnTo>
                  <a:pt x="1486" y="426"/>
                </a:lnTo>
                <a:close/>
                <a:moveTo>
                  <a:pt x="1411" y="426"/>
                </a:moveTo>
                <a:lnTo>
                  <a:pt x="1363" y="426"/>
                </a:lnTo>
                <a:lnTo>
                  <a:pt x="1363" y="379"/>
                </a:lnTo>
                <a:lnTo>
                  <a:pt x="1411" y="379"/>
                </a:lnTo>
                <a:lnTo>
                  <a:pt x="1411" y="426"/>
                </a:lnTo>
                <a:close/>
                <a:moveTo>
                  <a:pt x="1259" y="426"/>
                </a:moveTo>
                <a:lnTo>
                  <a:pt x="1212" y="426"/>
                </a:lnTo>
                <a:lnTo>
                  <a:pt x="1212" y="379"/>
                </a:lnTo>
                <a:lnTo>
                  <a:pt x="1259" y="379"/>
                </a:lnTo>
                <a:lnTo>
                  <a:pt x="1259" y="426"/>
                </a:lnTo>
                <a:close/>
                <a:moveTo>
                  <a:pt x="1184" y="426"/>
                </a:moveTo>
                <a:lnTo>
                  <a:pt x="1136" y="426"/>
                </a:lnTo>
                <a:lnTo>
                  <a:pt x="1136" y="379"/>
                </a:lnTo>
                <a:lnTo>
                  <a:pt x="1184" y="379"/>
                </a:lnTo>
                <a:lnTo>
                  <a:pt x="1184" y="426"/>
                </a:lnTo>
                <a:close/>
                <a:moveTo>
                  <a:pt x="956" y="426"/>
                </a:moveTo>
                <a:lnTo>
                  <a:pt x="909" y="426"/>
                </a:lnTo>
                <a:lnTo>
                  <a:pt x="909" y="379"/>
                </a:lnTo>
                <a:lnTo>
                  <a:pt x="956" y="379"/>
                </a:lnTo>
                <a:lnTo>
                  <a:pt x="956" y="426"/>
                </a:lnTo>
                <a:close/>
                <a:moveTo>
                  <a:pt x="881" y="426"/>
                </a:moveTo>
                <a:lnTo>
                  <a:pt x="833" y="426"/>
                </a:lnTo>
                <a:lnTo>
                  <a:pt x="833" y="379"/>
                </a:lnTo>
                <a:lnTo>
                  <a:pt x="881" y="379"/>
                </a:lnTo>
                <a:lnTo>
                  <a:pt x="881" y="426"/>
                </a:lnTo>
                <a:close/>
                <a:moveTo>
                  <a:pt x="805" y="426"/>
                </a:moveTo>
                <a:lnTo>
                  <a:pt x="758" y="426"/>
                </a:lnTo>
                <a:lnTo>
                  <a:pt x="758" y="379"/>
                </a:lnTo>
                <a:lnTo>
                  <a:pt x="805" y="379"/>
                </a:lnTo>
                <a:lnTo>
                  <a:pt x="805" y="426"/>
                </a:lnTo>
                <a:close/>
                <a:moveTo>
                  <a:pt x="729" y="426"/>
                </a:moveTo>
                <a:lnTo>
                  <a:pt x="682" y="426"/>
                </a:lnTo>
                <a:lnTo>
                  <a:pt x="682" y="379"/>
                </a:lnTo>
                <a:lnTo>
                  <a:pt x="729" y="379"/>
                </a:lnTo>
                <a:lnTo>
                  <a:pt x="729" y="426"/>
                </a:lnTo>
                <a:close/>
                <a:moveTo>
                  <a:pt x="653" y="426"/>
                </a:moveTo>
                <a:lnTo>
                  <a:pt x="606" y="426"/>
                </a:lnTo>
                <a:lnTo>
                  <a:pt x="606" y="379"/>
                </a:lnTo>
                <a:lnTo>
                  <a:pt x="653" y="379"/>
                </a:lnTo>
                <a:lnTo>
                  <a:pt x="653" y="426"/>
                </a:lnTo>
                <a:close/>
                <a:moveTo>
                  <a:pt x="578" y="426"/>
                </a:moveTo>
                <a:lnTo>
                  <a:pt x="530" y="426"/>
                </a:lnTo>
                <a:lnTo>
                  <a:pt x="530" y="379"/>
                </a:lnTo>
                <a:lnTo>
                  <a:pt x="578" y="379"/>
                </a:lnTo>
                <a:lnTo>
                  <a:pt x="578" y="426"/>
                </a:lnTo>
                <a:close/>
                <a:moveTo>
                  <a:pt x="502" y="426"/>
                </a:moveTo>
                <a:lnTo>
                  <a:pt x="455" y="426"/>
                </a:lnTo>
                <a:lnTo>
                  <a:pt x="455" y="379"/>
                </a:lnTo>
                <a:lnTo>
                  <a:pt x="502" y="379"/>
                </a:lnTo>
                <a:lnTo>
                  <a:pt x="502" y="426"/>
                </a:lnTo>
                <a:close/>
                <a:moveTo>
                  <a:pt x="426" y="426"/>
                </a:moveTo>
                <a:lnTo>
                  <a:pt x="379" y="426"/>
                </a:lnTo>
                <a:lnTo>
                  <a:pt x="379" y="379"/>
                </a:lnTo>
                <a:lnTo>
                  <a:pt x="426" y="379"/>
                </a:lnTo>
                <a:lnTo>
                  <a:pt x="426" y="426"/>
                </a:lnTo>
                <a:close/>
                <a:moveTo>
                  <a:pt x="351" y="426"/>
                </a:moveTo>
                <a:lnTo>
                  <a:pt x="303" y="426"/>
                </a:lnTo>
                <a:lnTo>
                  <a:pt x="303" y="379"/>
                </a:lnTo>
                <a:lnTo>
                  <a:pt x="351" y="379"/>
                </a:lnTo>
                <a:lnTo>
                  <a:pt x="351" y="426"/>
                </a:lnTo>
                <a:close/>
                <a:moveTo>
                  <a:pt x="275" y="426"/>
                </a:moveTo>
                <a:lnTo>
                  <a:pt x="227" y="426"/>
                </a:lnTo>
                <a:lnTo>
                  <a:pt x="227" y="379"/>
                </a:lnTo>
                <a:lnTo>
                  <a:pt x="275" y="379"/>
                </a:lnTo>
                <a:lnTo>
                  <a:pt x="275" y="426"/>
                </a:lnTo>
                <a:close/>
                <a:moveTo>
                  <a:pt x="199" y="426"/>
                </a:moveTo>
                <a:lnTo>
                  <a:pt x="152" y="426"/>
                </a:lnTo>
                <a:lnTo>
                  <a:pt x="152" y="379"/>
                </a:lnTo>
                <a:lnTo>
                  <a:pt x="199" y="379"/>
                </a:lnTo>
                <a:lnTo>
                  <a:pt x="199" y="426"/>
                </a:lnTo>
                <a:close/>
                <a:moveTo>
                  <a:pt x="123" y="426"/>
                </a:moveTo>
                <a:lnTo>
                  <a:pt x="76" y="426"/>
                </a:lnTo>
                <a:lnTo>
                  <a:pt x="76" y="379"/>
                </a:lnTo>
                <a:lnTo>
                  <a:pt x="123" y="379"/>
                </a:lnTo>
                <a:lnTo>
                  <a:pt x="123" y="426"/>
                </a:lnTo>
                <a:close/>
                <a:moveTo>
                  <a:pt x="48" y="426"/>
                </a:moveTo>
                <a:lnTo>
                  <a:pt x="0" y="426"/>
                </a:lnTo>
                <a:lnTo>
                  <a:pt x="0" y="379"/>
                </a:lnTo>
                <a:lnTo>
                  <a:pt x="48" y="379"/>
                </a:lnTo>
                <a:lnTo>
                  <a:pt x="48" y="426"/>
                </a:lnTo>
                <a:close/>
                <a:moveTo>
                  <a:pt x="3382" y="351"/>
                </a:moveTo>
                <a:lnTo>
                  <a:pt x="3332" y="351"/>
                </a:lnTo>
                <a:lnTo>
                  <a:pt x="3332" y="303"/>
                </a:lnTo>
                <a:lnTo>
                  <a:pt x="3382" y="303"/>
                </a:lnTo>
                <a:lnTo>
                  <a:pt x="3382" y="351"/>
                </a:lnTo>
                <a:close/>
                <a:moveTo>
                  <a:pt x="3306" y="351"/>
                </a:moveTo>
                <a:lnTo>
                  <a:pt x="3257" y="351"/>
                </a:lnTo>
                <a:lnTo>
                  <a:pt x="3257" y="303"/>
                </a:lnTo>
                <a:lnTo>
                  <a:pt x="3306" y="303"/>
                </a:lnTo>
                <a:lnTo>
                  <a:pt x="3306" y="351"/>
                </a:lnTo>
                <a:close/>
                <a:moveTo>
                  <a:pt x="3230" y="351"/>
                </a:moveTo>
                <a:lnTo>
                  <a:pt x="3181" y="351"/>
                </a:lnTo>
                <a:lnTo>
                  <a:pt x="3181" y="303"/>
                </a:lnTo>
                <a:lnTo>
                  <a:pt x="3230" y="303"/>
                </a:lnTo>
                <a:lnTo>
                  <a:pt x="3230" y="351"/>
                </a:lnTo>
                <a:close/>
                <a:moveTo>
                  <a:pt x="3155" y="351"/>
                </a:moveTo>
                <a:lnTo>
                  <a:pt x="3105" y="351"/>
                </a:lnTo>
                <a:lnTo>
                  <a:pt x="3105" y="303"/>
                </a:lnTo>
                <a:lnTo>
                  <a:pt x="3155" y="303"/>
                </a:lnTo>
                <a:lnTo>
                  <a:pt x="3155" y="351"/>
                </a:lnTo>
                <a:close/>
                <a:moveTo>
                  <a:pt x="3079" y="351"/>
                </a:moveTo>
                <a:lnTo>
                  <a:pt x="3029" y="351"/>
                </a:lnTo>
                <a:lnTo>
                  <a:pt x="3029" y="303"/>
                </a:lnTo>
                <a:lnTo>
                  <a:pt x="3079" y="303"/>
                </a:lnTo>
                <a:lnTo>
                  <a:pt x="3079" y="351"/>
                </a:lnTo>
                <a:close/>
                <a:moveTo>
                  <a:pt x="3003" y="351"/>
                </a:moveTo>
                <a:lnTo>
                  <a:pt x="2954" y="351"/>
                </a:lnTo>
                <a:lnTo>
                  <a:pt x="2954" y="303"/>
                </a:lnTo>
                <a:lnTo>
                  <a:pt x="3003" y="303"/>
                </a:lnTo>
                <a:lnTo>
                  <a:pt x="3003" y="351"/>
                </a:lnTo>
                <a:close/>
                <a:moveTo>
                  <a:pt x="2928" y="351"/>
                </a:moveTo>
                <a:lnTo>
                  <a:pt x="2878" y="351"/>
                </a:lnTo>
                <a:lnTo>
                  <a:pt x="2878" y="303"/>
                </a:lnTo>
                <a:lnTo>
                  <a:pt x="2928" y="303"/>
                </a:lnTo>
                <a:lnTo>
                  <a:pt x="2928" y="351"/>
                </a:lnTo>
                <a:close/>
                <a:moveTo>
                  <a:pt x="2852" y="351"/>
                </a:moveTo>
                <a:lnTo>
                  <a:pt x="2802" y="351"/>
                </a:lnTo>
                <a:lnTo>
                  <a:pt x="2802" y="303"/>
                </a:lnTo>
                <a:lnTo>
                  <a:pt x="2852" y="303"/>
                </a:lnTo>
                <a:lnTo>
                  <a:pt x="2852" y="351"/>
                </a:lnTo>
                <a:close/>
                <a:moveTo>
                  <a:pt x="2776" y="351"/>
                </a:moveTo>
                <a:lnTo>
                  <a:pt x="2726" y="351"/>
                </a:lnTo>
                <a:lnTo>
                  <a:pt x="2726" y="303"/>
                </a:lnTo>
                <a:lnTo>
                  <a:pt x="2776" y="303"/>
                </a:lnTo>
                <a:lnTo>
                  <a:pt x="2776" y="351"/>
                </a:lnTo>
                <a:close/>
                <a:moveTo>
                  <a:pt x="2700" y="351"/>
                </a:moveTo>
                <a:lnTo>
                  <a:pt x="2651" y="351"/>
                </a:lnTo>
                <a:lnTo>
                  <a:pt x="2651" y="303"/>
                </a:lnTo>
                <a:lnTo>
                  <a:pt x="2700" y="303"/>
                </a:lnTo>
                <a:lnTo>
                  <a:pt x="2700" y="351"/>
                </a:lnTo>
                <a:close/>
                <a:moveTo>
                  <a:pt x="2622" y="351"/>
                </a:moveTo>
                <a:lnTo>
                  <a:pt x="2575" y="351"/>
                </a:lnTo>
                <a:lnTo>
                  <a:pt x="2575" y="303"/>
                </a:lnTo>
                <a:lnTo>
                  <a:pt x="2622" y="303"/>
                </a:lnTo>
                <a:lnTo>
                  <a:pt x="2622" y="351"/>
                </a:lnTo>
                <a:close/>
                <a:moveTo>
                  <a:pt x="2547" y="351"/>
                </a:moveTo>
                <a:lnTo>
                  <a:pt x="2499" y="351"/>
                </a:lnTo>
                <a:lnTo>
                  <a:pt x="2499" y="303"/>
                </a:lnTo>
                <a:lnTo>
                  <a:pt x="2547" y="303"/>
                </a:lnTo>
                <a:lnTo>
                  <a:pt x="2547" y="351"/>
                </a:lnTo>
                <a:close/>
                <a:moveTo>
                  <a:pt x="2471" y="351"/>
                </a:moveTo>
                <a:lnTo>
                  <a:pt x="2424" y="351"/>
                </a:lnTo>
                <a:lnTo>
                  <a:pt x="2424" y="303"/>
                </a:lnTo>
                <a:lnTo>
                  <a:pt x="2471" y="303"/>
                </a:lnTo>
                <a:lnTo>
                  <a:pt x="2471" y="351"/>
                </a:lnTo>
                <a:close/>
                <a:moveTo>
                  <a:pt x="2395" y="351"/>
                </a:moveTo>
                <a:lnTo>
                  <a:pt x="2348" y="351"/>
                </a:lnTo>
                <a:lnTo>
                  <a:pt x="2348" y="303"/>
                </a:lnTo>
                <a:lnTo>
                  <a:pt x="2395" y="303"/>
                </a:lnTo>
                <a:lnTo>
                  <a:pt x="2395" y="351"/>
                </a:lnTo>
                <a:close/>
                <a:moveTo>
                  <a:pt x="2319" y="351"/>
                </a:moveTo>
                <a:lnTo>
                  <a:pt x="2272" y="351"/>
                </a:lnTo>
                <a:lnTo>
                  <a:pt x="2272" y="303"/>
                </a:lnTo>
                <a:lnTo>
                  <a:pt x="2319" y="303"/>
                </a:lnTo>
                <a:lnTo>
                  <a:pt x="2319" y="351"/>
                </a:lnTo>
                <a:close/>
                <a:moveTo>
                  <a:pt x="2244" y="351"/>
                </a:moveTo>
                <a:lnTo>
                  <a:pt x="2196" y="351"/>
                </a:lnTo>
                <a:lnTo>
                  <a:pt x="2196" y="303"/>
                </a:lnTo>
                <a:lnTo>
                  <a:pt x="2244" y="303"/>
                </a:lnTo>
                <a:lnTo>
                  <a:pt x="2244" y="351"/>
                </a:lnTo>
                <a:close/>
                <a:moveTo>
                  <a:pt x="2168" y="351"/>
                </a:moveTo>
                <a:lnTo>
                  <a:pt x="2121" y="351"/>
                </a:lnTo>
                <a:lnTo>
                  <a:pt x="2121" y="303"/>
                </a:lnTo>
                <a:lnTo>
                  <a:pt x="2168" y="303"/>
                </a:lnTo>
                <a:lnTo>
                  <a:pt x="2168" y="351"/>
                </a:lnTo>
                <a:close/>
                <a:moveTo>
                  <a:pt x="2016" y="351"/>
                </a:moveTo>
                <a:lnTo>
                  <a:pt x="1969" y="351"/>
                </a:lnTo>
                <a:lnTo>
                  <a:pt x="1969" y="303"/>
                </a:lnTo>
                <a:lnTo>
                  <a:pt x="2016" y="303"/>
                </a:lnTo>
                <a:lnTo>
                  <a:pt x="2016" y="351"/>
                </a:lnTo>
                <a:close/>
                <a:moveTo>
                  <a:pt x="1941" y="351"/>
                </a:moveTo>
                <a:lnTo>
                  <a:pt x="1893" y="351"/>
                </a:lnTo>
                <a:lnTo>
                  <a:pt x="1893" y="303"/>
                </a:lnTo>
                <a:lnTo>
                  <a:pt x="1941" y="303"/>
                </a:lnTo>
                <a:lnTo>
                  <a:pt x="1941" y="351"/>
                </a:lnTo>
                <a:close/>
                <a:moveTo>
                  <a:pt x="1865" y="351"/>
                </a:moveTo>
                <a:lnTo>
                  <a:pt x="1818" y="351"/>
                </a:lnTo>
                <a:lnTo>
                  <a:pt x="1818" y="303"/>
                </a:lnTo>
                <a:lnTo>
                  <a:pt x="1865" y="303"/>
                </a:lnTo>
                <a:lnTo>
                  <a:pt x="1865" y="351"/>
                </a:lnTo>
                <a:close/>
                <a:moveTo>
                  <a:pt x="1335" y="351"/>
                </a:moveTo>
                <a:lnTo>
                  <a:pt x="1288" y="351"/>
                </a:lnTo>
                <a:lnTo>
                  <a:pt x="1288" y="303"/>
                </a:lnTo>
                <a:lnTo>
                  <a:pt x="1335" y="303"/>
                </a:lnTo>
                <a:lnTo>
                  <a:pt x="1335" y="351"/>
                </a:lnTo>
                <a:close/>
                <a:moveTo>
                  <a:pt x="1259" y="351"/>
                </a:moveTo>
                <a:lnTo>
                  <a:pt x="1212" y="351"/>
                </a:lnTo>
                <a:lnTo>
                  <a:pt x="1212" y="303"/>
                </a:lnTo>
                <a:lnTo>
                  <a:pt x="1259" y="303"/>
                </a:lnTo>
                <a:lnTo>
                  <a:pt x="1259" y="351"/>
                </a:lnTo>
                <a:close/>
                <a:moveTo>
                  <a:pt x="1184" y="351"/>
                </a:moveTo>
                <a:lnTo>
                  <a:pt x="1136" y="351"/>
                </a:lnTo>
                <a:lnTo>
                  <a:pt x="1136" y="303"/>
                </a:lnTo>
                <a:lnTo>
                  <a:pt x="1184" y="303"/>
                </a:lnTo>
                <a:lnTo>
                  <a:pt x="1184" y="351"/>
                </a:lnTo>
                <a:close/>
                <a:moveTo>
                  <a:pt x="1032" y="351"/>
                </a:moveTo>
                <a:lnTo>
                  <a:pt x="985" y="351"/>
                </a:lnTo>
                <a:lnTo>
                  <a:pt x="985" y="303"/>
                </a:lnTo>
                <a:lnTo>
                  <a:pt x="1032" y="303"/>
                </a:lnTo>
                <a:lnTo>
                  <a:pt x="1032" y="351"/>
                </a:lnTo>
                <a:close/>
                <a:moveTo>
                  <a:pt x="956" y="351"/>
                </a:moveTo>
                <a:lnTo>
                  <a:pt x="909" y="351"/>
                </a:lnTo>
                <a:lnTo>
                  <a:pt x="909" y="303"/>
                </a:lnTo>
                <a:lnTo>
                  <a:pt x="956" y="303"/>
                </a:lnTo>
                <a:lnTo>
                  <a:pt x="956" y="351"/>
                </a:lnTo>
                <a:close/>
                <a:moveTo>
                  <a:pt x="805" y="351"/>
                </a:moveTo>
                <a:lnTo>
                  <a:pt x="758" y="351"/>
                </a:lnTo>
                <a:lnTo>
                  <a:pt x="758" y="303"/>
                </a:lnTo>
                <a:lnTo>
                  <a:pt x="805" y="303"/>
                </a:lnTo>
                <a:lnTo>
                  <a:pt x="805" y="351"/>
                </a:lnTo>
                <a:close/>
                <a:moveTo>
                  <a:pt x="729" y="351"/>
                </a:moveTo>
                <a:lnTo>
                  <a:pt x="682" y="351"/>
                </a:lnTo>
                <a:lnTo>
                  <a:pt x="682" y="303"/>
                </a:lnTo>
                <a:lnTo>
                  <a:pt x="729" y="303"/>
                </a:lnTo>
                <a:lnTo>
                  <a:pt x="729" y="351"/>
                </a:lnTo>
                <a:close/>
                <a:moveTo>
                  <a:pt x="653" y="351"/>
                </a:moveTo>
                <a:lnTo>
                  <a:pt x="606" y="351"/>
                </a:lnTo>
                <a:lnTo>
                  <a:pt x="606" y="303"/>
                </a:lnTo>
                <a:lnTo>
                  <a:pt x="653" y="303"/>
                </a:lnTo>
                <a:lnTo>
                  <a:pt x="653" y="351"/>
                </a:lnTo>
                <a:close/>
                <a:moveTo>
                  <a:pt x="578" y="351"/>
                </a:moveTo>
                <a:lnTo>
                  <a:pt x="530" y="351"/>
                </a:lnTo>
                <a:lnTo>
                  <a:pt x="530" y="303"/>
                </a:lnTo>
                <a:lnTo>
                  <a:pt x="578" y="303"/>
                </a:lnTo>
                <a:lnTo>
                  <a:pt x="578" y="351"/>
                </a:lnTo>
                <a:close/>
                <a:moveTo>
                  <a:pt x="502" y="351"/>
                </a:moveTo>
                <a:lnTo>
                  <a:pt x="455" y="351"/>
                </a:lnTo>
                <a:lnTo>
                  <a:pt x="455" y="303"/>
                </a:lnTo>
                <a:lnTo>
                  <a:pt x="502" y="303"/>
                </a:lnTo>
                <a:lnTo>
                  <a:pt x="502" y="351"/>
                </a:lnTo>
                <a:close/>
                <a:moveTo>
                  <a:pt x="426" y="351"/>
                </a:moveTo>
                <a:lnTo>
                  <a:pt x="379" y="351"/>
                </a:lnTo>
                <a:lnTo>
                  <a:pt x="379" y="303"/>
                </a:lnTo>
                <a:lnTo>
                  <a:pt x="426" y="303"/>
                </a:lnTo>
                <a:lnTo>
                  <a:pt x="426" y="351"/>
                </a:lnTo>
                <a:close/>
                <a:moveTo>
                  <a:pt x="351" y="351"/>
                </a:moveTo>
                <a:lnTo>
                  <a:pt x="303" y="351"/>
                </a:lnTo>
                <a:lnTo>
                  <a:pt x="303" y="303"/>
                </a:lnTo>
                <a:lnTo>
                  <a:pt x="351" y="303"/>
                </a:lnTo>
                <a:lnTo>
                  <a:pt x="351" y="351"/>
                </a:lnTo>
                <a:close/>
                <a:moveTo>
                  <a:pt x="275" y="351"/>
                </a:moveTo>
                <a:lnTo>
                  <a:pt x="227" y="351"/>
                </a:lnTo>
                <a:lnTo>
                  <a:pt x="227" y="303"/>
                </a:lnTo>
                <a:lnTo>
                  <a:pt x="275" y="303"/>
                </a:lnTo>
                <a:lnTo>
                  <a:pt x="275" y="351"/>
                </a:lnTo>
                <a:close/>
                <a:moveTo>
                  <a:pt x="199" y="351"/>
                </a:moveTo>
                <a:lnTo>
                  <a:pt x="152" y="351"/>
                </a:lnTo>
                <a:lnTo>
                  <a:pt x="152" y="303"/>
                </a:lnTo>
                <a:lnTo>
                  <a:pt x="199" y="303"/>
                </a:lnTo>
                <a:lnTo>
                  <a:pt x="199" y="351"/>
                </a:lnTo>
                <a:close/>
                <a:moveTo>
                  <a:pt x="123" y="351"/>
                </a:moveTo>
                <a:lnTo>
                  <a:pt x="76" y="351"/>
                </a:lnTo>
                <a:lnTo>
                  <a:pt x="76" y="303"/>
                </a:lnTo>
                <a:lnTo>
                  <a:pt x="123" y="303"/>
                </a:lnTo>
                <a:lnTo>
                  <a:pt x="123" y="351"/>
                </a:lnTo>
                <a:close/>
                <a:moveTo>
                  <a:pt x="48" y="351"/>
                </a:moveTo>
                <a:lnTo>
                  <a:pt x="0" y="351"/>
                </a:lnTo>
                <a:lnTo>
                  <a:pt x="0" y="303"/>
                </a:lnTo>
                <a:lnTo>
                  <a:pt x="48" y="303"/>
                </a:lnTo>
                <a:lnTo>
                  <a:pt x="48" y="351"/>
                </a:lnTo>
                <a:close/>
                <a:moveTo>
                  <a:pt x="3079" y="275"/>
                </a:moveTo>
                <a:lnTo>
                  <a:pt x="3029" y="275"/>
                </a:lnTo>
                <a:lnTo>
                  <a:pt x="3029" y="228"/>
                </a:lnTo>
                <a:lnTo>
                  <a:pt x="3079" y="228"/>
                </a:lnTo>
                <a:lnTo>
                  <a:pt x="3079" y="275"/>
                </a:lnTo>
                <a:close/>
                <a:moveTo>
                  <a:pt x="3003" y="275"/>
                </a:moveTo>
                <a:lnTo>
                  <a:pt x="2954" y="275"/>
                </a:lnTo>
                <a:lnTo>
                  <a:pt x="2954" y="228"/>
                </a:lnTo>
                <a:lnTo>
                  <a:pt x="3003" y="228"/>
                </a:lnTo>
                <a:lnTo>
                  <a:pt x="3003" y="275"/>
                </a:lnTo>
                <a:close/>
                <a:moveTo>
                  <a:pt x="2852" y="275"/>
                </a:moveTo>
                <a:lnTo>
                  <a:pt x="2802" y="275"/>
                </a:lnTo>
                <a:lnTo>
                  <a:pt x="2802" y="228"/>
                </a:lnTo>
                <a:lnTo>
                  <a:pt x="2852" y="228"/>
                </a:lnTo>
                <a:lnTo>
                  <a:pt x="2852" y="275"/>
                </a:lnTo>
                <a:close/>
                <a:moveTo>
                  <a:pt x="2776" y="275"/>
                </a:moveTo>
                <a:lnTo>
                  <a:pt x="2726" y="275"/>
                </a:lnTo>
                <a:lnTo>
                  <a:pt x="2726" y="228"/>
                </a:lnTo>
                <a:lnTo>
                  <a:pt x="2776" y="228"/>
                </a:lnTo>
                <a:lnTo>
                  <a:pt x="2776" y="275"/>
                </a:lnTo>
                <a:close/>
                <a:moveTo>
                  <a:pt x="2700" y="275"/>
                </a:moveTo>
                <a:lnTo>
                  <a:pt x="2651" y="275"/>
                </a:lnTo>
                <a:lnTo>
                  <a:pt x="2651" y="228"/>
                </a:lnTo>
                <a:lnTo>
                  <a:pt x="2700" y="228"/>
                </a:lnTo>
                <a:lnTo>
                  <a:pt x="2700" y="275"/>
                </a:lnTo>
                <a:close/>
                <a:moveTo>
                  <a:pt x="2622" y="275"/>
                </a:moveTo>
                <a:lnTo>
                  <a:pt x="2575" y="275"/>
                </a:lnTo>
                <a:lnTo>
                  <a:pt x="2575" y="228"/>
                </a:lnTo>
                <a:lnTo>
                  <a:pt x="2622" y="228"/>
                </a:lnTo>
                <a:lnTo>
                  <a:pt x="2622" y="275"/>
                </a:lnTo>
                <a:close/>
                <a:moveTo>
                  <a:pt x="2547" y="275"/>
                </a:moveTo>
                <a:lnTo>
                  <a:pt x="2499" y="275"/>
                </a:lnTo>
                <a:lnTo>
                  <a:pt x="2499" y="228"/>
                </a:lnTo>
                <a:lnTo>
                  <a:pt x="2547" y="228"/>
                </a:lnTo>
                <a:lnTo>
                  <a:pt x="2547" y="275"/>
                </a:lnTo>
                <a:close/>
                <a:moveTo>
                  <a:pt x="2471" y="275"/>
                </a:moveTo>
                <a:lnTo>
                  <a:pt x="2424" y="275"/>
                </a:lnTo>
                <a:lnTo>
                  <a:pt x="2424" y="228"/>
                </a:lnTo>
                <a:lnTo>
                  <a:pt x="2471" y="228"/>
                </a:lnTo>
                <a:lnTo>
                  <a:pt x="2471" y="275"/>
                </a:lnTo>
                <a:close/>
                <a:moveTo>
                  <a:pt x="2395" y="275"/>
                </a:moveTo>
                <a:lnTo>
                  <a:pt x="2348" y="275"/>
                </a:lnTo>
                <a:lnTo>
                  <a:pt x="2348" y="228"/>
                </a:lnTo>
                <a:lnTo>
                  <a:pt x="2395" y="228"/>
                </a:lnTo>
                <a:lnTo>
                  <a:pt x="2395" y="275"/>
                </a:lnTo>
                <a:close/>
                <a:moveTo>
                  <a:pt x="2319" y="275"/>
                </a:moveTo>
                <a:lnTo>
                  <a:pt x="2272" y="275"/>
                </a:lnTo>
                <a:lnTo>
                  <a:pt x="2272" y="228"/>
                </a:lnTo>
                <a:lnTo>
                  <a:pt x="2319" y="228"/>
                </a:lnTo>
                <a:lnTo>
                  <a:pt x="2319" y="275"/>
                </a:lnTo>
                <a:close/>
                <a:moveTo>
                  <a:pt x="2168" y="275"/>
                </a:moveTo>
                <a:lnTo>
                  <a:pt x="2121" y="275"/>
                </a:lnTo>
                <a:lnTo>
                  <a:pt x="2121" y="228"/>
                </a:lnTo>
                <a:lnTo>
                  <a:pt x="2168" y="228"/>
                </a:lnTo>
                <a:lnTo>
                  <a:pt x="2168" y="275"/>
                </a:lnTo>
                <a:close/>
                <a:moveTo>
                  <a:pt x="1411" y="275"/>
                </a:moveTo>
                <a:lnTo>
                  <a:pt x="1363" y="275"/>
                </a:lnTo>
                <a:lnTo>
                  <a:pt x="1363" y="228"/>
                </a:lnTo>
                <a:lnTo>
                  <a:pt x="1411" y="228"/>
                </a:lnTo>
                <a:lnTo>
                  <a:pt x="1411" y="275"/>
                </a:lnTo>
                <a:close/>
                <a:moveTo>
                  <a:pt x="1335" y="275"/>
                </a:moveTo>
                <a:lnTo>
                  <a:pt x="1288" y="275"/>
                </a:lnTo>
                <a:lnTo>
                  <a:pt x="1288" y="228"/>
                </a:lnTo>
                <a:lnTo>
                  <a:pt x="1335" y="228"/>
                </a:lnTo>
                <a:lnTo>
                  <a:pt x="1335" y="275"/>
                </a:lnTo>
                <a:close/>
                <a:moveTo>
                  <a:pt x="1259" y="275"/>
                </a:moveTo>
                <a:lnTo>
                  <a:pt x="1212" y="275"/>
                </a:lnTo>
                <a:lnTo>
                  <a:pt x="1212" y="228"/>
                </a:lnTo>
                <a:lnTo>
                  <a:pt x="1259" y="228"/>
                </a:lnTo>
                <a:lnTo>
                  <a:pt x="1259" y="275"/>
                </a:lnTo>
                <a:close/>
                <a:moveTo>
                  <a:pt x="1184" y="275"/>
                </a:moveTo>
                <a:lnTo>
                  <a:pt x="1136" y="275"/>
                </a:lnTo>
                <a:lnTo>
                  <a:pt x="1136" y="228"/>
                </a:lnTo>
                <a:lnTo>
                  <a:pt x="1184" y="228"/>
                </a:lnTo>
                <a:lnTo>
                  <a:pt x="1184" y="275"/>
                </a:lnTo>
                <a:close/>
                <a:moveTo>
                  <a:pt x="1108" y="275"/>
                </a:moveTo>
                <a:lnTo>
                  <a:pt x="1060" y="275"/>
                </a:lnTo>
                <a:lnTo>
                  <a:pt x="1060" y="228"/>
                </a:lnTo>
                <a:lnTo>
                  <a:pt x="1108" y="228"/>
                </a:lnTo>
                <a:lnTo>
                  <a:pt x="1108" y="275"/>
                </a:lnTo>
                <a:close/>
                <a:moveTo>
                  <a:pt x="881" y="275"/>
                </a:moveTo>
                <a:lnTo>
                  <a:pt x="833" y="275"/>
                </a:lnTo>
                <a:lnTo>
                  <a:pt x="833" y="228"/>
                </a:lnTo>
                <a:lnTo>
                  <a:pt x="881" y="228"/>
                </a:lnTo>
                <a:lnTo>
                  <a:pt x="881" y="275"/>
                </a:lnTo>
                <a:close/>
                <a:moveTo>
                  <a:pt x="805" y="275"/>
                </a:moveTo>
                <a:lnTo>
                  <a:pt x="758" y="275"/>
                </a:lnTo>
                <a:lnTo>
                  <a:pt x="758" y="228"/>
                </a:lnTo>
                <a:lnTo>
                  <a:pt x="805" y="228"/>
                </a:lnTo>
                <a:lnTo>
                  <a:pt x="805" y="275"/>
                </a:lnTo>
                <a:close/>
                <a:moveTo>
                  <a:pt x="729" y="275"/>
                </a:moveTo>
                <a:lnTo>
                  <a:pt x="682" y="275"/>
                </a:lnTo>
                <a:lnTo>
                  <a:pt x="682" y="228"/>
                </a:lnTo>
                <a:lnTo>
                  <a:pt x="729" y="228"/>
                </a:lnTo>
                <a:lnTo>
                  <a:pt x="729" y="275"/>
                </a:lnTo>
                <a:close/>
                <a:moveTo>
                  <a:pt x="578" y="275"/>
                </a:moveTo>
                <a:lnTo>
                  <a:pt x="530" y="275"/>
                </a:lnTo>
                <a:lnTo>
                  <a:pt x="530" y="228"/>
                </a:lnTo>
                <a:lnTo>
                  <a:pt x="578" y="228"/>
                </a:lnTo>
                <a:lnTo>
                  <a:pt x="578" y="275"/>
                </a:lnTo>
                <a:close/>
                <a:moveTo>
                  <a:pt x="502" y="275"/>
                </a:moveTo>
                <a:lnTo>
                  <a:pt x="455" y="275"/>
                </a:lnTo>
                <a:lnTo>
                  <a:pt x="455" y="228"/>
                </a:lnTo>
                <a:lnTo>
                  <a:pt x="502" y="228"/>
                </a:lnTo>
                <a:lnTo>
                  <a:pt x="502" y="275"/>
                </a:lnTo>
                <a:close/>
                <a:moveTo>
                  <a:pt x="426" y="275"/>
                </a:moveTo>
                <a:lnTo>
                  <a:pt x="379" y="275"/>
                </a:lnTo>
                <a:lnTo>
                  <a:pt x="379" y="228"/>
                </a:lnTo>
                <a:lnTo>
                  <a:pt x="426" y="228"/>
                </a:lnTo>
                <a:lnTo>
                  <a:pt x="426" y="275"/>
                </a:lnTo>
                <a:close/>
                <a:moveTo>
                  <a:pt x="123" y="275"/>
                </a:moveTo>
                <a:lnTo>
                  <a:pt x="76" y="275"/>
                </a:lnTo>
                <a:lnTo>
                  <a:pt x="76" y="228"/>
                </a:lnTo>
                <a:lnTo>
                  <a:pt x="123" y="228"/>
                </a:lnTo>
                <a:lnTo>
                  <a:pt x="123" y="275"/>
                </a:lnTo>
                <a:close/>
                <a:moveTo>
                  <a:pt x="3003" y="199"/>
                </a:moveTo>
                <a:lnTo>
                  <a:pt x="2954" y="199"/>
                </a:lnTo>
                <a:lnTo>
                  <a:pt x="2954" y="152"/>
                </a:lnTo>
                <a:lnTo>
                  <a:pt x="3003" y="152"/>
                </a:lnTo>
                <a:lnTo>
                  <a:pt x="3003" y="199"/>
                </a:lnTo>
                <a:close/>
                <a:moveTo>
                  <a:pt x="2700" y="199"/>
                </a:moveTo>
                <a:lnTo>
                  <a:pt x="2651" y="199"/>
                </a:lnTo>
                <a:lnTo>
                  <a:pt x="2651" y="152"/>
                </a:lnTo>
                <a:lnTo>
                  <a:pt x="2700" y="152"/>
                </a:lnTo>
                <a:lnTo>
                  <a:pt x="2700" y="199"/>
                </a:lnTo>
                <a:close/>
                <a:moveTo>
                  <a:pt x="2622" y="199"/>
                </a:moveTo>
                <a:lnTo>
                  <a:pt x="2575" y="199"/>
                </a:lnTo>
                <a:lnTo>
                  <a:pt x="2575" y="152"/>
                </a:lnTo>
                <a:lnTo>
                  <a:pt x="2622" y="152"/>
                </a:lnTo>
                <a:lnTo>
                  <a:pt x="2622" y="199"/>
                </a:lnTo>
                <a:close/>
                <a:moveTo>
                  <a:pt x="2547" y="199"/>
                </a:moveTo>
                <a:lnTo>
                  <a:pt x="2499" y="199"/>
                </a:lnTo>
                <a:lnTo>
                  <a:pt x="2499" y="152"/>
                </a:lnTo>
                <a:lnTo>
                  <a:pt x="2547" y="152"/>
                </a:lnTo>
                <a:lnTo>
                  <a:pt x="2547" y="199"/>
                </a:lnTo>
                <a:close/>
                <a:moveTo>
                  <a:pt x="2244" y="199"/>
                </a:moveTo>
                <a:lnTo>
                  <a:pt x="2196" y="199"/>
                </a:lnTo>
                <a:lnTo>
                  <a:pt x="2196" y="152"/>
                </a:lnTo>
                <a:lnTo>
                  <a:pt x="2244" y="152"/>
                </a:lnTo>
                <a:lnTo>
                  <a:pt x="2244" y="199"/>
                </a:lnTo>
                <a:close/>
                <a:moveTo>
                  <a:pt x="1865" y="199"/>
                </a:moveTo>
                <a:lnTo>
                  <a:pt x="1818" y="199"/>
                </a:lnTo>
                <a:lnTo>
                  <a:pt x="1818" y="152"/>
                </a:lnTo>
                <a:lnTo>
                  <a:pt x="1865" y="152"/>
                </a:lnTo>
                <a:lnTo>
                  <a:pt x="1865" y="199"/>
                </a:lnTo>
                <a:close/>
                <a:moveTo>
                  <a:pt x="1411" y="199"/>
                </a:moveTo>
                <a:lnTo>
                  <a:pt x="1363" y="199"/>
                </a:lnTo>
                <a:lnTo>
                  <a:pt x="1363" y="152"/>
                </a:lnTo>
                <a:lnTo>
                  <a:pt x="1411" y="152"/>
                </a:lnTo>
                <a:lnTo>
                  <a:pt x="1411" y="199"/>
                </a:lnTo>
                <a:close/>
                <a:moveTo>
                  <a:pt x="1335" y="199"/>
                </a:moveTo>
                <a:lnTo>
                  <a:pt x="1288" y="199"/>
                </a:lnTo>
                <a:lnTo>
                  <a:pt x="1288" y="152"/>
                </a:lnTo>
                <a:lnTo>
                  <a:pt x="1335" y="152"/>
                </a:lnTo>
                <a:lnTo>
                  <a:pt x="1335" y="199"/>
                </a:lnTo>
                <a:close/>
                <a:moveTo>
                  <a:pt x="1259" y="199"/>
                </a:moveTo>
                <a:lnTo>
                  <a:pt x="1212" y="199"/>
                </a:lnTo>
                <a:lnTo>
                  <a:pt x="1212" y="152"/>
                </a:lnTo>
                <a:lnTo>
                  <a:pt x="1259" y="152"/>
                </a:lnTo>
                <a:lnTo>
                  <a:pt x="1259" y="199"/>
                </a:lnTo>
                <a:close/>
                <a:moveTo>
                  <a:pt x="1184" y="199"/>
                </a:moveTo>
                <a:lnTo>
                  <a:pt x="1136" y="199"/>
                </a:lnTo>
                <a:lnTo>
                  <a:pt x="1136" y="152"/>
                </a:lnTo>
                <a:lnTo>
                  <a:pt x="1184" y="152"/>
                </a:lnTo>
                <a:lnTo>
                  <a:pt x="1184" y="199"/>
                </a:lnTo>
                <a:close/>
                <a:moveTo>
                  <a:pt x="1108" y="199"/>
                </a:moveTo>
                <a:lnTo>
                  <a:pt x="1060" y="199"/>
                </a:lnTo>
                <a:lnTo>
                  <a:pt x="1060" y="152"/>
                </a:lnTo>
                <a:lnTo>
                  <a:pt x="1108" y="152"/>
                </a:lnTo>
                <a:lnTo>
                  <a:pt x="1108" y="199"/>
                </a:lnTo>
                <a:close/>
                <a:moveTo>
                  <a:pt x="1032" y="199"/>
                </a:moveTo>
                <a:lnTo>
                  <a:pt x="985" y="199"/>
                </a:lnTo>
                <a:lnTo>
                  <a:pt x="985" y="152"/>
                </a:lnTo>
                <a:lnTo>
                  <a:pt x="1032" y="152"/>
                </a:lnTo>
                <a:lnTo>
                  <a:pt x="1032" y="199"/>
                </a:lnTo>
                <a:close/>
                <a:moveTo>
                  <a:pt x="805" y="199"/>
                </a:moveTo>
                <a:lnTo>
                  <a:pt x="758" y="199"/>
                </a:lnTo>
                <a:lnTo>
                  <a:pt x="758" y="152"/>
                </a:lnTo>
                <a:lnTo>
                  <a:pt x="805" y="152"/>
                </a:lnTo>
                <a:lnTo>
                  <a:pt x="805" y="199"/>
                </a:lnTo>
                <a:close/>
                <a:moveTo>
                  <a:pt x="729" y="199"/>
                </a:moveTo>
                <a:lnTo>
                  <a:pt x="682" y="199"/>
                </a:lnTo>
                <a:lnTo>
                  <a:pt x="682" y="152"/>
                </a:lnTo>
                <a:lnTo>
                  <a:pt x="729" y="152"/>
                </a:lnTo>
                <a:lnTo>
                  <a:pt x="729" y="199"/>
                </a:lnTo>
                <a:close/>
                <a:moveTo>
                  <a:pt x="653" y="199"/>
                </a:moveTo>
                <a:lnTo>
                  <a:pt x="606" y="199"/>
                </a:lnTo>
                <a:lnTo>
                  <a:pt x="606" y="152"/>
                </a:lnTo>
                <a:lnTo>
                  <a:pt x="653" y="152"/>
                </a:lnTo>
                <a:lnTo>
                  <a:pt x="653" y="199"/>
                </a:lnTo>
                <a:close/>
                <a:moveTo>
                  <a:pt x="578" y="199"/>
                </a:moveTo>
                <a:lnTo>
                  <a:pt x="530" y="199"/>
                </a:lnTo>
                <a:lnTo>
                  <a:pt x="530" y="152"/>
                </a:lnTo>
                <a:lnTo>
                  <a:pt x="578" y="152"/>
                </a:lnTo>
                <a:lnTo>
                  <a:pt x="578" y="199"/>
                </a:lnTo>
                <a:close/>
                <a:moveTo>
                  <a:pt x="502" y="199"/>
                </a:moveTo>
                <a:lnTo>
                  <a:pt x="455" y="199"/>
                </a:lnTo>
                <a:lnTo>
                  <a:pt x="455" y="152"/>
                </a:lnTo>
                <a:lnTo>
                  <a:pt x="502" y="152"/>
                </a:lnTo>
                <a:lnTo>
                  <a:pt x="502" y="199"/>
                </a:lnTo>
                <a:close/>
                <a:moveTo>
                  <a:pt x="2622" y="123"/>
                </a:moveTo>
                <a:lnTo>
                  <a:pt x="2575" y="123"/>
                </a:lnTo>
                <a:lnTo>
                  <a:pt x="2575" y="76"/>
                </a:lnTo>
                <a:lnTo>
                  <a:pt x="2622" y="76"/>
                </a:lnTo>
                <a:lnTo>
                  <a:pt x="2622" y="123"/>
                </a:lnTo>
                <a:close/>
                <a:moveTo>
                  <a:pt x="1865" y="123"/>
                </a:moveTo>
                <a:lnTo>
                  <a:pt x="1818" y="123"/>
                </a:lnTo>
                <a:lnTo>
                  <a:pt x="1818" y="76"/>
                </a:lnTo>
                <a:lnTo>
                  <a:pt x="1865" y="76"/>
                </a:lnTo>
                <a:lnTo>
                  <a:pt x="1865" y="123"/>
                </a:lnTo>
                <a:close/>
                <a:moveTo>
                  <a:pt x="1789" y="123"/>
                </a:moveTo>
                <a:lnTo>
                  <a:pt x="1742" y="123"/>
                </a:lnTo>
                <a:lnTo>
                  <a:pt x="1742" y="76"/>
                </a:lnTo>
                <a:lnTo>
                  <a:pt x="1789" y="76"/>
                </a:lnTo>
                <a:lnTo>
                  <a:pt x="1789" y="123"/>
                </a:lnTo>
                <a:close/>
                <a:moveTo>
                  <a:pt x="1411" y="123"/>
                </a:moveTo>
                <a:lnTo>
                  <a:pt x="1363" y="123"/>
                </a:lnTo>
                <a:lnTo>
                  <a:pt x="1363" y="76"/>
                </a:lnTo>
                <a:lnTo>
                  <a:pt x="1411" y="76"/>
                </a:lnTo>
                <a:lnTo>
                  <a:pt x="1411" y="123"/>
                </a:lnTo>
                <a:close/>
                <a:moveTo>
                  <a:pt x="1335" y="123"/>
                </a:moveTo>
                <a:lnTo>
                  <a:pt x="1288" y="123"/>
                </a:lnTo>
                <a:lnTo>
                  <a:pt x="1288" y="76"/>
                </a:lnTo>
                <a:lnTo>
                  <a:pt x="1335" y="76"/>
                </a:lnTo>
                <a:lnTo>
                  <a:pt x="1335" y="123"/>
                </a:lnTo>
                <a:close/>
                <a:moveTo>
                  <a:pt x="1259" y="123"/>
                </a:moveTo>
                <a:lnTo>
                  <a:pt x="1212" y="123"/>
                </a:lnTo>
                <a:lnTo>
                  <a:pt x="1212" y="76"/>
                </a:lnTo>
                <a:lnTo>
                  <a:pt x="1259" y="76"/>
                </a:lnTo>
                <a:lnTo>
                  <a:pt x="1259" y="123"/>
                </a:lnTo>
                <a:close/>
                <a:moveTo>
                  <a:pt x="1184" y="123"/>
                </a:moveTo>
                <a:lnTo>
                  <a:pt x="1136" y="123"/>
                </a:lnTo>
                <a:lnTo>
                  <a:pt x="1136" y="76"/>
                </a:lnTo>
                <a:lnTo>
                  <a:pt x="1184" y="76"/>
                </a:lnTo>
                <a:lnTo>
                  <a:pt x="1184" y="123"/>
                </a:lnTo>
                <a:close/>
                <a:moveTo>
                  <a:pt x="1108" y="123"/>
                </a:moveTo>
                <a:lnTo>
                  <a:pt x="1060" y="123"/>
                </a:lnTo>
                <a:lnTo>
                  <a:pt x="1060" y="76"/>
                </a:lnTo>
                <a:lnTo>
                  <a:pt x="1108" y="76"/>
                </a:lnTo>
                <a:lnTo>
                  <a:pt x="1108" y="123"/>
                </a:lnTo>
                <a:close/>
                <a:moveTo>
                  <a:pt x="1032" y="123"/>
                </a:moveTo>
                <a:lnTo>
                  <a:pt x="985" y="123"/>
                </a:lnTo>
                <a:lnTo>
                  <a:pt x="985" y="76"/>
                </a:lnTo>
                <a:lnTo>
                  <a:pt x="1032" y="76"/>
                </a:lnTo>
                <a:lnTo>
                  <a:pt x="1032" y="123"/>
                </a:lnTo>
                <a:close/>
                <a:moveTo>
                  <a:pt x="881" y="123"/>
                </a:moveTo>
                <a:lnTo>
                  <a:pt x="833" y="123"/>
                </a:lnTo>
                <a:lnTo>
                  <a:pt x="833" y="76"/>
                </a:lnTo>
                <a:lnTo>
                  <a:pt x="881" y="76"/>
                </a:lnTo>
                <a:lnTo>
                  <a:pt x="881" y="123"/>
                </a:lnTo>
                <a:close/>
                <a:moveTo>
                  <a:pt x="805" y="123"/>
                </a:moveTo>
                <a:lnTo>
                  <a:pt x="758" y="123"/>
                </a:lnTo>
                <a:lnTo>
                  <a:pt x="758" y="76"/>
                </a:lnTo>
                <a:lnTo>
                  <a:pt x="805" y="76"/>
                </a:lnTo>
                <a:lnTo>
                  <a:pt x="805" y="123"/>
                </a:lnTo>
                <a:close/>
                <a:moveTo>
                  <a:pt x="729" y="123"/>
                </a:moveTo>
                <a:lnTo>
                  <a:pt x="682" y="123"/>
                </a:lnTo>
                <a:lnTo>
                  <a:pt x="682" y="76"/>
                </a:lnTo>
                <a:lnTo>
                  <a:pt x="729" y="76"/>
                </a:lnTo>
                <a:lnTo>
                  <a:pt x="729" y="123"/>
                </a:lnTo>
                <a:close/>
                <a:moveTo>
                  <a:pt x="578" y="123"/>
                </a:moveTo>
                <a:lnTo>
                  <a:pt x="530" y="123"/>
                </a:lnTo>
                <a:lnTo>
                  <a:pt x="530" y="76"/>
                </a:lnTo>
                <a:lnTo>
                  <a:pt x="578" y="76"/>
                </a:lnTo>
                <a:lnTo>
                  <a:pt x="578" y="123"/>
                </a:lnTo>
                <a:close/>
                <a:moveTo>
                  <a:pt x="2547" y="48"/>
                </a:moveTo>
                <a:lnTo>
                  <a:pt x="2499" y="48"/>
                </a:lnTo>
                <a:lnTo>
                  <a:pt x="2499" y="0"/>
                </a:lnTo>
                <a:lnTo>
                  <a:pt x="2547" y="0"/>
                </a:lnTo>
                <a:lnTo>
                  <a:pt x="2547" y="48"/>
                </a:lnTo>
                <a:close/>
                <a:moveTo>
                  <a:pt x="2244" y="48"/>
                </a:moveTo>
                <a:lnTo>
                  <a:pt x="2196" y="48"/>
                </a:lnTo>
                <a:lnTo>
                  <a:pt x="2196" y="0"/>
                </a:lnTo>
                <a:lnTo>
                  <a:pt x="2244" y="0"/>
                </a:lnTo>
                <a:lnTo>
                  <a:pt x="2244" y="48"/>
                </a:lnTo>
                <a:close/>
                <a:moveTo>
                  <a:pt x="2168" y="48"/>
                </a:moveTo>
                <a:lnTo>
                  <a:pt x="2121" y="48"/>
                </a:lnTo>
                <a:lnTo>
                  <a:pt x="2121" y="0"/>
                </a:lnTo>
                <a:lnTo>
                  <a:pt x="2168" y="0"/>
                </a:lnTo>
                <a:lnTo>
                  <a:pt x="2168" y="48"/>
                </a:lnTo>
                <a:close/>
                <a:moveTo>
                  <a:pt x="1335" y="48"/>
                </a:moveTo>
                <a:lnTo>
                  <a:pt x="1288" y="48"/>
                </a:lnTo>
                <a:lnTo>
                  <a:pt x="1288" y="0"/>
                </a:lnTo>
                <a:lnTo>
                  <a:pt x="1335" y="0"/>
                </a:lnTo>
                <a:lnTo>
                  <a:pt x="1335" y="48"/>
                </a:lnTo>
                <a:close/>
                <a:moveTo>
                  <a:pt x="1259" y="48"/>
                </a:moveTo>
                <a:lnTo>
                  <a:pt x="1212" y="48"/>
                </a:lnTo>
                <a:lnTo>
                  <a:pt x="1212" y="0"/>
                </a:lnTo>
                <a:lnTo>
                  <a:pt x="1259" y="0"/>
                </a:lnTo>
                <a:lnTo>
                  <a:pt x="1259" y="48"/>
                </a:lnTo>
                <a:close/>
                <a:moveTo>
                  <a:pt x="1184" y="48"/>
                </a:moveTo>
                <a:lnTo>
                  <a:pt x="1136" y="48"/>
                </a:lnTo>
                <a:lnTo>
                  <a:pt x="1136" y="0"/>
                </a:lnTo>
                <a:lnTo>
                  <a:pt x="1184" y="0"/>
                </a:lnTo>
                <a:lnTo>
                  <a:pt x="1184" y="48"/>
                </a:lnTo>
                <a:close/>
                <a:moveTo>
                  <a:pt x="1032" y="48"/>
                </a:moveTo>
                <a:lnTo>
                  <a:pt x="985" y="48"/>
                </a:lnTo>
                <a:lnTo>
                  <a:pt x="985" y="0"/>
                </a:lnTo>
                <a:lnTo>
                  <a:pt x="1032" y="0"/>
                </a:lnTo>
                <a:lnTo>
                  <a:pt x="1032" y="48"/>
                </a:lnTo>
                <a:close/>
                <a:moveTo>
                  <a:pt x="956" y="48"/>
                </a:moveTo>
                <a:lnTo>
                  <a:pt x="909" y="48"/>
                </a:lnTo>
                <a:lnTo>
                  <a:pt x="909" y="0"/>
                </a:lnTo>
                <a:lnTo>
                  <a:pt x="956" y="0"/>
                </a:lnTo>
                <a:lnTo>
                  <a:pt x="956" y="48"/>
                </a:lnTo>
                <a:close/>
                <a:moveTo>
                  <a:pt x="881" y="48"/>
                </a:moveTo>
                <a:lnTo>
                  <a:pt x="833" y="48"/>
                </a:lnTo>
                <a:lnTo>
                  <a:pt x="833" y="0"/>
                </a:lnTo>
                <a:lnTo>
                  <a:pt x="881" y="0"/>
                </a:lnTo>
                <a:lnTo>
                  <a:pt x="881" y="48"/>
                </a:lnTo>
                <a:close/>
                <a:moveTo>
                  <a:pt x="805" y="48"/>
                </a:moveTo>
                <a:lnTo>
                  <a:pt x="758" y="48"/>
                </a:lnTo>
                <a:lnTo>
                  <a:pt x="758" y="0"/>
                </a:lnTo>
                <a:lnTo>
                  <a:pt x="805" y="0"/>
                </a:lnTo>
                <a:lnTo>
                  <a:pt x="805" y="48"/>
                </a:lnTo>
                <a:close/>
              </a:path>
            </a:pathLst>
          </a:custGeom>
          <a:solidFill>
            <a:srgbClr val="A97037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7045368" y="2147614"/>
            <a:ext cx="4104523" cy="1202475"/>
            <a:chOff x="6529066" y="2147935"/>
            <a:chExt cx="4104523" cy="1202475"/>
          </a:xfrm>
        </p:grpSpPr>
        <p:sp>
          <p:nvSpPr>
            <p:cNvPr id="5" name="文本框 11"/>
            <p:cNvSpPr txBox="1">
              <a:spLocks noChangeArrowheads="1"/>
            </p:cNvSpPr>
            <p:nvPr/>
          </p:nvSpPr>
          <p:spPr bwMode="auto">
            <a:xfrm>
              <a:off x="6744929" y="2147935"/>
              <a:ext cx="1633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6" name="文本框 18"/>
            <p:cNvSpPr txBox="1">
              <a:spLocks noChangeArrowheads="1"/>
            </p:cNvSpPr>
            <p:nvPr/>
          </p:nvSpPr>
          <p:spPr bwMode="auto">
            <a:xfrm>
              <a:off x="6744929" y="2704079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7" name="椭圆 6"/>
            <p:cNvSpPr/>
            <p:nvPr/>
          </p:nvSpPr>
          <p:spPr>
            <a:xfrm>
              <a:off x="6529066" y="2212702"/>
              <a:ext cx="269294" cy="269294"/>
            </a:xfrm>
            <a:prstGeom prst="ellipse">
              <a:avLst/>
            </a:prstGeom>
            <a:solidFill>
              <a:srgbClr val="A97037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64811" y="3736848"/>
            <a:ext cx="4104523" cy="1202475"/>
            <a:chOff x="6529066" y="2147935"/>
            <a:chExt cx="4104523" cy="1202475"/>
          </a:xfrm>
        </p:grpSpPr>
        <p:sp>
          <p:nvSpPr>
            <p:cNvPr id="9" name="文本框 8"/>
            <p:cNvSpPr txBox="1">
              <a:spLocks noChangeArrowheads="1"/>
            </p:cNvSpPr>
            <p:nvPr/>
          </p:nvSpPr>
          <p:spPr bwMode="auto">
            <a:xfrm>
              <a:off x="6744929" y="2147935"/>
              <a:ext cx="1633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10" name="文本框 18"/>
            <p:cNvSpPr txBox="1">
              <a:spLocks noChangeArrowheads="1"/>
            </p:cNvSpPr>
            <p:nvPr/>
          </p:nvSpPr>
          <p:spPr bwMode="auto">
            <a:xfrm>
              <a:off x="6744929" y="2704079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11" name="椭圆 10"/>
            <p:cNvSpPr/>
            <p:nvPr/>
          </p:nvSpPr>
          <p:spPr>
            <a:xfrm>
              <a:off x="6529066" y="2212702"/>
              <a:ext cx="269294" cy="269294"/>
            </a:xfrm>
            <a:prstGeom prst="ellipse">
              <a:avLst/>
            </a:prstGeom>
            <a:solidFill>
              <a:srgbClr val="A97037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091527" y="5280988"/>
            <a:ext cx="4104523" cy="1202475"/>
            <a:chOff x="6529066" y="2147935"/>
            <a:chExt cx="4104523" cy="1202475"/>
          </a:xfrm>
        </p:grpSpPr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6744929" y="2147935"/>
              <a:ext cx="163304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14" name="文本框 18"/>
            <p:cNvSpPr txBox="1">
              <a:spLocks noChangeArrowheads="1"/>
            </p:cNvSpPr>
            <p:nvPr/>
          </p:nvSpPr>
          <p:spPr bwMode="auto">
            <a:xfrm>
              <a:off x="6744929" y="2704079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6529066" y="2212702"/>
              <a:ext cx="269294" cy="269294"/>
            </a:xfrm>
            <a:prstGeom prst="ellipse">
              <a:avLst/>
            </a:prstGeom>
            <a:solidFill>
              <a:srgbClr val="A97037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308258" y="2126112"/>
            <a:ext cx="5025160" cy="4152747"/>
            <a:chOff x="668480" y="1979247"/>
            <a:chExt cx="5025160" cy="4152747"/>
          </a:xfrm>
        </p:grpSpPr>
        <p:sp>
          <p:nvSpPr>
            <p:cNvPr id="4" name="Freeform 6"/>
            <p:cNvSpPr/>
            <p:nvPr/>
          </p:nvSpPr>
          <p:spPr bwMode="auto">
            <a:xfrm>
              <a:off x="2776917" y="2028252"/>
              <a:ext cx="2201608" cy="1877933"/>
            </a:xfrm>
            <a:custGeom>
              <a:avLst/>
              <a:gdLst>
                <a:gd name="T0" fmla="*/ 672 w 714"/>
                <a:gd name="T1" fmla="*/ 52 h 609"/>
                <a:gd name="T2" fmla="*/ 632 w 714"/>
                <a:gd name="T3" fmla="*/ 59 h 609"/>
                <a:gd name="T4" fmla="*/ 608 w 714"/>
                <a:gd name="T5" fmla="*/ 29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3 h 609"/>
                <a:gd name="T12" fmla="*/ 574 w 714"/>
                <a:gd name="T13" fmla="*/ 42 h 609"/>
                <a:gd name="T14" fmla="*/ 552 w 714"/>
                <a:gd name="T15" fmla="*/ 122 h 609"/>
                <a:gd name="T16" fmla="*/ 490 w 714"/>
                <a:gd name="T17" fmla="*/ 158 h 609"/>
                <a:gd name="T18" fmla="*/ 522 w 714"/>
                <a:gd name="T19" fmla="*/ 214 h 609"/>
                <a:gd name="T20" fmla="*/ 568 w 714"/>
                <a:gd name="T21" fmla="*/ 215 h 609"/>
                <a:gd name="T22" fmla="*/ 509 w 714"/>
                <a:gd name="T23" fmla="*/ 271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3 h 609"/>
                <a:gd name="T30" fmla="*/ 215 w 714"/>
                <a:gd name="T31" fmla="*/ 466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8 w 714"/>
                <a:gd name="T43" fmla="*/ 523 h 609"/>
                <a:gd name="T44" fmla="*/ 95 w 714"/>
                <a:gd name="T45" fmla="*/ 542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6 h 609"/>
                <a:gd name="T52" fmla="*/ 191 w 714"/>
                <a:gd name="T53" fmla="*/ 562 h 609"/>
                <a:gd name="T54" fmla="*/ 167 w 714"/>
                <a:gd name="T55" fmla="*/ 582 h 609"/>
                <a:gd name="T56" fmla="*/ 209 w 714"/>
                <a:gd name="T57" fmla="*/ 605 h 609"/>
                <a:gd name="T58" fmla="*/ 236 w 714"/>
                <a:gd name="T59" fmla="*/ 554 h 609"/>
                <a:gd name="T60" fmla="*/ 261 w 714"/>
                <a:gd name="T61" fmla="*/ 546 h 609"/>
                <a:gd name="T62" fmla="*/ 270 w 714"/>
                <a:gd name="T63" fmla="*/ 590 h 609"/>
                <a:gd name="T64" fmla="*/ 306 w 714"/>
                <a:gd name="T65" fmla="*/ 608 h 609"/>
                <a:gd name="T66" fmla="*/ 332 w 714"/>
                <a:gd name="T67" fmla="*/ 564 h 609"/>
                <a:gd name="T68" fmla="*/ 366 w 714"/>
                <a:gd name="T69" fmla="*/ 539 h 609"/>
                <a:gd name="T70" fmla="*/ 377 w 714"/>
                <a:gd name="T71" fmla="*/ 533 h 609"/>
                <a:gd name="T72" fmla="*/ 402 w 714"/>
                <a:gd name="T73" fmla="*/ 526 h 609"/>
                <a:gd name="T74" fmla="*/ 425 w 714"/>
                <a:gd name="T75" fmla="*/ 504 h 609"/>
                <a:gd name="T76" fmla="*/ 456 w 714"/>
                <a:gd name="T77" fmla="*/ 493 h 609"/>
                <a:gd name="T78" fmla="*/ 456 w 714"/>
                <a:gd name="T79" fmla="*/ 463 h 609"/>
                <a:gd name="T80" fmla="*/ 478 w 714"/>
                <a:gd name="T81" fmla="*/ 420 h 609"/>
                <a:gd name="T82" fmla="*/ 494 w 714"/>
                <a:gd name="T83" fmla="*/ 448 h 609"/>
                <a:gd name="T84" fmla="*/ 506 w 714"/>
                <a:gd name="T85" fmla="*/ 433 h 609"/>
                <a:gd name="T86" fmla="*/ 536 w 714"/>
                <a:gd name="T87" fmla="*/ 404 h 609"/>
                <a:gd name="T88" fmla="*/ 562 w 714"/>
                <a:gd name="T89" fmla="*/ 398 h 609"/>
                <a:gd name="T90" fmla="*/ 572 w 714"/>
                <a:gd name="T91" fmla="*/ 418 h 609"/>
                <a:gd name="T92" fmla="*/ 601 w 714"/>
                <a:gd name="T93" fmla="*/ 445 h 609"/>
                <a:gd name="T94" fmla="*/ 613 w 714"/>
                <a:gd name="T95" fmla="*/ 436 h 609"/>
                <a:gd name="T96" fmla="*/ 632 w 714"/>
                <a:gd name="T97" fmla="*/ 416 h 609"/>
                <a:gd name="T98" fmla="*/ 676 w 714"/>
                <a:gd name="T99" fmla="*/ 386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6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9 h 609"/>
                <a:gd name="T118" fmla="*/ 691 w 714"/>
                <a:gd name="T119" fmla="*/ 164 h 609"/>
                <a:gd name="T120" fmla="*/ 698 w 714"/>
                <a:gd name="T121" fmla="*/ 126 h 609"/>
                <a:gd name="T122" fmla="*/ 700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5"/>
                  </a:moveTo>
                  <a:cubicBezTo>
                    <a:pt x="696" y="56"/>
                    <a:pt x="696" y="56"/>
                    <a:pt x="696" y="56"/>
                  </a:cubicBezTo>
                  <a:cubicBezTo>
                    <a:pt x="689" y="44"/>
                    <a:pt x="689" y="44"/>
                    <a:pt x="689" y="44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4"/>
                    <a:pt x="677" y="44"/>
                    <a:pt x="677" y="44"/>
                  </a:cubicBezTo>
                  <a:cubicBezTo>
                    <a:pt x="674" y="51"/>
                    <a:pt x="674" y="51"/>
                    <a:pt x="674" y="51"/>
                  </a:cubicBezTo>
                  <a:cubicBezTo>
                    <a:pt x="673" y="52"/>
                    <a:pt x="673" y="52"/>
                    <a:pt x="673" y="52"/>
                  </a:cubicBezTo>
                  <a:cubicBezTo>
                    <a:pt x="672" y="52"/>
                    <a:pt x="672" y="52"/>
                    <a:pt x="672" y="52"/>
                  </a:cubicBezTo>
                  <a:cubicBezTo>
                    <a:pt x="672" y="52"/>
                    <a:pt x="672" y="52"/>
                    <a:pt x="672" y="52"/>
                  </a:cubicBezTo>
                  <a:cubicBezTo>
                    <a:pt x="661" y="54"/>
                    <a:pt x="661" y="54"/>
                    <a:pt x="661" y="54"/>
                  </a:cubicBezTo>
                  <a:cubicBezTo>
                    <a:pt x="660" y="54"/>
                    <a:pt x="658" y="55"/>
                    <a:pt x="658" y="56"/>
                  </a:cubicBezTo>
                  <a:cubicBezTo>
                    <a:pt x="655" y="59"/>
                    <a:pt x="655" y="59"/>
                    <a:pt x="655" y="59"/>
                  </a:cubicBezTo>
                  <a:cubicBezTo>
                    <a:pt x="649" y="64"/>
                    <a:pt x="649" y="64"/>
                    <a:pt x="649" y="64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2" y="65"/>
                    <a:pt x="642" y="65"/>
                    <a:pt x="642" y="65"/>
                  </a:cubicBezTo>
                  <a:cubicBezTo>
                    <a:pt x="640" y="65"/>
                    <a:pt x="636" y="63"/>
                    <a:pt x="632" y="59"/>
                  </a:cubicBezTo>
                  <a:cubicBezTo>
                    <a:pt x="631" y="59"/>
                    <a:pt x="631" y="59"/>
                    <a:pt x="631" y="59"/>
                  </a:cubicBezTo>
                  <a:cubicBezTo>
                    <a:pt x="623" y="51"/>
                    <a:pt x="619" y="45"/>
                    <a:pt x="619" y="42"/>
                  </a:cubicBezTo>
                  <a:cubicBezTo>
                    <a:pt x="619" y="32"/>
                    <a:pt x="619" y="32"/>
                    <a:pt x="619" y="3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20" y="29"/>
                    <a:pt x="620" y="29"/>
                    <a:pt x="620" y="29"/>
                  </a:cubicBezTo>
                  <a:cubicBezTo>
                    <a:pt x="609" y="25"/>
                    <a:pt x="609" y="25"/>
                    <a:pt x="609" y="25"/>
                  </a:cubicBezTo>
                  <a:cubicBezTo>
                    <a:pt x="608" y="29"/>
                    <a:pt x="608" y="29"/>
                    <a:pt x="608" y="29"/>
                  </a:cubicBezTo>
                  <a:cubicBezTo>
                    <a:pt x="608" y="30"/>
                    <a:pt x="607" y="32"/>
                    <a:pt x="605" y="33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7"/>
                    <a:pt x="595" y="37"/>
                    <a:pt x="595" y="37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2" y="25"/>
                    <a:pt x="581" y="21"/>
                    <a:pt x="581" y="16"/>
                  </a:cubicBezTo>
                  <a:cubicBezTo>
                    <a:pt x="581" y="12"/>
                    <a:pt x="582" y="10"/>
                    <a:pt x="583" y="8"/>
                  </a:cubicBezTo>
                  <a:cubicBezTo>
                    <a:pt x="586" y="4"/>
                    <a:pt x="586" y="4"/>
                    <a:pt x="586" y="4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4" y="2"/>
                    <a:pt x="574" y="2"/>
                    <a:pt x="574" y="2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2"/>
                    <a:pt x="564" y="12"/>
                    <a:pt x="564" y="12"/>
                  </a:cubicBezTo>
                  <a:cubicBezTo>
                    <a:pt x="564" y="12"/>
                    <a:pt x="564" y="12"/>
                    <a:pt x="564" y="12"/>
                  </a:cubicBezTo>
                  <a:cubicBezTo>
                    <a:pt x="558" y="21"/>
                    <a:pt x="558" y="21"/>
                    <a:pt x="558" y="21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1"/>
                    <a:pt x="565" y="21"/>
                    <a:pt x="565" y="21"/>
                  </a:cubicBezTo>
                  <a:cubicBezTo>
                    <a:pt x="570" y="23"/>
                    <a:pt x="570" y="23"/>
                    <a:pt x="570" y="23"/>
                  </a:cubicBezTo>
                  <a:cubicBezTo>
                    <a:pt x="570" y="23"/>
                    <a:pt x="570" y="23"/>
                    <a:pt x="570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3"/>
                    <a:pt x="572" y="33"/>
                    <a:pt x="572" y="33"/>
                  </a:cubicBezTo>
                  <a:cubicBezTo>
                    <a:pt x="574" y="41"/>
                    <a:pt x="574" y="41"/>
                    <a:pt x="574" y="41"/>
                  </a:cubicBezTo>
                  <a:cubicBezTo>
                    <a:pt x="574" y="41"/>
                    <a:pt x="574" y="41"/>
                    <a:pt x="574" y="41"/>
                  </a:cubicBezTo>
                  <a:cubicBezTo>
                    <a:pt x="574" y="42"/>
                    <a:pt x="574" y="42"/>
                    <a:pt x="574" y="42"/>
                  </a:cubicBezTo>
                  <a:cubicBezTo>
                    <a:pt x="574" y="42"/>
                    <a:pt x="574" y="42"/>
                    <a:pt x="574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2"/>
                    <a:pt x="558" y="81"/>
                    <a:pt x="557" y="96"/>
                  </a:cubicBezTo>
                  <a:cubicBezTo>
                    <a:pt x="557" y="97"/>
                    <a:pt x="557" y="97"/>
                    <a:pt x="557" y="97"/>
                  </a:cubicBezTo>
                  <a:cubicBezTo>
                    <a:pt x="552" y="107"/>
                    <a:pt x="552" y="107"/>
                    <a:pt x="552" y="107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5" y="112"/>
                    <a:pt x="555" y="112"/>
                    <a:pt x="555" y="112"/>
                  </a:cubicBezTo>
                  <a:cubicBezTo>
                    <a:pt x="556" y="118"/>
                    <a:pt x="555" y="121"/>
                    <a:pt x="554" y="122"/>
                  </a:cubicBezTo>
                  <a:cubicBezTo>
                    <a:pt x="552" y="122"/>
                    <a:pt x="552" y="122"/>
                    <a:pt x="552" y="122"/>
                  </a:cubicBezTo>
                  <a:cubicBezTo>
                    <a:pt x="550" y="124"/>
                    <a:pt x="540" y="134"/>
                    <a:pt x="526" y="152"/>
                  </a:cubicBezTo>
                  <a:cubicBezTo>
                    <a:pt x="524" y="153"/>
                    <a:pt x="524" y="153"/>
                    <a:pt x="524" y="153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2" y="152"/>
                    <a:pt x="522" y="152"/>
                    <a:pt x="522" y="152"/>
                  </a:cubicBezTo>
                  <a:cubicBezTo>
                    <a:pt x="517" y="148"/>
                    <a:pt x="512" y="145"/>
                    <a:pt x="510" y="142"/>
                  </a:cubicBezTo>
                  <a:cubicBezTo>
                    <a:pt x="507" y="140"/>
                    <a:pt x="501" y="139"/>
                    <a:pt x="491" y="139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0" y="158"/>
                    <a:pt x="490" y="158"/>
                    <a:pt x="490" y="158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7"/>
                    <a:pt x="481" y="205"/>
                    <a:pt x="481" y="217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6" y="216"/>
                    <a:pt x="486" y="216"/>
                    <a:pt x="486" y="216"/>
                  </a:cubicBezTo>
                  <a:cubicBezTo>
                    <a:pt x="487" y="216"/>
                    <a:pt x="487" y="216"/>
                    <a:pt x="487" y="216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96" y="210"/>
                    <a:pt x="496" y="210"/>
                    <a:pt x="496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1"/>
                    <a:pt x="525" y="211"/>
                    <a:pt x="525" y="211"/>
                  </a:cubicBezTo>
                  <a:cubicBezTo>
                    <a:pt x="528" y="204"/>
                    <a:pt x="528" y="204"/>
                    <a:pt x="528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4"/>
                    <a:pt x="530" y="204"/>
                    <a:pt x="530" y="204"/>
                  </a:cubicBezTo>
                  <a:cubicBezTo>
                    <a:pt x="540" y="202"/>
                    <a:pt x="540" y="202"/>
                    <a:pt x="540" y="202"/>
                  </a:cubicBezTo>
                  <a:cubicBezTo>
                    <a:pt x="553" y="201"/>
                    <a:pt x="553" y="201"/>
                    <a:pt x="553" y="201"/>
                  </a:cubicBezTo>
                  <a:cubicBezTo>
                    <a:pt x="557" y="202"/>
                    <a:pt x="562" y="207"/>
                    <a:pt x="568" y="215"/>
                  </a:cubicBezTo>
                  <a:cubicBezTo>
                    <a:pt x="584" y="223"/>
                    <a:pt x="592" y="230"/>
                    <a:pt x="594" y="236"/>
                  </a:cubicBezTo>
                  <a:cubicBezTo>
                    <a:pt x="596" y="240"/>
                    <a:pt x="596" y="242"/>
                    <a:pt x="594" y="245"/>
                  </a:cubicBezTo>
                  <a:cubicBezTo>
                    <a:pt x="593" y="248"/>
                    <a:pt x="590" y="249"/>
                    <a:pt x="586" y="250"/>
                  </a:cubicBezTo>
                  <a:cubicBezTo>
                    <a:pt x="586" y="250"/>
                    <a:pt x="586" y="250"/>
                    <a:pt x="586" y="250"/>
                  </a:cubicBezTo>
                  <a:cubicBezTo>
                    <a:pt x="566" y="249"/>
                    <a:pt x="555" y="249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70"/>
                    <a:pt x="517" y="270"/>
                  </a:cubicBezTo>
                  <a:cubicBezTo>
                    <a:pt x="509" y="271"/>
                    <a:pt x="509" y="271"/>
                    <a:pt x="509" y="271"/>
                  </a:cubicBezTo>
                  <a:cubicBezTo>
                    <a:pt x="504" y="291"/>
                    <a:pt x="504" y="291"/>
                    <a:pt x="504" y="291"/>
                  </a:cubicBezTo>
                  <a:cubicBezTo>
                    <a:pt x="503" y="297"/>
                    <a:pt x="501" y="301"/>
                    <a:pt x="498" y="304"/>
                  </a:cubicBezTo>
                  <a:cubicBezTo>
                    <a:pt x="494" y="307"/>
                    <a:pt x="490" y="309"/>
                    <a:pt x="483" y="310"/>
                  </a:cubicBezTo>
                  <a:cubicBezTo>
                    <a:pt x="476" y="311"/>
                    <a:pt x="469" y="314"/>
                    <a:pt x="463" y="318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6" y="338"/>
                    <a:pt x="426" y="338"/>
                    <a:pt x="426" y="338"/>
                  </a:cubicBezTo>
                  <a:cubicBezTo>
                    <a:pt x="419" y="337"/>
                    <a:pt x="414" y="335"/>
                    <a:pt x="410" y="332"/>
                  </a:cubicBezTo>
                  <a:cubicBezTo>
                    <a:pt x="405" y="330"/>
                    <a:pt x="400" y="330"/>
                    <a:pt x="394" y="331"/>
                  </a:cubicBezTo>
                  <a:cubicBezTo>
                    <a:pt x="390" y="338"/>
                    <a:pt x="387" y="346"/>
                    <a:pt x="388" y="356"/>
                  </a:cubicBezTo>
                  <a:cubicBezTo>
                    <a:pt x="388" y="360"/>
                    <a:pt x="389" y="364"/>
                    <a:pt x="390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6" y="362"/>
                    <a:pt x="396" y="362"/>
                    <a:pt x="396" y="362"/>
                  </a:cubicBezTo>
                  <a:cubicBezTo>
                    <a:pt x="397" y="375"/>
                    <a:pt x="397" y="375"/>
                    <a:pt x="397" y="375"/>
                  </a:cubicBezTo>
                  <a:cubicBezTo>
                    <a:pt x="397" y="379"/>
                    <a:pt x="396" y="382"/>
                    <a:pt x="392" y="385"/>
                  </a:cubicBezTo>
                  <a:cubicBezTo>
                    <a:pt x="390" y="386"/>
                    <a:pt x="387" y="388"/>
                    <a:pt x="382" y="390"/>
                  </a:cubicBezTo>
                  <a:cubicBezTo>
                    <a:pt x="378" y="390"/>
                    <a:pt x="378" y="390"/>
                    <a:pt x="378" y="390"/>
                  </a:cubicBezTo>
                  <a:cubicBezTo>
                    <a:pt x="374" y="392"/>
                    <a:pt x="366" y="403"/>
                    <a:pt x="354" y="422"/>
                  </a:cubicBezTo>
                  <a:cubicBezTo>
                    <a:pt x="354" y="423"/>
                    <a:pt x="354" y="423"/>
                    <a:pt x="354" y="423"/>
                  </a:cubicBezTo>
                  <a:cubicBezTo>
                    <a:pt x="353" y="423"/>
                    <a:pt x="353" y="423"/>
                    <a:pt x="353" y="423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4" y="431"/>
                    <a:pt x="344" y="432"/>
                  </a:cubicBezTo>
                  <a:cubicBezTo>
                    <a:pt x="344" y="434"/>
                    <a:pt x="342" y="434"/>
                    <a:pt x="339" y="435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3"/>
                    <a:pt x="238" y="443"/>
                    <a:pt x="216" y="465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6"/>
                    <a:pt x="215" y="466"/>
                    <a:pt x="215" y="466"/>
                  </a:cubicBezTo>
                  <a:cubicBezTo>
                    <a:pt x="215" y="466"/>
                    <a:pt x="215" y="466"/>
                    <a:pt x="215" y="466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8"/>
                    <a:pt x="200" y="468"/>
                    <a:pt x="200" y="468"/>
                  </a:cubicBezTo>
                  <a:cubicBezTo>
                    <a:pt x="199" y="468"/>
                    <a:pt x="199" y="468"/>
                    <a:pt x="199" y="468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2"/>
                    <a:pt x="181" y="462"/>
                    <a:pt x="181" y="462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2" y="444"/>
                    <a:pt x="123" y="437"/>
                  </a:cubicBezTo>
                  <a:cubicBezTo>
                    <a:pt x="117" y="432"/>
                    <a:pt x="110" y="429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30"/>
                    <a:pt x="53" y="430"/>
                    <a:pt x="43" y="429"/>
                  </a:cubicBezTo>
                  <a:cubicBezTo>
                    <a:pt x="32" y="428"/>
                    <a:pt x="18" y="425"/>
                    <a:pt x="1" y="420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3"/>
                    <a:pt x="1" y="423"/>
                    <a:pt x="1" y="423"/>
                  </a:cubicBezTo>
                  <a:cubicBezTo>
                    <a:pt x="1" y="427"/>
                    <a:pt x="1" y="427"/>
                    <a:pt x="1" y="427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5"/>
                    <a:pt x="13" y="445"/>
                    <a:pt x="13" y="445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6"/>
                    <a:pt x="12" y="466"/>
                    <a:pt x="12" y="466"/>
                  </a:cubicBezTo>
                  <a:cubicBezTo>
                    <a:pt x="14" y="468"/>
                    <a:pt x="15" y="469"/>
                    <a:pt x="15" y="471"/>
                  </a:cubicBezTo>
                  <a:cubicBezTo>
                    <a:pt x="16" y="478"/>
                    <a:pt x="16" y="478"/>
                    <a:pt x="16" y="478"/>
                  </a:cubicBezTo>
                  <a:cubicBezTo>
                    <a:pt x="22" y="484"/>
                    <a:pt x="22" y="484"/>
                    <a:pt x="22" y="484"/>
                  </a:cubicBezTo>
                  <a:cubicBezTo>
                    <a:pt x="22" y="485"/>
                    <a:pt x="22" y="485"/>
                    <a:pt x="22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9"/>
                    <a:pt x="39" y="489"/>
                    <a:pt x="39" y="489"/>
                  </a:cubicBezTo>
                  <a:cubicBezTo>
                    <a:pt x="60" y="487"/>
                    <a:pt x="60" y="487"/>
                    <a:pt x="60" y="487"/>
                  </a:cubicBezTo>
                  <a:cubicBezTo>
                    <a:pt x="68" y="484"/>
                    <a:pt x="68" y="484"/>
                    <a:pt x="68" y="484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0" y="482"/>
                    <a:pt x="70" y="482"/>
                    <a:pt x="70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2" y="515"/>
                    <a:pt x="62" y="515"/>
                    <a:pt x="62" y="515"/>
                  </a:cubicBezTo>
                  <a:cubicBezTo>
                    <a:pt x="63" y="518"/>
                    <a:pt x="63" y="518"/>
                    <a:pt x="63" y="518"/>
                  </a:cubicBezTo>
                  <a:cubicBezTo>
                    <a:pt x="68" y="523"/>
                    <a:pt x="68" y="523"/>
                    <a:pt x="68" y="523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6" y="529"/>
                    <a:pt x="78" y="531"/>
                    <a:pt x="81" y="532"/>
                  </a:cubicBezTo>
                  <a:cubicBezTo>
                    <a:pt x="84" y="533"/>
                    <a:pt x="86" y="535"/>
                    <a:pt x="89" y="538"/>
                  </a:cubicBezTo>
                  <a:cubicBezTo>
                    <a:pt x="89" y="540"/>
                    <a:pt x="89" y="540"/>
                    <a:pt x="89" y="540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4" y="542"/>
                    <a:pt x="94" y="542"/>
                    <a:pt x="94" y="542"/>
                  </a:cubicBezTo>
                  <a:cubicBezTo>
                    <a:pt x="95" y="542"/>
                    <a:pt x="95" y="542"/>
                    <a:pt x="95" y="542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50"/>
                    <a:pt x="96" y="550"/>
                    <a:pt x="96" y="550"/>
                  </a:cubicBezTo>
                  <a:cubicBezTo>
                    <a:pt x="98" y="557"/>
                    <a:pt x="98" y="557"/>
                    <a:pt x="98" y="557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2" y="566"/>
                    <a:pt x="112" y="566"/>
                    <a:pt x="112" y="566"/>
                  </a:cubicBezTo>
                  <a:cubicBezTo>
                    <a:pt x="120" y="568"/>
                    <a:pt x="120" y="568"/>
                    <a:pt x="120" y="568"/>
                  </a:cubicBezTo>
                  <a:cubicBezTo>
                    <a:pt x="126" y="566"/>
                    <a:pt x="126" y="566"/>
                    <a:pt x="126" y="566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8"/>
                    <a:pt x="120" y="558"/>
                    <a:pt x="120" y="558"/>
                  </a:cubicBezTo>
                  <a:cubicBezTo>
                    <a:pt x="121" y="557"/>
                    <a:pt x="121" y="557"/>
                    <a:pt x="121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8"/>
                    <a:pt x="125" y="548"/>
                    <a:pt x="125" y="548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3"/>
                    <a:pt x="149" y="553"/>
                    <a:pt x="149" y="553"/>
                  </a:cubicBezTo>
                  <a:cubicBezTo>
                    <a:pt x="156" y="552"/>
                    <a:pt x="156" y="552"/>
                    <a:pt x="156" y="552"/>
                  </a:cubicBezTo>
                  <a:cubicBezTo>
                    <a:pt x="162" y="546"/>
                    <a:pt x="162" y="546"/>
                    <a:pt x="162" y="546"/>
                  </a:cubicBezTo>
                  <a:cubicBezTo>
                    <a:pt x="169" y="538"/>
                    <a:pt x="174" y="534"/>
                    <a:pt x="176" y="536"/>
                  </a:cubicBezTo>
                  <a:cubicBezTo>
                    <a:pt x="180" y="536"/>
                    <a:pt x="180" y="536"/>
                    <a:pt x="180" y="536"/>
                  </a:cubicBezTo>
                  <a:cubicBezTo>
                    <a:pt x="183" y="536"/>
                    <a:pt x="185" y="536"/>
                    <a:pt x="186" y="536"/>
                  </a:cubicBezTo>
                  <a:cubicBezTo>
                    <a:pt x="187" y="537"/>
                    <a:pt x="187" y="538"/>
                    <a:pt x="187" y="539"/>
                  </a:cubicBezTo>
                  <a:cubicBezTo>
                    <a:pt x="187" y="540"/>
                    <a:pt x="189" y="544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9"/>
                    <a:pt x="191" y="549"/>
                    <a:pt x="191" y="549"/>
                  </a:cubicBezTo>
                  <a:cubicBezTo>
                    <a:pt x="192" y="554"/>
                    <a:pt x="192" y="554"/>
                    <a:pt x="192" y="554"/>
                  </a:cubicBezTo>
                  <a:cubicBezTo>
                    <a:pt x="192" y="556"/>
                    <a:pt x="192" y="556"/>
                    <a:pt x="192" y="556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0" y="563"/>
                    <a:pt x="190" y="563"/>
                    <a:pt x="190" y="563"/>
                  </a:cubicBezTo>
                  <a:cubicBezTo>
                    <a:pt x="184" y="571"/>
                    <a:pt x="184" y="571"/>
                    <a:pt x="184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8"/>
                    <a:pt x="169" y="578"/>
                    <a:pt x="169" y="578"/>
                  </a:cubicBezTo>
                  <a:cubicBezTo>
                    <a:pt x="167" y="582"/>
                    <a:pt x="167" y="582"/>
                    <a:pt x="167" y="582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9"/>
                    <a:pt x="166" y="599"/>
                    <a:pt x="166" y="599"/>
                  </a:cubicBezTo>
                  <a:cubicBezTo>
                    <a:pt x="170" y="605"/>
                    <a:pt x="170" y="605"/>
                    <a:pt x="170" y="605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3"/>
                    <a:pt x="213" y="602"/>
                    <a:pt x="214" y="602"/>
                  </a:cubicBezTo>
                  <a:cubicBezTo>
                    <a:pt x="224" y="604"/>
                    <a:pt x="224" y="604"/>
                    <a:pt x="224" y="604"/>
                  </a:cubicBezTo>
                  <a:cubicBezTo>
                    <a:pt x="224" y="602"/>
                    <a:pt x="224" y="602"/>
                    <a:pt x="224" y="602"/>
                  </a:cubicBezTo>
                  <a:cubicBezTo>
                    <a:pt x="224" y="599"/>
                    <a:pt x="224" y="597"/>
                    <a:pt x="225" y="594"/>
                  </a:cubicBezTo>
                  <a:cubicBezTo>
                    <a:pt x="229" y="588"/>
                    <a:pt x="229" y="588"/>
                    <a:pt x="229" y="588"/>
                  </a:cubicBezTo>
                  <a:cubicBezTo>
                    <a:pt x="229" y="575"/>
                    <a:pt x="229" y="575"/>
                    <a:pt x="229" y="575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6" y="554"/>
                    <a:pt x="236" y="554"/>
                    <a:pt x="236" y="55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4"/>
                    <a:pt x="270" y="556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2" y="578"/>
                    <a:pt x="262" y="578"/>
                    <a:pt x="262" y="578"/>
                  </a:cubicBezTo>
                  <a:cubicBezTo>
                    <a:pt x="262" y="587"/>
                    <a:pt x="262" y="587"/>
                    <a:pt x="262" y="587"/>
                  </a:cubicBezTo>
                  <a:cubicBezTo>
                    <a:pt x="265" y="591"/>
                    <a:pt x="265" y="591"/>
                    <a:pt x="265" y="591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5"/>
                    <a:pt x="282" y="599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0" y="606"/>
                    <a:pt x="300" y="606"/>
                    <a:pt x="300" y="606"/>
                  </a:cubicBezTo>
                  <a:cubicBezTo>
                    <a:pt x="306" y="608"/>
                    <a:pt x="306" y="608"/>
                    <a:pt x="306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8" y="602"/>
                    <a:pt x="318" y="602"/>
                    <a:pt x="318" y="602"/>
                  </a:cubicBezTo>
                  <a:cubicBezTo>
                    <a:pt x="323" y="583"/>
                    <a:pt x="323" y="583"/>
                    <a:pt x="323" y="583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2" y="564"/>
                    <a:pt x="332" y="564"/>
                    <a:pt x="332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2"/>
                    <a:pt x="350" y="552"/>
                    <a:pt x="350" y="552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66" y="539"/>
                    <a:pt x="366" y="539"/>
                    <a:pt x="366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3"/>
                    <a:pt x="376" y="533"/>
                    <a:pt x="376" y="533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5"/>
                    <a:pt x="384" y="535"/>
                    <a:pt x="384" y="535"/>
                  </a:cubicBezTo>
                  <a:cubicBezTo>
                    <a:pt x="387" y="535"/>
                    <a:pt x="387" y="535"/>
                    <a:pt x="387" y="535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402" y="526"/>
                    <a:pt x="402" y="526"/>
                    <a:pt x="402" y="526"/>
                  </a:cubicBezTo>
                  <a:cubicBezTo>
                    <a:pt x="409" y="520"/>
                    <a:pt x="409" y="520"/>
                    <a:pt x="409" y="520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6"/>
                    <a:pt x="414" y="504"/>
                    <a:pt x="416" y="503"/>
                  </a:cubicBezTo>
                  <a:cubicBezTo>
                    <a:pt x="416" y="503"/>
                    <a:pt x="416" y="503"/>
                    <a:pt x="416" y="503"/>
                  </a:cubicBezTo>
                  <a:cubicBezTo>
                    <a:pt x="417" y="503"/>
                    <a:pt x="417" y="503"/>
                    <a:pt x="417" y="503"/>
                  </a:cubicBezTo>
                  <a:cubicBezTo>
                    <a:pt x="418" y="503"/>
                    <a:pt x="418" y="503"/>
                    <a:pt x="418" y="503"/>
                  </a:cubicBezTo>
                  <a:cubicBezTo>
                    <a:pt x="425" y="504"/>
                    <a:pt x="425" y="504"/>
                    <a:pt x="425" y="504"/>
                  </a:cubicBezTo>
                  <a:cubicBezTo>
                    <a:pt x="428" y="502"/>
                    <a:pt x="428" y="502"/>
                    <a:pt x="428" y="502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38" y="494"/>
                    <a:pt x="438" y="494"/>
                    <a:pt x="438" y="494"/>
                  </a:cubicBezTo>
                  <a:cubicBezTo>
                    <a:pt x="448" y="495"/>
                    <a:pt x="448" y="495"/>
                    <a:pt x="448" y="495"/>
                  </a:cubicBezTo>
                  <a:cubicBezTo>
                    <a:pt x="456" y="493"/>
                    <a:pt x="456" y="493"/>
                    <a:pt x="456" y="493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4" y="482"/>
                    <a:pt x="464" y="482"/>
                    <a:pt x="464" y="482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8" y="475"/>
                    <a:pt x="458" y="475"/>
                    <a:pt x="458" y="475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3"/>
                    <a:pt x="456" y="463"/>
                    <a:pt x="456" y="463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0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72" y="432"/>
                    <a:pt x="472" y="432"/>
                    <a:pt x="472" y="432"/>
                  </a:cubicBezTo>
                  <a:cubicBezTo>
                    <a:pt x="478" y="420"/>
                    <a:pt x="478" y="420"/>
                    <a:pt x="478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4" y="429"/>
                    <a:pt x="484" y="429"/>
                    <a:pt x="484" y="429"/>
                  </a:cubicBezTo>
                  <a:cubicBezTo>
                    <a:pt x="484" y="429"/>
                    <a:pt x="484" y="429"/>
                    <a:pt x="484" y="429"/>
                  </a:cubicBezTo>
                  <a:cubicBezTo>
                    <a:pt x="486" y="437"/>
                    <a:pt x="486" y="437"/>
                    <a:pt x="486" y="437"/>
                  </a:cubicBezTo>
                  <a:cubicBezTo>
                    <a:pt x="486" y="438"/>
                    <a:pt x="486" y="438"/>
                    <a:pt x="486" y="438"/>
                  </a:cubicBezTo>
                  <a:cubicBezTo>
                    <a:pt x="488" y="446"/>
                    <a:pt x="488" y="446"/>
                    <a:pt x="488" y="446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9"/>
                    <a:pt x="495" y="449"/>
                    <a:pt x="495" y="449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0" y="440"/>
                    <a:pt x="500" y="440"/>
                    <a:pt x="500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4" y="432"/>
                    <a:pt x="504" y="432"/>
                    <a:pt x="504" y="432"/>
                  </a:cubicBezTo>
                  <a:cubicBezTo>
                    <a:pt x="506" y="433"/>
                    <a:pt x="506" y="433"/>
                    <a:pt x="506" y="433"/>
                  </a:cubicBezTo>
                  <a:cubicBezTo>
                    <a:pt x="517" y="437"/>
                    <a:pt x="517" y="437"/>
                    <a:pt x="517" y="437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4" y="425"/>
                    <a:pt x="534" y="425"/>
                    <a:pt x="534" y="425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6" y="404"/>
                    <a:pt x="536" y="404"/>
                    <a:pt x="536" y="404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8" y="404"/>
                    <a:pt x="538" y="404"/>
                    <a:pt x="538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9"/>
                    <a:pt x="551" y="399"/>
                    <a:pt x="551" y="399"/>
                  </a:cubicBezTo>
                  <a:cubicBezTo>
                    <a:pt x="552" y="399"/>
                    <a:pt x="552" y="399"/>
                    <a:pt x="552" y="399"/>
                  </a:cubicBezTo>
                  <a:cubicBezTo>
                    <a:pt x="552" y="399"/>
                    <a:pt x="552" y="399"/>
                    <a:pt x="552" y="399"/>
                  </a:cubicBezTo>
                  <a:cubicBezTo>
                    <a:pt x="560" y="398"/>
                    <a:pt x="560" y="398"/>
                    <a:pt x="560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9"/>
                    <a:pt x="562" y="399"/>
                    <a:pt x="562" y="399"/>
                  </a:cubicBezTo>
                  <a:cubicBezTo>
                    <a:pt x="566" y="404"/>
                    <a:pt x="566" y="404"/>
                    <a:pt x="566" y="404"/>
                  </a:cubicBezTo>
                  <a:cubicBezTo>
                    <a:pt x="566" y="405"/>
                    <a:pt x="566" y="405"/>
                    <a:pt x="566" y="405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8"/>
                    <a:pt x="572" y="418"/>
                    <a:pt x="572" y="418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8" y="414"/>
                    <a:pt x="578" y="414"/>
                    <a:pt x="578" y="414"/>
                  </a:cubicBezTo>
                  <a:cubicBezTo>
                    <a:pt x="580" y="416"/>
                    <a:pt x="581" y="418"/>
                    <a:pt x="581" y="420"/>
                  </a:cubicBezTo>
                  <a:cubicBezTo>
                    <a:pt x="581" y="428"/>
                    <a:pt x="581" y="428"/>
                    <a:pt x="581" y="428"/>
                  </a:cubicBezTo>
                  <a:cubicBezTo>
                    <a:pt x="578" y="435"/>
                    <a:pt x="578" y="435"/>
                    <a:pt x="578" y="435"/>
                  </a:cubicBezTo>
                  <a:cubicBezTo>
                    <a:pt x="580" y="438"/>
                    <a:pt x="580" y="438"/>
                    <a:pt x="580" y="438"/>
                  </a:cubicBezTo>
                  <a:cubicBezTo>
                    <a:pt x="584" y="442"/>
                    <a:pt x="584" y="442"/>
                    <a:pt x="584" y="442"/>
                  </a:cubicBezTo>
                  <a:cubicBezTo>
                    <a:pt x="601" y="445"/>
                    <a:pt x="601" y="445"/>
                    <a:pt x="601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6"/>
                    <a:pt x="602" y="446"/>
                    <a:pt x="602" y="446"/>
                  </a:cubicBezTo>
                  <a:cubicBezTo>
                    <a:pt x="602" y="446"/>
                    <a:pt x="602" y="446"/>
                    <a:pt x="602" y="446"/>
                  </a:cubicBezTo>
                  <a:cubicBezTo>
                    <a:pt x="604" y="447"/>
                    <a:pt x="604" y="447"/>
                    <a:pt x="604" y="447"/>
                  </a:cubicBezTo>
                  <a:cubicBezTo>
                    <a:pt x="608" y="440"/>
                    <a:pt x="608" y="440"/>
                    <a:pt x="608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8" y="410"/>
                    <a:pt x="618" y="410"/>
                    <a:pt x="618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4" y="416"/>
                    <a:pt x="624" y="416"/>
                    <a:pt x="624" y="416"/>
                  </a:cubicBezTo>
                  <a:cubicBezTo>
                    <a:pt x="628" y="420"/>
                    <a:pt x="628" y="420"/>
                    <a:pt x="628" y="420"/>
                  </a:cubicBezTo>
                  <a:cubicBezTo>
                    <a:pt x="632" y="416"/>
                    <a:pt x="632" y="416"/>
                    <a:pt x="632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4"/>
                    <a:pt x="656" y="394"/>
                    <a:pt x="656" y="394"/>
                  </a:cubicBezTo>
                  <a:cubicBezTo>
                    <a:pt x="662" y="384"/>
                    <a:pt x="662" y="384"/>
                    <a:pt x="662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6"/>
                    <a:pt x="672" y="386"/>
                    <a:pt x="672" y="386"/>
                  </a:cubicBezTo>
                  <a:cubicBezTo>
                    <a:pt x="676" y="386"/>
                    <a:pt x="676" y="386"/>
                    <a:pt x="676" y="386"/>
                  </a:cubicBezTo>
                  <a:cubicBezTo>
                    <a:pt x="676" y="382"/>
                    <a:pt x="677" y="380"/>
                    <a:pt x="678" y="378"/>
                  </a:cubicBezTo>
                  <a:cubicBezTo>
                    <a:pt x="684" y="370"/>
                    <a:pt x="684" y="370"/>
                    <a:pt x="684" y="370"/>
                  </a:cubicBezTo>
                  <a:cubicBezTo>
                    <a:pt x="686" y="369"/>
                    <a:pt x="686" y="369"/>
                    <a:pt x="686" y="369"/>
                  </a:cubicBezTo>
                  <a:cubicBezTo>
                    <a:pt x="694" y="372"/>
                    <a:pt x="694" y="372"/>
                    <a:pt x="694" y="372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0" y="364"/>
                    <a:pt x="710" y="364"/>
                    <a:pt x="710" y="364"/>
                  </a:cubicBezTo>
                  <a:cubicBezTo>
                    <a:pt x="714" y="358"/>
                    <a:pt x="714" y="358"/>
                    <a:pt x="714" y="358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700" y="339"/>
                    <a:pt x="700" y="339"/>
                    <a:pt x="700" y="339"/>
                  </a:cubicBezTo>
                  <a:cubicBezTo>
                    <a:pt x="701" y="331"/>
                    <a:pt x="701" y="331"/>
                    <a:pt x="701" y="331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0" y="318"/>
                    <a:pt x="680" y="318"/>
                    <a:pt x="680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59" y="304"/>
                    <a:pt x="659" y="304"/>
                    <a:pt x="659" y="30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95"/>
                    <a:pt x="656" y="295"/>
                    <a:pt x="656" y="295"/>
                  </a:cubicBezTo>
                  <a:cubicBezTo>
                    <a:pt x="656" y="283"/>
                    <a:pt x="656" y="283"/>
                    <a:pt x="656" y="283"/>
                  </a:cubicBezTo>
                  <a:cubicBezTo>
                    <a:pt x="656" y="276"/>
                    <a:pt x="656" y="276"/>
                    <a:pt x="656" y="276"/>
                  </a:cubicBezTo>
                  <a:cubicBezTo>
                    <a:pt x="650" y="274"/>
                    <a:pt x="650" y="274"/>
                    <a:pt x="650" y="274"/>
                  </a:cubicBezTo>
                  <a:cubicBezTo>
                    <a:pt x="650" y="274"/>
                    <a:pt x="650" y="274"/>
                    <a:pt x="650" y="274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6"/>
                    <a:pt x="644" y="256"/>
                    <a:pt x="644" y="256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2"/>
                    <a:pt x="663" y="262"/>
                    <a:pt x="663" y="262"/>
                  </a:cubicBezTo>
                  <a:cubicBezTo>
                    <a:pt x="669" y="257"/>
                    <a:pt x="669" y="257"/>
                    <a:pt x="669" y="257"/>
                  </a:cubicBezTo>
                  <a:cubicBezTo>
                    <a:pt x="673" y="251"/>
                    <a:pt x="673" y="251"/>
                    <a:pt x="673" y="251"/>
                  </a:cubicBezTo>
                  <a:cubicBezTo>
                    <a:pt x="673" y="246"/>
                    <a:pt x="673" y="246"/>
                    <a:pt x="673" y="246"/>
                  </a:cubicBezTo>
                  <a:cubicBezTo>
                    <a:pt x="672" y="233"/>
                    <a:pt x="672" y="233"/>
                    <a:pt x="672" y="233"/>
                  </a:cubicBezTo>
                  <a:cubicBezTo>
                    <a:pt x="670" y="228"/>
                    <a:pt x="670" y="228"/>
                    <a:pt x="670" y="228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1"/>
                    <a:pt x="662" y="221"/>
                    <a:pt x="662" y="221"/>
                  </a:cubicBezTo>
                  <a:cubicBezTo>
                    <a:pt x="654" y="211"/>
                    <a:pt x="654" y="211"/>
                    <a:pt x="654" y="211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48" y="202"/>
                    <a:pt x="648" y="202"/>
                    <a:pt x="648" y="202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6" y="185"/>
                    <a:pt x="666" y="185"/>
                    <a:pt x="666" y="185"/>
                  </a:cubicBezTo>
                  <a:cubicBezTo>
                    <a:pt x="672" y="169"/>
                    <a:pt x="672" y="169"/>
                    <a:pt x="672" y="169"/>
                  </a:cubicBezTo>
                  <a:cubicBezTo>
                    <a:pt x="672" y="169"/>
                    <a:pt x="672" y="169"/>
                    <a:pt x="672" y="169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8" y="161"/>
                    <a:pt x="678" y="161"/>
                    <a:pt x="678" y="161"/>
                  </a:cubicBezTo>
                  <a:cubicBezTo>
                    <a:pt x="678" y="161"/>
                    <a:pt x="678" y="161"/>
                    <a:pt x="678" y="161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86" y="159"/>
                    <a:pt x="686" y="159"/>
                    <a:pt x="686" y="159"/>
                  </a:cubicBezTo>
                  <a:cubicBezTo>
                    <a:pt x="686" y="160"/>
                    <a:pt x="686" y="160"/>
                    <a:pt x="686" y="160"/>
                  </a:cubicBezTo>
                  <a:cubicBezTo>
                    <a:pt x="691" y="164"/>
                    <a:pt x="691" y="164"/>
                    <a:pt x="691" y="164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2"/>
                    <a:pt x="696" y="152"/>
                    <a:pt x="696" y="152"/>
                  </a:cubicBezTo>
                  <a:cubicBezTo>
                    <a:pt x="693" y="143"/>
                    <a:pt x="693" y="143"/>
                    <a:pt x="693" y="143"/>
                  </a:cubicBezTo>
                  <a:cubicBezTo>
                    <a:pt x="692" y="142"/>
                    <a:pt x="692" y="142"/>
                    <a:pt x="692" y="142"/>
                  </a:cubicBezTo>
                  <a:cubicBezTo>
                    <a:pt x="692" y="142"/>
                    <a:pt x="692" y="142"/>
                    <a:pt x="692" y="142"/>
                  </a:cubicBezTo>
                  <a:cubicBezTo>
                    <a:pt x="694" y="132"/>
                    <a:pt x="694" y="132"/>
                    <a:pt x="694" y="132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8" y="126"/>
                    <a:pt x="698" y="126"/>
                    <a:pt x="698" y="126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3"/>
                    <a:pt x="701" y="109"/>
                    <a:pt x="698" y="103"/>
                  </a:cubicBezTo>
                  <a:cubicBezTo>
                    <a:pt x="698" y="103"/>
                    <a:pt x="698" y="103"/>
                    <a:pt x="698" y="103"/>
                  </a:cubicBezTo>
                  <a:cubicBezTo>
                    <a:pt x="698" y="103"/>
                    <a:pt x="698" y="103"/>
                    <a:pt x="698" y="103"/>
                  </a:cubicBezTo>
                  <a:cubicBezTo>
                    <a:pt x="698" y="93"/>
                    <a:pt x="698" y="93"/>
                    <a:pt x="698" y="93"/>
                  </a:cubicBezTo>
                  <a:cubicBezTo>
                    <a:pt x="698" y="93"/>
                    <a:pt x="698" y="93"/>
                    <a:pt x="698" y="93"/>
                  </a:cubicBezTo>
                  <a:cubicBezTo>
                    <a:pt x="700" y="84"/>
                    <a:pt x="700" y="84"/>
                    <a:pt x="700" y="84"/>
                  </a:cubicBezTo>
                  <a:cubicBezTo>
                    <a:pt x="699" y="81"/>
                    <a:pt x="698" y="78"/>
                    <a:pt x="698" y="76"/>
                  </a:cubicBezTo>
                  <a:lnTo>
                    <a:pt x="699" y="65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2354624" y="3298760"/>
              <a:ext cx="1406028" cy="1190043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1 h 386"/>
                <a:gd name="T4" fmla="*/ 222 w 456"/>
                <a:gd name="T5" fmla="*/ 129 h 386"/>
                <a:gd name="T6" fmla="*/ 196 w 456"/>
                <a:gd name="T7" fmla="*/ 108 h 386"/>
                <a:gd name="T8" fmla="*/ 199 w 456"/>
                <a:gd name="T9" fmla="*/ 79 h 386"/>
                <a:gd name="T10" fmla="*/ 170 w 456"/>
                <a:gd name="T11" fmla="*/ 87 h 386"/>
                <a:gd name="T12" fmla="*/ 148 w 456"/>
                <a:gd name="T13" fmla="*/ 59 h 386"/>
                <a:gd name="T14" fmla="*/ 138 w 456"/>
                <a:gd name="T15" fmla="*/ 25 h 386"/>
                <a:gd name="T16" fmla="*/ 128 w 456"/>
                <a:gd name="T17" fmla="*/ 8 h 386"/>
                <a:gd name="T18" fmla="*/ 105 w 456"/>
                <a:gd name="T19" fmla="*/ 16 h 386"/>
                <a:gd name="T20" fmla="*/ 89 w 456"/>
                <a:gd name="T21" fmla="*/ 32 h 386"/>
                <a:gd name="T22" fmla="*/ 49 w 456"/>
                <a:gd name="T23" fmla="*/ 45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20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7 h 386"/>
                <a:gd name="T38" fmla="*/ 215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4 h 386"/>
                <a:gd name="T50" fmla="*/ 249 w 456"/>
                <a:gd name="T51" fmla="*/ 353 h 386"/>
                <a:gd name="T52" fmla="*/ 261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6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5 h 386"/>
                <a:gd name="T72" fmla="*/ 385 w 456"/>
                <a:gd name="T73" fmla="*/ 308 h 386"/>
                <a:gd name="T74" fmla="*/ 400 w 456"/>
                <a:gd name="T75" fmla="*/ 291 h 386"/>
                <a:gd name="T76" fmla="*/ 423 w 456"/>
                <a:gd name="T77" fmla="*/ 287 h 386"/>
                <a:gd name="T78" fmla="*/ 445 w 456"/>
                <a:gd name="T79" fmla="*/ 278 h 386"/>
                <a:gd name="T80" fmla="*/ 453 w 456"/>
                <a:gd name="T81" fmla="*/ 244 h 386"/>
                <a:gd name="T82" fmla="*/ 412 w 456"/>
                <a:gd name="T83" fmla="*/ 219 h 386"/>
                <a:gd name="T84" fmla="*/ 395 w 456"/>
                <a:gd name="T85" fmla="*/ 246 h 386"/>
                <a:gd name="T86" fmla="*/ 407 w 456"/>
                <a:gd name="T87" fmla="*/ 256 h 386"/>
                <a:gd name="T88" fmla="*/ 405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4 h 386"/>
                <a:gd name="T96" fmla="*/ 356 w 456"/>
                <a:gd name="T97" fmla="*/ 257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5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9"/>
                    <a:pt x="266" y="149"/>
                    <a:pt x="266" y="149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67" y="156"/>
                    <a:pt x="267" y="156"/>
                    <a:pt x="267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7" y="161"/>
                    <a:pt x="257" y="161"/>
                    <a:pt x="257" y="161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3" y="150"/>
                    <a:pt x="243" y="150"/>
                    <a:pt x="243" y="150"/>
                  </a:cubicBezTo>
                  <a:cubicBezTo>
                    <a:pt x="231" y="148"/>
                    <a:pt x="231" y="148"/>
                    <a:pt x="231" y="148"/>
                  </a:cubicBezTo>
                  <a:cubicBezTo>
                    <a:pt x="228" y="133"/>
                    <a:pt x="228" y="133"/>
                    <a:pt x="228" y="133"/>
                  </a:cubicBezTo>
                  <a:cubicBezTo>
                    <a:pt x="226" y="132"/>
                    <a:pt x="224" y="131"/>
                    <a:pt x="223" y="130"/>
                  </a:cubicBezTo>
                  <a:cubicBezTo>
                    <a:pt x="222" y="129"/>
                    <a:pt x="222" y="129"/>
                    <a:pt x="222" y="129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3"/>
                    <a:pt x="210" y="120"/>
                    <a:pt x="208" y="117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6" y="108"/>
                    <a:pt x="196" y="108"/>
                    <a:pt x="196" y="108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207" y="84"/>
                    <a:pt x="207" y="84"/>
                    <a:pt x="207" y="84"/>
                  </a:cubicBezTo>
                  <a:cubicBezTo>
                    <a:pt x="208" y="83"/>
                    <a:pt x="208" y="82"/>
                    <a:pt x="208" y="82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199" y="79"/>
                    <a:pt x="199" y="79"/>
                    <a:pt x="199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3" y="82"/>
                    <a:pt x="173" y="82"/>
                    <a:pt x="173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7"/>
                    <a:pt x="170" y="87"/>
                    <a:pt x="170" y="87"/>
                  </a:cubicBezTo>
                  <a:cubicBezTo>
                    <a:pt x="168" y="89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5" y="74"/>
                    <a:pt x="155" y="74"/>
                    <a:pt x="155" y="74"/>
                  </a:cubicBezTo>
                  <a:cubicBezTo>
                    <a:pt x="152" y="72"/>
                    <a:pt x="150" y="70"/>
                    <a:pt x="149" y="68"/>
                  </a:cubicBezTo>
                  <a:cubicBezTo>
                    <a:pt x="148" y="59"/>
                    <a:pt x="148" y="59"/>
                    <a:pt x="148" y="59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5"/>
                    <a:pt x="138" y="25"/>
                    <a:pt x="138" y="25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6"/>
                    <a:pt x="105" y="16"/>
                    <a:pt x="105" y="16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5" y="34"/>
                    <a:pt x="81" y="36"/>
                    <a:pt x="77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5" y="42"/>
                    <a:pt x="53" y="44"/>
                    <a:pt x="49" y="45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3" y="63"/>
                    <a:pt x="31" y="66"/>
                    <a:pt x="30" y="67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4"/>
                    <a:pt x="25" y="74"/>
                    <a:pt x="25" y="74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0" y="76"/>
                    <a:pt x="18" y="77"/>
                    <a:pt x="16" y="77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7"/>
                    <a:pt x="5" y="117"/>
                    <a:pt x="5" y="117"/>
                  </a:cubicBezTo>
                  <a:cubicBezTo>
                    <a:pt x="11" y="117"/>
                    <a:pt x="11" y="117"/>
                    <a:pt x="11" y="117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33" y="120"/>
                    <a:pt x="33" y="120"/>
                    <a:pt x="33" y="120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39" y="119"/>
                    <a:pt x="39" y="119"/>
                    <a:pt x="39" y="119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1" y="123"/>
                    <a:pt x="51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2"/>
                    <a:pt x="68" y="132"/>
                    <a:pt x="68" y="132"/>
                  </a:cubicBezTo>
                  <a:cubicBezTo>
                    <a:pt x="69" y="132"/>
                    <a:pt x="69" y="132"/>
                    <a:pt x="69" y="132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7"/>
                    <a:pt x="109" y="157"/>
                    <a:pt x="109" y="157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7" y="132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5" y="145"/>
                    <a:pt x="145" y="145"/>
                    <a:pt x="145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9"/>
                    <a:pt x="162" y="139"/>
                    <a:pt x="162" y="139"/>
                  </a:cubicBezTo>
                  <a:cubicBezTo>
                    <a:pt x="176" y="149"/>
                    <a:pt x="176" y="149"/>
                    <a:pt x="176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7"/>
                    <a:pt x="186" y="157"/>
                    <a:pt x="186" y="157"/>
                  </a:cubicBezTo>
                  <a:cubicBezTo>
                    <a:pt x="188" y="158"/>
                    <a:pt x="191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70"/>
                    <a:pt x="202" y="170"/>
                    <a:pt x="202" y="170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5" y="196"/>
                    <a:pt x="245" y="196"/>
                    <a:pt x="245" y="196"/>
                  </a:cubicBezTo>
                  <a:cubicBezTo>
                    <a:pt x="261" y="192"/>
                    <a:pt x="261" y="192"/>
                    <a:pt x="261" y="192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8"/>
                    <a:pt x="280" y="248"/>
                    <a:pt x="280" y="248"/>
                  </a:cubicBezTo>
                  <a:cubicBezTo>
                    <a:pt x="286" y="259"/>
                    <a:pt x="286" y="259"/>
                    <a:pt x="286" y="259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1" y="282"/>
                    <a:pt x="271" y="282"/>
                    <a:pt x="271" y="282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300"/>
                    <a:pt x="264" y="300"/>
                    <a:pt x="264" y="300"/>
                  </a:cubicBezTo>
                  <a:cubicBezTo>
                    <a:pt x="263" y="300"/>
                    <a:pt x="263" y="300"/>
                    <a:pt x="263" y="300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5" y="310"/>
                    <a:pt x="247" y="310"/>
                    <a:pt x="250" y="312"/>
                  </a:cubicBezTo>
                  <a:cubicBezTo>
                    <a:pt x="254" y="313"/>
                    <a:pt x="254" y="316"/>
                    <a:pt x="252" y="322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5" y="330"/>
                    <a:pt x="245" y="330"/>
                    <a:pt x="245" y="330"/>
                  </a:cubicBezTo>
                  <a:cubicBezTo>
                    <a:pt x="244" y="330"/>
                    <a:pt x="244" y="330"/>
                    <a:pt x="244" y="330"/>
                  </a:cubicBezTo>
                  <a:cubicBezTo>
                    <a:pt x="244" y="330"/>
                    <a:pt x="244" y="330"/>
                    <a:pt x="244" y="330"/>
                  </a:cubicBezTo>
                  <a:cubicBezTo>
                    <a:pt x="225" y="327"/>
                    <a:pt x="225" y="327"/>
                    <a:pt x="225" y="327"/>
                  </a:cubicBezTo>
                  <a:cubicBezTo>
                    <a:pt x="224" y="334"/>
                    <a:pt x="224" y="334"/>
                    <a:pt x="224" y="334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6"/>
                    <a:pt x="242" y="356"/>
                    <a:pt x="242" y="356"/>
                  </a:cubicBezTo>
                  <a:cubicBezTo>
                    <a:pt x="242" y="356"/>
                    <a:pt x="242" y="356"/>
                    <a:pt x="242" y="356"/>
                  </a:cubicBezTo>
                  <a:cubicBezTo>
                    <a:pt x="248" y="354"/>
                    <a:pt x="248" y="354"/>
                    <a:pt x="248" y="354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4"/>
                    <a:pt x="250" y="354"/>
                    <a:pt x="250" y="354"/>
                  </a:cubicBezTo>
                  <a:cubicBezTo>
                    <a:pt x="250" y="354"/>
                    <a:pt x="250" y="354"/>
                    <a:pt x="250" y="354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1" y="356"/>
                    <a:pt x="261" y="356"/>
                    <a:pt x="261" y="356"/>
                  </a:cubicBezTo>
                  <a:cubicBezTo>
                    <a:pt x="264" y="356"/>
                    <a:pt x="264" y="356"/>
                    <a:pt x="264" y="356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1" y="348"/>
                    <a:pt x="261" y="348"/>
                    <a:pt x="261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3" y="334"/>
                    <a:pt x="263" y="334"/>
                    <a:pt x="263" y="334"/>
                  </a:cubicBezTo>
                  <a:cubicBezTo>
                    <a:pt x="263" y="334"/>
                    <a:pt x="263" y="334"/>
                    <a:pt x="263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7" y="322"/>
                    <a:pt x="277" y="322"/>
                    <a:pt x="277" y="322"/>
                  </a:cubicBezTo>
                  <a:cubicBezTo>
                    <a:pt x="277" y="322"/>
                    <a:pt x="277" y="322"/>
                    <a:pt x="277" y="322"/>
                  </a:cubicBezTo>
                  <a:cubicBezTo>
                    <a:pt x="285" y="320"/>
                    <a:pt x="285" y="320"/>
                    <a:pt x="285" y="320"/>
                  </a:cubicBezTo>
                  <a:cubicBezTo>
                    <a:pt x="285" y="323"/>
                    <a:pt x="285" y="323"/>
                    <a:pt x="285" y="323"/>
                  </a:cubicBezTo>
                  <a:cubicBezTo>
                    <a:pt x="285" y="326"/>
                    <a:pt x="286" y="328"/>
                    <a:pt x="286" y="329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8"/>
                    <a:pt x="290" y="338"/>
                    <a:pt x="290" y="338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1" y="353"/>
                    <a:pt x="321" y="353"/>
                    <a:pt x="321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3" y="363"/>
                    <a:pt x="333" y="363"/>
                    <a:pt x="333" y="363"/>
                  </a:cubicBezTo>
                  <a:cubicBezTo>
                    <a:pt x="334" y="364"/>
                    <a:pt x="334" y="364"/>
                    <a:pt x="334" y="364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3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6"/>
                    <a:pt x="364" y="376"/>
                    <a:pt x="364" y="376"/>
                  </a:cubicBezTo>
                  <a:cubicBezTo>
                    <a:pt x="365" y="373"/>
                    <a:pt x="365" y="373"/>
                    <a:pt x="365" y="373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2"/>
                    <a:pt x="366" y="372"/>
                    <a:pt x="366" y="372"/>
                  </a:cubicBezTo>
                  <a:cubicBezTo>
                    <a:pt x="367" y="371"/>
                    <a:pt x="367" y="371"/>
                    <a:pt x="367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2"/>
                    <a:pt x="365" y="362"/>
                    <a:pt x="365" y="362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7" y="350"/>
                    <a:pt x="367" y="350"/>
                    <a:pt x="367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6"/>
                    <a:pt x="374" y="346"/>
                    <a:pt x="374" y="346"/>
                  </a:cubicBezTo>
                  <a:cubicBezTo>
                    <a:pt x="375" y="346"/>
                    <a:pt x="375" y="346"/>
                    <a:pt x="375" y="346"/>
                  </a:cubicBezTo>
                  <a:cubicBezTo>
                    <a:pt x="388" y="346"/>
                    <a:pt x="388" y="346"/>
                    <a:pt x="388" y="346"/>
                  </a:cubicBezTo>
                  <a:cubicBezTo>
                    <a:pt x="390" y="345"/>
                    <a:pt x="390" y="345"/>
                    <a:pt x="390" y="345"/>
                  </a:cubicBezTo>
                  <a:cubicBezTo>
                    <a:pt x="389" y="338"/>
                    <a:pt x="389" y="338"/>
                    <a:pt x="389" y="338"/>
                  </a:cubicBezTo>
                  <a:cubicBezTo>
                    <a:pt x="387" y="332"/>
                    <a:pt x="387" y="332"/>
                    <a:pt x="387" y="332"/>
                  </a:cubicBezTo>
                  <a:cubicBezTo>
                    <a:pt x="383" y="325"/>
                    <a:pt x="383" y="325"/>
                    <a:pt x="383" y="325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5" y="308"/>
                    <a:pt x="385" y="308"/>
                    <a:pt x="385" y="308"/>
                  </a:cubicBezTo>
                  <a:cubicBezTo>
                    <a:pt x="385" y="308"/>
                    <a:pt x="385" y="308"/>
                    <a:pt x="385" y="308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96" y="292"/>
                    <a:pt x="396" y="292"/>
                    <a:pt x="396" y="292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1"/>
                    <a:pt x="398" y="291"/>
                    <a:pt x="398" y="291"/>
                  </a:cubicBezTo>
                  <a:cubicBezTo>
                    <a:pt x="400" y="291"/>
                    <a:pt x="400" y="291"/>
                    <a:pt x="400" y="291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3" y="296"/>
                    <a:pt x="413" y="296"/>
                    <a:pt x="413" y="296"/>
                  </a:cubicBezTo>
                  <a:cubicBezTo>
                    <a:pt x="419" y="298"/>
                    <a:pt x="419" y="298"/>
                    <a:pt x="419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1"/>
                    <a:pt x="420" y="289"/>
                    <a:pt x="423" y="287"/>
                  </a:cubicBezTo>
                  <a:cubicBezTo>
                    <a:pt x="430" y="282"/>
                    <a:pt x="430" y="282"/>
                    <a:pt x="430" y="282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4" y="280"/>
                    <a:pt x="437" y="279"/>
                    <a:pt x="438" y="279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9" y="279"/>
                    <a:pt x="449" y="279"/>
                    <a:pt x="449" y="279"/>
                  </a:cubicBezTo>
                  <a:cubicBezTo>
                    <a:pt x="452" y="269"/>
                    <a:pt x="452" y="269"/>
                    <a:pt x="452" y="269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8"/>
                    <a:pt x="452" y="255"/>
                    <a:pt x="453" y="254"/>
                  </a:cubicBezTo>
                  <a:cubicBezTo>
                    <a:pt x="456" y="249"/>
                    <a:pt x="456" y="249"/>
                    <a:pt x="456" y="249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1"/>
                    <a:pt x="448" y="241"/>
                    <a:pt x="448" y="241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1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19" y="228"/>
                    <a:pt x="419" y="228"/>
                    <a:pt x="419" y="228"/>
                  </a:cubicBezTo>
                  <a:cubicBezTo>
                    <a:pt x="412" y="219"/>
                    <a:pt x="412" y="219"/>
                    <a:pt x="412" y="219"/>
                  </a:cubicBezTo>
                  <a:cubicBezTo>
                    <a:pt x="405" y="219"/>
                    <a:pt x="405" y="219"/>
                    <a:pt x="405" y="219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9"/>
                    <a:pt x="394" y="239"/>
                    <a:pt x="394" y="239"/>
                  </a:cubicBezTo>
                  <a:cubicBezTo>
                    <a:pt x="395" y="246"/>
                    <a:pt x="395" y="246"/>
                    <a:pt x="395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9"/>
                    <a:pt x="404" y="249"/>
                    <a:pt x="404" y="249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7" y="256"/>
                    <a:pt x="407" y="256"/>
                    <a:pt x="407" y="256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3" y="272"/>
                    <a:pt x="402" y="272"/>
                    <a:pt x="400" y="274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8" y="274"/>
                    <a:pt x="398" y="274"/>
                    <a:pt x="398" y="274"/>
                  </a:cubicBezTo>
                  <a:cubicBezTo>
                    <a:pt x="395" y="273"/>
                    <a:pt x="395" y="273"/>
                    <a:pt x="395" y="273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89" y="277"/>
                    <a:pt x="389" y="277"/>
                    <a:pt x="389" y="277"/>
                  </a:cubicBezTo>
                  <a:cubicBezTo>
                    <a:pt x="391" y="288"/>
                    <a:pt x="391" y="288"/>
                    <a:pt x="391" y="288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3" y="290"/>
                    <a:pt x="383" y="290"/>
                    <a:pt x="383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0" y="277"/>
                    <a:pt x="370" y="277"/>
                    <a:pt x="370" y="277"/>
                  </a:cubicBezTo>
                  <a:cubicBezTo>
                    <a:pt x="369" y="276"/>
                    <a:pt x="367" y="275"/>
                    <a:pt x="363" y="274"/>
                  </a:cubicBezTo>
                  <a:cubicBezTo>
                    <a:pt x="363" y="274"/>
                    <a:pt x="363" y="274"/>
                    <a:pt x="363" y="274"/>
                  </a:cubicBezTo>
                  <a:cubicBezTo>
                    <a:pt x="363" y="274"/>
                    <a:pt x="363" y="274"/>
                    <a:pt x="363" y="274"/>
                  </a:cubicBezTo>
                  <a:cubicBezTo>
                    <a:pt x="357" y="270"/>
                    <a:pt x="357" y="270"/>
                    <a:pt x="357" y="270"/>
                  </a:cubicBezTo>
                  <a:cubicBezTo>
                    <a:pt x="356" y="270"/>
                    <a:pt x="356" y="270"/>
                    <a:pt x="356" y="270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5" y="257"/>
                    <a:pt x="355" y="257"/>
                    <a:pt x="355" y="257"/>
                  </a:cubicBezTo>
                  <a:cubicBezTo>
                    <a:pt x="356" y="257"/>
                    <a:pt x="356" y="257"/>
                    <a:pt x="356" y="257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4"/>
                    <a:pt x="358" y="254"/>
                    <a:pt x="358" y="254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5"/>
                    <a:pt x="319" y="202"/>
                  </a:cubicBezTo>
                  <a:cubicBezTo>
                    <a:pt x="312" y="202"/>
                    <a:pt x="312" y="202"/>
                    <a:pt x="312" y="202"/>
                  </a:cubicBezTo>
                  <a:cubicBezTo>
                    <a:pt x="310" y="201"/>
                    <a:pt x="307" y="199"/>
                    <a:pt x="305" y="196"/>
                  </a:cubicBezTo>
                  <a:cubicBezTo>
                    <a:pt x="304" y="196"/>
                    <a:pt x="304" y="196"/>
                    <a:pt x="304" y="196"/>
                  </a:cubicBezTo>
                  <a:cubicBezTo>
                    <a:pt x="302" y="194"/>
                    <a:pt x="301" y="192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7" y="182"/>
                    <a:pt x="297" y="182"/>
                    <a:pt x="297" y="182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297" y="181"/>
                    <a:pt x="297" y="181"/>
                    <a:pt x="297" y="181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3"/>
                    <a:pt x="302" y="163"/>
                    <a:pt x="302" y="163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6"/>
                    <a:pt x="318" y="156"/>
                    <a:pt x="318" y="156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3"/>
                    <a:pt x="320" y="130"/>
                    <a:pt x="320" y="128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1" y="128"/>
                    <a:pt x="311" y="128"/>
                    <a:pt x="311" y="128"/>
                  </a:cubicBezTo>
                  <a:cubicBezTo>
                    <a:pt x="310" y="128"/>
                    <a:pt x="307" y="132"/>
                    <a:pt x="303" y="137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5" y="144"/>
                    <a:pt x="295" y="144"/>
                    <a:pt x="295" y="144"/>
                  </a:cubicBezTo>
                  <a:cubicBezTo>
                    <a:pt x="290" y="145"/>
                    <a:pt x="286" y="146"/>
                    <a:pt x="284" y="145"/>
                  </a:cubicBezTo>
                  <a:lnTo>
                    <a:pt x="271" y="140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3353485" y="3711979"/>
              <a:ext cx="280722" cy="471298"/>
            </a:xfrm>
            <a:custGeom>
              <a:avLst/>
              <a:gdLst>
                <a:gd name="T0" fmla="*/ 46 w 91"/>
                <a:gd name="T1" fmla="*/ 30 h 153"/>
                <a:gd name="T2" fmla="*/ 46 w 91"/>
                <a:gd name="T3" fmla="*/ 43 h 153"/>
                <a:gd name="T4" fmla="*/ 41 w 91"/>
                <a:gd name="T5" fmla="*/ 55 h 153"/>
                <a:gd name="T6" fmla="*/ 37 w 91"/>
                <a:gd name="T7" fmla="*/ 62 h 153"/>
                <a:gd name="T8" fmla="*/ 37 w 91"/>
                <a:gd name="T9" fmla="*/ 62 h 153"/>
                <a:gd name="T10" fmla="*/ 21 w 91"/>
                <a:gd name="T11" fmla="*/ 65 h 153"/>
                <a:gd name="T12" fmla="*/ 6 w 91"/>
                <a:gd name="T13" fmla="*/ 68 h 153"/>
                <a:gd name="T14" fmla="*/ 4 w 91"/>
                <a:gd name="T15" fmla="*/ 70 h 153"/>
                <a:gd name="T16" fmla="*/ 19 w 91"/>
                <a:gd name="T17" fmla="*/ 72 h 153"/>
                <a:gd name="T18" fmla="*/ 20 w 91"/>
                <a:gd name="T19" fmla="*/ 72 h 153"/>
                <a:gd name="T20" fmla="*/ 24 w 91"/>
                <a:gd name="T21" fmla="*/ 82 h 153"/>
                <a:gd name="T22" fmla="*/ 30 w 91"/>
                <a:gd name="T23" fmla="*/ 93 h 153"/>
                <a:gd name="T24" fmla="*/ 35 w 91"/>
                <a:gd name="T25" fmla="*/ 108 h 153"/>
                <a:gd name="T26" fmla="*/ 35 w 91"/>
                <a:gd name="T27" fmla="*/ 108 h 153"/>
                <a:gd name="T28" fmla="*/ 38 w 91"/>
                <a:gd name="T29" fmla="*/ 116 h 153"/>
                <a:gd name="T30" fmla="*/ 35 w 91"/>
                <a:gd name="T31" fmla="*/ 125 h 153"/>
                <a:gd name="T32" fmla="*/ 36 w 91"/>
                <a:gd name="T33" fmla="*/ 132 h 153"/>
                <a:gd name="T34" fmla="*/ 50 w 91"/>
                <a:gd name="T35" fmla="*/ 141 h 153"/>
                <a:gd name="T36" fmla="*/ 58 w 91"/>
                <a:gd name="T37" fmla="*/ 152 h 153"/>
                <a:gd name="T38" fmla="*/ 62 w 91"/>
                <a:gd name="T39" fmla="*/ 153 h 153"/>
                <a:gd name="T40" fmla="*/ 61 w 91"/>
                <a:gd name="T41" fmla="*/ 139 h 153"/>
                <a:gd name="T42" fmla="*/ 70 w 91"/>
                <a:gd name="T43" fmla="*/ 135 h 153"/>
                <a:gd name="T44" fmla="*/ 71 w 91"/>
                <a:gd name="T45" fmla="*/ 134 h 153"/>
                <a:gd name="T46" fmla="*/ 71 w 91"/>
                <a:gd name="T47" fmla="*/ 135 h 153"/>
                <a:gd name="T48" fmla="*/ 78 w 91"/>
                <a:gd name="T49" fmla="*/ 134 h 153"/>
                <a:gd name="T50" fmla="*/ 79 w 91"/>
                <a:gd name="T51" fmla="*/ 123 h 153"/>
                <a:gd name="T52" fmla="*/ 73 w 91"/>
                <a:gd name="T53" fmla="*/ 116 h 153"/>
                <a:gd name="T54" fmla="*/ 69 w 91"/>
                <a:gd name="T55" fmla="*/ 116 h 153"/>
                <a:gd name="T56" fmla="*/ 66 w 91"/>
                <a:gd name="T57" fmla="*/ 105 h 153"/>
                <a:gd name="T58" fmla="*/ 67 w 91"/>
                <a:gd name="T59" fmla="*/ 84 h 153"/>
                <a:gd name="T60" fmla="*/ 82 w 91"/>
                <a:gd name="T61" fmla="*/ 80 h 153"/>
                <a:gd name="T62" fmla="*/ 91 w 91"/>
                <a:gd name="T63" fmla="*/ 54 h 153"/>
                <a:gd name="T64" fmla="*/ 84 w 91"/>
                <a:gd name="T65" fmla="*/ 48 h 153"/>
                <a:gd name="T66" fmla="*/ 83 w 91"/>
                <a:gd name="T67" fmla="*/ 48 h 153"/>
                <a:gd name="T68" fmla="*/ 76 w 91"/>
                <a:gd name="T69" fmla="*/ 49 h 153"/>
                <a:gd name="T70" fmla="*/ 71 w 91"/>
                <a:gd name="T71" fmla="*/ 43 h 153"/>
                <a:gd name="T72" fmla="*/ 71 w 91"/>
                <a:gd name="T73" fmla="*/ 42 h 153"/>
                <a:gd name="T74" fmla="*/ 73 w 91"/>
                <a:gd name="T75" fmla="*/ 26 h 153"/>
                <a:gd name="T76" fmla="*/ 76 w 91"/>
                <a:gd name="T77" fmla="*/ 19 h 153"/>
                <a:gd name="T78" fmla="*/ 78 w 91"/>
                <a:gd name="T79" fmla="*/ 10 h 153"/>
                <a:gd name="T80" fmla="*/ 64 w 91"/>
                <a:gd name="T81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1" h="153">
                  <a:moveTo>
                    <a:pt x="53" y="10"/>
                  </a:moveTo>
                  <a:cubicBezTo>
                    <a:pt x="46" y="30"/>
                    <a:pt x="46" y="30"/>
                    <a:pt x="46" y="30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58"/>
                    <a:pt x="41" y="60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1" y="65"/>
                    <a:pt x="21" y="65"/>
                    <a:pt x="21" y="65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3"/>
                    <a:pt x="20" y="73"/>
                    <a:pt x="20" y="73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3"/>
                  </a:cubicBezTo>
                  <a:cubicBezTo>
                    <a:pt x="30" y="104"/>
                    <a:pt x="30" y="104"/>
                    <a:pt x="30" y="104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1"/>
                    <a:pt x="38" y="121"/>
                    <a:pt x="38" y="121"/>
                  </a:cubicBezTo>
                  <a:cubicBezTo>
                    <a:pt x="35" y="125"/>
                    <a:pt x="35" y="125"/>
                    <a:pt x="35" y="125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6"/>
                    <a:pt x="41" y="136"/>
                    <a:pt x="41" y="136"/>
                  </a:cubicBezTo>
                  <a:cubicBezTo>
                    <a:pt x="46" y="138"/>
                    <a:pt x="49" y="139"/>
                    <a:pt x="50" y="141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6" y="148"/>
                    <a:pt x="57" y="150"/>
                    <a:pt x="58" y="152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7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0" y="135"/>
                    <a:pt x="70" y="135"/>
                    <a:pt x="70" y="135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4" y="136"/>
                    <a:pt x="74" y="136"/>
                    <a:pt x="74" y="136"/>
                  </a:cubicBezTo>
                  <a:cubicBezTo>
                    <a:pt x="78" y="134"/>
                    <a:pt x="78" y="134"/>
                    <a:pt x="78" y="134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7" y="80"/>
                    <a:pt x="87" y="80"/>
                    <a:pt x="87" y="80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0" y="52"/>
                    <a:pt x="89" y="50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1" y="43"/>
                    <a:pt x="71" y="43"/>
                    <a:pt x="71" y="43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1"/>
                    <a:pt x="76" y="19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3" y="10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668480" y="2478375"/>
              <a:ext cx="2009824" cy="1523400"/>
            </a:xfrm>
            <a:custGeom>
              <a:avLst/>
              <a:gdLst>
                <a:gd name="T0" fmla="*/ 652 w 652"/>
                <a:gd name="T1" fmla="*/ 265 h 494"/>
                <a:gd name="T2" fmla="*/ 629 w 652"/>
                <a:gd name="T3" fmla="*/ 206 h 494"/>
                <a:gd name="T4" fmla="*/ 611 w 652"/>
                <a:gd name="T5" fmla="*/ 204 h 494"/>
                <a:gd name="T6" fmla="*/ 583 w 652"/>
                <a:gd name="T7" fmla="*/ 178 h 494"/>
                <a:gd name="T8" fmla="*/ 520 w 652"/>
                <a:gd name="T9" fmla="*/ 166 h 494"/>
                <a:gd name="T10" fmla="*/ 524 w 652"/>
                <a:gd name="T11" fmla="*/ 90 h 494"/>
                <a:gd name="T12" fmla="*/ 491 w 652"/>
                <a:gd name="T13" fmla="*/ 48 h 494"/>
                <a:gd name="T14" fmla="*/ 469 w 652"/>
                <a:gd name="T15" fmla="*/ 25 h 494"/>
                <a:gd name="T16" fmla="*/ 435 w 652"/>
                <a:gd name="T17" fmla="*/ 20 h 494"/>
                <a:gd name="T18" fmla="*/ 401 w 652"/>
                <a:gd name="T19" fmla="*/ 62 h 494"/>
                <a:gd name="T20" fmla="*/ 308 w 652"/>
                <a:gd name="T21" fmla="*/ 112 h 494"/>
                <a:gd name="T22" fmla="*/ 308 w 652"/>
                <a:gd name="T23" fmla="*/ 114 h 494"/>
                <a:gd name="T24" fmla="*/ 257 w 652"/>
                <a:gd name="T25" fmla="*/ 110 h 494"/>
                <a:gd name="T26" fmla="*/ 241 w 652"/>
                <a:gd name="T27" fmla="*/ 118 h 494"/>
                <a:gd name="T28" fmla="*/ 244 w 652"/>
                <a:gd name="T29" fmla="*/ 168 h 494"/>
                <a:gd name="T30" fmla="*/ 236 w 652"/>
                <a:gd name="T31" fmla="*/ 195 h 494"/>
                <a:gd name="T32" fmla="*/ 232 w 652"/>
                <a:gd name="T33" fmla="*/ 195 h 494"/>
                <a:gd name="T34" fmla="*/ 206 w 652"/>
                <a:gd name="T35" fmla="*/ 222 h 494"/>
                <a:gd name="T36" fmla="*/ 176 w 652"/>
                <a:gd name="T37" fmla="*/ 224 h 494"/>
                <a:gd name="T38" fmla="*/ 164 w 652"/>
                <a:gd name="T39" fmla="*/ 234 h 494"/>
                <a:gd name="T40" fmla="*/ 92 w 652"/>
                <a:gd name="T41" fmla="*/ 253 h 494"/>
                <a:gd name="T42" fmla="*/ 63 w 652"/>
                <a:gd name="T43" fmla="*/ 239 h 494"/>
                <a:gd name="T44" fmla="*/ 52 w 652"/>
                <a:gd name="T45" fmla="*/ 248 h 494"/>
                <a:gd name="T46" fmla="*/ 18 w 652"/>
                <a:gd name="T47" fmla="*/ 248 h 494"/>
                <a:gd name="T48" fmla="*/ 4 w 652"/>
                <a:gd name="T49" fmla="*/ 284 h 494"/>
                <a:gd name="T50" fmla="*/ 26 w 652"/>
                <a:gd name="T51" fmla="*/ 303 h 494"/>
                <a:gd name="T52" fmla="*/ 28 w 652"/>
                <a:gd name="T53" fmla="*/ 326 h 494"/>
                <a:gd name="T54" fmla="*/ 14 w 652"/>
                <a:gd name="T55" fmla="*/ 368 h 494"/>
                <a:gd name="T56" fmla="*/ 34 w 652"/>
                <a:gd name="T57" fmla="*/ 380 h 494"/>
                <a:gd name="T58" fmla="*/ 60 w 652"/>
                <a:gd name="T59" fmla="*/ 417 h 494"/>
                <a:gd name="T60" fmla="*/ 64 w 652"/>
                <a:gd name="T61" fmla="*/ 434 h 494"/>
                <a:gd name="T62" fmla="*/ 88 w 652"/>
                <a:gd name="T63" fmla="*/ 477 h 494"/>
                <a:gd name="T64" fmla="*/ 106 w 652"/>
                <a:gd name="T65" fmla="*/ 490 h 494"/>
                <a:gd name="T66" fmla="*/ 130 w 652"/>
                <a:gd name="T67" fmla="*/ 492 h 494"/>
                <a:gd name="T68" fmla="*/ 145 w 652"/>
                <a:gd name="T69" fmla="*/ 466 h 494"/>
                <a:gd name="T70" fmla="*/ 158 w 652"/>
                <a:gd name="T71" fmla="*/ 464 h 494"/>
                <a:gd name="T72" fmla="*/ 217 w 652"/>
                <a:gd name="T73" fmla="*/ 467 h 494"/>
                <a:gd name="T74" fmla="*/ 236 w 652"/>
                <a:gd name="T75" fmla="*/ 474 h 494"/>
                <a:gd name="T76" fmla="*/ 251 w 652"/>
                <a:gd name="T77" fmla="*/ 480 h 494"/>
                <a:gd name="T78" fmla="*/ 284 w 652"/>
                <a:gd name="T79" fmla="*/ 480 h 494"/>
                <a:gd name="T80" fmla="*/ 338 w 652"/>
                <a:gd name="T81" fmla="*/ 470 h 494"/>
                <a:gd name="T82" fmla="*/ 389 w 652"/>
                <a:gd name="T83" fmla="*/ 464 h 494"/>
                <a:gd name="T84" fmla="*/ 428 w 652"/>
                <a:gd name="T85" fmla="*/ 483 h 494"/>
                <a:gd name="T86" fmla="*/ 446 w 652"/>
                <a:gd name="T87" fmla="*/ 484 h 494"/>
                <a:gd name="T88" fmla="*/ 472 w 652"/>
                <a:gd name="T89" fmla="*/ 491 h 494"/>
                <a:gd name="T90" fmla="*/ 470 w 652"/>
                <a:gd name="T91" fmla="*/ 470 h 494"/>
                <a:gd name="T92" fmla="*/ 476 w 652"/>
                <a:gd name="T93" fmla="*/ 461 h 494"/>
                <a:gd name="T94" fmla="*/ 482 w 652"/>
                <a:gd name="T95" fmla="*/ 456 h 494"/>
                <a:gd name="T96" fmla="*/ 475 w 652"/>
                <a:gd name="T97" fmla="*/ 442 h 494"/>
                <a:gd name="T98" fmla="*/ 461 w 652"/>
                <a:gd name="T99" fmla="*/ 429 h 494"/>
                <a:gd name="T100" fmla="*/ 462 w 652"/>
                <a:gd name="T101" fmla="*/ 420 h 494"/>
                <a:gd name="T102" fmla="*/ 472 w 652"/>
                <a:gd name="T103" fmla="*/ 398 h 494"/>
                <a:gd name="T104" fmla="*/ 502 w 652"/>
                <a:gd name="T105" fmla="*/ 397 h 494"/>
                <a:gd name="T106" fmla="*/ 528 w 652"/>
                <a:gd name="T107" fmla="*/ 390 h 494"/>
                <a:gd name="T108" fmla="*/ 544 w 652"/>
                <a:gd name="T109" fmla="*/ 375 h 494"/>
                <a:gd name="T110" fmla="*/ 544 w 652"/>
                <a:gd name="T111" fmla="*/ 368 h 494"/>
                <a:gd name="T112" fmla="*/ 543 w 652"/>
                <a:gd name="T113" fmla="*/ 352 h 494"/>
                <a:gd name="T114" fmla="*/ 563 w 652"/>
                <a:gd name="T115" fmla="*/ 339 h 494"/>
                <a:gd name="T116" fmla="*/ 585 w 652"/>
                <a:gd name="T117" fmla="*/ 314 h 494"/>
                <a:gd name="T118" fmla="*/ 602 w 652"/>
                <a:gd name="T119" fmla="*/ 302 h 494"/>
                <a:gd name="T120" fmla="*/ 634 w 652"/>
                <a:gd name="T121" fmla="*/ 294 h 494"/>
                <a:gd name="T122" fmla="*/ 642 w 652"/>
                <a:gd name="T123" fmla="*/ 293 h 494"/>
                <a:gd name="T124" fmla="*/ 649 w 652"/>
                <a:gd name="T125" fmla="*/ 270 h 4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52" h="494">
                  <a:moveTo>
                    <a:pt x="651" y="266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7"/>
                    <a:pt x="604" y="191"/>
                    <a:pt x="596" y="184"/>
                  </a:cubicBezTo>
                  <a:cubicBezTo>
                    <a:pt x="591" y="181"/>
                    <a:pt x="587" y="178"/>
                    <a:pt x="583" y="178"/>
                  </a:cubicBezTo>
                  <a:cubicBezTo>
                    <a:pt x="580" y="176"/>
                    <a:pt x="578" y="175"/>
                    <a:pt x="576" y="173"/>
                  </a:cubicBezTo>
                  <a:cubicBezTo>
                    <a:pt x="570" y="170"/>
                    <a:pt x="552" y="167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4" y="157"/>
                    <a:pt x="513" y="154"/>
                    <a:pt x="513" y="150"/>
                  </a:cubicBezTo>
                  <a:cubicBezTo>
                    <a:pt x="513" y="146"/>
                    <a:pt x="518" y="131"/>
                    <a:pt x="529" y="108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1"/>
                  </a:cubicBezTo>
                  <a:cubicBezTo>
                    <a:pt x="496" y="50"/>
                    <a:pt x="493" y="49"/>
                    <a:pt x="491" y="48"/>
                  </a:cubicBezTo>
                  <a:cubicBezTo>
                    <a:pt x="486" y="46"/>
                    <a:pt x="483" y="42"/>
                    <a:pt x="482" y="38"/>
                  </a:cubicBezTo>
                  <a:cubicBezTo>
                    <a:pt x="479" y="32"/>
                    <a:pt x="475" y="28"/>
                    <a:pt x="470" y="26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0" y="16"/>
                    <a:pt x="438" y="20"/>
                    <a:pt x="435" y="20"/>
                  </a:cubicBezTo>
                  <a:cubicBezTo>
                    <a:pt x="423" y="24"/>
                    <a:pt x="423" y="24"/>
                    <a:pt x="423" y="24"/>
                  </a:cubicBezTo>
                  <a:cubicBezTo>
                    <a:pt x="415" y="26"/>
                    <a:pt x="410" y="30"/>
                    <a:pt x="408" y="33"/>
                  </a:cubicBezTo>
                  <a:cubicBezTo>
                    <a:pt x="407" y="35"/>
                    <a:pt x="406" y="40"/>
                    <a:pt x="405" y="46"/>
                  </a:cubicBezTo>
                  <a:cubicBezTo>
                    <a:pt x="404" y="53"/>
                    <a:pt x="402" y="58"/>
                    <a:pt x="401" y="62"/>
                  </a:cubicBezTo>
                  <a:cubicBezTo>
                    <a:pt x="398" y="67"/>
                    <a:pt x="395" y="71"/>
                    <a:pt x="389" y="73"/>
                  </a:cubicBezTo>
                  <a:cubicBezTo>
                    <a:pt x="379" y="77"/>
                    <a:pt x="361" y="70"/>
                    <a:pt x="337" y="53"/>
                  </a:cubicBezTo>
                  <a:cubicBezTo>
                    <a:pt x="304" y="95"/>
                    <a:pt x="304" y="95"/>
                    <a:pt x="304" y="95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3"/>
                    <a:pt x="309" y="113"/>
                    <a:pt x="309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4"/>
                    <a:pt x="308" y="114"/>
                    <a:pt x="308" y="114"/>
                  </a:cubicBezTo>
                  <a:cubicBezTo>
                    <a:pt x="306" y="116"/>
                    <a:pt x="304" y="118"/>
                    <a:pt x="301" y="118"/>
                  </a:cubicBezTo>
                  <a:cubicBezTo>
                    <a:pt x="298" y="119"/>
                    <a:pt x="295" y="118"/>
                    <a:pt x="291" y="115"/>
                  </a:cubicBezTo>
                  <a:cubicBezTo>
                    <a:pt x="288" y="113"/>
                    <a:pt x="279" y="111"/>
                    <a:pt x="264" y="110"/>
                  </a:cubicBezTo>
                  <a:cubicBezTo>
                    <a:pt x="257" y="110"/>
                    <a:pt x="257" y="110"/>
                    <a:pt x="257" y="110"/>
                  </a:cubicBezTo>
                  <a:cubicBezTo>
                    <a:pt x="257" y="110"/>
                    <a:pt x="257" y="110"/>
                    <a:pt x="257" y="110"/>
                  </a:cubicBezTo>
                  <a:cubicBezTo>
                    <a:pt x="247" y="109"/>
                    <a:pt x="247" y="109"/>
                    <a:pt x="247" y="109"/>
                  </a:cubicBezTo>
                  <a:cubicBezTo>
                    <a:pt x="236" y="111"/>
                    <a:pt x="236" y="111"/>
                    <a:pt x="236" y="111"/>
                  </a:cubicBezTo>
                  <a:cubicBezTo>
                    <a:pt x="241" y="118"/>
                    <a:pt x="241" y="118"/>
                    <a:pt x="241" y="118"/>
                  </a:cubicBezTo>
                  <a:cubicBezTo>
                    <a:pt x="245" y="123"/>
                    <a:pt x="247" y="126"/>
                    <a:pt x="246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36" y="195"/>
                    <a:pt x="236" y="195"/>
                    <a:pt x="236" y="195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0" y="192"/>
                    <a:pt x="230" y="191"/>
                    <a:pt x="228" y="191"/>
                  </a:cubicBezTo>
                  <a:cubicBezTo>
                    <a:pt x="228" y="192"/>
                    <a:pt x="226" y="193"/>
                    <a:pt x="226" y="197"/>
                  </a:cubicBezTo>
                  <a:cubicBezTo>
                    <a:pt x="224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4" y="234"/>
                    <a:pt x="164" y="234"/>
                    <a:pt x="164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2" y="235"/>
                    <a:pt x="128" y="236"/>
                    <a:pt x="124" y="236"/>
                  </a:cubicBezTo>
                  <a:cubicBezTo>
                    <a:pt x="120" y="234"/>
                    <a:pt x="113" y="236"/>
                    <a:pt x="103" y="240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92" y="254"/>
                    <a:pt x="92" y="254"/>
                    <a:pt x="92" y="254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6"/>
                    <a:pt x="61" y="246"/>
                    <a:pt x="61" y="246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2" y="248"/>
                    <a:pt x="52" y="248"/>
                    <a:pt x="52" y="248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2"/>
                    <a:pt x="33" y="241"/>
                  </a:cubicBezTo>
                  <a:cubicBezTo>
                    <a:pt x="29" y="240"/>
                    <a:pt x="25" y="243"/>
                    <a:pt x="18" y="248"/>
                  </a:cubicBezTo>
                  <a:cubicBezTo>
                    <a:pt x="12" y="254"/>
                    <a:pt x="7" y="259"/>
                    <a:pt x="4" y="264"/>
                  </a:cubicBezTo>
                  <a:cubicBezTo>
                    <a:pt x="6" y="265"/>
                    <a:pt x="6" y="266"/>
                    <a:pt x="6" y="269"/>
                  </a:cubicBezTo>
                  <a:cubicBezTo>
                    <a:pt x="7" y="272"/>
                    <a:pt x="8" y="274"/>
                    <a:pt x="8" y="277"/>
                  </a:cubicBezTo>
                  <a:cubicBezTo>
                    <a:pt x="7" y="280"/>
                    <a:pt x="6" y="282"/>
                    <a:pt x="4" y="284"/>
                  </a:cubicBezTo>
                  <a:cubicBezTo>
                    <a:pt x="2" y="285"/>
                    <a:pt x="1" y="289"/>
                    <a:pt x="0" y="295"/>
                  </a:cubicBezTo>
                  <a:cubicBezTo>
                    <a:pt x="6" y="300"/>
                    <a:pt x="6" y="300"/>
                    <a:pt x="6" y="300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6" y="303"/>
                    <a:pt x="26" y="303"/>
                    <a:pt x="26" y="303"/>
                  </a:cubicBezTo>
                  <a:cubicBezTo>
                    <a:pt x="26" y="304"/>
                    <a:pt x="26" y="304"/>
                    <a:pt x="26" y="304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8" y="326"/>
                    <a:pt x="28" y="326"/>
                    <a:pt x="28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0" y="356"/>
                    <a:pt x="20" y="356"/>
                    <a:pt x="20" y="356"/>
                  </a:cubicBezTo>
                  <a:cubicBezTo>
                    <a:pt x="11" y="356"/>
                    <a:pt x="5" y="357"/>
                    <a:pt x="3" y="358"/>
                  </a:cubicBezTo>
                  <a:cubicBezTo>
                    <a:pt x="3" y="360"/>
                    <a:pt x="7" y="364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8"/>
                    <a:pt x="21" y="368"/>
                    <a:pt x="21" y="368"/>
                  </a:cubicBezTo>
                  <a:cubicBezTo>
                    <a:pt x="34" y="380"/>
                    <a:pt x="34" y="380"/>
                    <a:pt x="34" y="380"/>
                  </a:cubicBezTo>
                  <a:cubicBezTo>
                    <a:pt x="40" y="385"/>
                    <a:pt x="39" y="392"/>
                    <a:pt x="32" y="404"/>
                  </a:cubicBezTo>
                  <a:cubicBezTo>
                    <a:pt x="34" y="416"/>
                    <a:pt x="34" y="416"/>
                    <a:pt x="34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7"/>
                    <a:pt x="50" y="427"/>
                    <a:pt x="50" y="427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4"/>
                    <a:pt x="85" y="444"/>
                    <a:pt x="85" y="444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8" y="477"/>
                    <a:pt x="88" y="477"/>
                    <a:pt x="88" y="477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4"/>
                    <a:pt x="128" y="494"/>
                    <a:pt x="128" y="494"/>
                  </a:cubicBezTo>
                  <a:cubicBezTo>
                    <a:pt x="130" y="494"/>
                    <a:pt x="130" y="494"/>
                    <a:pt x="130" y="494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2" y="488"/>
                    <a:pt x="134" y="485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80"/>
                    <a:pt x="135" y="476"/>
                    <a:pt x="138" y="474"/>
                  </a:cubicBezTo>
                  <a:cubicBezTo>
                    <a:pt x="142" y="472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6" y="463"/>
                    <a:pt x="150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0" y="473"/>
                    <a:pt x="190" y="473"/>
                    <a:pt x="190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3"/>
                    <a:pt x="230" y="466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8"/>
                    <a:pt x="234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3"/>
                    <a:pt x="276" y="483"/>
                    <a:pt x="276" y="483"/>
                  </a:cubicBezTo>
                  <a:cubicBezTo>
                    <a:pt x="284" y="480"/>
                    <a:pt x="284" y="480"/>
                    <a:pt x="284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3"/>
                    <a:pt x="334" y="472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8"/>
                    <a:pt x="368" y="468"/>
                    <a:pt x="368" y="468"/>
                  </a:cubicBezTo>
                  <a:cubicBezTo>
                    <a:pt x="371" y="466"/>
                    <a:pt x="374" y="464"/>
                    <a:pt x="376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9"/>
                    <a:pt x="395" y="469"/>
                    <a:pt x="395" y="469"/>
                  </a:cubicBezTo>
                  <a:cubicBezTo>
                    <a:pt x="412" y="472"/>
                    <a:pt x="412" y="472"/>
                    <a:pt x="412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8" y="483"/>
                    <a:pt x="428" y="483"/>
                    <a:pt x="428" y="483"/>
                  </a:cubicBezTo>
                  <a:cubicBezTo>
                    <a:pt x="429" y="484"/>
                    <a:pt x="429" y="484"/>
                    <a:pt x="429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2" y="491"/>
                    <a:pt x="472" y="491"/>
                    <a:pt x="472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0" y="469"/>
                    <a:pt x="470" y="469"/>
                    <a:pt x="470" y="469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8" y="446"/>
                    <a:pt x="478" y="446"/>
                    <a:pt x="478" y="446"/>
                  </a:cubicBezTo>
                  <a:cubicBezTo>
                    <a:pt x="478" y="445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30"/>
                    <a:pt x="461" y="430"/>
                    <a:pt x="461" y="430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0" y="427"/>
                    <a:pt x="460" y="427"/>
                    <a:pt x="460" y="427"/>
                  </a:cubicBezTo>
                  <a:cubicBezTo>
                    <a:pt x="462" y="420"/>
                    <a:pt x="462" y="420"/>
                    <a:pt x="462" y="420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3"/>
                    <a:pt x="521" y="393"/>
                    <a:pt x="521" y="393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7"/>
                    <a:pt x="545" y="387"/>
                    <a:pt x="545" y="387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1"/>
                    <a:pt x="547" y="381"/>
                    <a:pt x="547" y="381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4" y="359"/>
                    <a:pt x="544" y="359"/>
                    <a:pt x="544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7" y="344"/>
                    <a:pt x="547" y="344"/>
                    <a:pt x="547" y="344"/>
                  </a:cubicBezTo>
                  <a:cubicBezTo>
                    <a:pt x="548" y="340"/>
                    <a:pt x="550" y="338"/>
                    <a:pt x="553" y="338"/>
                  </a:cubicBezTo>
                  <a:cubicBezTo>
                    <a:pt x="563" y="339"/>
                    <a:pt x="563" y="339"/>
                    <a:pt x="563" y="339"/>
                  </a:cubicBezTo>
                  <a:cubicBezTo>
                    <a:pt x="565" y="339"/>
                    <a:pt x="567" y="338"/>
                    <a:pt x="569" y="336"/>
                  </a:cubicBezTo>
                  <a:cubicBezTo>
                    <a:pt x="584" y="315"/>
                    <a:pt x="584" y="315"/>
                    <a:pt x="584" y="315"/>
                  </a:cubicBezTo>
                  <a:cubicBezTo>
                    <a:pt x="584" y="315"/>
                    <a:pt x="584" y="315"/>
                    <a:pt x="584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8"/>
                    <a:pt x="593" y="308"/>
                    <a:pt x="593" y="308"/>
                  </a:cubicBezTo>
                  <a:cubicBezTo>
                    <a:pt x="594" y="307"/>
                    <a:pt x="594" y="307"/>
                    <a:pt x="594" y="307"/>
                  </a:cubicBezTo>
                  <a:cubicBezTo>
                    <a:pt x="597" y="306"/>
                    <a:pt x="599" y="305"/>
                    <a:pt x="600" y="304"/>
                  </a:cubicBezTo>
                  <a:cubicBezTo>
                    <a:pt x="602" y="302"/>
                    <a:pt x="602" y="302"/>
                    <a:pt x="602" y="302"/>
                  </a:cubicBezTo>
                  <a:cubicBezTo>
                    <a:pt x="605" y="298"/>
                    <a:pt x="608" y="297"/>
                    <a:pt x="609" y="297"/>
                  </a:cubicBezTo>
                  <a:cubicBezTo>
                    <a:pt x="623" y="300"/>
                    <a:pt x="623" y="300"/>
                    <a:pt x="623" y="300"/>
                  </a:cubicBezTo>
                  <a:cubicBezTo>
                    <a:pt x="634" y="294"/>
                    <a:pt x="634" y="294"/>
                    <a:pt x="634" y="294"/>
                  </a:cubicBezTo>
                  <a:cubicBezTo>
                    <a:pt x="634" y="294"/>
                    <a:pt x="634" y="294"/>
                    <a:pt x="634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1"/>
                    <a:pt x="648" y="291"/>
                    <a:pt x="648" y="291"/>
                  </a:cubicBezTo>
                  <a:cubicBezTo>
                    <a:pt x="648" y="282"/>
                    <a:pt x="648" y="282"/>
                    <a:pt x="648" y="282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1969238" y="3671442"/>
              <a:ext cx="1251753" cy="900246"/>
            </a:xfrm>
            <a:custGeom>
              <a:avLst/>
              <a:gdLst>
                <a:gd name="T0" fmla="*/ 242 w 406"/>
                <a:gd name="T1" fmla="*/ 29 h 292"/>
                <a:gd name="T2" fmla="*/ 229 w 406"/>
                <a:gd name="T3" fmla="*/ 42 h 292"/>
                <a:gd name="T4" fmla="*/ 191 w 406"/>
                <a:gd name="T5" fmla="*/ 15 h 292"/>
                <a:gd name="T6" fmla="*/ 179 w 406"/>
                <a:gd name="T7" fmla="*/ 10 h 292"/>
                <a:gd name="T8" fmla="*/ 144 w 406"/>
                <a:gd name="T9" fmla="*/ 2 h 292"/>
                <a:gd name="T10" fmla="*/ 115 w 406"/>
                <a:gd name="T11" fmla="*/ 6 h 292"/>
                <a:gd name="T12" fmla="*/ 99 w 406"/>
                <a:gd name="T13" fmla="*/ 10 h 292"/>
                <a:gd name="T14" fmla="*/ 72 w 406"/>
                <a:gd name="T15" fmla="*/ 14 h 292"/>
                <a:gd name="T16" fmla="*/ 42 w 406"/>
                <a:gd name="T17" fmla="*/ 21 h 292"/>
                <a:gd name="T18" fmla="*/ 50 w 406"/>
                <a:gd name="T19" fmla="*/ 45 h 292"/>
                <a:gd name="T20" fmla="*/ 63 w 406"/>
                <a:gd name="T21" fmla="*/ 65 h 292"/>
                <a:gd name="T22" fmla="*/ 53 w 406"/>
                <a:gd name="T23" fmla="*/ 90 h 292"/>
                <a:gd name="T24" fmla="*/ 56 w 406"/>
                <a:gd name="T25" fmla="*/ 103 h 292"/>
                <a:gd name="T26" fmla="*/ 30 w 406"/>
                <a:gd name="T27" fmla="*/ 105 h 292"/>
                <a:gd name="T28" fmla="*/ 10 w 406"/>
                <a:gd name="T29" fmla="*/ 121 h 292"/>
                <a:gd name="T30" fmla="*/ 2 w 406"/>
                <a:gd name="T31" fmla="*/ 137 h 292"/>
                <a:gd name="T32" fmla="*/ 6 w 406"/>
                <a:gd name="T33" fmla="*/ 169 h 292"/>
                <a:gd name="T34" fmla="*/ 9 w 406"/>
                <a:gd name="T35" fmla="*/ 197 h 292"/>
                <a:gd name="T36" fmla="*/ 39 w 406"/>
                <a:gd name="T37" fmla="*/ 209 h 292"/>
                <a:gd name="T38" fmla="*/ 51 w 406"/>
                <a:gd name="T39" fmla="*/ 218 h 292"/>
                <a:gd name="T40" fmla="*/ 64 w 406"/>
                <a:gd name="T41" fmla="*/ 229 h 292"/>
                <a:gd name="T42" fmla="*/ 94 w 406"/>
                <a:gd name="T43" fmla="*/ 242 h 292"/>
                <a:gd name="T44" fmla="*/ 136 w 406"/>
                <a:gd name="T45" fmla="*/ 251 h 292"/>
                <a:gd name="T46" fmla="*/ 159 w 406"/>
                <a:gd name="T47" fmla="*/ 256 h 292"/>
                <a:gd name="T48" fmla="*/ 171 w 406"/>
                <a:gd name="T49" fmla="*/ 269 h 292"/>
                <a:gd name="T50" fmla="*/ 175 w 406"/>
                <a:gd name="T51" fmla="*/ 278 h 292"/>
                <a:gd name="T52" fmla="*/ 184 w 406"/>
                <a:gd name="T53" fmla="*/ 289 h 292"/>
                <a:gd name="T54" fmla="*/ 196 w 406"/>
                <a:gd name="T55" fmla="*/ 285 h 292"/>
                <a:gd name="T56" fmla="*/ 211 w 406"/>
                <a:gd name="T57" fmla="*/ 280 h 292"/>
                <a:gd name="T58" fmla="*/ 223 w 406"/>
                <a:gd name="T59" fmla="*/ 277 h 292"/>
                <a:gd name="T60" fmla="*/ 227 w 406"/>
                <a:gd name="T61" fmla="*/ 261 h 292"/>
                <a:gd name="T62" fmla="*/ 243 w 406"/>
                <a:gd name="T63" fmla="*/ 235 h 292"/>
                <a:gd name="T64" fmla="*/ 240 w 406"/>
                <a:gd name="T65" fmla="*/ 211 h 292"/>
                <a:gd name="T66" fmla="*/ 247 w 406"/>
                <a:gd name="T67" fmla="*/ 203 h 292"/>
                <a:gd name="T68" fmla="*/ 279 w 406"/>
                <a:gd name="T69" fmla="*/ 214 h 292"/>
                <a:gd name="T70" fmla="*/ 285 w 406"/>
                <a:gd name="T71" fmla="*/ 231 h 292"/>
                <a:gd name="T72" fmla="*/ 300 w 406"/>
                <a:gd name="T73" fmla="*/ 249 h 292"/>
                <a:gd name="T74" fmla="*/ 326 w 406"/>
                <a:gd name="T75" fmla="*/ 259 h 292"/>
                <a:gd name="T76" fmla="*/ 333 w 406"/>
                <a:gd name="T77" fmla="*/ 261 h 292"/>
                <a:gd name="T78" fmla="*/ 351 w 406"/>
                <a:gd name="T79" fmla="*/ 254 h 292"/>
                <a:gd name="T80" fmla="*/ 362 w 406"/>
                <a:gd name="T81" fmla="*/ 237 h 292"/>
                <a:gd name="T82" fmla="*/ 347 w 406"/>
                <a:gd name="T83" fmla="*/ 229 h 292"/>
                <a:gd name="T84" fmla="*/ 368 w 406"/>
                <a:gd name="T85" fmla="*/ 204 h 292"/>
                <a:gd name="T86" fmla="*/ 376 w 406"/>
                <a:gd name="T87" fmla="*/ 175 h 292"/>
                <a:gd name="T88" fmla="*/ 403 w 406"/>
                <a:gd name="T89" fmla="*/ 145 h 292"/>
                <a:gd name="T90" fmla="*/ 401 w 406"/>
                <a:gd name="T91" fmla="*/ 128 h 292"/>
                <a:gd name="T92" fmla="*/ 383 w 406"/>
                <a:gd name="T93" fmla="*/ 85 h 292"/>
                <a:gd name="T94" fmla="*/ 369 w 406"/>
                <a:gd name="T95" fmla="*/ 80 h 292"/>
                <a:gd name="T96" fmla="*/ 337 w 406"/>
                <a:gd name="T97" fmla="*/ 50 h 292"/>
                <a:gd name="T98" fmla="*/ 329 w 406"/>
                <a:gd name="T99" fmla="*/ 53 h 292"/>
                <a:gd name="T100" fmla="*/ 308 w 406"/>
                <a:gd name="T101" fmla="*/ 39 h 292"/>
                <a:gd name="T102" fmla="*/ 282 w 406"/>
                <a:gd name="T103" fmla="*/ 26 h 292"/>
                <a:gd name="T104" fmla="*/ 273 w 406"/>
                <a:gd name="T105" fmla="*/ 27 h 292"/>
                <a:gd name="T106" fmla="*/ 243 w 406"/>
                <a:gd name="T107" fmla="*/ 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2">
                  <a:moveTo>
                    <a:pt x="243" y="15"/>
                  </a:moveTo>
                  <a:cubicBezTo>
                    <a:pt x="239" y="18"/>
                    <a:pt x="239" y="18"/>
                    <a:pt x="239" y="18"/>
                  </a:cubicBezTo>
                  <a:cubicBezTo>
                    <a:pt x="239" y="20"/>
                    <a:pt x="240" y="23"/>
                    <a:pt x="241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31" y="42"/>
                    <a:pt x="231" y="42"/>
                    <a:pt x="231" y="42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19" y="37"/>
                    <a:pt x="219" y="37"/>
                    <a:pt x="219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9" y="10"/>
                    <a:pt x="179" y="10"/>
                    <a:pt x="179" y="10"/>
                  </a:cubicBezTo>
                  <a:cubicBezTo>
                    <a:pt x="173" y="6"/>
                    <a:pt x="173" y="6"/>
                    <a:pt x="173" y="6"/>
                  </a:cubicBezTo>
                  <a:cubicBezTo>
                    <a:pt x="163" y="3"/>
                    <a:pt x="163" y="3"/>
                    <a:pt x="163" y="3"/>
                  </a:cubicBezTo>
                  <a:cubicBezTo>
                    <a:pt x="158" y="3"/>
                    <a:pt x="158" y="3"/>
                    <a:pt x="158" y="3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5" y="3"/>
                    <a:pt x="125" y="3"/>
                    <a:pt x="125" y="3"/>
                  </a:cubicBezTo>
                  <a:cubicBezTo>
                    <a:pt x="122" y="5"/>
                    <a:pt x="119" y="5"/>
                    <a:pt x="115" y="6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61" y="15"/>
                    <a:pt x="61" y="15"/>
                    <a:pt x="6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3" y="40"/>
                    <a:pt x="43" y="40"/>
                    <a:pt x="43" y="40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9" y="55"/>
                    <a:pt x="61" y="57"/>
                    <a:pt x="61" y="59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6" y="71"/>
                    <a:pt x="66" y="71"/>
                    <a:pt x="66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2" y="84"/>
                    <a:pt x="52" y="84"/>
                    <a:pt x="52" y="84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56" y="105"/>
                    <a:pt x="55" y="106"/>
                    <a:pt x="54" y="107"/>
                  </a:cubicBezTo>
                  <a:cubicBezTo>
                    <a:pt x="51" y="109"/>
                    <a:pt x="47" y="109"/>
                    <a:pt x="41" y="107"/>
                  </a:cubicBezTo>
                  <a:cubicBezTo>
                    <a:pt x="31" y="105"/>
                    <a:pt x="31" y="105"/>
                    <a:pt x="31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3" y="101"/>
                    <a:pt x="23" y="101"/>
                    <a:pt x="23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10" y="124"/>
                    <a:pt x="8" y="125"/>
                    <a:pt x="5" y="126"/>
                  </a:cubicBezTo>
                  <a:cubicBezTo>
                    <a:pt x="4" y="126"/>
                    <a:pt x="3" y="128"/>
                    <a:pt x="4" y="131"/>
                  </a:cubicBezTo>
                  <a:cubicBezTo>
                    <a:pt x="4" y="131"/>
                    <a:pt x="4" y="131"/>
                    <a:pt x="4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5" y="139"/>
                    <a:pt x="7" y="141"/>
                    <a:pt x="8" y="143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0" y="156"/>
                    <a:pt x="10" y="156"/>
                    <a:pt x="10" y="156"/>
                  </a:cubicBezTo>
                  <a:cubicBezTo>
                    <a:pt x="10" y="158"/>
                    <a:pt x="9" y="159"/>
                    <a:pt x="8" y="161"/>
                  </a:cubicBezTo>
                  <a:cubicBezTo>
                    <a:pt x="6" y="169"/>
                    <a:pt x="6" y="169"/>
                    <a:pt x="6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" y="186"/>
                    <a:pt x="1" y="186"/>
                    <a:pt x="1" y="186"/>
                  </a:cubicBezTo>
                  <a:cubicBezTo>
                    <a:pt x="6" y="193"/>
                    <a:pt x="6" y="193"/>
                    <a:pt x="6" y="193"/>
                  </a:cubicBezTo>
                  <a:cubicBezTo>
                    <a:pt x="8" y="195"/>
                    <a:pt x="9" y="196"/>
                    <a:pt x="9" y="197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21" y="212"/>
                    <a:pt x="21" y="212"/>
                    <a:pt x="21" y="212"/>
                  </a:cubicBezTo>
                  <a:cubicBezTo>
                    <a:pt x="24" y="215"/>
                    <a:pt x="26" y="216"/>
                    <a:pt x="27" y="216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6" y="210"/>
                    <a:pt x="37" y="209"/>
                    <a:pt x="39" y="209"/>
                  </a:cubicBezTo>
                  <a:cubicBezTo>
                    <a:pt x="41" y="209"/>
                    <a:pt x="43" y="210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47" y="213"/>
                    <a:pt x="47" y="213"/>
                    <a:pt x="47" y="213"/>
                  </a:cubicBezTo>
                  <a:cubicBezTo>
                    <a:pt x="51" y="218"/>
                    <a:pt x="51" y="218"/>
                    <a:pt x="51" y="218"/>
                  </a:cubicBezTo>
                  <a:cubicBezTo>
                    <a:pt x="53" y="223"/>
                    <a:pt x="53" y="223"/>
                    <a:pt x="53" y="223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61" y="229"/>
                    <a:pt x="61" y="229"/>
                    <a:pt x="61" y="229"/>
                  </a:cubicBezTo>
                  <a:cubicBezTo>
                    <a:pt x="64" y="229"/>
                    <a:pt x="64" y="229"/>
                    <a:pt x="64" y="229"/>
                  </a:cubicBezTo>
                  <a:cubicBezTo>
                    <a:pt x="66" y="230"/>
                    <a:pt x="67" y="231"/>
                    <a:pt x="68" y="233"/>
                  </a:cubicBezTo>
                  <a:cubicBezTo>
                    <a:pt x="69" y="234"/>
                    <a:pt x="74" y="235"/>
                    <a:pt x="81" y="237"/>
                  </a:cubicBezTo>
                  <a:cubicBezTo>
                    <a:pt x="82" y="237"/>
                    <a:pt x="82" y="237"/>
                    <a:pt x="82" y="237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94" y="242"/>
                    <a:pt x="94" y="242"/>
                    <a:pt x="94" y="242"/>
                  </a:cubicBezTo>
                  <a:cubicBezTo>
                    <a:pt x="103" y="246"/>
                    <a:pt x="103" y="246"/>
                    <a:pt x="103" y="246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18" y="250"/>
                    <a:pt x="118" y="250"/>
                    <a:pt x="118" y="250"/>
                  </a:cubicBezTo>
                  <a:cubicBezTo>
                    <a:pt x="136" y="251"/>
                    <a:pt x="136" y="251"/>
                    <a:pt x="136" y="251"/>
                  </a:cubicBezTo>
                  <a:cubicBezTo>
                    <a:pt x="145" y="247"/>
                    <a:pt x="145" y="247"/>
                    <a:pt x="145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9" y="256"/>
                    <a:pt x="159" y="256"/>
                    <a:pt x="159" y="256"/>
                  </a:cubicBezTo>
                  <a:cubicBezTo>
                    <a:pt x="159" y="257"/>
                    <a:pt x="159" y="257"/>
                    <a:pt x="159" y="257"/>
                  </a:cubicBezTo>
                  <a:cubicBezTo>
                    <a:pt x="163" y="263"/>
                    <a:pt x="163" y="263"/>
                    <a:pt x="163" y="263"/>
                  </a:cubicBezTo>
                  <a:cubicBezTo>
                    <a:pt x="166" y="267"/>
                    <a:pt x="166" y="267"/>
                    <a:pt x="166" y="267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2" y="269"/>
                    <a:pt x="172" y="269"/>
                    <a:pt x="172" y="269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6" y="278"/>
                    <a:pt x="176" y="278"/>
                    <a:pt x="176" y="278"/>
                  </a:cubicBezTo>
                  <a:cubicBezTo>
                    <a:pt x="178" y="287"/>
                    <a:pt x="178" y="287"/>
                    <a:pt x="178" y="287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4" y="289"/>
                    <a:pt x="184" y="289"/>
                    <a:pt x="184" y="289"/>
                  </a:cubicBezTo>
                  <a:cubicBezTo>
                    <a:pt x="188" y="292"/>
                    <a:pt x="188" y="292"/>
                    <a:pt x="188" y="292"/>
                  </a:cubicBezTo>
                  <a:cubicBezTo>
                    <a:pt x="194" y="291"/>
                    <a:pt x="194" y="291"/>
                    <a:pt x="194" y="291"/>
                  </a:cubicBezTo>
                  <a:cubicBezTo>
                    <a:pt x="196" y="285"/>
                    <a:pt x="196" y="285"/>
                    <a:pt x="196" y="285"/>
                  </a:cubicBezTo>
                  <a:cubicBezTo>
                    <a:pt x="196" y="284"/>
                    <a:pt x="196" y="284"/>
                    <a:pt x="196" y="284"/>
                  </a:cubicBezTo>
                  <a:cubicBezTo>
                    <a:pt x="196" y="284"/>
                    <a:pt x="196" y="284"/>
                    <a:pt x="196" y="284"/>
                  </a:cubicBezTo>
                  <a:cubicBezTo>
                    <a:pt x="203" y="277"/>
                    <a:pt x="203" y="277"/>
                    <a:pt x="203" y="277"/>
                  </a:cubicBezTo>
                  <a:cubicBezTo>
                    <a:pt x="211" y="279"/>
                    <a:pt x="211" y="279"/>
                    <a:pt x="211" y="279"/>
                  </a:cubicBezTo>
                  <a:cubicBezTo>
                    <a:pt x="211" y="280"/>
                    <a:pt x="211" y="280"/>
                    <a:pt x="211" y="280"/>
                  </a:cubicBezTo>
                  <a:cubicBezTo>
                    <a:pt x="214" y="288"/>
                    <a:pt x="214" y="288"/>
                    <a:pt x="214" y="288"/>
                  </a:cubicBezTo>
                  <a:cubicBezTo>
                    <a:pt x="222" y="285"/>
                    <a:pt x="222" y="285"/>
                    <a:pt x="222" y="285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7"/>
                    <a:pt x="223" y="277"/>
                    <a:pt x="223" y="277"/>
                  </a:cubicBezTo>
                  <a:cubicBezTo>
                    <a:pt x="223" y="276"/>
                    <a:pt x="223" y="276"/>
                    <a:pt x="223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7" y="262"/>
                    <a:pt x="227" y="262"/>
                    <a:pt x="227" y="262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27" y="261"/>
                    <a:pt x="227" y="261"/>
                    <a:pt x="227" y="261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39" y="246"/>
                    <a:pt x="239" y="246"/>
                    <a:pt x="239" y="246"/>
                  </a:cubicBezTo>
                  <a:cubicBezTo>
                    <a:pt x="237" y="235"/>
                    <a:pt x="237" y="235"/>
                    <a:pt x="237" y="235"/>
                  </a:cubicBezTo>
                  <a:cubicBezTo>
                    <a:pt x="243" y="235"/>
                    <a:pt x="243" y="235"/>
                    <a:pt x="243" y="235"/>
                  </a:cubicBezTo>
                  <a:cubicBezTo>
                    <a:pt x="242" y="230"/>
                    <a:pt x="242" y="230"/>
                    <a:pt x="242" y="230"/>
                  </a:cubicBezTo>
                  <a:cubicBezTo>
                    <a:pt x="239" y="219"/>
                    <a:pt x="239" y="219"/>
                    <a:pt x="239" y="219"/>
                  </a:cubicBezTo>
                  <a:cubicBezTo>
                    <a:pt x="239" y="219"/>
                    <a:pt x="239" y="219"/>
                    <a:pt x="239" y="219"/>
                  </a:cubicBezTo>
                  <a:cubicBezTo>
                    <a:pt x="239" y="218"/>
                    <a:pt x="239" y="218"/>
                    <a:pt x="239" y="218"/>
                  </a:cubicBezTo>
                  <a:cubicBezTo>
                    <a:pt x="240" y="211"/>
                    <a:pt x="240" y="211"/>
                    <a:pt x="240" y="211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1" y="209"/>
                    <a:pt x="241" y="209"/>
                    <a:pt x="241" y="209"/>
                  </a:cubicBezTo>
                  <a:cubicBezTo>
                    <a:pt x="245" y="204"/>
                    <a:pt x="245" y="204"/>
                    <a:pt x="245" y="204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47" y="203"/>
                    <a:pt x="247" y="203"/>
                    <a:pt x="247" y="203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58" y="205"/>
                    <a:pt x="258" y="205"/>
                    <a:pt x="258" y="205"/>
                  </a:cubicBezTo>
                  <a:cubicBezTo>
                    <a:pt x="267" y="207"/>
                    <a:pt x="267" y="207"/>
                    <a:pt x="267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14"/>
                    <a:pt x="279" y="214"/>
                    <a:pt x="279" y="214"/>
                  </a:cubicBezTo>
                  <a:cubicBezTo>
                    <a:pt x="279" y="221"/>
                    <a:pt x="279" y="221"/>
                    <a:pt x="279" y="221"/>
                  </a:cubicBezTo>
                  <a:cubicBezTo>
                    <a:pt x="280" y="227"/>
                    <a:pt x="280" y="227"/>
                    <a:pt x="280" y="227"/>
                  </a:cubicBezTo>
                  <a:cubicBezTo>
                    <a:pt x="281" y="229"/>
                    <a:pt x="283" y="231"/>
                    <a:pt x="284" y="231"/>
                  </a:cubicBezTo>
                  <a:cubicBezTo>
                    <a:pt x="285" y="231"/>
                    <a:pt x="285" y="231"/>
                    <a:pt x="285" y="231"/>
                  </a:cubicBezTo>
                  <a:cubicBezTo>
                    <a:pt x="289" y="232"/>
                    <a:pt x="291" y="233"/>
                    <a:pt x="291" y="236"/>
                  </a:cubicBezTo>
                  <a:cubicBezTo>
                    <a:pt x="292" y="238"/>
                    <a:pt x="293" y="241"/>
                    <a:pt x="296" y="244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0" y="249"/>
                    <a:pt x="300" y="249"/>
                    <a:pt x="300" y="249"/>
                  </a:cubicBezTo>
                  <a:cubicBezTo>
                    <a:pt x="302" y="254"/>
                    <a:pt x="302" y="254"/>
                    <a:pt x="302" y="254"/>
                  </a:cubicBezTo>
                  <a:cubicBezTo>
                    <a:pt x="306" y="253"/>
                    <a:pt x="306" y="253"/>
                    <a:pt x="306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7" y="257"/>
                    <a:pt x="317" y="257"/>
                    <a:pt x="317" y="257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26" y="260"/>
                    <a:pt x="326" y="260"/>
                    <a:pt x="326" y="260"/>
                  </a:cubicBezTo>
                  <a:cubicBezTo>
                    <a:pt x="331" y="268"/>
                    <a:pt x="331" y="268"/>
                    <a:pt x="331" y="268"/>
                  </a:cubicBezTo>
                  <a:cubicBezTo>
                    <a:pt x="333" y="269"/>
                    <a:pt x="333" y="269"/>
                    <a:pt x="333" y="269"/>
                  </a:cubicBezTo>
                  <a:cubicBezTo>
                    <a:pt x="333" y="261"/>
                    <a:pt x="333" y="261"/>
                    <a:pt x="333" y="261"/>
                  </a:cubicBezTo>
                  <a:cubicBezTo>
                    <a:pt x="333" y="261"/>
                    <a:pt x="333" y="261"/>
                    <a:pt x="333" y="261"/>
                  </a:cubicBezTo>
                  <a:cubicBezTo>
                    <a:pt x="333" y="260"/>
                    <a:pt x="333" y="260"/>
                    <a:pt x="333" y="260"/>
                  </a:cubicBezTo>
                  <a:cubicBezTo>
                    <a:pt x="351" y="259"/>
                    <a:pt x="351" y="259"/>
                    <a:pt x="351" y="259"/>
                  </a:cubicBezTo>
                  <a:cubicBezTo>
                    <a:pt x="351" y="258"/>
                    <a:pt x="351" y="258"/>
                    <a:pt x="351" y="258"/>
                  </a:cubicBezTo>
                  <a:cubicBezTo>
                    <a:pt x="352" y="257"/>
                    <a:pt x="352" y="255"/>
                    <a:pt x="351" y="254"/>
                  </a:cubicBezTo>
                  <a:cubicBezTo>
                    <a:pt x="350" y="252"/>
                    <a:pt x="349" y="250"/>
                    <a:pt x="349" y="247"/>
                  </a:cubicBezTo>
                  <a:cubicBezTo>
                    <a:pt x="348" y="244"/>
                    <a:pt x="349" y="241"/>
                    <a:pt x="350" y="241"/>
                  </a:cubicBezTo>
                  <a:cubicBezTo>
                    <a:pt x="351" y="239"/>
                    <a:pt x="352" y="239"/>
                    <a:pt x="354" y="239"/>
                  </a:cubicBezTo>
                  <a:cubicBezTo>
                    <a:pt x="361" y="242"/>
                    <a:pt x="361" y="242"/>
                    <a:pt x="361" y="242"/>
                  </a:cubicBezTo>
                  <a:cubicBezTo>
                    <a:pt x="362" y="237"/>
                    <a:pt x="362" y="237"/>
                    <a:pt x="362" y="237"/>
                  </a:cubicBezTo>
                  <a:cubicBezTo>
                    <a:pt x="348" y="231"/>
                    <a:pt x="348" y="231"/>
                    <a:pt x="348" y="231"/>
                  </a:cubicBezTo>
                  <a:cubicBezTo>
                    <a:pt x="348" y="231"/>
                    <a:pt x="348" y="231"/>
                    <a:pt x="348" y="231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7" y="229"/>
                    <a:pt x="347" y="229"/>
                    <a:pt x="347" y="229"/>
                  </a:cubicBezTo>
                  <a:cubicBezTo>
                    <a:pt x="345" y="213"/>
                    <a:pt x="345" y="213"/>
                    <a:pt x="345" y="213"/>
                  </a:cubicBezTo>
                  <a:cubicBezTo>
                    <a:pt x="346" y="203"/>
                    <a:pt x="346" y="203"/>
                    <a:pt x="346" y="203"/>
                  </a:cubicBezTo>
                  <a:cubicBezTo>
                    <a:pt x="346" y="202"/>
                    <a:pt x="346" y="202"/>
                    <a:pt x="346" y="202"/>
                  </a:cubicBezTo>
                  <a:cubicBezTo>
                    <a:pt x="346" y="201"/>
                    <a:pt x="346" y="201"/>
                    <a:pt x="346" y="201"/>
                  </a:cubicBezTo>
                  <a:cubicBezTo>
                    <a:pt x="368" y="204"/>
                    <a:pt x="368" y="204"/>
                    <a:pt x="368" y="204"/>
                  </a:cubicBezTo>
                  <a:cubicBezTo>
                    <a:pt x="373" y="199"/>
                    <a:pt x="373" y="199"/>
                    <a:pt x="373" y="199"/>
                  </a:cubicBezTo>
                  <a:cubicBezTo>
                    <a:pt x="374" y="197"/>
                    <a:pt x="374" y="195"/>
                    <a:pt x="373" y="195"/>
                  </a:cubicBezTo>
                  <a:cubicBezTo>
                    <a:pt x="368" y="193"/>
                    <a:pt x="365" y="190"/>
                    <a:pt x="365" y="188"/>
                  </a:cubicBezTo>
                  <a:cubicBezTo>
                    <a:pt x="365" y="187"/>
                    <a:pt x="365" y="185"/>
                    <a:pt x="367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5"/>
                    <a:pt x="386" y="175"/>
                    <a:pt x="386" y="175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92" y="157"/>
                    <a:pt x="392" y="157"/>
                    <a:pt x="392" y="157"/>
                  </a:cubicBezTo>
                  <a:cubicBezTo>
                    <a:pt x="399" y="156"/>
                    <a:pt x="399" y="156"/>
                    <a:pt x="399" y="156"/>
                  </a:cubicBezTo>
                  <a:cubicBezTo>
                    <a:pt x="401" y="150"/>
                    <a:pt x="402" y="147"/>
                    <a:pt x="403" y="145"/>
                  </a:cubicBezTo>
                  <a:cubicBezTo>
                    <a:pt x="406" y="139"/>
                    <a:pt x="406" y="139"/>
                    <a:pt x="406" y="139"/>
                  </a:cubicBezTo>
                  <a:cubicBezTo>
                    <a:pt x="401" y="129"/>
                    <a:pt x="401" y="129"/>
                    <a:pt x="401" y="129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401" y="128"/>
                    <a:pt x="401" y="128"/>
                    <a:pt x="401" y="128"/>
                  </a:cubicBezTo>
                  <a:cubicBezTo>
                    <a:pt x="397" y="114"/>
                    <a:pt x="397" y="114"/>
                    <a:pt x="397" y="114"/>
                  </a:cubicBezTo>
                  <a:cubicBezTo>
                    <a:pt x="397" y="114"/>
                    <a:pt x="397" y="114"/>
                    <a:pt x="397" y="114"/>
                  </a:cubicBezTo>
                  <a:cubicBezTo>
                    <a:pt x="395" y="100"/>
                    <a:pt x="395" y="100"/>
                    <a:pt x="395" y="100"/>
                  </a:cubicBezTo>
                  <a:cubicBezTo>
                    <a:pt x="390" y="92"/>
                    <a:pt x="390" y="92"/>
                    <a:pt x="390" y="92"/>
                  </a:cubicBezTo>
                  <a:cubicBezTo>
                    <a:pt x="383" y="85"/>
                    <a:pt x="383" y="85"/>
                    <a:pt x="383" y="85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3" y="84"/>
                    <a:pt x="383" y="84"/>
                    <a:pt x="383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76"/>
                    <a:pt x="382" y="76"/>
                    <a:pt x="382" y="76"/>
                  </a:cubicBezTo>
                  <a:cubicBezTo>
                    <a:pt x="369" y="80"/>
                    <a:pt x="369" y="80"/>
                    <a:pt x="369" y="80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3"/>
                    <a:pt x="362" y="73"/>
                    <a:pt x="362" y="73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37" y="50"/>
                    <a:pt x="337" y="50"/>
                    <a:pt x="337" y="50"/>
                  </a:cubicBezTo>
                  <a:cubicBezTo>
                    <a:pt x="333" y="47"/>
                    <a:pt x="333" y="47"/>
                    <a:pt x="333" y="47"/>
                  </a:cubicBezTo>
                  <a:cubicBezTo>
                    <a:pt x="330" y="52"/>
                    <a:pt x="330" y="52"/>
                    <a:pt x="330" y="52"/>
                  </a:cubicBezTo>
                  <a:cubicBezTo>
                    <a:pt x="330" y="53"/>
                    <a:pt x="330" y="53"/>
                    <a:pt x="330" y="53"/>
                  </a:cubicBezTo>
                  <a:cubicBezTo>
                    <a:pt x="330" y="53"/>
                    <a:pt x="330" y="53"/>
                    <a:pt x="330" y="53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3" y="53"/>
                    <a:pt x="323" y="53"/>
                    <a:pt x="323" y="53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22" y="54"/>
                    <a:pt x="322" y="54"/>
                    <a:pt x="322" y="54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6" y="38"/>
                    <a:pt x="303" y="35"/>
                    <a:pt x="299" y="31"/>
                  </a:cubicBezTo>
                  <a:cubicBezTo>
                    <a:pt x="293" y="27"/>
                    <a:pt x="293" y="27"/>
                    <a:pt x="293" y="27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86" y="23"/>
                    <a:pt x="286" y="23"/>
                    <a:pt x="286" y="23"/>
                  </a:cubicBezTo>
                  <a:cubicBezTo>
                    <a:pt x="282" y="26"/>
                    <a:pt x="282" y="26"/>
                    <a:pt x="282" y="26"/>
                  </a:cubicBezTo>
                  <a:cubicBezTo>
                    <a:pt x="281" y="27"/>
                    <a:pt x="281" y="27"/>
                    <a:pt x="281" y="27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7" y="25"/>
                    <a:pt x="277" y="25"/>
                    <a:pt x="277" y="25"/>
                  </a:cubicBezTo>
                  <a:cubicBezTo>
                    <a:pt x="273" y="27"/>
                    <a:pt x="273" y="27"/>
                    <a:pt x="273" y="27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72" y="28"/>
                    <a:pt x="272" y="28"/>
                    <a:pt x="272" y="28"/>
                  </a:cubicBezTo>
                  <a:cubicBezTo>
                    <a:pt x="266" y="29"/>
                    <a:pt x="266" y="29"/>
                    <a:pt x="266" y="29"/>
                  </a:cubicBezTo>
                  <a:cubicBezTo>
                    <a:pt x="258" y="25"/>
                    <a:pt x="251" y="20"/>
                    <a:pt x="243" y="15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2691006" y="4300648"/>
              <a:ext cx="1081747" cy="952882"/>
            </a:xfrm>
            <a:custGeom>
              <a:avLst/>
              <a:gdLst>
                <a:gd name="T0" fmla="*/ 10 w 351"/>
                <a:gd name="T1" fmla="*/ 14 h 309"/>
                <a:gd name="T2" fmla="*/ 8 w 351"/>
                <a:gd name="T3" fmla="*/ 35 h 309"/>
                <a:gd name="T4" fmla="*/ 4 w 351"/>
                <a:gd name="T5" fmla="*/ 57 h 309"/>
                <a:gd name="T6" fmla="*/ 19 w 351"/>
                <a:gd name="T7" fmla="*/ 69 h 309"/>
                <a:gd name="T8" fmla="*/ 35 w 351"/>
                <a:gd name="T9" fmla="*/ 97 h 309"/>
                <a:gd name="T10" fmla="*/ 37 w 351"/>
                <a:gd name="T11" fmla="*/ 123 h 309"/>
                <a:gd name="T12" fmla="*/ 45 w 351"/>
                <a:gd name="T13" fmla="*/ 143 h 309"/>
                <a:gd name="T14" fmla="*/ 50 w 351"/>
                <a:gd name="T15" fmla="*/ 175 h 309"/>
                <a:gd name="T16" fmla="*/ 47 w 351"/>
                <a:gd name="T17" fmla="*/ 219 h 309"/>
                <a:gd name="T18" fmla="*/ 55 w 351"/>
                <a:gd name="T19" fmla="*/ 231 h 309"/>
                <a:gd name="T20" fmla="*/ 62 w 351"/>
                <a:gd name="T21" fmla="*/ 213 h 309"/>
                <a:gd name="T22" fmla="*/ 78 w 351"/>
                <a:gd name="T23" fmla="*/ 221 h 309"/>
                <a:gd name="T24" fmla="*/ 85 w 351"/>
                <a:gd name="T25" fmla="*/ 237 h 309"/>
                <a:gd name="T26" fmla="*/ 102 w 351"/>
                <a:gd name="T27" fmla="*/ 239 h 309"/>
                <a:gd name="T28" fmla="*/ 119 w 351"/>
                <a:gd name="T29" fmla="*/ 279 h 309"/>
                <a:gd name="T30" fmla="*/ 122 w 351"/>
                <a:gd name="T31" fmla="*/ 299 h 309"/>
                <a:gd name="T32" fmla="*/ 131 w 351"/>
                <a:gd name="T33" fmla="*/ 308 h 309"/>
                <a:gd name="T34" fmla="*/ 153 w 351"/>
                <a:gd name="T35" fmla="*/ 293 h 309"/>
                <a:gd name="T36" fmla="*/ 164 w 351"/>
                <a:gd name="T37" fmla="*/ 268 h 309"/>
                <a:gd name="T38" fmla="*/ 173 w 351"/>
                <a:gd name="T39" fmla="*/ 255 h 309"/>
                <a:gd name="T40" fmla="*/ 186 w 351"/>
                <a:gd name="T41" fmla="*/ 235 h 309"/>
                <a:gd name="T42" fmla="*/ 195 w 351"/>
                <a:gd name="T43" fmla="*/ 219 h 309"/>
                <a:gd name="T44" fmla="*/ 220 w 351"/>
                <a:gd name="T45" fmla="*/ 226 h 309"/>
                <a:gd name="T46" fmla="*/ 229 w 351"/>
                <a:gd name="T47" fmla="*/ 236 h 309"/>
                <a:gd name="T48" fmla="*/ 240 w 351"/>
                <a:gd name="T49" fmla="*/ 233 h 309"/>
                <a:gd name="T50" fmla="*/ 255 w 351"/>
                <a:gd name="T51" fmla="*/ 249 h 309"/>
                <a:gd name="T52" fmla="*/ 275 w 351"/>
                <a:gd name="T53" fmla="*/ 233 h 309"/>
                <a:gd name="T54" fmla="*/ 264 w 351"/>
                <a:gd name="T55" fmla="*/ 229 h 309"/>
                <a:gd name="T56" fmla="*/ 259 w 351"/>
                <a:gd name="T57" fmla="*/ 211 h 309"/>
                <a:gd name="T58" fmla="*/ 275 w 351"/>
                <a:gd name="T59" fmla="*/ 210 h 309"/>
                <a:gd name="T60" fmla="*/ 258 w 351"/>
                <a:gd name="T61" fmla="*/ 187 h 309"/>
                <a:gd name="T62" fmla="*/ 254 w 351"/>
                <a:gd name="T63" fmla="*/ 163 h 309"/>
                <a:gd name="T64" fmla="*/ 303 w 351"/>
                <a:gd name="T65" fmla="*/ 143 h 309"/>
                <a:gd name="T66" fmla="*/ 327 w 351"/>
                <a:gd name="T67" fmla="*/ 121 h 309"/>
                <a:gd name="T68" fmla="*/ 332 w 351"/>
                <a:gd name="T69" fmla="*/ 112 h 309"/>
                <a:gd name="T70" fmla="*/ 343 w 351"/>
                <a:gd name="T71" fmla="*/ 86 h 309"/>
                <a:gd name="T72" fmla="*/ 325 w 351"/>
                <a:gd name="T73" fmla="*/ 79 h 309"/>
                <a:gd name="T74" fmla="*/ 315 w 351"/>
                <a:gd name="T75" fmla="*/ 69 h 309"/>
                <a:gd name="T76" fmla="*/ 304 w 351"/>
                <a:gd name="T77" fmla="*/ 73 h 309"/>
                <a:gd name="T78" fmla="*/ 298 w 351"/>
                <a:gd name="T79" fmla="*/ 63 h 309"/>
                <a:gd name="T80" fmla="*/ 287 w 351"/>
                <a:gd name="T81" fmla="*/ 62 h 309"/>
                <a:gd name="T82" fmla="*/ 262 w 351"/>
                <a:gd name="T83" fmla="*/ 58 h 309"/>
                <a:gd name="T84" fmla="*/ 252 w 351"/>
                <a:gd name="T85" fmla="*/ 60 h 309"/>
                <a:gd name="T86" fmla="*/ 219 w 351"/>
                <a:gd name="T87" fmla="*/ 56 h 309"/>
                <a:gd name="T88" fmla="*/ 217 w 351"/>
                <a:gd name="T89" fmla="*/ 39 h 309"/>
                <a:gd name="T90" fmla="*/ 180 w 351"/>
                <a:gd name="T91" fmla="*/ 17 h 309"/>
                <a:gd name="T92" fmla="*/ 163 w 351"/>
                <a:gd name="T93" fmla="*/ 6 h 309"/>
                <a:gd name="T94" fmla="*/ 160 w 351"/>
                <a:gd name="T95" fmla="*/ 31 h 309"/>
                <a:gd name="T96" fmla="*/ 140 w 351"/>
                <a:gd name="T97" fmla="*/ 33 h 309"/>
                <a:gd name="T98" fmla="*/ 130 w 351"/>
                <a:gd name="T99" fmla="*/ 42 h 309"/>
                <a:gd name="T100" fmla="*/ 122 w 351"/>
                <a:gd name="T101" fmla="*/ 55 h 309"/>
                <a:gd name="T102" fmla="*/ 94 w 351"/>
                <a:gd name="T103" fmla="*/ 68 h 309"/>
                <a:gd name="T104" fmla="*/ 77 w 351"/>
                <a:gd name="T105" fmla="*/ 51 h 309"/>
                <a:gd name="T106" fmla="*/ 62 w 351"/>
                <a:gd name="T107" fmla="*/ 47 h 309"/>
                <a:gd name="T108" fmla="*/ 49 w 351"/>
                <a:gd name="T109" fmla="*/ 31 h 309"/>
                <a:gd name="T110" fmla="*/ 34 w 351"/>
                <a:gd name="T111" fmla="*/ 8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9">
                  <a:moveTo>
                    <a:pt x="32" y="8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4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35" y="99"/>
                    <a:pt x="35" y="99"/>
                    <a:pt x="35" y="99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6" y="110"/>
                    <a:pt x="37" y="115"/>
                    <a:pt x="37" y="123"/>
                  </a:cubicBezTo>
                  <a:cubicBezTo>
                    <a:pt x="40" y="128"/>
                    <a:pt x="42" y="131"/>
                    <a:pt x="42" y="134"/>
                  </a:cubicBezTo>
                  <a:cubicBezTo>
                    <a:pt x="42" y="135"/>
                    <a:pt x="43" y="139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4"/>
                    <a:pt x="44" y="158"/>
                  </a:cubicBezTo>
                  <a:cubicBezTo>
                    <a:pt x="43" y="161"/>
                    <a:pt x="45" y="166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4" y="192"/>
                    <a:pt x="45" y="195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2" y="214"/>
                    <a:pt x="42" y="216"/>
                    <a:pt x="44" y="217"/>
                  </a:cubicBezTo>
                  <a:cubicBezTo>
                    <a:pt x="47" y="219"/>
                    <a:pt x="47" y="219"/>
                    <a:pt x="47" y="219"/>
                  </a:cubicBezTo>
                  <a:cubicBezTo>
                    <a:pt x="50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30"/>
                    <a:pt x="57" y="228"/>
                    <a:pt x="58" y="226"/>
                  </a:cubicBezTo>
                  <a:cubicBezTo>
                    <a:pt x="58" y="225"/>
                    <a:pt x="58" y="225"/>
                    <a:pt x="58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0" y="223"/>
                    <a:pt x="61" y="222"/>
                    <a:pt x="62" y="221"/>
                  </a:cubicBezTo>
                  <a:cubicBezTo>
                    <a:pt x="63" y="218"/>
                    <a:pt x="63" y="216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1"/>
                    <a:pt x="63" y="211"/>
                    <a:pt x="63" y="211"/>
                  </a:cubicBezTo>
                  <a:cubicBezTo>
                    <a:pt x="70" y="209"/>
                    <a:pt x="73" y="209"/>
                    <a:pt x="74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4" y="237"/>
                    <a:pt x="84" y="237"/>
                    <a:pt x="84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6" y="233"/>
                    <a:pt x="96" y="233"/>
                    <a:pt x="96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4" y="274"/>
                    <a:pt x="114" y="274"/>
                    <a:pt x="114" y="274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2" y="299"/>
                    <a:pt x="122" y="299"/>
                    <a:pt x="122" y="299"/>
                  </a:cubicBezTo>
                  <a:cubicBezTo>
                    <a:pt x="125" y="295"/>
                    <a:pt x="128" y="293"/>
                    <a:pt x="129" y="294"/>
                  </a:cubicBezTo>
                  <a:cubicBezTo>
                    <a:pt x="131" y="294"/>
                    <a:pt x="131" y="295"/>
                    <a:pt x="131" y="297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9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6" y="295"/>
                    <a:pt x="149" y="293"/>
                    <a:pt x="152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9"/>
                    <a:pt x="168" y="289"/>
                    <a:pt x="168" y="289"/>
                  </a:cubicBezTo>
                  <a:cubicBezTo>
                    <a:pt x="167" y="280"/>
                    <a:pt x="167" y="280"/>
                    <a:pt x="167" y="280"/>
                  </a:cubicBezTo>
                  <a:cubicBezTo>
                    <a:pt x="164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6" y="235"/>
                    <a:pt x="186" y="235"/>
                    <a:pt x="186" y="235"/>
                  </a:cubicBezTo>
                  <a:cubicBezTo>
                    <a:pt x="179" y="219"/>
                    <a:pt x="179" y="219"/>
                    <a:pt x="179" y="219"/>
                  </a:cubicBezTo>
                  <a:cubicBezTo>
                    <a:pt x="195" y="226"/>
                    <a:pt x="195" y="226"/>
                    <a:pt x="195" y="226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0" y="225"/>
                    <a:pt x="220" y="225"/>
                    <a:pt x="220" y="225"/>
                  </a:cubicBezTo>
                  <a:cubicBezTo>
                    <a:pt x="220" y="226"/>
                    <a:pt x="220" y="226"/>
                    <a:pt x="220" y="226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0" y="237"/>
                    <a:pt x="220" y="237"/>
                    <a:pt x="220" y="237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8" y="23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8"/>
                    <a:pt x="249" y="248"/>
                    <a:pt x="249" y="248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7"/>
                    <a:pt x="278" y="237"/>
                    <a:pt x="278" y="237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4" y="230"/>
                    <a:pt x="264" y="230"/>
                    <a:pt x="264" y="230"/>
                  </a:cubicBezTo>
                  <a:cubicBezTo>
                    <a:pt x="264" y="230"/>
                    <a:pt x="264" y="230"/>
                    <a:pt x="264" y="230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6" y="208"/>
                    <a:pt x="266" y="208"/>
                    <a:pt x="266" y="208"/>
                  </a:cubicBezTo>
                  <a:cubicBezTo>
                    <a:pt x="274" y="210"/>
                    <a:pt x="274" y="210"/>
                    <a:pt x="274" y="210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7"/>
                    <a:pt x="258" y="187"/>
                    <a:pt x="258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4" y="173"/>
                    <a:pt x="254" y="173"/>
                    <a:pt x="254" y="173"/>
                  </a:cubicBezTo>
                  <a:cubicBezTo>
                    <a:pt x="254" y="163"/>
                    <a:pt x="254" y="163"/>
                    <a:pt x="254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0" y="157"/>
                    <a:pt x="270" y="157"/>
                    <a:pt x="270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2" y="139"/>
                    <a:pt x="312" y="139"/>
                    <a:pt x="312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3"/>
                    <a:pt x="332" y="113"/>
                    <a:pt x="332" y="113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6" y="108"/>
                    <a:pt x="336" y="108"/>
                    <a:pt x="336" y="108"/>
                  </a:cubicBezTo>
                  <a:cubicBezTo>
                    <a:pt x="341" y="100"/>
                    <a:pt x="341" y="100"/>
                    <a:pt x="341" y="100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80"/>
                    <a:pt x="351" y="80"/>
                    <a:pt x="351" y="80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9"/>
                    <a:pt x="325" y="79"/>
                    <a:pt x="325" y="79"/>
                  </a:cubicBezTo>
                  <a:cubicBezTo>
                    <a:pt x="319" y="74"/>
                    <a:pt x="319" y="74"/>
                    <a:pt x="319" y="74"/>
                  </a:cubicBezTo>
                  <a:cubicBezTo>
                    <a:pt x="318" y="74"/>
                    <a:pt x="318" y="74"/>
                    <a:pt x="318" y="74"/>
                  </a:cubicBezTo>
                  <a:cubicBezTo>
                    <a:pt x="318" y="73"/>
                    <a:pt x="318" y="73"/>
                    <a:pt x="318" y="73"/>
                  </a:cubicBezTo>
                  <a:cubicBezTo>
                    <a:pt x="318" y="73"/>
                    <a:pt x="318" y="73"/>
                    <a:pt x="318" y="73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4" y="70"/>
                    <a:pt x="314" y="70"/>
                    <a:pt x="314" y="70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6" y="73"/>
                    <a:pt x="306" y="73"/>
                    <a:pt x="306" y="73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2"/>
                    <a:pt x="302" y="70"/>
                  </a:cubicBezTo>
                  <a:cubicBezTo>
                    <a:pt x="302" y="68"/>
                    <a:pt x="301" y="66"/>
                    <a:pt x="298" y="64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8"/>
                    <a:pt x="296" y="58"/>
                    <a:pt x="296" y="58"/>
                  </a:cubicBezTo>
                  <a:cubicBezTo>
                    <a:pt x="294" y="58"/>
                    <a:pt x="294" y="58"/>
                    <a:pt x="294" y="58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5"/>
                    <a:pt x="272" y="65"/>
                    <a:pt x="272" y="65"/>
                  </a:cubicBezTo>
                  <a:cubicBezTo>
                    <a:pt x="272" y="65"/>
                    <a:pt x="272" y="65"/>
                    <a:pt x="272" y="65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3"/>
                    <a:pt x="259" y="53"/>
                    <a:pt x="259" y="53"/>
                  </a:cubicBezTo>
                  <a:cubicBezTo>
                    <a:pt x="252" y="60"/>
                    <a:pt x="252" y="60"/>
                    <a:pt x="252" y="60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6"/>
                    <a:pt x="219" y="56"/>
                    <a:pt x="219" y="56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0" y="44"/>
                    <a:pt x="220" y="44"/>
                    <a:pt x="220" y="44"/>
                  </a:cubicBezTo>
                  <a:cubicBezTo>
                    <a:pt x="220" y="41"/>
                    <a:pt x="220" y="41"/>
                    <a:pt x="220" y="41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6" y="39"/>
                    <a:pt x="216" y="39"/>
                    <a:pt x="216" y="39"/>
                  </a:cubicBezTo>
                  <a:cubicBezTo>
                    <a:pt x="208" y="30"/>
                    <a:pt x="208" y="30"/>
                    <a:pt x="208" y="30"/>
                  </a:cubicBezTo>
                  <a:cubicBezTo>
                    <a:pt x="208" y="23"/>
                    <a:pt x="208" y="23"/>
                    <a:pt x="208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1"/>
                    <a:pt x="169" y="1"/>
                    <a:pt x="169" y="1"/>
                  </a:cubicBezTo>
                  <a:cubicBezTo>
                    <a:pt x="163" y="6"/>
                    <a:pt x="163" y="6"/>
                    <a:pt x="163" y="6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2"/>
                    <a:pt x="157" y="22"/>
                    <a:pt x="157" y="22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58" y="34"/>
                    <a:pt x="156" y="35"/>
                    <a:pt x="152" y="35"/>
                  </a:cubicBezTo>
                  <a:cubicBezTo>
                    <a:pt x="144" y="35"/>
                    <a:pt x="144" y="35"/>
                    <a:pt x="144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2" y="36"/>
                    <a:pt x="132" y="36"/>
                    <a:pt x="132" y="36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0" y="42"/>
                    <a:pt x="130" y="42"/>
                    <a:pt x="130" y="42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40"/>
                    <a:pt x="119" y="40"/>
                    <a:pt x="119" y="40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2" y="51"/>
                    <a:pt x="123" y="53"/>
                    <a:pt x="122" y="55"/>
                  </a:cubicBezTo>
                  <a:cubicBezTo>
                    <a:pt x="120" y="59"/>
                    <a:pt x="120" y="59"/>
                    <a:pt x="120" y="59"/>
                  </a:cubicBezTo>
                  <a:cubicBezTo>
                    <a:pt x="119" y="60"/>
                    <a:pt x="116" y="60"/>
                    <a:pt x="110" y="60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8"/>
                    <a:pt x="94" y="68"/>
                    <a:pt x="94" y="68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6" y="39"/>
                    <a:pt x="54" y="35"/>
                    <a:pt x="53" y="33"/>
                  </a:cubicBezTo>
                  <a:cubicBezTo>
                    <a:pt x="53" y="33"/>
                    <a:pt x="52" y="32"/>
                    <a:pt x="50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30"/>
                    <a:pt x="44" y="27"/>
                    <a:pt x="43" y="24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3" y="8"/>
                    <a:pt x="33" y="8"/>
                  </a:cubicBezTo>
                  <a:lnTo>
                    <a:pt x="32" y="8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C00000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890516" y="3918286"/>
              <a:ext cx="1939037" cy="1177943"/>
            </a:xfrm>
            <a:custGeom>
              <a:avLst/>
              <a:gdLst>
                <a:gd name="T0" fmla="*/ 66 w 629"/>
                <a:gd name="T1" fmla="*/ 17 h 382"/>
                <a:gd name="T2" fmla="*/ 34 w 629"/>
                <a:gd name="T3" fmla="*/ 29 h 382"/>
                <a:gd name="T4" fmla="*/ 21 w 629"/>
                <a:gd name="T5" fmla="*/ 53 h 382"/>
                <a:gd name="T6" fmla="*/ 10 w 629"/>
                <a:gd name="T7" fmla="*/ 104 h 382"/>
                <a:gd name="T8" fmla="*/ 8 w 629"/>
                <a:gd name="T9" fmla="*/ 119 h 382"/>
                <a:gd name="T10" fmla="*/ 30 w 629"/>
                <a:gd name="T11" fmla="*/ 165 h 382"/>
                <a:gd name="T12" fmla="*/ 64 w 629"/>
                <a:gd name="T13" fmla="*/ 203 h 382"/>
                <a:gd name="T14" fmla="*/ 92 w 629"/>
                <a:gd name="T15" fmla="*/ 195 h 382"/>
                <a:gd name="T16" fmla="*/ 118 w 629"/>
                <a:gd name="T17" fmla="*/ 229 h 382"/>
                <a:gd name="T18" fmla="*/ 145 w 629"/>
                <a:gd name="T19" fmla="*/ 249 h 382"/>
                <a:gd name="T20" fmla="*/ 157 w 629"/>
                <a:gd name="T21" fmla="*/ 270 h 382"/>
                <a:gd name="T22" fmla="*/ 189 w 629"/>
                <a:gd name="T23" fmla="*/ 292 h 382"/>
                <a:gd name="T24" fmla="*/ 204 w 629"/>
                <a:gd name="T25" fmla="*/ 301 h 382"/>
                <a:gd name="T26" fmla="*/ 236 w 629"/>
                <a:gd name="T27" fmla="*/ 313 h 382"/>
                <a:gd name="T28" fmla="*/ 299 w 629"/>
                <a:gd name="T29" fmla="*/ 324 h 382"/>
                <a:gd name="T30" fmla="*/ 297 w 629"/>
                <a:gd name="T31" fmla="*/ 349 h 382"/>
                <a:gd name="T32" fmla="*/ 387 w 629"/>
                <a:gd name="T33" fmla="*/ 339 h 382"/>
                <a:gd name="T34" fmla="*/ 397 w 629"/>
                <a:gd name="T35" fmla="*/ 368 h 382"/>
                <a:gd name="T36" fmla="*/ 479 w 629"/>
                <a:gd name="T37" fmla="*/ 357 h 382"/>
                <a:gd name="T38" fmla="*/ 513 w 629"/>
                <a:gd name="T39" fmla="*/ 339 h 382"/>
                <a:gd name="T40" fmla="*/ 569 w 629"/>
                <a:gd name="T41" fmla="*/ 359 h 382"/>
                <a:gd name="T42" fmla="*/ 570 w 629"/>
                <a:gd name="T43" fmla="*/ 357 h 382"/>
                <a:gd name="T44" fmla="*/ 596 w 629"/>
                <a:gd name="T45" fmla="*/ 348 h 382"/>
                <a:gd name="T46" fmla="*/ 608 w 629"/>
                <a:gd name="T47" fmla="*/ 331 h 382"/>
                <a:gd name="T48" fmla="*/ 624 w 629"/>
                <a:gd name="T49" fmla="*/ 280 h 382"/>
                <a:gd name="T50" fmla="*/ 616 w 629"/>
                <a:gd name="T51" fmla="*/ 247 h 382"/>
                <a:gd name="T52" fmla="*/ 601 w 629"/>
                <a:gd name="T53" fmla="*/ 207 h 382"/>
                <a:gd name="T54" fmla="*/ 593 w 629"/>
                <a:gd name="T55" fmla="*/ 191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3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49 h 382"/>
                <a:gd name="T70" fmla="*/ 389 w 629"/>
                <a:gd name="T71" fmla="*/ 133 h 382"/>
                <a:gd name="T72" fmla="*/ 368 w 629"/>
                <a:gd name="T73" fmla="*/ 135 h 382"/>
                <a:gd name="T74" fmla="*/ 347 w 629"/>
                <a:gd name="T75" fmla="*/ 97 h 382"/>
                <a:gd name="T76" fmla="*/ 356 w 629"/>
                <a:gd name="T77" fmla="*/ 73 h 382"/>
                <a:gd name="T78" fmla="*/ 357 w 629"/>
                <a:gd name="T79" fmla="*/ 39 h 382"/>
                <a:gd name="T80" fmla="*/ 357 w 629"/>
                <a:gd name="T81" fmla="*/ 21 h 382"/>
                <a:gd name="T82" fmla="*/ 354 w 629"/>
                <a:gd name="T83" fmla="*/ 20 h 382"/>
                <a:gd name="T84" fmla="*/ 346 w 629"/>
                <a:gd name="T85" fmla="*/ 15 h 382"/>
                <a:gd name="T86" fmla="*/ 305 w 629"/>
                <a:gd name="T87" fmla="*/ 2 h 382"/>
                <a:gd name="T88" fmla="*/ 260 w 629"/>
                <a:gd name="T89" fmla="*/ 11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4 w 629"/>
                <a:gd name="T99" fmla="*/ 9 h 382"/>
                <a:gd name="T100" fmla="*/ 92 w 629"/>
                <a:gd name="T101" fmla="*/ 5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1"/>
                  </a:moveTo>
                  <a:cubicBezTo>
                    <a:pt x="77" y="1"/>
                    <a:pt x="77" y="1"/>
                    <a:pt x="77" y="1"/>
                  </a:cubicBezTo>
                  <a:cubicBezTo>
                    <a:pt x="76" y="5"/>
                    <a:pt x="73" y="7"/>
                    <a:pt x="70" y="10"/>
                  </a:cubicBezTo>
                  <a:cubicBezTo>
                    <a:pt x="67" y="11"/>
                    <a:pt x="66" y="13"/>
                    <a:pt x="66" y="16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9"/>
                    <a:pt x="65" y="22"/>
                    <a:pt x="62" y="27"/>
                  </a:cubicBezTo>
                  <a:cubicBezTo>
                    <a:pt x="62" y="29"/>
                    <a:pt x="62" y="29"/>
                    <a:pt x="62" y="29"/>
                  </a:cubicBezTo>
                  <a:cubicBezTo>
                    <a:pt x="61" y="30"/>
                    <a:pt x="59" y="31"/>
                    <a:pt x="56" y="31"/>
                  </a:cubicBezTo>
                  <a:cubicBezTo>
                    <a:pt x="34" y="28"/>
                    <a:pt x="34" y="28"/>
                    <a:pt x="34" y="28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3"/>
                    <a:pt x="22" y="49"/>
                    <a:pt x="21" y="53"/>
                  </a:cubicBezTo>
                  <a:cubicBezTo>
                    <a:pt x="21" y="55"/>
                    <a:pt x="23" y="62"/>
                    <a:pt x="28" y="75"/>
                  </a:cubicBezTo>
                  <a:cubicBezTo>
                    <a:pt x="32" y="83"/>
                    <a:pt x="32" y="83"/>
                    <a:pt x="32" y="83"/>
                  </a:cubicBezTo>
                  <a:cubicBezTo>
                    <a:pt x="34" y="87"/>
                    <a:pt x="32" y="92"/>
                    <a:pt x="29" y="97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7" y="91"/>
                    <a:pt x="7" y="91"/>
                    <a:pt x="7" y="91"/>
                  </a:cubicBezTo>
                  <a:cubicBezTo>
                    <a:pt x="4" y="107"/>
                    <a:pt x="4" y="107"/>
                    <a:pt x="4" y="107"/>
                  </a:cubicBezTo>
                  <a:cubicBezTo>
                    <a:pt x="9" y="115"/>
                    <a:pt x="9" y="115"/>
                    <a:pt x="9" y="115"/>
                  </a:cubicBezTo>
                  <a:cubicBezTo>
                    <a:pt x="10" y="117"/>
                    <a:pt x="10" y="117"/>
                    <a:pt x="9" y="118"/>
                  </a:cubicBezTo>
                  <a:cubicBezTo>
                    <a:pt x="8" y="119"/>
                    <a:pt x="8" y="119"/>
                    <a:pt x="8" y="119"/>
                  </a:cubicBezTo>
                  <a:cubicBezTo>
                    <a:pt x="7" y="120"/>
                    <a:pt x="4" y="124"/>
                    <a:pt x="2" y="131"/>
                  </a:cubicBezTo>
                  <a:cubicBezTo>
                    <a:pt x="0" y="137"/>
                    <a:pt x="1" y="143"/>
                    <a:pt x="6" y="149"/>
                  </a:cubicBezTo>
                  <a:cubicBezTo>
                    <a:pt x="15" y="149"/>
                    <a:pt x="15" y="149"/>
                    <a:pt x="15" y="149"/>
                  </a:cubicBezTo>
                  <a:cubicBezTo>
                    <a:pt x="18" y="150"/>
                    <a:pt x="23" y="155"/>
                    <a:pt x="30" y="164"/>
                  </a:cubicBezTo>
                  <a:cubicBezTo>
                    <a:pt x="30" y="165"/>
                    <a:pt x="30" y="165"/>
                    <a:pt x="30" y="165"/>
                  </a:cubicBezTo>
                  <a:cubicBezTo>
                    <a:pt x="30" y="165"/>
                    <a:pt x="30" y="165"/>
                    <a:pt x="30" y="165"/>
                  </a:cubicBezTo>
                  <a:cubicBezTo>
                    <a:pt x="30" y="168"/>
                    <a:pt x="32" y="170"/>
                    <a:pt x="34" y="17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55" y="191"/>
                    <a:pt x="55" y="191"/>
                    <a:pt x="55" y="191"/>
                  </a:cubicBezTo>
                  <a:cubicBezTo>
                    <a:pt x="64" y="203"/>
                    <a:pt x="64" y="203"/>
                    <a:pt x="64" y="203"/>
                  </a:cubicBezTo>
                  <a:cubicBezTo>
                    <a:pt x="70" y="203"/>
                    <a:pt x="70" y="203"/>
                    <a:pt x="70" y="203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1"/>
                    <a:pt x="77" y="191"/>
                    <a:pt x="77" y="191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2" y="195"/>
                    <a:pt x="92" y="195"/>
                    <a:pt x="92" y="195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4" y="206"/>
                    <a:pt x="94" y="206"/>
                    <a:pt x="94" y="206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5" y="249"/>
                    <a:pt x="145" y="249"/>
                    <a:pt x="145" y="249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46" y="249"/>
                    <a:pt x="146" y="249"/>
                    <a:pt x="146" y="249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8" y="251"/>
                    <a:pt x="148" y="251"/>
                    <a:pt x="148" y="251"/>
                  </a:cubicBezTo>
                  <a:cubicBezTo>
                    <a:pt x="157" y="270"/>
                    <a:pt x="157" y="270"/>
                    <a:pt x="157" y="270"/>
                  </a:cubicBezTo>
                  <a:cubicBezTo>
                    <a:pt x="168" y="277"/>
                    <a:pt x="168" y="277"/>
                    <a:pt x="168" y="277"/>
                  </a:cubicBezTo>
                  <a:cubicBezTo>
                    <a:pt x="177" y="279"/>
                    <a:pt x="177" y="279"/>
                    <a:pt x="177" y="279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8" y="292"/>
                    <a:pt x="188" y="292"/>
                    <a:pt x="188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203" y="300"/>
                    <a:pt x="203" y="300"/>
                    <a:pt x="203" y="300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1"/>
                    <a:pt x="204" y="301"/>
                    <a:pt x="204" y="301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1"/>
                    <a:pt x="229" y="311"/>
                    <a:pt x="229" y="311"/>
                  </a:cubicBezTo>
                  <a:cubicBezTo>
                    <a:pt x="230" y="311"/>
                    <a:pt x="230" y="311"/>
                    <a:pt x="230" y="311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3"/>
                    <a:pt x="263" y="323"/>
                    <a:pt x="263" y="323"/>
                  </a:cubicBezTo>
                  <a:cubicBezTo>
                    <a:pt x="273" y="321"/>
                    <a:pt x="273" y="321"/>
                    <a:pt x="273" y="321"/>
                  </a:cubicBezTo>
                  <a:cubicBezTo>
                    <a:pt x="273" y="321"/>
                    <a:pt x="273" y="321"/>
                    <a:pt x="273" y="321"/>
                  </a:cubicBezTo>
                  <a:cubicBezTo>
                    <a:pt x="287" y="319"/>
                    <a:pt x="296" y="320"/>
                    <a:pt x="299" y="324"/>
                  </a:cubicBezTo>
                  <a:cubicBezTo>
                    <a:pt x="301" y="327"/>
                    <a:pt x="300" y="330"/>
                    <a:pt x="295" y="334"/>
                  </a:cubicBezTo>
                  <a:cubicBezTo>
                    <a:pt x="291" y="338"/>
                    <a:pt x="291" y="338"/>
                    <a:pt x="291" y="338"/>
                  </a:cubicBezTo>
                  <a:cubicBezTo>
                    <a:pt x="290" y="340"/>
                    <a:pt x="292" y="343"/>
                    <a:pt x="297" y="348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297" y="349"/>
                    <a:pt x="297" y="349"/>
                    <a:pt x="297" y="349"/>
                  </a:cubicBezTo>
                  <a:cubicBezTo>
                    <a:pt x="300" y="351"/>
                    <a:pt x="300" y="351"/>
                    <a:pt x="300" y="351"/>
                  </a:cubicBezTo>
                  <a:cubicBezTo>
                    <a:pt x="301" y="350"/>
                    <a:pt x="301" y="350"/>
                    <a:pt x="301" y="350"/>
                  </a:cubicBezTo>
                  <a:cubicBezTo>
                    <a:pt x="311" y="331"/>
                    <a:pt x="319" y="321"/>
                    <a:pt x="325" y="319"/>
                  </a:cubicBezTo>
                  <a:cubicBezTo>
                    <a:pt x="331" y="317"/>
                    <a:pt x="343" y="322"/>
                    <a:pt x="363" y="334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6" y="339"/>
                    <a:pt x="386" y="339"/>
                    <a:pt x="386" y="339"/>
                  </a:cubicBezTo>
                  <a:cubicBezTo>
                    <a:pt x="386" y="340"/>
                    <a:pt x="386" y="340"/>
                    <a:pt x="386" y="340"/>
                  </a:cubicBezTo>
                  <a:cubicBezTo>
                    <a:pt x="385" y="351"/>
                    <a:pt x="385" y="351"/>
                    <a:pt x="385" y="351"/>
                  </a:cubicBezTo>
                  <a:cubicBezTo>
                    <a:pt x="397" y="353"/>
                    <a:pt x="397" y="353"/>
                    <a:pt x="397" y="353"/>
                  </a:cubicBezTo>
                  <a:cubicBezTo>
                    <a:pt x="397" y="368"/>
                    <a:pt x="397" y="368"/>
                    <a:pt x="397" y="368"/>
                  </a:cubicBezTo>
                  <a:cubicBezTo>
                    <a:pt x="400" y="375"/>
                    <a:pt x="403" y="379"/>
                    <a:pt x="405" y="380"/>
                  </a:cubicBezTo>
                  <a:cubicBezTo>
                    <a:pt x="407" y="382"/>
                    <a:pt x="419" y="382"/>
                    <a:pt x="440" y="380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7"/>
                    <a:pt x="465" y="357"/>
                    <a:pt x="465" y="357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39"/>
                    <a:pt x="512" y="339"/>
                    <a:pt x="512" y="339"/>
                  </a:cubicBezTo>
                  <a:cubicBezTo>
                    <a:pt x="512" y="339"/>
                    <a:pt x="512" y="339"/>
                    <a:pt x="512" y="339"/>
                  </a:cubicBezTo>
                  <a:cubicBezTo>
                    <a:pt x="513" y="339"/>
                    <a:pt x="513" y="339"/>
                    <a:pt x="513" y="339"/>
                  </a:cubicBezTo>
                  <a:cubicBezTo>
                    <a:pt x="513" y="339"/>
                    <a:pt x="513" y="339"/>
                    <a:pt x="513" y="339"/>
                  </a:cubicBezTo>
                  <a:cubicBezTo>
                    <a:pt x="528" y="337"/>
                    <a:pt x="537" y="337"/>
                    <a:pt x="539" y="339"/>
                  </a:cubicBezTo>
                  <a:cubicBezTo>
                    <a:pt x="556" y="353"/>
                    <a:pt x="556" y="353"/>
                    <a:pt x="556" y="353"/>
                  </a:cubicBezTo>
                  <a:cubicBezTo>
                    <a:pt x="562" y="355"/>
                    <a:pt x="562" y="355"/>
                    <a:pt x="562" y="355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9" y="359"/>
                    <a:pt x="569" y="359"/>
                    <a:pt x="569" y="359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7"/>
                    <a:pt x="570" y="357"/>
                    <a:pt x="570" y="357"/>
                  </a:cubicBezTo>
                  <a:cubicBezTo>
                    <a:pt x="570" y="357"/>
                    <a:pt x="570" y="357"/>
                    <a:pt x="570" y="357"/>
                  </a:cubicBezTo>
                  <a:cubicBezTo>
                    <a:pt x="572" y="345"/>
                    <a:pt x="572" y="345"/>
                    <a:pt x="572" y="345"/>
                  </a:cubicBezTo>
                  <a:cubicBezTo>
                    <a:pt x="571" y="341"/>
                    <a:pt x="571" y="339"/>
                    <a:pt x="572" y="336"/>
                  </a:cubicBezTo>
                  <a:cubicBezTo>
                    <a:pt x="573" y="334"/>
                    <a:pt x="575" y="333"/>
                    <a:pt x="578" y="332"/>
                  </a:cubicBezTo>
                  <a:cubicBezTo>
                    <a:pt x="584" y="331"/>
                    <a:pt x="590" y="336"/>
                    <a:pt x="596" y="347"/>
                  </a:cubicBezTo>
                  <a:cubicBezTo>
                    <a:pt x="596" y="348"/>
                    <a:pt x="596" y="348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3"/>
                    <a:pt x="607" y="343"/>
                    <a:pt x="607" y="343"/>
                  </a:cubicBezTo>
                  <a:cubicBezTo>
                    <a:pt x="609" y="343"/>
                    <a:pt x="610" y="341"/>
                    <a:pt x="610" y="339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1"/>
                    <a:pt x="608" y="331"/>
                    <a:pt x="608" y="331"/>
                  </a:cubicBezTo>
                  <a:cubicBezTo>
                    <a:pt x="607" y="328"/>
                    <a:pt x="608" y="325"/>
                    <a:pt x="611" y="324"/>
                  </a:cubicBezTo>
                  <a:cubicBezTo>
                    <a:pt x="614" y="321"/>
                    <a:pt x="614" y="321"/>
                    <a:pt x="614" y="321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0"/>
                    <a:pt x="622" y="284"/>
                    <a:pt x="624" y="280"/>
                  </a:cubicBezTo>
                  <a:cubicBezTo>
                    <a:pt x="625" y="269"/>
                    <a:pt x="625" y="269"/>
                    <a:pt x="625" y="269"/>
                  </a:cubicBezTo>
                  <a:cubicBezTo>
                    <a:pt x="623" y="264"/>
                    <a:pt x="622" y="261"/>
                    <a:pt x="622" y="258"/>
                  </a:cubicBezTo>
                  <a:cubicBezTo>
                    <a:pt x="622" y="257"/>
                    <a:pt x="620" y="253"/>
                    <a:pt x="617" y="249"/>
                  </a:cubicBezTo>
                  <a:cubicBezTo>
                    <a:pt x="616" y="249"/>
                    <a:pt x="616" y="249"/>
                    <a:pt x="616" y="249"/>
                  </a:cubicBezTo>
                  <a:cubicBezTo>
                    <a:pt x="616" y="247"/>
                    <a:pt x="616" y="247"/>
                    <a:pt x="616" y="247"/>
                  </a:cubicBezTo>
                  <a:cubicBezTo>
                    <a:pt x="615" y="233"/>
                    <a:pt x="615" y="233"/>
                    <a:pt x="615" y="233"/>
                  </a:cubicBezTo>
                  <a:cubicBezTo>
                    <a:pt x="615" y="231"/>
                    <a:pt x="614" y="227"/>
                    <a:pt x="615" y="223"/>
                  </a:cubicBezTo>
                  <a:cubicBezTo>
                    <a:pt x="612" y="221"/>
                    <a:pt x="609" y="218"/>
                    <a:pt x="608" y="215"/>
                  </a:cubicBezTo>
                  <a:cubicBezTo>
                    <a:pt x="602" y="207"/>
                    <a:pt x="602" y="207"/>
                    <a:pt x="602" y="207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5"/>
                    <a:pt x="601" y="205"/>
                    <a:pt x="601" y="205"/>
                  </a:cubicBezTo>
                  <a:cubicBezTo>
                    <a:pt x="599" y="195"/>
                    <a:pt x="599" y="195"/>
                    <a:pt x="599" y="195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5"/>
                    <a:pt x="583" y="195"/>
                    <a:pt x="583" y="195"/>
                  </a:cubicBezTo>
                  <a:cubicBezTo>
                    <a:pt x="583" y="195"/>
                    <a:pt x="583" y="195"/>
                    <a:pt x="583" y="195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199"/>
                    <a:pt x="577" y="199"/>
                    <a:pt x="577" y="199"/>
                  </a:cubicBezTo>
                  <a:cubicBezTo>
                    <a:pt x="576" y="207"/>
                    <a:pt x="576" y="207"/>
                    <a:pt x="576" y="207"/>
                  </a:cubicBezTo>
                  <a:cubicBezTo>
                    <a:pt x="576" y="208"/>
                    <a:pt x="576" y="208"/>
                    <a:pt x="576" y="208"/>
                  </a:cubicBezTo>
                  <a:cubicBezTo>
                    <a:pt x="562" y="214"/>
                    <a:pt x="562" y="214"/>
                    <a:pt x="562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0" y="206"/>
                    <a:pt x="550" y="206"/>
                    <a:pt x="550" y="206"/>
                  </a:cubicBezTo>
                  <a:cubicBezTo>
                    <a:pt x="548" y="214"/>
                    <a:pt x="548" y="214"/>
                    <a:pt x="548" y="214"/>
                  </a:cubicBezTo>
                  <a:cubicBezTo>
                    <a:pt x="538" y="217"/>
                    <a:pt x="538" y="217"/>
                    <a:pt x="538" y="217"/>
                  </a:cubicBezTo>
                  <a:cubicBezTo>
                    <a:pt x="532" y="213"/>
                    <a:pt x="532" y="213"/>
                    <a:pt x="532" y="213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199"/>
                    <a:pt x="522" y="199"/>
                    <a:pt x="522" y="199"/>
                  </a:cubicBezTo>
                  <a:cubicBezTo>
                    <a:pt x="518" y="193"/>
                    <a:pt x="518" y="193"/>
                    <a:pt x="518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5"/>
                    <a:pt x="510" y="185"/>
                    <a:pt x="510" y="185"/>
                  </a:cubicBezTo>
                  <a:cubicBezTo>
                    <a:pt x="510" y="185"/>
                    <a:pt x="510" y="185"/>
                    <a:pt x="510" y="185"/>
                  </a:cubicBezTo>
                  <a:cubicBezTo>
                    <a:pt x="506" y="179"/>
                    <a:pt x="506" y="179"/>
                    <a:pt x="506" y="179"/>
                  </a:cubicBezTo>
                  <a:cubicBezTo>
                    <a:pt x="500" y="172"/>
                    <a:pt x="500" y="172"/>
                    <a:pt x="500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5"/>
                    <a:pt x="487" y="175"/>
                    <a:pt x="487" y="175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59"/>
                    <a:pt x="416" y="157"/>
                    <a:pt x="415" y="155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0" y="153"/>
                    <a:pt x="410" y="153"/>
                    <a:pt x="410" y="153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2" y="149"/>
                    <a:pt x="402" y="149"/>
                    <a:pt x="402" y="149"/>
                  </a:cubicBezTo>
                  <a:cubicBezTo>
                    <a:pt x="401" y="147"/>
                    <a:pt x="400" y="146"/>
                    <a:pt x="399" y="144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4" y="136"/>
                    <a:pt x="394" y="136"/>
                    <a:pt x="394" y="136"/>
                  </a:cubicBezTo>
                  <a:cubicBezTo>
                    <a:pt x="389" y="133"/>
                    <a:pt x="389" y="133"/>
                    <a:pt x="389" y="133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6"/>
                    <a:pt x="385" y="136"/>
                    <a:pt x="385" y="136"/>
                  </a:cubicBezTo>
                  <a:cubicBezTo>
                    <a:pt x="384" y="137"/>
                    <a:pt x="384" y="137"/>
                    <a:pt x="384" y="137"/>
                  </a:cubicBezTo>
                  <a:cubicBezTo>
                    <a:pt x="382" y="139"/>
                    <a:pt x="380" y="139"/>
                    <a:pt x="378" y="140"/>
                  </a:cubicBezTo>
                  <a:cubicBezTo>
                    <a:pt x="375" y="141"/>
                    <a:pt x="372" y="139"/>
                    <a:pt x="368" y="135"/>
                  </a:cubicBezTo>
                  <a:cubicBezTo>
                    <a:pt x="361" y="127"/>
                    <a:pt x="361" y="127"/>
                    <a:pt x="361" y="127"/>
                  </a:cubicBezTo>
                  <a:cubicBezTo>
                    <a:pt x="358" y="123"/>
                    <a:pt x="356" y="121"/>
                    <a:pt x="355" y="119"/>
                  </a:cubicBezTo>
                  <a:cubicBezTo>
                    <a:pt x="353" y="115"/>
                    <a:pt x="353" y="115"/>
                    <a:pt x="353" y="115"/>
                  </a:cubicBezTo>
                  <a:cubicBezTo>
                    <a:pt x="350" y="113"/>
                    <a:pt x="348" y="110"/>
                    <a:pt x="347" y="107"/>
                  </a:cubicBezTo>
                  <a:cubicBezTo>
                    <a:pt x="346" y="104"/>
                    <a:pt x="346" y="101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47" y="97"/>
                    <a:pt x="347" y="97"/>
                    <a:pt x="347" y="97"/>
                  </a:cubicBezTo>
                  <a:cubicBezTo>
                    <a:pt x="352" y="88"/>
                    <a:pt x="352" y="88"/>
                    <a:pt x="352" y="88"/>
                  </a:cubicBezTo>
                  <a:cubicBezTo>
                    <a:pt x="355" y="79"/>
                    <a:pt x="355" y="79"/>
                    <a:pt x="355" y="79"/>
                  </a:cubicBezTo>
                  <a:cubicBezTo>
                    <a:pt x="356" y="73"/>
                    <a:pt x="356" y="73"/>
                    <a:pt x="356" y="73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1"/>
                    <a:pt x="349" y="51"/>
                    <a:pt x="349" y="51"/>
                  </a:cubicBezTo>
                  <a:cubicBezTo>
                    <a:pt x="349" y="45"/>
                    <a:pt x="351" y="43"/>
                    <a:pt x="355" y="42"/>
                  </a:cubicBezTo>
                  <a:cubicBezTo>
                    <a:pt x="356" y="41"/>
                    <a:pt x="357" y="41"/>
                    <a:pt x="357" y="39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0"/>
                    <a:pt x="357" y="30"/>
                    <a:pt x="357" y="30"/>
                  </a:cubicBezTo>
                  <a:cubicBezTo>
                    <a:pt x="357" y="30"/>
                    <a:pt x="357" y="30"/>
                    <a:pt x="357" y="30"/>
                  </a:cubicBezTo>
                  <a:cubicBezTo>
                    <a:pt x="357" y="21"/>
                    <a:pt x="357" y="21"/>
                    <a:pt x="357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54" y="19"/>
                    <a:pt x="354" y="19"/>
                    <a:pt x="354" y="19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6" y="15"/>
                    <a:pt x="346" y="15"/>
                    <a:pt x="346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22" y="6"/>
                    <a:pt x="322" y="6"/>
                    <a:pt x="322" y="6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3"/>
                    <a:pt x="298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9"/>
                    <a:pt x="260" y="11"/>
                  </a:cubicBezTo>
                  <a:cubicBezTo>
                    <a:pt x="257" y="13"/>
                    <a:pt x="253" y="15"/>
                    <a:pt x="247" y="17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36" y="19"/>
                    <a:pt x="236" y="19"/>
                    <a:pt x="236" y="19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7"/>
                    <a:pt x="220" y="17"/>
                    <a:pt x="220" y="17"/>
                  </a:cubicBezTo>
                  <a:cubicBezTo>
                    <a:pt x="214" y="17"/>
                    <a:pt x="214" y="17"/>
                    <a:pt x="214" y="17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7" y="21"/>
                    <a:pt x="187" y="21"/>
                    <a:pt x="187" y="21"/>
                  </a:cubicBezTo>
                  <a:cubicBezTo>
                    <a:pt x="178" y="18"/>
                    <a:pt x="178" y="18"/>
                    <a:pt x="178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7"/>
                    <a:pt x="164" y="15"/>
                    <a:pt x="160" y="10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59" y="5"/>
                    <a:pt x="158" y="4"/>
                    <a:pt x="158" y="3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3"/>
                    <a:pt x="149" y="3"/>
                    <a:pt x="149" y="3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5" y="9"/>
                    <a:pt x="135" y="9"/>
                    <a:pt x="135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6" y="11"/>
                    <a:pt x="112" y="9"/>
                    <a:pt x="106" y="8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92" y="5"/>
                    <a:pt x="92" y="5"/>
                    <a:pt x="92" y="5"/>
                  </a:cubicBezTo>
                  <a:cubicBezTo>
                    <a:pt x="84" y="1"/>
                    <a:pt x="84" y="1"/>
                    <a:pt x="84" y="1"/>
                  </a:cubicBezTo>
                  <a:lnTo>
                    <a:pt x="77" y="1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2657127" y="4895971"/>
              <a:ext cx="875441" cy="915371"/>
            </a:xfrm>
            <a:custGeom>
              <a:avLst/>
              <a:gdLst>
                <a:gd name="T0" fmla="*/ 9 w 284"/>
                <a:gd name="T1" fmla="*/ 183 h 297"/>
                <a:gd name="T2" fmla="*/ 41 w 284"/>
                <a:gd name="T3" fmla="*/ 181 h 297"/>
                <a:gd name="T4" fmla="*/ 42 w 284"/>
                <a:gd name="T5" fmla="*/ 195 h 297"/>
                <a:gd name="T6" fmla="*/ 67 w 284"/>
                <a:gd name="T7" fmla="*/ 222 h 297"/>
                <a:gd name="T8" fmla="*/ 72 w 284"/>
                <a:gd name="T9" fmla="*/ 260 h 297"/>
                <a:gd name="T10" fmla="*/ 110 w 284"/>
                <a:gd name="T11" fmla="*/ 271 h 297"/>
                <a:gd name="T12" fmla="*/ 118 w 284"/>
                <a:gd name="T13" fmla="*/ 282 h 297"/>
                <a:gd name="T14" fmla="*/ 135 w 284"/>
                <a:gd name="T15" fmla="*/ 297 h 297"/>
                <a:gd name="T16" fmla="*/ 136 w 284"/>
                <a:gd name="T17" fmla="*/ 285 h 297"/>
                <a:gd name="T18" fmla="*/ 135 w 284"/>
                <a:gd name="T19" fmla="*/ 244 h 297"/>
                <a:gd name="T20" fmla="*/ 161 w 284"/>
                <a:gd name="T21" fmla="*/ 236 h 297"/>
                <a:gd name="T22" fmla="*/ 190 w 284"/>
                <a:gd name="T23" fmla="*/ 236 h 297"/>
                <a:gd name="T24" fmla="*/ 219 w 284"/>
                <a:gd name="T25" fmla="*/ 233 h 297"/>
                <a:gd name="T26" fmla="*/ 256 w 284"/>
                <a:gd name="T27" fmla="*/ 211 h 297"/>
                <a:gd name="T28" fmla="*/ 265 w 284"/>
                <a:gd name="T29" fmla="*/ 214 h 297"/>
                <a:gd name="T30" fmla="*/ 270 w 284"/>
                <a:gd name="T31" fmla="*/ 216 h 297"/>
                <a:gd name="T32" fmla="*/ 284 w 284"/>
                <a:gd name="T33" fmla="*/ 206 h 297"/>
                <a:gd name="T34" fmla="*/ 274 w 284"/>
                <a:gd name="T35" fmla="*/ 195 h 297"/>
                <a:gd name="T36" fmla="*/ 251 w 284"/>
                <a:gd name="T37" fmla="*/ 181 h 297"/>
                <a:gd name="T38" fmla="*/ 236 w 284"/>
                <a:gd name="T39" fmla="*/ 182 h 297"/>
                <a:gd name="T40" fmla="*/ 230 w 284"/>
                <a:gd name="T41" fmla="*/ 170 h 297"/>
                <a:gd name="T42" fmla="*/ 234 w 284"/>
                <a:gd name="T43" fmla="*/ 155 h 297"/>
                <a:gd name="T44" fmla="*/ 226 w 284"/>
                <a:gd name="T45" fmla="*/ 137 h 297"/>
                <a:gd name="T46" fmla="*/ 232 w 284"/>
                <a:gd name="T47" fmla="*/ 106 h 297"/>
                <a:gd name="T48" fmla="*/ 216 w 284"/>
                <a:gd name="T49" fmla="*/ 102 h 297"/>
                <a:gd name="T50" fmla="*/ 200 w 284"/>
                <a:gd name="T51" fmla="*/ 84 h 297"/>
                <a:gd name="T52" fmla="*/ 198 w 284"/>
                <a:gd name="T53" fmla="*/ 75 h 297"/>
                <a:gd name="T54" fmla="*/ 206 w 284"/>
                <a:gd name="T55" fmla="*/ 66 h 297"/>
                <a:gd name="T56" fmla="*/ 235 w 284"/>
                <a:gd name="T57" fmla="*/ 63 h 297"/>
                <a:gd name="T58" fmla="*/ 243 w 284"/>
                <a:gd name="T59" fmla="*/ 66 h 297"/>
                <a:gd name="T60" fmla="*/ 256 w 284"/>
                <a:gd name="T61" fmla="*/ 54 h 297"/>
                <a:gd name="T62" fmla="*/ 235 w 284"/>
                <a:gd name="T63" fmla="*/ 52 h 297"/>
                <a:gd name="T64" fmla="*/ 227 w 284"/>
                <a:gd name="T65" fmla="*/ 45 h 297"/>
                <a:gd name="T66" fmla="*/ 222 w 284"/>
                <a:gd name="T67" fmla="*/ 22 h 297"/>
                <a:gd name="T68" fmla="*/ 198 w 284"/>
                <a:gd name="T69" fmla="*/ 34 h 297"/>
                <a:gd name="T70" fmla="*/ 201 w 284"/>
                <a:gd name="T71" fmla="*/ 50 h 297"/>
                <a:gd name="T72" fmla="*/ 193 w 284"/>
                <a:gd name="T73" fmla="*/ 62 h 297"/>
                <a:gd name="T74" fmla="*/ 183 w 284"/>
                <a:gd name="T75" fmla="*/ 86 h 297"/>
                <a:gd name="T76" fmla="*/ 183 w 284"/>
                <a:gd name="T77" fmla="*/ 98 h 297"/>
                <a:gd name="T78" fmla="*/ 177 w 284"/>
                <a:gd name="T79" fmla="*/ 105 h 297"/>
                <a:gd name="T80" fmla="*/ 173 w 284"/>
                <a:gd name="T81" fmla="*/ 107 h 297"/>
                <a:gd name="T82" fmla="*/ 153 w 284"/>
                <a:gd name="T83" fmla="*/ 112 h 297"/>
                <a:gd name="T84" fmla="*/ 138 w 284"/>
                <a:gd name="T85" fmla="*/ 110 h 297"/>
                <a:gd name="T86" fmla="*/ 129 w 284"/>
                <a:gd name="T87" fmla="*/ 106 h 297"/>
                <a:gd name="T88" fmla="*/ 122 w 284"/>
                <a:gd name="T89" fmla="*/ 84 h 297"/>
                <a:gd name="T90" fmla="*/ 113 w 284"/>
                <a:gd name="T91" fmla="*/ 64 h 297"/>
                <a:gd name="T92" fmla="*/ 110 w 284"/>
                <a:gd name="T93" fmla="*/ 58 h 297"/>
                <a:gd name="T94" fmla="*/ 100 w 284"/>
                <a:gd name="T95" fmla="*/ 52 h 297"/>
                <a:gd name="T96" fmla="*/ 86 w 284"/>
                <a:gd name="T97" fmla="*/ 44 h 297"/>
                <a:gd name="T98" fmla="*/ 85 w 284"/>
                <a:gd name="T99" fmla="*/ 35 h 297"/>
                <a:gd name="T100" fmla="*/ 77 w 284"/>
                <a:gd name="T101" fmla="*/ 29 h 297"/>
                <a:gd name="T102" fmla="*/ 61 w 284"/>
                <a:gd name="T103" fmla="*/ 42 h 297"/>
                <a:gd name="T104" fmla="*/ 49 w 284"/>
                <a:gd name="T105" fmla="*/ 21 h 297"/>
                <a:gd name="T106" fmla="*/ 40 w 284"/>
                <a:gd name="T107" fmla="*/ 11 h 297"/>
                <a:gd name="T108" fmla="*/ 28 w 284"/>
                <a:gd name="T109" fmla="*/ 33 h 297"/>
                <a:gd name="T110" fmla="*/ 28 w 284"/>
                <a:gd name="T111" fmla="*/ 54 h 297"/>
                <a:gd name="T112" fmla="*/ 45 w 284"/>
                <a:gd name="T113" fmla="*/ 70 h 297"/>
                <a:gd name="T114" fmla="*/ 31 w 284"/>
                <a:gd name="T115" fmla="*/ 128 h 297"/>
                <a:gd name="T116" fmla="*/ 1 w 284"/>
                <a:gd name="T117" fmla="*/ 174 h 297"/>
                <a:gd name="T118" fmla="*/ 2 w 284"/>
                <a:gd name="T119" fmla="*/ 182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7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6"/>
                    <a:pt x="9" y="183"/>
                  </a:cubicBezTo>
                  <a:cubicBezTo>
                    <a:pt x="9" y="183"/>
                    <a:pt x="9" y="183"/>
                    <a:pt x="9" y="183"/>
                  </a:cubicBezTo>
                  <a:cubicBezTo>
                    <a:pt x="10" y="183"/>
                    <a:pt x="10" y="183"/>
                    <a:pt x="10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1" y="182"/>
                    <a:pt x="41" y="182"/>
                    <a:pt x="41" y="182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1"/>
                    <a:pt x="49" y="221"/>
                    <a:pt x="49" y="221"/>
                  </a:cubicBezTo>
                  <a:cubicBezTo>
                    <a:pt x="67" y="222"/>
                    <a:pt x="67" y="222"/>
                    <a:pt x="67" y="222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9"/>
                    <a:pt x="47" y="252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7"/>
                    <a:pt x="72" y="260"/>
                  </a:cubicBezTo>
                  <a:cubicBezTo>
                    <a:pt x="74" y="265"/>
                    <a:pt x="77" y="270"/>
                    <a:pt x="79" y="276"/>
                  </a:cubicBezTo>
                  <a:cubicBezTo>
                    <a:pt x="89" y="282"/>
                    <a:pt x="89" y="282"/>
                    <a:pt x="89" y="282"/>
                  </a:cubicBezTo>
                  <a:cubicBezTo>
                    <a:pt x="96" y="283"/>
                    <a:pt x="96" y="283"/>
                    <a:pt x="96" y="283"/>
                  </a:cubicBezTo>
                  <a:cubicBezTo>
                    <a:pt x="110" y="271"/>
                    <a:pt x="110" y="271"/>
                    <a:pt x="110" y="271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7" y="282"/>
                    <a:pt x="117" y="282"/>
                    <a:pt x="117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4"/>
                    <a:pt x="126" y="294"/>
                    <a:pt x="126" y="294"/>
                  </a:cubicBezTo>
                  <a:cubicBezTo>
                    <a:pt x="126" y="294"/>
                    <a:pt x="126" y="294"/>
                    <a:pt x="126" y="294"/>
                  </a:cubicBezTo>
                  <a:cubicBezTo>
                    <a:pt x="135" y="297"/>
                    <a:pt x="135" y="297"/>
                    <a:pt x="135" y="297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1" y="236"/>
                    <a:pt x="161" y="236"/>
                    <a:pt x="161" y="236"/>
                  </a:cubicBezTo>
                  <a:cubicBezTo>
                    <a:pt x="169" y="242"/>
                    <a:pt x="173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7"/>
                    <a:pt x="189" y="237"/>
                    <a:pt x="189" y="237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4"/>
                    <a:pt x="220" y="234"/>
                    <a:pt x="220" y="234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4" y="214"/>
                    <a:pt x="264" y="214"/>
                    <a:pt x="264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5"/>
                    <a:pt x="265" y="215"/>
                    <a:pt x="265" y="215"/>
                  </a:cubicBezTo>
                  <a:cubicBezTo>
                    <a:pt x="267" y="218"/>
                    <a:pt x="267" y="218"/>
                    <a:pt x="267" y="218"/>
                  </a:cubicBezTo>
                  <a:cubicBezTo>
                    <a:pt x="269" y="216"/>
                    <a:pt x="269" y="216"/>
                    <a:pt x="269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6"/>
                    <a:pt x="284" y="206"/>
                    <a:pt x="284" y="206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1" y="192"/>
                    <a:pt x="281" y="192"/>
                    <a:pt x="281" y="192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4" y="195"/>
                    <a:pt x="274" y="195"/>
                    <a:pt x="274" y="195"/>
                  </a:cubicBezTo>
                  <a:cubicBezTo>
                    <a:pt x="271" y="196"/>
                    <a:pt x="269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3" y="195"/>
                    <a:pt x="252" y="194"/>
                  </a:cubicBezTo>
                  <a:cubicBezTo>
                    <a:pt x="251" y="181"/>
                    <a:pt x="251" y="181"/>
                    <a:pt x="251" y="181"/>
                  </a:cubicBezTo>
                  <a:cubicBezTo>
                    <a:pt x="249" y="179"/>
                    <a:pt x="247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1" y="181"/>
                    <a:pt x="241" y="181"/>
                    <a:pt x="241" y="181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6"/>
                    <a:pt x="231" y="176"/>
                    <a:pt x="231" y="176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3" y="155"/>
                    <a:pt x="233" y="155"/>
                    <a:pt x="233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7" y="147"/>
                    <a:pt x="237" y="147"/>
                    <a:pt x="237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5" y="136"/>
                    <a:pt x="225" y="136"/>
                    <a:pt x="225" y="136"/>
                  </a:cubicBezTo>
                  <a:cubicBezTo>
                    <a:pt x="225" y="125"/>
                    <a:pt x="225" y="125"/>
                    <a:pt x="225" y="125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6"/>
                    <a:pt x="220" y="96"/>
                    <a:pt x="220" y="96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5"/>
                    <a:pt x="198" y="75"/>
                    <a:pt x="198" y="75"/>
                  </a:cubicBezTo>
                  <a:cubicBezTo>
                    <a:pt x="199" y="74"/>
                    <a:pt x="199" y="74"/>
                    <a:pt x="199" y="74"/>
                  </a:cubicBezTo>
                  <a:cubicBezTo>
                    <a:pt x="205" y="67"/>
                    <a:pt x="205" y="67"/>
                    <a:pt x="205" y="67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39" y="65"/>
                    <a:pt x="239" y="65"/>
                    <a:pt x="239" y="65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4"/>
                    <a:pt x="248" y="64"/>
                    <a:pt x="248" y="64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5" y="56"/>
                    <a:pt x="255" y="56"/>
                    <a:pt x="255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5" y="45"/>
                    <a:pt x="255" y="45"/>
                    <a:pt x="255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7" y="52"/>
                    <a:pt x="235" y="52"/>
                  </a:cubicBezTo>
                  <a:cubicBezTo>
                    <a:pt x="232" y="52"/>
                    <a:pt x="229" y="50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5"/>
                    <a:pt x="214" y="25"/>
                    <a:pt x="214" y="25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1" y="41"/>
                    <a:pt x="201" y="41"/>
                    <a:pt x="201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70"/>
                    <a:pt x="180" y="70"/>
                    <a:pt x="180" y="70"/>
                  </a:cubicBezTo>
                  <a:cubicBezTo>
                    <a:pt x="179" y="77"/>
                    <a:pt x="179" y="77"/>
                    <a:pt x="179" y="77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3" y="96"/>
                    <a:pt x="183" y="96"/>
                    <a:pt x="183" y="96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5"/>
                    <a:pt x="178" y="105"/>
                    <a:pt x="178" y="105"/>
                  </a:cubicBezTo>
                  <a:cubicBezTo>
                    <a:pt x="177" y="105"/>
                    <a:pt x="177" y="105"/>
                    <a:pt x="177" y="105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1" y="105"/>
                    <a:pt x="159" y="106"/>
                    <a:pt x="157" y="108"/>
                  </a:cubicBezTo>
                  <a:cubicBezTo>
                    <a:pt x="153" y="112"/>
                    <a:pt x="153" y="112"/>
                    <a:pt x="153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20"/>
                    <a:pt x="145" y="120"/>
                    <a:pt x="141" y="120"/>
                  </a:cubicBezTo>
                  <a:cubicBezTo>
                    <a:pt x="138" y="119"/>
                    <a:pt x="137" y="116"/>
                    <a:pt x="138" y="113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1"/>
                    <a:pt x="134" y="111"/>
                    <a:pt x="132" y="111"/>
                  </a:cubicBezTo>
                  <a:cubicBezTo>
                    <a:pt x="131" y="111"/>
                    <a:pt x="129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7"/>
                    <a:pt x="128" y="97"/>
                    <a:pt x="128" y="97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1" y="84"/>
                    <a:pt x="121" y="84"/>
                    <a:pt x="121" y="8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5" y="47"/>
                    <a:pt x="105" y="47"/>
                    <a:pt x="105" y="47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3" y="48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2"/>
                    <a:pt x="75" y="33"/>
                    <a:pt x="72" y="35"/>
                  </a:cubicBezTo>
                  <a:cubicBezTo>
                    <a:pt x="71" y="38"/>
                    <a:pt x="70" y="40"/>
                    <a:pt x="69" y="42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5"/>
                    <a:pt x="49" y="21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5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5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7"/>
                    <a:pt x="33" y="128"/>
                    <a:pt x="31" y="128"/>
                  </a:cubicBezTo>
                  <a:cubicBezTo>
                    <a:pt x="28" y="128"/>
                    <a:pt x="26" y="128"/>
                    <a:pt x="23" y="126"/>
                  </a:cubicBezTo>
                  <a:cubicBezTo>
                    <a:pt x="13" y="147"/>
                    <a:pt x="6" y="158"/>
                    <a:pt x="3" y="159"/>
                  </a:cubicBezTo>
                  <a:cubicBezTo>
                    <a:pt x="3" y="159"/>
                    <a:pt x="3" y="159"/>
                    <a:pt x="3" y="159"/>
                  </a:cubicBezTo>
                  <a:cubicBezTo>
                    <a:pt x="2" y="160"/>
                    <a:pt x="1" y="165"/>
                    <a:pt x="1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7"/>
                    <a:pt x="5" y="177"/>
                    <a:pt x="5" y="177"/>
                  </a:cubicBezTo>
                  <a:cubicBezTo>
                    <a:pt x="5" y="178"/>
                    <a:pt x="5" y="178"/>
                    <a:pt x="5" y="178"/>
                  </a:cubicBezTo>
                  <a:lnTo>
                    <a:pt x="2" y="182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3282701" y="4883266"/>
              <a:ext cx="592300" cy="511832"/>
            </a:xfrm>
            <a:custGeom>
              <a:avLst/>
              <a:gdLst>
                <a:gd name="T0" fmla="*/ 143 w 192"/>
                <a:gd name="T1" fmla="*/ 8 h 166"/>
                <a:gd name="T2" fmla="*/ 132 w 192"/>
                <a:gd name="T3" fmla="*/ 10 h 166"/>
                <a:gd name="T4" fmla="*/ 130 w 192"/>
                <a:gd name="T5" fmla="*/ 0 h 166"/>
                <a:gd name="T6" fmla="*/ 126 w 192"/>
                <a:gd name="T7" fmla="*/ 10 h 166"/>
                <a:gd name="T8" fmla="*/ 120 w 192"/>
                <a:gd name="T9" fmla="*/ 18 h 166"/>
                <a:gd name="T10" fmla="*/ 108 w 192"/>
                <a:gd name="T11" fmla="*/ 18 h 166"/>
                <a:gd name="T12" fmla="*/ 106 w 192"/>
                <a:gd name="T13" fmla="*/ 25 h 166"/>
                <a:gd name="T14" fmla="*/ 95 w 192"/>
                <a:gd name="T15" fmla="*/ 28 h 166"/>
                <a:gd name="T16" fmla="*/ 91 w 192"/>
                <a:gd name="T17" fmla="*/ 30 h 166"/>
                <a:gd name="T18" fmla="*/ 81 w 192"/>
                <a:gd name="T19" fmla="*/ 26 h 166"/>
                <a:gd name="T20" fmla="*/ 74 w 192"/>
                <a:gd name="T21" fmla="*/ 24 h 166"/>
                <a:gd name="T22" fmla="*/ 85 w 192"/>
                <a:gd name="T23" fmla="*/ 40 h 166"/>
                <a:gd name="T24" fmla="*/ 91 w 192"/>
                <a:gd name="T25" fmla="*/ 46 h 166"/>
                <a:gd name="T26" fmla="*/ 88 w 192"/>
                <a:gd name="T27" fmla="*/ 55 h 166"/>
                <a:gd name="T28" fmla="*/ 70 w 192"/>
                <a:gd name="T29" fmla="*/ 64 h 166"/>
                <a:gd name="T30" fmla="*/ 63 w 192"/>
                <a:gd name="T31" fmla="*/ 65 h 166"/>
                <a:gd name="T32" fmla="*/ 56 w 192"/>
                <a:gd name="T33" fmla="*/ 63 h 166"/>
                <a:gd name="T34" fmla="*/ 48 w 192"/>
                <a:gd name="T35" fmla="*/ 71 h 166"/>
                <a:gd name="T36" fmla="*/ 40 w 192"/>
                <a:gd name="T37" fmla="*/ 74 h 166"/>
                <a:gd name="T38" fmla="*/ 8 w 192"/>
                <a:gd name="T39" fmla="*/ 74 h 166"/>
                <a:gd name="T40" fmla="*/ 5 w 192"/>
                <a:gd name="T41" fmla="*/ 96 h 166"/>
                <a:gd name="T42" fmla="*/ 12 w 192"/>
                <a:gd name="T43" fmla="*/ 100 h 166"/>
                <a:gd name="T44" fmla="*/ 16 w 192"/>
                <a:gd name="T45" fmla="*/ 95 h 166"/>
                <a:gd name="T46" fmla="*/ 28 w 192"/>
                <a:gd name="T47" fmla="*/ 96 h 166"/>
                <a:gd name="T48" fmla="*/ 32 w 192"/>
                <a:gd name="T49" fmla="*/ 118 h 166"/>
                <a:gd name="T50" fmla="*/ 27 w 192"/>
                <a:gd name="T51" fmla="*/ 130 h 166"/>
                <a:gd name="T52" fmla="*/ 38 w 192"/>
                <a:gd name="T53" fmla="*/ 149 h 166"/>
                <a:gd name="T54" fmla="*/ 34 w 192"/>
                <a:gd name="T55" fmla="*/ 166 h 166"/>
                <a:gd name="T56" fmla="*/ 47 w 192"/>
                <a:gd name="T57" fmla="*/ 160 h 166"/>
                <a:gd name="T58" fmla="*/ 56 w 192"/>
                <a:gd name="T59" fmla="*/ 161 h 166"/>
                <a:gd name="T60" fmla="*/ 85 w 192"/>
                <a:gd name="T61" fmla="*/ 160 h 166"/>
                <a:gd name="T62" fmla="*/ 99 w 192"/>
                <a:gd name="T63" fmla="*/ 151 h 166"/>
                <a:gd name="T64" fmla="*/ 115 w 192"/>
                <a:gd name="T65" fmla="*/ 137 h 166"/>
                <a:gd name="T66" fmla="*/ 125 w 192"/>
                <a:gd name="T67" fmla="*/ 142 h 166"/>
                <a:gd name="T68" fmla="*/ 138 w 192"/>
                <a:gd name="T69" fmla="*/ 147 h 166"/>
                <a:gd name="T70" fmla="*/ 147 w 192"/>
                <a:gd name="T71" fmla="*/ 150 h 166"/>
                <a:gd name="T72" fmla="*/ 149 w 192"/>
                <a:gd name="T73" fmla="*/ 145 h 166"/>
                <a:gd name="T74" fmla="*/ 152 w 192"/>
                <a:gd name="T75" fmla="*/ 142 h 166"/>
                <a:gd name="T76" fmla="*/ 158 w 192"/>
                <a:gd name="T77" fmla="*/ 138 h 166"/>
                <a:gd name="T78" fmla="*/ 174 w 192"/>
                <a:gd name="T79" fmla="*/ 127 h 166"/>
                <a:gd name="T80" fmla="*/ 176 w 192"/>
                <a:gd name="T81" fmla="*/ 124 h 166"/>
                <a:gd name="T82" fmla="*/ 184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7 w 192"/>
                <a:gd name="T93" fmla="*/ 34 h 166"/>
                <a:gd name="T94" fmla="*/ 179 w 192"/>
                <a:gd name="T95" fmla="*/ 38 h 166"/>
                <a:gd name="T96" fmla="*/ 169 w 192"/>
                <a:gd name="T97" fmla="*/ 38 h 166"/>
                <a:gd name="T98" fmla="*/ 168 w 192"/>
                <a:gd name="T99" fmla="*/ 34 h 166"/>
                <a:gd name="T100" fmla="*/ 166 w 192"/>
                <a:gd name="T101" fmla="*/ 32 h 166"/>
                <a:gd name="T102" fmla="*/ 157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1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2" y="11"/>
                    <a:pt x="140" y="13"/>
                    <a:pt x="137" y="13"/>
                  </a:cubicBezTo>
                  <a:cubicBezTo>
                    <a:pt x="136" y="13"/>
                    <a:pt x="134" y="12"/>
                    <a:pt x="132" y="11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2" y="10"/>
                    <a:pt x="132" y="10"/>
                    <a:pt x="132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6" y="10"/>
                    <a:pt x="126" y="10"/>
                    <a:pt x="126" y="10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20" y="18"/>
                    <a:pt x="120" y="18"/>
                    <a:pt x="120" y="18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09" y="17"/>
                    <a:pt x="109" y="17"/>
                    <a:pt x="109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95" y="30"/>
                    <a:pt x="95" y="30"/>
                    <a:pt x="95" y="30"/>
                  </a:cubicBezTo>
                  <a:cubicBezTo>
                    <a:pt x="95" y="28"/>
                    <a:pt x="95" y="28"/>
                    <a:pt x="95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3" y="26"/>
                    <a:pt x="93" y="26"/>
                    <a:pt x="93" y="26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69" y="26"/>
                    <a:pt x="69" y="26"/>
                    <a:pt x="69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2" y="61"/>
                    <a:pt x="82" y="61"/>
                    <a:pt x="82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3" y="65"/>
                    <a:pt x="63" y="65"/>
                    <a:pt x="63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7"/>
                    <a:pt x="53" y="67"/>
                    <a:pt x="53" y="67"/>
                  </a:cubicBezTo>
                  <a:cubicBezTo>
                    <a:pt x="53" y="68"/>
                    <a:pt x="53" y="68"/>
                    <a:pt x="53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8"/>
                    <a:pt x="10" y="98"/>
                    <a:pt x="10" y="98"/>
                  </a:cubicBezTo>
                  <a:cubicBezTo>
                    <a:pt x="10" y="99"/>
                    <a:pt x="10" y="99"/>
                    <a:pt x="10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5"/>
                    <a:pt x="22" y="95"/>
                    <a:pt x="22" y="95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2" y="118"/>
                    <a:pt x="32" y="118"/>
                    <a:pt x="32" y="118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30" y="123"/>
                    <a:pt x="30" y="123"/>
                    <a:pt x="30" y="123"/>
                  </a:cubicBezTo>
                  <a:cubicBezTo>
                    <a:pt x="27" y="130"/>
                    <a:pt x="27" y="130"/>
                    <a:pt x="27" y="130"/>
                  </a:cubicBezTo>
                  <a:cubicBezTo>
                    <a:pt x="27" y="138"/>
                    <a:pt x="27" y="138"/>
                    <a:pt x="27" y="138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2" y="143"/>
                    <a:pt x="32" y="143"/>
                    <a:pt x="32" y="143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40" y="150"/>
                    <a:pt x="40" y="150"/>
                    <a:pt x="40" y="150"/>
                  </a:cubicBezTo>
                  <a:cubicBezTo>
                    <a:pt x="35" y="161"/>
                    <a:pt x="35" y="161"/>
                    <a:pt x="35" y="161"/>
                  </a:cubicBezTo>
                  <a:cubicBezTo>
                    <a:pt x="34" y="166"/>
                    <a:pt x="34" y="166"/>
                    <a:pt x="34" y="166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6" y="165"/>
                    <a:pt x="36" y="165"/>
                    <a:pt x="36" y="165"/>
                  </a:cubicBezTo>
                  <a:cubicBezTo>
                    <a:pt x="40" y="164"/>
                    <a:pt x="40" y="164"/>
                    <a:pt x="40" y="164"/>
                  </a:cubicBezTo>
                  <a:cubicBezTo>
                    <a:pt x="47" y="160"/>
                    <a:pt x="47" y="160"/>
                    <a:pt x="47" y="160"/>
                  </a:cubicBezTo>
                  <a:cubicBezTo>
                    <a:pt x="47" y="160"/>
                    <a:pt x="47" y="160"/>
                    <a:pt x="47" y="160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8" y="166"/>
                    <a:pt x="68" y="166"/>
                    <a:pt x="68" y="166"/>
                  </a:cubicBezTo>
                  <a:cubicBezTo>
                    <a:pt x="81" y="166"/>
                    <a:pt x="81" y="166"/>
                    <a:pt x="81" y="166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99" y="151"/>
                    <a:pt x="99" y="151"/>
                    <a:pt x="99" y="151"/>
                  </a:cubicBezTo>
                  <a:cubicBezTo>
                    <a:pt x="104" y="149"/>
                    <a:pt x="104" y="149"/>
                    <a:pt x="104" y="149"/>
                  </a:cubicBezTo>
                  <a:cubicBezTo>
                    <a:pt x="109" y="145"/>
                    <a:pt x="109" y="145"/>
                    <a:pt x="109" y="145"/>
                  </a:cubicBezTo>
                  <a:cubicBezTo>
                    <a:pt x="115" y="137"/>
                    <a:pt x="115" y="137"/>
                    <a:pt x="115" y="137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1"/>
                    <a:pt x="125" y="141"/>
                    <a:pt x="125" y="141"/>
                  </a:cubicBezTo>
                  <a:cubicBezTo>
                    <a:pt x="125" y="142"/>
                    <a:pt x="125" y="142"/>
                    <a:pt x="125" y="142"/>
                  </a:cubicBezTo>
                  <a:cubicBezTo>
                    <a:pt x="126" y="145"/>
                    <a:pt x="128" y="146"/>
                    <a:pt x="129" y="147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7" y="150"/>
                    <a:pt x="147" y="150"/>
                    <a:pt x="147" y="150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46"/>
                    <a:pt x="148" y="146"/>
                    <a:pt x="148" y="146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49" y="144"/>
                    <a:pt x="149" y="144"/>
                    <a:pt x="149" y="144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58" y="138"/>
                    <a:pt x="158" y="138"/>
                    <a:pt x="158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62" y="136"/>
                    <a:pt x="163" y="134"/>
                    <a:pt x="166" y="131"/>
                  </a:cubicBezTo>
                  <a:cubicBezTo>
                    <a:pt x="168" y="129"/>
                    <a:pt x="170" y="128"/>
                    <a:pt x="172" y="128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7" y="124"/>
                    <a:pt x="177" y="124"/>
                    <a:pt x="177" y="124"/>
                  </a:cubicBezTo>
                  <a:cubicBezTo>
                    <a:pt x="178" y="124"/>
                    <a:pt x="178" y="124"/>
                    <a:pt x="178" y="124"/>
                  </a:cubicBezTo>
                  <a:cubicBezTo>
                    <a:pt x="184" y="122"/>
                    <a:pt x="184" y="122"/>
                    <a:pt x="184" y="122"/>
                  </a:cubicBezTo>
                  <a:cubicBezTo>
                    <a:pt x="188" y="122"/>
                    <a:pt x="188" y="122"/>
                    <a:pt x="188" y="122"/>
                  </a:cubicBezTo>
                  <a:cubicBezTo>
                    <a:pt x="189" y="121"/>
                    <a:pt x="189" y="121"/>
                    <a:pt x="189" y="121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89" y="111"/>
                    <a:pt x="188" y="108"/>
                    <a:pt x="187" y="104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7" y="103"/>
                    <a:pt x="187" y="103"/>
                    <a:pt x="187" y="103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9" y="89"/>
                    <a:pt x="191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90" y="79"/>
                    <a:pt x="189" y="78"/>
                    <a:pt x="187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5" y="70"/>
                    <a:pt x="175" y="70"/>
                    <a:pt x="175" y="70"/>
                  </a:cubicBezTo>
                  <a:cubicBezTo>
                    <a:pt x="176" y="68"/>
                    <a:pt x="180" y="64"/>
                    <a:pt x="187" y="60"/>
                  </a:cubicBezTo>
                  <a:cubicBezTo>
                    <a:pt x="184" y="46"/>
                    <a:pt x="184" y="46"/>
                    <a:pt x="184" y="46"/>
                  </a:cubicBezTo>
                  <a:cubicBezTo>
                    <a:pt x="183" y="41"/>
                    <a:pt x="184" y="38"/>
                    <a:pt x="187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78" y="40"/>
                    <a:pt x="176" y="41"/>
                    <a:pt x="174" y="41"/>
                  </a:cubicBezTo>
                  <a:cubicBezTo>
                    <a:pt x="174" y="41"/>
                    <a:pt x="174" y="41"/>
                    <a:pt x="174" y="41"/>
                  </a:cubicBezTo>
                  <a:cubicBezTo>
                    <a:pt x="170" y="38"/>
                    <a:pt x="170" y="38"/>
                    <a:pt x="170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9" y="37"/>
                    <a:pt x="169" y="37"/>
                    <a:pt x="169" y="37"/>
                  </a:cubicBezTo>
                  <a:cubicBezTo>
                    <a:pt x="168" y="34"/>
                    <a:pt x="168" y="34"/>
                    <a:pt x="168" y="34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7" y="30"/>
                    <a:pt x="167" y="30"/>
                    <a:pt x="167" y="30"/>
                  </a:cubicBezTo>
                  <a:cubicBezTo>
                    <a:pt x="167" y="31"/>
                    <a:pt x="167" y="31"/>
                    <a:pt x="167" y="31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9" y="32"/>
                    <a:pt x="159" y="32"/>
                    <a:pt x="159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7" y="26"/>
                    <a:pt x="157" y="26"/>
                    <a:pt x="157" y="26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3" y="12"/>
                    <a:pt x="153" y="12"/>
                    <a:pt x="153" y="12"/>
                  </a:cubicBezTo>
                  <a:cubicBezTo>
                    <a:pt x="153" y="6"/>
                    <a:pt x="153" y="6"/>
                    <a:pt x="153" y="6"/>
                  </a:cubicBezTo>
                  <a:lnTo>
                    <a:pt x="151" y="3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3381317" y="5197867"/>
              <a:ext cx="770774" cy="591695"/>
            </a:xfrm>
            <a:custGeom>
              <a:avLst/>
              <a:gdLst>
                <a:gd name="T0" fmla="*/ 202 w 250"/>
                <a:gd name="T1" fmla="*/ 6 h 192"/>
                <a:gd name="T2" fmla="*/ 188 w 250"/>
                <a:gd name="T3" fmla="*/ 18 h 192"/>
                <a:gd name="T4" fmla="*/ 172 w 250"/>
                <a:gd name="T5" fmla="*/ 22 h 192"/>
                <a:gd name="T6" fmla="*/ 161 w 250"/>
                <a:gd name="T7" fmla="*/ 21 h 192"/>
                <a:gd name="T8" fmla="*/ 160 w 250"/>
                <a:gd name="T9" fmla="*/ 22 h 192"/>
                <a:gd name="T10" fmla="*/ 147 w 250"/>
                <a:gd name="T11" fmla="*/ 26 h 192"/>
                <a:gd name="T12" fmla="*/ 136 w 250"/>
                <a:gd name="T13" fmla="*/ 32 h 192"/>
                <a:gd name="T14" fmla="*/ 126 w 250"/>
                <a:gd name="T15" fmla="*/ 40 h 192"/>
                <a:gd name="T16" fmla="*/ 120 w 250"/>
                <a:gd name="T17" fmla="*/ 48 h 192"/>
                <a:gd name="T18" fmla="*/ 118 w 250"/>
                <a:gd name="T19" fmla="*/ 52 h 192"/>
                <a:gd name="T20" fmla="*/ 102 w 250"/>
                <a:gd name="T21" fmla="*/ 48 h 192"/>
                <a:gd name="T22" fmla="*/ 84 w 250"/>
                <a:gd name="T23" fmla="*/ 40 h 192"/>
                <a:gd name="T24" fmla="*/ 80 w 250"/>
                <a:gd name="T25" fmla="*/ 46 h 192"/>
                <a:gd name="T26" fmla="*/ 74 w 250"/>
                <a:gd name="T27" fmla="*/ 51 h 192"/>
                <a:gd name="T28" fmla="*/ 62 w 250"/>
                <a:gd name="T29" fmla="*/ 58 h 192"/>
                <a:gd name="T30" fmla="*/ 51 w 250"/>
                <a:gd name="T31" fmla="*/ 68 h 192"/>
                <a:gd name="T32" fmla="*/ 22 w 250"/>
                <a:gd name="T33" fmla="*/ 63 h 192"/>
                <a:gd name="T34" fmla="*/ 9 w 250"/>
                <a:gd name="T35" fmla="*/ 65 h 192"/>
                <a:gd name="T36" fmla="*/ 0 w 250"/>
                <a:gd name="T37" fmla="*/ 69 h 192"/>
                <a:gd name="T38" fmla="*/ 2 w 250"/>
                <a:gd name="T39" fmla="*/ 79 h 192"/>
                <a:gd name="T40" fmla="*/ 20 w 250"/>
                <a:gd name="T41" fmla="*/ 80 h 192"/>
                <a:gd name="T42" fmla="*/ 23 w 250"/>
                <a:gd name="T43" fmla="*/ 94 h 192"/>
                <a:gd name="T44" fmla="*/ 38 w 250"/>
                <a:gd name="T45" fmla="*/ 92 h 192"/>
                <a:gd name="T46" fmla="*/ 50 w 250"/>
                <a:gd name="T47" fmla="*/ 90 h 192"/>
                <a:gd name="T48" fmla="*/ 53 w 250"/>
                <a:gd name="T49" fmla="*/ 108 h 192"/>
                <a:gd name="T50" fmla="*/ 46 w 250"/>
                <a:gd name="T51" fmla="*/ 117 h 192"/>
                <a:gd name="T52" fmla="*/ 34 w 250"/>
                <a:gd name="T53" fmla="*/ 124 h 192"/>
                <a:gd name="T54" fmla="*/ 53 w 250"/>
                <a:gd name="T55" fmla="*/ 129 h 192"/>
                <a:gd name="T56" fmla="*/ 60 w 250"/>
                <a:gd name="T57" fmla="*/ 133 h 192"/>
                <a:gd name="T58" fmla="*/ 76 w 250"/>
                <a:gd name="T59" fmla="*/ 142 h 192"/>
                <a:gd name="T60" fmla="*/ 70 w 250"/>
                <a:gd name="T61" fmla="*/ 150 h 192"/>
                <a:gd name="T62" fmla="*/ 97 w 250"/>
                <a:gd name="T63" fmla="*/ 179 h 192"/>
                <a:gd name="T64" fmla="*/ 107 w 250"/>
                <a:gd name="T65" fmla="*/ 174 h 192"/>
                <a:gd name="T66" fmla="*/ 122 w 250"/>
                <a:gd name="T67" fmla="*/ 185 h 192"/>
                <a:gd name="T68" fmla="*/ 127 w 250"/>
                <a:gd name="T69" fmla="*/ 180 h 192"/>
                <a:gd name="T70" fmla="*/ 135 w 250"/>
                <a:gd name="T71" fmla="*/ 181 h 192"/>
                <a:gd name="T72" fmla="*/ 154 w 250"/>
                <a:gd name="T73" fmla="*/ 185 h 192"/>
                <a:gd name="T74" fmla="*/ 156 w 250"/>
                <a:gd name="T75" fmla="*/ 186 h 192"/>
                <a:gd name="T76" fmla="*/ 173 w 250"/>
                <a:gd name="T77" fmla="*/ 173 h 192"/>
                <a:gd name="T78" fmla="*/ 178 w 250"/>
                <a:gd name="T79" fmla="*/ 179 h 192"/>
                <a:gd name="T80" fmla="*/ 182 w 250"/>
                <a:gd name="T81" fmla="*/ 170 h 192"/>
                <a:gd name="T82" fmla="*/ 198 w 250"/>
                <a:gd name="T83" fmla="*/ 153 h 192"/>
                <a:gd name="T84" fmla="*/ 207 w 250"/>
                <a:gd name="T85" fmla="*/ 154 h 192"/>
                <a:gd name="T86" fmla="*/ 205 w 250"/>
                <a:gd name="T87" fmla="*/ 143 h 192"/>
                <a:gd name="T88" fmla="*/ 207 w 250"/>
                <a:gd name="T89" fmla="*/ 138 h 192"/>
                <a:gd name="T90" fmla="*/ 228 w 250"/>
                <a:gd name="T91" fmla="*/ 126 h 192"/>
                <a:gd name="T92" fmla="*/ 228 w 250"/>
                <a:gd name="T93" fmla="*/ 115 h 192"/>
                <a:gd name="T94" fmla="*/ 232 w 250"/>
                <a:gd name="T95" fmla="*/ 105 h 192"/>
                <a:gd name="T96" fmla="*/ 239 w 250"/>
                <a:gd name="T97" fmla="*/ 90 h 192"/>
                <a:gd name="T98" fmla="*/ 248 w 250"/>
                <a:gd name="T99" fmla="*/ 78 h 192"/>
                <a:gd name="T100" fmla="*/ 248 w 250"/>
                <a:gd name="T101" fmla="*/ 67 h 192"/>
                <a:gd name="T102" fmla="*/ 248 w 250"/>
                <a:gd name="T103" fmla="*/ 60 h 192"/>
                <a:gd name="T104" fmla="*/ 226 w 250"/>
                <a:gd name="T105" fmla="*/ 61 h 192"/>
                <a:gd name="T106" fmla="*/ 221 w 250"/>
                <a:gd name="T107" fmla="*/ 51 h 192"/>
                <a:gd name="T108" fmla="*/ 210 w 250"/>
                <a:gd name="T109" fmla="*/ 51 h 192"/>
                <a:gd name="T110" fmla="*/ 222 w 250"/>
                <a:gd name="T111" fmla="*/ 29 h 192"/>
                <a:gd name="T112" fmla="*/ 220 w 250"/>
                <a:gd name="T113" fmla="*/ 14 h 192"/>
                <a:gd name="T114" fmla="*/ 217 w 250"/>
                <a:gd name="T115" fmla="*/ 0 h 192"/>
                <a:gd name="T116" fmla="*/ 208 w 250"/>
                <a:gd name="T117" fmla="*/ 5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0" h="192">
                  <a:moveTo>
                    <a:pt x="200" y="5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6" y="14"/>
                    <a:pt x="196" y="14"/>
                    <a:pt x="196" y="14"/>
                  </a:cubicBezTo>
                  <a:cubicBezTo>
                    <a:pt x="194" y="16"/>
                    <a:pt x="192" y="18"/>
                    <a:pt x="188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3"/>
                    <a:pt x="167" y="21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60" y="22"/>
                    <a:pt x="160" y="22"/>
                    <a:pt x="160" y="22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2" y="24"/>
                    <a:pt x="152" y="24"/>
                    <a:pt x="152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1"/>
                    <a:pt x="141" y="31"/>
                    <a:pt x="141" y="31"/>
                  </a:cubicBezTo>
                  <a:cubicBezTo>
                    <a:pt x="139" y="31"/>
                    <a:pt x="139" y="31"/>
                    <a:pt x="139" y="31"/>
                  </a:cubicBezTo>
                  <a:cubicBezTo>
                    <a:pt x="136" y="32"/>
                    <a:pt x="136" y="32"/>
                    <a:pt x="136" y="32"/>
                  </a:cubicBezTo>
                  <a:cubicBezTo>
                    <a:pt x="134" y="34"/>
                    <a:pt x="134" y="36"/>
                    <a:pt x="135" y="38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2"/>
                    <a:pt x="118" y="52"/>
                    <a:pt x="118" y="52"/>
                  </a:cubicBezTo>
                  <a:cubicBezTo>
                    <a:pt x="112" y="52"/>
                    <a:pt x="112" y="52"/>
                    <a:pt x="112" y="52"/>
                  </a:cubicBezTo>
                  <a:cubicBezTo>
                    <a:pt x="105" y="49"/>
                    <a:pt x="105" y="49"/>
                    <a:pt x="105" y="49"/>
                  </a:cubicBezTo>
                  <a:cubicBezTo>
                    <a:pt x="102" y="48"/>
                    <a:pt x="102" y="48"/>
                    <a:pt x="102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4" y="49"/>
                    <a:pt x="92" y="46"/>
                    <a:pt x="89" y="4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22" y="63"/>
                    <a:pt x="22" y="63"/>
                    <a:pt x="22" y="63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3" y="68"/>
                    <a:pt x="2" y="69"/>
                    <a:pt x="0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3"/>
                    <a:pt x="37" y="93"/>
                    <a:pt x="37" y="93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9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6" y="127"/>
                    <a:pt x="36" y="127"/>
                    <a:pt x="36" y="127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53" y="129"/>
                    <a:pt x="53" y="129"/>
                    <a:pt x="53" y="129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0" y="133"/>
                    <a:pt x="60" y="133"/>
                    <a:pt x="60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76" y="142"/>
                    <a:pt x="76" y="142"/>
                    <a:pt x="76" y="142"/>
                  </a:cubicBezTo>
                  <a:cubicBezTo>
                    <a:pt x="76" y="143"/>
                    <a:pt x="76" y="143"/>
                    <a:pt x="76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9"/>
                    <a:pt x="71" y="164"/>
                    <a:pt x="74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106" y="175"/>
                    <a:pt x="106" y="175"/>
                    <a:pt x="106" y="175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2" y="185"/>
                    <a:pt x="122" y="185"/>
                    <a:pt x="122" y="185"/>
                  </a:cubicBezTo>
                  <a:cubicBezTo>
                    <a:pt x="126" y="181"/>
                    <a:pt x="126" y="181"/>
                    <a:pt x="126" y="181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8" y="180"/>
                    <a:pt x="128" y="180"/>
                    <a:pt x="128" y="180"/>
                  </a:cubicBezTo>
                  <a:cubicBezTo>
                    <a:pt x="135" y="181"/>
                    <a:pt x="135" y="181"/>
                    <a:pt x="135" y="181"/>
                  </a:cubicBezTo>
                  <a:cubicBezTo>
                    <a:pt x="137" y="168"/>
                    <a:pt x="137" y="168"/>
                    <a:pt x="137" y="168"/>
                  </a:cubicBezTo>
                  <a:cubicBezTo>
                    <a:pt x="146" y="185"/>
                    <a:pt x="146" y="185"/>
                    <a:pt x="146" y="185"/>
                  </a:cubicBezTo>
                  <a:cubicBezTo>
                    <a:pt x="154" y="185"/>
                    <a:pt x="154" y="185"/>
                    <a:pt x="154" y="185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86"/>
                    <a:pt x="156" y="186"/>
                    <a:pt x="156" y="186"/>
                  </a:cubicBezTo>
                  <a:cubicBezTo>
                    <a:pt x="156" y="192"/>
                    <a:pt x="156" y="192"/>
                    <a:pt x="156" y="192"/>
                  </a:cubicBezTo>
                  <a:cubicBezTo>
                    <a:pt x="160" y="191"/>
                    <a:pt x="160" y="191"/>
                    <a:pt x="160" y="191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8" y="182"/>
                    <a:pt x="178" y="182"/>
                    <a:pt x="178" y="182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179"/>
                    <a:pt x="178" y="179"/>
                    <a:pt x="178" y="179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78" y="178"/>
                    <a:pt x="178" y="178"/>
                    <a:pt x="178" y="178"/>
                  </a:cubicBezTo>
                  <a:cubicBezTo>
                    <a:pt x="182" y="170"/>
                    <a:pt x="182" y="170"/>
                    <a:pt x="182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3"/>
                    <a:pt x="198" y="153"/>
                    <a:pt x="198" y="153"/>
                  </a:cubicBezTo>
                  <a:cubicBezTo>
                    <a:pt x="199" y="153"/>
                    <a:pt x="199" y="153"/>
                    <a:pt x="199" y="153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9"/>
                    <a:pt x="207" y="139"/>
                    <a:pt x="207" y="139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8" y="138"/>
                    <a:pt x="208" y="138"/>
                    <a:pt x="208" y="138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8" y="126"/>
                    <a:pt x="228" y="126"/>
                    <a:pt x="228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32" y="107"/>
                    <a:pt x="232" y="107"/>
                    <a:pt x="232" y="107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8" y="79"/>
                    <a:pt x="248" y="79"/>
                    <a:pt x="248" y="79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0" y="73"/>
                    <a:pt x="250" y="73"/>
                    <a:pt x="250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4" y="60"/>
                    <a:pt x="244" y="60"/>
                    <a:pt x="244" y="60"/>
                  </a:cubicBezTo>
                  <a:cubicBezTo>
                    <a:pt x="238" y="63"/>
                    <a:pt x="238" y="63"/>
                    <a:pt x="238" y="63"/>
                  </a:cubicBezTo>
                  <a:cubicBezTo>
                    <a:pt x="236" y="65"/>
                    <a:pt x="232" y="64"/>
                    <a:pt x="226" y="61"/>
                  </a:cubicBezTo>
                  <a:cubicBezTo>
                    <a:pt x="224" y="60"/>
                    <a:pt x="224" y="56"/>
                    <a:pt x="226" y="50"/>
                  </a:cubicBezTo>
                  <a:cubicBezTo>
                    <a:pt x="222" y="49"/>
                    <a:pt x="222" y="49"/>
                    <a:pt x="222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4" y="58"/>
                    <a:pt x="214" y="58"/>
                  </a:cubicBezTo>
                  <a:cubicBezTo>
                    <a:pt x="213" y="58"/>
                    <a:pt x="212" y="58"/>
                    <a:pt x="212" y="57"/>
                  </a:cubicBezTo>
                  <a:cubicBezTo>
                    <a:pt x="211" y="56"/>
                    <a:pt x="210" y="54"/>
                    <a:pt x="210" y="51"/>
                  </a:cubicBezTo>
                  <a:cubicBezTo>
                    <a:pt x="210" y="47"/>
                    <a:pt x="210" y="45"/>
                    <a:pt x="212" y="44"/>
                  </a:cubicBezTo>
                  <a:cubicBezTo>
                    <a:pt x="212" y="43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0" y="14"/>
                    <a:pt x="220" y="14"/>
                    <a:pt x="220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3"/>
                    <a:pt x="219" y="1"/>
                    <a:pt x="217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5"/>
                  </a:cubicBezTo>
                  <a:cubicBezTo>
                    <a:pt x="206" y="4"/>
                    <a:pt x="203" y="4"/>
                    <a:pt x="200" y="5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3489613" y="4550513"/>
              <a:ext cx="434392" cy="444073"/>
            </a:xfrm>
            <a:custGeom>
              <a:avLst/>
              <a:gdLst>
                <a:gd name="T0" fmla="*/ 134 w 141"/>
                <a:gd name="T1" fmla="*/ 16 h 144"/>
                <a:gd name="T2" fmla="*/ 129 w 141"/>
                <a:gd name="T3" fmla="*/ 15 h 144"/>
                <a:gd name="T4" fmla="*/ 125 w 141"/>
                <a:gd name="T5" fmla="*/ 13 h 144"/>
                <a:gd name="T6" fmla="*/ 117 w 141"/>
                <a:gd name="T7" fmla="*/ 14 h 144"/>
                <a:gd name="T8" fmla="*/ 111 w 141"/>
                <a:gd name="T9" fmla="*/ 12 h 144"/>
                <a:gd name="T10" fmla="*/ 110 w 141"/>
                <a:gd name="T11" fmla="*/ 11 h 144"/>
                <a:gd name="T12" fmla="*/ 102 w 141"/>
                <a:gd name="T13" fmla="*/ 2 h 144"/>
                <a:gd name="T14" fmla="*/ 88 w 141"/>
                <a:gd name="T15" fmla="*/ 8 h 144"/>
                <a:gd name="T16" fmla="*/ 86 w 141"/>
                <a:gd name="T17" fmla="*/ 20 h 144"/>
                <a:gd name="T18" fmla="*/ 81 w 141"/>
                <a:gd name="T19" fmla="*/ 30 h 144"/>
                <a:gd name="T20" fmla="*/ 72 w 141"/>
                <a:gd name="T21" fmla="*/ 43 h 144"/>
                <a:gd name="T22" fmla="*/ 57 w 141"/>
                <a:gd name="T23" fmla="*/ 59 h 144"/>
                <a:gd name="T24" fmla="*/ 43 w 141"/>
                <a:gd name="T25" fmla="*/ 73 h 144"/>
                <a:gd name="T26" fmla="*/ 36 w 141"/>
                <a:gd name="T27" fmla="*/ 82 h 144"/>
                <a:gd name="T28" fmla="*/ 0 w 141"/>
                <a:gd name="T29" fmla="*/ 84 h 144"/>
                <a:gd name="T30" fmla="*/ 10 w 141"/>
                <a:gd name="T31" fmla="*/ 114 h 144"/>
                <a:gd name="T32" fmla="*/ 16 w 141"/>
                <a:gd name="T33" fmla="*/ 117 h 144"/>
                <a:gd name="T34" fmla="*/ 21 w 141"/>
                <a:gd name="T35" fmla="*/ 131 h 144"/>
                <a:gd name="T36" fmla="*/ 21 w 141"/>
                <a:gd name="T37" fmla="*/ 134 h 144"/>
                <a:gd name="T38" fmla="*/ 31 w 141"/>
                <a:gd name="T39" fmla="*/ 131 h 144"/>
                <a:gd name="T40" fmla="*/ 35 w 141"/>
                <a:gd name="T41" fmla="*/ 133 h 144"/>
                <a:gd name="T42" fmla="*/ 38 w 141"/>
                <a:gd name="T43" fmla="*/ 123 h 144"/>
                <a:gd name="T44" fmla="*/ 55 w 141"/>
                <a:gd name="T45" fmla="*/ 116 h 144"/>
                <a:gd name="T46" fmla="*/ 56 w 141"/>
                <a:gd name="T47" fmla="*/ 106 h 144"/>
                <a:gd name="T48" fmla="*/ 60 w 141"/>
                <a:gd name="T49" fmla="*/ 104 h 144"/>
                <a:gd name="T50" fmla="*/ 61 w 141"/>
                <a:gd name="T51" fmla="*/ 104 h 144"/>
                <a:gd name="T52" fmla="*/ 68 w 141"/>
                <a:gd name="T53" fmla="*/ 110 h 144"/>
                <a:gd name="T54" fmla="*/ 70 w 141"/>
                <a:gd name="T55" fmla="*/ 116 h 144"/>
                <a:gd name="T56" fmla="*/ 75 w 141"/>
                <a:gd name="T57" fmla="*/ 109 h 144"/>
                <a:gd name="T58" fmla="*/ 81 w 141"/>
                <a:gd name="T59" fmla="*/ 106 h 144"/>
                <a:gd name="T60" fmla="*/ 87 w 141"/>
                <a:gd name="T61" fmla="*/ 107 h 144"/>
                <a:gd name="T62" fmla="*/ 90 w 141"/>
                <a:gd name="T63" fmla="*/ 119 h 144"/>
                <a:gd name="T64" fmla="*/ 94 w 141"/>
                <a:gd name="T65" fmla="*/ 127 h 144"/>
                <a:gd name="T66" fmla="*/ 97 w 141"/>
                <a:gd name="T67" fmla="*/ 135 h 144"/>
                <a:gd name="T68" fmla="*/ 103 w 141"/>
                <a:gd name="T69" fmla="*/ 135 h 144"/>
                <a:gd name="T70" fmla="*/ 104 w 141"/>
                <a:gd name="T71" fmla="*/ 136 h 144"/>
                <a:gd name="T72" fmla="*/ 108 w 141"/>
                <a:gd name="T73" fmla="*/ 144 h 144"/>
                <a:gd name="T74" fmla="*/ 110 w 141"/>
                <a:gd name="T75" fmla="*/ 138 h 144"/>
                <a:gd name="T76" fmla="*/ 111 w 141"/>
                <a:gd name="T77" fmla="*/ 137 h 144"/>
                <a:gd name="T78" fmla="*/ 115 w 141"/>
                <a:gd name="T79" fmla="*/ 135 h 144"/>
                <a:gd name="T80" fmla="*/ 117 w 141"/>
                <a:gd name="T81" fmla="*/ 132 h 144"/>
                <a:gd name="T82" fmla="*/ 93 w 141"/>
                <a:gd name="T83" fmla="*/ 84 h 144"/>
                <a:gd name="T84" fmla="*/ 87 w 141"/>
                <a:gd name="T85" fmla="*/ 65 h 144"/>
                <a:gd name="T86" fmla="*/ 87 w 141"/>
                <a:gd name="T87" fmla="*/ 64 h 144"/>
                <a:gd name="T88" fmla="*/ 91 w 141"/>
                <a:gd name="T89" fmla="*/ 53 h 144"/>
                <a:gd name="T90" fmla="*/ 130 w 141"/>
                <a:gd name="T91" fmla="*/ 44 h 144"/>
                <a:gd name="T92" fmla="*/ 139 w 141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1" h="144">
                  <a:moveTo>
                    <a:pt x="141" y="29"/>
                  </a:moveTo>
                  <a:cubicBezTo>
                    <a:pt x="139" y="23"/>
                    <a:pt x="139" y="23"/>
                    <a:pt x="139" y="23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5" y="13"/>
                    <a:pt x="125" y="13"/>
                    <a:pt x="125" y="13"/>
                  </a:cubicBezTo>
                  <a:cubicBezTo>
                    <a:pt x="124" y="13"/>
                    <a:pt x="124" y="13"/>
                    <a:pt x="124" y="13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4"/>
                    <a:pt x="116" y="14"/>
                    <a:pt x="116" y="14"/>
                  </a:cubicBezTo>
                  <a:cubicBezTo>
                    <a:pt x="111" y="12"/>
                    <a:pt x="111" y="12"/>
                    <a:pt x="111" y="12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68" y="47"/>
                    <a:pt x="65" y="50"/>
                    <a:pt x="61" y="52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57" y="61"/>
                    <a:pt x="53" y="64"/>
                    <a:pt x="47" y="66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3" y="80"/>
                    <a:pt x="3" y="80"/>
                    <a:pt x="3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4"/>
                    <a:pt x="10" y="114"/>
                    <a:pt x="10" y="114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1" y="133"/>
                    <a:pt x="31" y="133"/>
                    <a:pt x="31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1"/>
                    <a:pt x="34" y="131"/>
                    <a:pt x="34" y="131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3" y="121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6"/>
                    <a:pt x="57" y="106"/>
                    <a:pt x="57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4"/>
                    <a:pt x="61" y="104"/>
                    <a:pt x="61" y="104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4"/>
                    <a:pt x="72" y="114"/>
                    <a:pt x="72" y="114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9"/>
                    <a:pt x="90" y="119"/>
                    <a:pt x="90" y="119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3"/>
                    <a:pt x="94" y="133"/>
                    <a:pt x="94" y="133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3" y="135"/>
                    <a:pt x="103" y="135"/>
                    <a:pt x="103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5" y="136"/>
                    <a:pt x="115" y="136"/>
                    <a:pt x="115" y="136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7" y="133"/>
                    <a:pt x="117" y="133"/>
                    <a:pt x="117" y="133"/>
                  </a:cubicBezTo>
                  <a:cubicBezTo>
                    <a:pt x="117" y="132"/>
                    <a:pt x="117" y="132"/>
                    <a:pt x="117" y="132"/>
                  </a:cubicBezTo>
                  <a:cubicBezTo>
                    <a:pt x="115" y="114"/>
                    <a:pt x="115" y="114"/>
                    <a:pt x="115" y="114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7" y="65"/>
                    <a:pt x="87" y="65"/>
                    <a:pt x="87" y="65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3"/>
                    <a:pt x="87" y="63"/>
                    <a:pt x="87" y="63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4"/>
                    <a:pt x="131" y="44"/>
                    <a:pt x="131" y="44"/>
                  </a:cubicBezTo>
                  <a:cubicBezTo>
                    <a:pt x="135" y="42"/>
                    <a:pt x="139" y="40"/>
                    <a:pt x="139" y="38"/>
                  </a:cubicBezTo>
                  <a:cubicBezTo>
                    <a:pt x="141" y="36"/>
                    <a:pt x="141" y="33"/>
                    <a:pt x="141" y="29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3489613" y="3687174"/>
              <a:ext cx="496102" cy="891172"/>
            </a:xfrm>
            <a:custGeom>
              <a:avLst/>
              <a:gdLst>
                <a:gd name="T0" fmla="*/ 47 w 161"/>
                <a:gd name="T1" fmla="*/ 90 h 289"/>
                <a:gd name="T2" fmla="*/ 61 w 161"/>
                <a:gd name="T3" fmla="*/ 101 h 289"/>
                <a:gd name="T4" fmla="*/ 70 w 161"/>
                <a:gd name="T5" fmla="*/ 108 h 289"/>
                <a:gd name="T6" fmla="*/ 88 w 161"/>
                <a:gd name="T7" fmla="*/ 115 h 289"/>
                <a:gd name="T8" fmla="*/ 88 w 161"/>
                <a:gd name="T9" fmla="*/ 116 h 289"/>
                <a:gd name="T10" fmla="*/ 93 w 161"/>
                <a:gd name="T11" fmla="*/ 124 h 289"/>
                <a:gd name="T12" fmla="*/ 89 w 161"/>
                <a:gd name="T13" fmla="*/ 136 h 289"/>
                <a:gd name="T14" fmla="*/ 88 w 161"/>
                <a:gd name="T15" fmla="*/ 144 h 289"/>
                <a:gd name="T16" fmla="*/ 83 w 161"/>
                <a:gd name="T17" fmla="*/ 158 h 289"/>
                <a:gd name="T18" fmla="*/ 70 w 161"/>
                <a:gd name="T19" fmla="*/ 157 h 289"/>
                <a:gd name="T20" fmla="*/ 56 w 161"/>
                <a:gd name="T21" fmla="*/ 166 h 289"/>
                <a:gd name="T22" fmla="*/ 58 w 161"/>
                <a:gd name="T23" fmla="*/ 177 h 289"/>
                <a:gd name="T24" fmla="*/ 43 w 161"/>
                <a:gd name="T25" fmla="*/ 174 h 289"/>
                <a:gd name="T26" fmla="*/ 31 w 161"/>
                <a:gd name="T27" fmla="*/ 169 h 289"/>
                <a:gd name="T28" fmla="*/ 19 w 161"/>
                <a:gd name="T29" fmla="*/ 197 h 289"/>
                <a:gd name="T30" fmla="*/ 23 w 161"/>
                <a:gd name="T31" fmla="*/ 204 h 289"/>
                <a:gd name="T32" fmla="*/ 26 w 161"/>
                <a:gd name="T33" fmla="*/ 211 h 289"/>
                <a:gd name="T34" fmla="*/ 27 w 161"/>
                <a:gd name="T35" fmla="*/ 222 h 289"/>
                <a:gd name="T36" fmla="*/ 3 w 161"/>
                <a:gd name="T37" fmla="*/ 227 h 289"/>
                <a:gd name="T38" fmla="*/ 3 w 161"/>
                <a:gd name="T39" fmla="*/ 244 h 289"/>
                <a:gd name="T40" fmla="*/ 6 w 161"/>
                <a:gd name="T41" fmla="*/ 254 h 289"/>
                <a:gd name="T42" fmla="*/ 33 w 161"/>
                <a:gd name="T43" fmla="*/ 253 h 289"/>
                <a:gd name="T44" fmla="*/ 43 w 161"/>
                <a:gd name="T45" fmla="*/ 260 h 289"/>
                <a:gd name="T46" fmla="*/ 51 w 161"/>
                <a:gd name="T47" fmla="*/ 266 h 289"/>
                <a:gd name="T48" fmla="*/ 57 w 161"/>
                <a:gd name="T49" fmla="*/ 261 h 289"/>
                <a:gd name="T50" fmla="*/ 76 w 161"/>
                <a:gd name="T51" fmla="*/ 274 h 289"/>
                <a:gd name="T52" fmla="*/ 98 w 161"/>
                <a:gd name="T53" fmla="*/ 275 h 289"/>
                <a:gd name="T54" fmla="*/ 104 w 161"/>
                <a:gd name="T55" fmla="*/ 279 h 289"/>
                <a:gd name="T56" fmla="*/ 104 w 161"/>
                <a:gd name="T57" fmla="*/ 279 h 289"/>
                <a:gd name="T58" fmla="*/ 113 w 161"/>
                <a:gd name="T59" fmla="*/ 288 h 289"/>
                <a:gd name="T60" fmla="*/ 123 w 161"/>
                <a:gd name="T61" fmla="*/ 280 h 289"/>
                <a:gd name="T62" fmla="*/ 120 w 161"/>
                <a:gd name="T63" fmla="*/ 274 h 289"/>
                <a:gd name="T64" fmla="*/ 123 w 161"/>
                <a:gd name="T65" fmla="*/ 258 h 289"/>
                <a:gd name="T66" fmla="*/ 134 w 161"/>
                <a:gd name="T67" fmla="*/ 257 h 289"/>
                <a:gd name="T68" fmla="*/ 121 w 161"/>
                <a:gd name="T69" fmla="*/ 243 h 289"/>
                <a:gd name="T70" fmla="*/ 117 w 161"/>
                <a:gd name="T71" fmla="*/ 238 h 289"/>
                <a:gd name="T72" fmla="*/ 121 w 161"/>
                <a:gd name="T73" fmla="*/ 232 h 289"/>
                <a:gd name="T74" fmla="*/ 151 w 161"/>
                <a:gd name="T75" fmla="*/ 233 h 289"/>
                <a:gd name="T76" fmla="*/ 161 w 161"/>
                <a:gd name="T77" fmla="*/ 232 h 289"/>
                <a:gd name="T78" fmla="*/ 145 w 161"/>
                <a:gd name="T79" fmla="*/ 188 h 289"/>
                <a:gd name="T80" fmla="*/ 137 w 161"/>
                <a:gd name="T81" fmla="*/ 184 h 289"/>
                <a:gd name="T82" fmla="*/ 135 w 161"/>
                <a:gd name="T83" fmla="*/ 172 h 289"/>
                <a:gd name="T84" fmla="*/ 138 w 161"/>
                <a:gd name="T85" fmla="*/ 96 h 289"/>
                <a:gd name="T86" fmla="*/ 139 w 161"/>
                <a:gd name="T87" fmla="*/ 81 h 289"/>
                <a:gd name="T88" fmla="*/ 147 w 161"/>
                <a:gd name="T89" fmla="*/ 68 h 289"/>
                <a:gd name="T90" fmla="*/ 139 w 161"/>
                <a:gd name="T91" fmla="*/ 56 h 289"/>
                <a:gd name="T92" fmla="*/ 138 w 161"/>
                <a:gd name="T93" fmla="*/ 44 h 289"/>
                <a:gd name="T94" fmla="*/ 138 w 161"/>
                <a:gd name="T95" fmla="*/ 43 h 289"/>
                <a:gd name="T96" fmla="*/ 145 w 161"/>
                <a:gd name="T97" fmla="*/ 18 h 289"/>
                <a:gd name="T98" fmla="*/ 150 w 161"/>
                <a:gd name="T99" fmla="*/ 11 h 289"/>
                <a:gd name="T100" fmla="*/ 156 w 161"/>
                <a:gd name="T101" fmla="*/ 6 h 289"/>
                <a:gd name="T102" fmla="*/ 148 w 161"/>
                <a:gd name="T103" fmla="*/ 0 h 289"/>
                <a:gd name="T104" fmla="*/ 134 w 161"/>
                <a:gd name="T105" fmla="*/ 5 h 289"/>
                <a:gd name="T106" fmla="*/ 121 w 161"/>
                <a:gd name="T107" fmla="*/ 17 h 289"/>
                <a:gd name="T108" fmla="*/ 105 w 161"/>
                <a:gd name="T109" fmla="*/ 29 h 289"/>
                <a:gd name="T110" fmla="*/ 97 w 161"/>
                <a:gd name="T111" fmla="*/ 35 h 289"/>
                <a:gd name="T112" fmla="*/ 93 w 161"/>
                <a:gd name="T113" fmla="*/ 59 h 289"/>
                <a:gd name="T114" fmla="*/ 91 w 161"/>
                <a:gd name="T115" fmla="*/ 66 h 289"/>
                <a:gd name="T116" fmla="*/ 87 w 161"/>
                <a:gd name="T117" fmla="*/ 72 h 289"/>
                <a:gd name="T118" fmla="*/ 86 w 161"/>
                <a:gd name="T119" fmla="*/ 73 h 289"/>
                <a:gd name="T120" fmla="*/ 76 w 161"/>
                <a:gd name="T121" fmla="*/ 74 h 289"/>
                <a:gd name="T122" fmla="*/ 75 w 161"/>
                <a:gd name="T123" fmla="*/ 74 h 289"/>
                <a:gd name="T124" fmla="*/ 54 w 161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1" h="289">
                  <a:moveTo>
                    <a:pt x="54" y="66"/>
                  </a:moveTo>
                  <a:cubicBezTo>
                    <a:pt x="51" y="66"/>
                    <a:pt x="51" y="66"/>
                    <a:pt x="51" y="66"/>
                  </a:cubicBezTo>
                  <a:cubicBezTo>
                    <a:pt x="47" y="90"/>
                    <a:pt x="47" y="90"/>
                    <a:pt x="47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61" y="101"/>
                    <a:pt x="61" y="101"/>
                    <a:pt x="61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2" y="111"/>
                    <a:pt x="82" y="111"/>
                    <a:pt x="82" y="111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93" y="124"/>
                    <a:pt x="93" y="124"/>
                    <a:pt x="93" y="124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1"/>
                    <a:pt x="88" y="133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3" y="158"/>
                    <a:pt x="83" y="158"/>
                    <a:pt x="83" y="158"/>
                  </a:cubicBezTo>
                  <a:cubicBezTo>
                    <a:pt x="82" y="158"/>
                    <a:pt x="82" y="158"/>
                    <a:pt x="82" y="158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7"/>
                    <a:pt x="70" y="157"/>
                    <a:pt x="70" y="157"/>
                  </a:cubicBezTo>
                  <a:cubicBezTo>
                    <a:pt x="64" y="159"/>
                    <a:pt x="64" y="159"/>
                    <a:pt x="64" y="159"/>
                  </a:cubicBezTo>
                  <a:cubicBezTo>
                    <a:pt x="57" y="164"/>
                    <a:pt x="57" y="164"/>
                    <a:pt x="57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3" y="174"/>
                    <a:pt x="61" y="176"/>
                    <a:pt x="58" y="177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43" y="174"/>
                    <a:pt x="43" y="174"/>
                    <a:pt x="43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1" y="169"/>
                    <a:pt x="31" y="169"/>
                    <a:pt x="31" y="169"/>
                  </a:cubicBezTo>
                  <a:cubicBezTo>
                    <a:pt x="21" y="184"/>
                    <a:pt x="21" y="184"/>
                    <a:pt x="21" y="184"/>
                  </a:cubicBezTo>
                  <a:cubicBezTo>
                    <a:pt x="19" y="188"/>
                    <a:pt x="19" y="188"/>
                    <a:pt x="19" y="188"/>
                  </a:cubicBezTo>
                  <a:cubicBezTo>
                    <a:pt x="19" y="197"/>
                    <a:pt x="19" y="197"/>
                    <a:pt x="19" y="197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2"/>
                    <a:pt x="26" y="222"/>
                    <a:pt x="26" y="222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4"/>
                    <a:pt x="20" y="224"/>
                    <a:pt x="20" y="224"/>
                  </a:cubicBezTo>
                  <a:cubicBezTo>
                    <a:pt x="8" y="224"/>
                    <a:pt x="8" y="224"/>
                    <a:pt x="8" y="224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2"/>
                    <a:pt x="1" y="232"/>
                    <a:pt x="1" y="232"/>
                  </a:cubicBezTo>
                  <a:cubicBezTo>
                    <a:pt x="3" y="244"/>
                    <a:pt x="3" y="244"/>
                    <a:pt x="3" y="244"/>
                  </a:cubicBezTo>
                  <a:cubicBezTo>
                    <a:pt x="3" y="244"/>
                    <a:pt x="3" y="244"/>
                    <a:pt x="3" y="244"/>
                  </a:cubicBezTo>
                  <a:cubicBezTo>
                    <a:pt x="3" y="248"/>
                    <a:pt x="3" y="248"/>
                    <a:pt x="3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60"/>
                    <a:pt x="15" y="260"/>
                    <a:pt x="15" y="260"/>
                  </a:cubicBezTo>
                  <a:cubicBezTo>
                    <a:pt x="27" y="257"/>
                    <a:pt x="27" y="257"/>
                    <a:pt x="27" y="257"/>
                  </a:cubicBezTo>
                  <a:cubicBezTo>
                    <a:pt x="33" y="253"/>
                    <a:pt x="33" y="253"/>
                    <a:pt x="33" y="253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39" y="252"/>
                    <a:pt x="39" y="252"/>
                    <a:pt x="39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7" y="261"/>
                    <a:pt x="57" y="261"/>
                    <a:pt x="57" y="261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4"/>
                    <a:pt x="68" y="274"/>
                    <a:pt x="68" y="274"/>
                  </a:cubicBezTo>
                  <a:cubicBezTo>
                    <a:pt x="76" y="274"/>
                    <a:pt x="76" y="274"/>
                    <a:pt x="76" y="274"/>
                  </a:cubicBezTo>
                  <a:cubicBezTo>
                    <a:pt x="82" y="273"/>
                    <a:pt x="82" y="273"/>
                    <a:pt x="82" y="273"/>
                  </a:cubicBezTo>
                  <a:cubicBezTo>
                    <a:pt x="83" y="273"/>
                    <a:pt x="83" y="273"/>
                    <a:pt x="83" y="273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09" y="283"/>
                    <a:pt x="109" y="283"/>
                    <a:pt x="109" y="283"/>
                  </a:cubicBezTo>
                  <a:cubicBezTo>
                    <a:pt x="109" y="284"/>
                    <a:pt x="109" y="284"/>
                    <a:pt x="109" y="284"/>
                  </a:cubicBezTo>
                  <a:cubicBezTo>
                    <a:pt x="113" y="288"/>
                    <a:pt x="113" y="288"/>
                    <a:pt x="113" y="288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3" y="288"/>
                    <a:pt x="123" y="288"/>
                    <a:pt x="123" y="288"/>
                  </a:cubicBezTo>
                  <a:cubicBezTo>
                    <a:pt x="123" y="280"/>
                    <a:pt x="123" y="280"/>
                    <a:pt x="123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7" y="264"/>
                    <a:pt x="117" y="264"/>
                    <a:pt x="117" y="264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8"/>
                    <a:pt x="124" y="258"/>
                    <a:pt x="124" y="258"/>
                  </a:cubicBezTo>
                  <a:cubicBezTo>
                    <a:pt x="129" y="257"/>
                    <a:pt x="129" y="257"/>
                    <a:pt x="129" y="257"/>
                  </a:cubicBezTo>
                  <a:cubicBezTo>
                    <a:pt x="134" y="257"/>
                    <a:pt x="134" y="257"/>
                    <a:pt x="134" y="257"/>
                  </a:cubicBezTo>
                  <a:cubicBezTo>
                    <a:pt x="135" y="255"/>
                    <a:pt x="135" y="255"/>
                    <a:pt x="135" y="255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3"/>
                    <a:pt x="121" y="243"/>
                    <a:pt x="121" y="243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8"/>
                    <a:pt x="117" y="238"/>
                    <a:pt x="117" y="238"/>
                  </a:cubicBezTo>
                  <a:cubicBezTo>
                    <a:pt x="117" y="238"/>
                    <a:pt x="117" y="238"/>
                    <a:pt x="117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21" y="231"/>
                    <a:pt x="121" y="231"/>
                    <a:pt x="121" y="231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9" y="234"/>
                    <a:pt x="129" y="234"/>
                    <a:pt x="129" y="234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7" y="235"/>
                    <a:pt x="157" y="235"/>
                    <a:pt x="157" y="235"/>
                  </a:cubicBezTo>
                  <a:cubicBezTo>
                    <a:pt x="161" y="232"/>
                    <a:pt x="161" y="232"/>
                    <a:pt x="161" y="232"/>
                  </a:cubicBezTo>
                  <a:cubicBezTo>
                    <a:pt x="159" y="219"/>
                    <a:pt x="159" y="219"/>
                    <a:pt x="159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5" y="211"/>
                    <a:pt x="143" y="202"/>
                    <a:pt x="145" y="188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5" y="172"/>
                    <a:pt x="135" y="172"/>
                    <a:pt x="135" y="172"/>
                  </a:cubicBezTo>
                  <a:cubicBezTo>
                    <a:pt x="144" y="132"/>
                    <a:pt x="144" y="132"/>
                    <a:pt x="144" y="132"/>
                  </a:cubicBezTo>
                  <a:cubicBezTo>
                    <a:pt x="141" y="120"/>
                    <a:pt x="139" y="112"/>
                    <a:pt x="139" y="108"/>
                  </a:cubicBezTo>
                  <a:cubicBezTo>
                    <a:pt x="138" y="96"/>
                    <a:pt x="138" y="96"/>
                    <a:pt x="138" y="96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7" y="75"/>
                    <a:pt x="147" y="75"/>
                    <a:pt x="147" y="75"/>
                  </a:cubicBezTo>
                  <a:cubicBezTo>
                    <a:pt x="147" y="68"/>
                    <a:pt x="147" y="68"/>
                    <a:pt x="147" y="68"/>
                  </a:cubicBezTo>
                  <a:cubicBezTo>
                    <a:pt x="147" y="67"/>
                    <a:pt x="147" y="64"/>
                    <a:pt x="145" y="61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5"/>
                    <a:pt x="138" y="45"/>
                    <a:pt x="138" y="45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53" y="1"/>
                    <a:pt x="153" y="1"/>
                    <a:pt x="153" y="1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10"/>
                    <a:pt x="146" y="10"/>
                    <a:pt x="146" y="10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1" y="17"/>
                    <a:pt x="121" y="17"/>
                    <a:pt x="121" y="17"/>
                  </a:cubicBezTo>
                  <a:cubicBezTo>
                    <a:pt x="109" y="24"/>
                    <a:pt x="109" y="24"/>
                    <a:pt x="109" y="24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46"/>
                    <a:pt x="96" y="46"/>
                    <a:pt x="96" y="46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5"/>
                    <a:pt x="76" y="75"/>
                    <a:pt x="76" y="75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75" y="74"/>
                    <a:pt x="75" y="74"/>
                    <a:pt x="75" y="74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3920978" y="3523822"/>
              <a:ext cx="332752" cy="730846"/>
            </a:xfrm>
            <a:custGeom>
              <a:avLst/>
              <a:gdLst>
                <a:gd name="T0" fmla="*/ 99 w 108"/>
                <a:gd name="T1" fmla="*/ 3 h 237"/>
                <a:gd name="T2" fmla="*/ 93 w 108"/>
                <a:gd name="T3" fmla="*/ 5 h 237"/>
                <a:gd name="T4" fmla="*/ 88 w 108"/>
                <a:gd name="T5" fmla="*/ 11 h 237"/>
                <a:gd name="T6" fmla="*/ 87 w 108"/>
                <a:gd name="T7" fmla="*/ 12 h 237"/>
                <a:gd name="T8" fmla="*/ 67 w 108"/>
                <a:gd name="T9" fmla="*/ 13 h 237"/>
                <a:gd name="T10" fmla="*/ 61 w 108"/>
                <a:gd name="T11" fmla="*/ 19 h 237"/>
                <a:gd name="T12" fmla="*/ 55 w 108"/>
                <a:gd name="T13" fmla="*/ 23 h 237"/>
                <a:gd name="T14" fmla="*/ 46 w 108"/>
                <a:gd name="T15" fmla="*/ 23 h 237"/>
                <a:gd name="T16" fmla="*/ 41 w 108"/>
                <a:gd name="T17" fmla="*/ 37 h 237"/>
                <a:gd name="T18" fmla="*/ 41 w 108"/>
                <a:gd name="T19" fmla="*/ 37 h 237"/>
                <a:gd name="T20" fmla="*/ 33 w 108"/>
                <a:gd name="T21" fmla="*/ 45 h 237"/>
                <a:gd name="T22" fmla="*/ 21 w 108"/>
                <a:gd name="T23" fmla="*/ 59 h 237"/>
                <a:gd name="T24" fmla="*/ 13 w 108"/>
                <a:gd name="T25" fmla="*/ 67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1 h 237"/>
                <a:gd name="T34" fmla="*/ 12 w 108"/>
                <a:gd name="T35" fmla="*/ 122 h 237"/>
                <a:gd name="T36" fmla="*/ 11 w 108"/>
                <a:gd name="T37" fmla="*/ 131 h 237"/>
                <a:gd name="T38" fmla="*/ 3 w 108"/>
                <a:gd name="T39" fmla="*/ 161 h 237"/>
                <a:gd name="T40" fmla="*/ 9 w 108"/>
                <a:gd name="T41" fmla="*/ 185 h 237"/>
                <a:gd name="T42" fmla="*/ 7 w 108"/>
                <a:gd name="T43" fmla="*/ 237 h 237"/>
                <a:gd name="T44" fmla="*/ 17 w 108"/>
                <a:gd name="T45" fmla="*/ 227 h 237"/>
                <a:gd name="T46" fmla="*/ 56 w 108"/>
                <a:gd name="T47" fmla="*/ 207 h 237"/>
                <a:gd name="T48" fmla="*/ 75 w 108"/>
                <a:gd name="T49" fmla="*/ 209 h 237"/>
                <a:gd name="T50" fmla="*/ 91 w 108"/>
                <a:gd name="T51" fmla="*/ 195 h 237"/>
                <a:gd name="T52" fmla="*/ 95 w 108"/>
                <a:gd name="T53" fmla="*/ 185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1 h 237"/>
                <a:gd name="T60" fmla="*/ 95 w 108"/>
                <a:gd name="T61" fmla="*/ 140 h 237"/>
                <a:gd name="T62" fmla="*/ 96 w 108"/>
                <a:gd name="T63" fmla="*/ 133 h 237"/>
                <a:gd name="T64" fmla="*/ 108 w 108"/>
                <a:gd name="T65" fmla="*/ 107 h 237"/>
                <a:gd name="T66" fmla="*/ 91 w 108"/>
                <a:gd name="T67" fmla="*/ 92 h 237"/>
                <a:gd name="T68" fmla="*/ 88 w 108"/>
                <a:gd name="T69" fmla="*/ 85 h 237"/>
                <a:gd name="T70" fmla="*/ 89 w 108"/>
                <a:gd name="T71" fmla="*/ 73 h 237"/>
                <a:gd name="T72" fmla="*/ 92 w 108"/>
                <a:gd name="T73" fmla="*/ 64 h 237"/>
                <a:gd name="T74" fmla="*/ 104 w 108"/>
                <a:gd name="T75" fmla="*/ 55 h 237"/>
                <a:gd name="T76" fmla="*/ 107 w 108"/>
                <a:gd name="T77" fmla="*/ 33 h 237"/>
                <a:gd name="T78" fmla="*/ 99 w 108"/>
                <a:gd name="T79" fmla="*/ 31 h 237"/>
                <a:gd name="T80" fmla="*/ 91 w 108"/>
                <a:gd name="T81" fmla="*/ 26 h 237"/>
                <a:gd name="T82" fmla="*/ 90 w 108"/>
                <a:gd name="T83" fmla="*/ 1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1"/>
                  </a:moveTo>
                  <a:cubicBezTo>
                    <a:pt x="102" y="9"/>
                    <a:pt x="102" y="9"/>
                    <a:pt x="102" y="9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19"/>
                    <a:pt x="61" y="19"/>
                    <a:pt x="61" y="19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19" y="53"/>
                    <a:pt x="19" y="53"/>
                    <a:pt x="19" y="53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0" y="71"/>
                    <a:pt x="10" y="71"/>
                    <a:pt x="10" y="71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8" y="91"/>
                    <a:pt x="8" y="91"/>
                    <a:pt x="8" y="91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19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11" y="131"/>
                    <a:pt x="11" y="131"/>
                    <a:pt x="11" y="131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2" y="149"/>
                    <a:pt x="2" y="149"/>
                    <a:pt x="2" y="149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3" y="165"/>
                    <a:pt x="5" y="173"/>
                    <a:pt x="9" y="184"/>
                  </a:cubicBezTo>
                  <a:cubicBezTo>
                    <a:pt x="9" y="184"/>
                    <a:pt x="9" y="184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7"/>
                    <a:pt x="16" y="227"/>
                    <a:pt x="16" y="227"/>
                  </a:cubicBezTo>
                  <a:cubicBezTo>
                    <a:pt x="16" y="227"/>
                    <a:pt x="16" y="227"/>
                    <a:pt x="16" y="227"/>
                  </a:cubicBezTo>
                  <a:cubicBezTo>
                    <a:pt x="17" y="227"/>
                    <a:pt x="17" y="227"/>
                    <a:pt x="17" y="227"/>
                  </a:cubicBezTo>
                  <a:cubicBezTo>
                    <a:pt x="47" y="215"/>
                    <a:pt x="47" y="215"/>
                    <a:pt x="47" y="215"/>
                  </a:cubicBezTo>
                  <a:cubicBezTo>
                    <a:pt x="55" y="208"/>
                    <a:pt x="55" y="208"/>
                    <a:pt x="55" y="208"/>
                  </a:cubicBezTo>
                  <a:cubicBezTo>
                    <a:pt x="56" y="207"/>
                    <a:pt x="56" y="207"/>
                    <a:pt x="56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57" y="207"/>
                    <a:pt x="57" y="207"/>
                    <a:pt x="57" y="207"/>
                  </a:cubicBezTo>
                  <a:cubicBezTo>
                    <a:pt x="75" y="209"/>
                    <a:pt x="75" y="209"/>
                    <a:pt x="75" y="209"/>
                  </a:cubicBezTo>
                  <a:cubicBezTo>
                    <a:pt x="77" y="209"/>
                    <a:pt x="83" y="207"/>
                    <a:pt x="90" y="204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1" y="195"/>
                    <a:pt x="91" y="195"/>
                    <a:pt x="91" y="195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3"/>
                    <a:pt x="95" y="183"/>
                    <a:pt x="95" y="183"/>
                  </a:cubicBezTo>
                  <a:cubicBezTo>
                    <a:pt x="97" y="182"/>
                    <a:pt x="97" y="180"/>
                    <a:pt x="95" y="179"/>
                  </a:cubicBezTo>
                  <a:cubicBezTo>
                    <a:pt x="94" y="177"/>
                    <a:pt x="95" y="173"/>
                    <a:pt x="97" y="170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99" y="167"/>
                    <a:pt x="99" y="167"/>
                    <a:pt x="99" y="167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2" y="154"/>
                    <a:pt x="92" y="154"/>
                    <a:pt x="92" y="154"/>
                  </a:cubicBezTo>
                  <a:cubicBezTo>
                    <a:pt x="89" y="152"/>
                    <a:pt x="89" y="149"/>
                    <a:pt x="91" y="147"/>
                  </a:cubicBezTo>
                  <a:cubicBezTo>
                    <a:pt x="91" y="144"/>
                    <a:pt x="93" y="142"/>
                    <a:pt x="95" y="140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23"/>
                    <a:pt x="101" y="123"/>
                    <a:pt x="101" y="123"/>
                  </a:cubicBezTo>
                  <a:cubicBezTo>
                    <a:pt x="102" y="119"/>
                    <a:pt x="102" y="119"/>
                    <a:pt x="102" y="119"/>
                  </a:cubicBezTo>
                  <a:cubicBezTo>
                    <a:pt x="108" y="107"/>
                    <a:pt x="108" y="107"/>
                    <a:pt x="108" y="107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88" y="83"/>
                    <a:pt x="88" y="83"/>
                    <a:pt x="88" y="83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3"/>
                    <a:pt x="89" y="73"/>
                    <a:pt x="89" y="73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2" y="64"/>
                    <a:pt x="92" y="64"/>
                    <a:pt x="92" y="64"/>
                  </a:cubicBezTo>
                  <a:cubicBezTo>
                    <a:pt x="92" y="61"/>
                    <a:pt x="92" y="59"/>
                    <a:pt x="93" y="58"/>
                  </a:cubicBezTo>
                  <a:cubicBezTo>
                    <a:pt x="94" y="57"/>
                    <a:pt x="95" y="56"/>
                    <a:pt x="97" y="56"/>
                  </a:cubicBezTo>
                  <a:cubicBezTo>
                    <a:pt x="104" y="55"/>
                    <a:pt x="104" y="55"/>
                    <a:pt x="104" y="55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9" y="31"/>
                    <a:pt x="99" y="31"/>
                    <a:pt x="99" y="3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1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3834464" y="4765896"/>
              <a:ext cx="533613" cy="620129"/>
            </a:xfrm>
            <a:custGeom>
              <a:avLst/>
              <a:gdLst>
                <a:gd name="T0" fmla="*/ 149 w 173"/>
                <a:gd name="T1" fmla="*/ 34 h 201"/>
                <a:gd name="T2" fmla="*/ 146 w 173"/>
                <a:gd name="T3" fmla="*/ 27 h 201"/>
                <a:gd name="T4" fmla="*/ 143 w 173"/>
                <a:gd name="T5" fmla="*/ 12 h 201"/>
                <a:gd name="T6" fmla="*/ 136 w 173"/>
                <a:gd name="T7" fmla="*/ 17 h 201"/>
                <a:gd name="T8" fmla="*/ 125 w 173"/>
                <a:gd name="T9" fmla="*/ 15 h 201"/>
                <a:gd name="T10" fmla="*/ 125 w 173"/>
                <a:gd name="T11" fmla="*/ 7 h 201"/>
                <a:gd name="T12" fmla="*/ 121 w 173"/>
                <a:gd name="T13" fmla="*/ 10 h 201"/>
                <a:gd name="T14" fmla="*/ 109 w 173"/>
                <a:gd name="T15" fmla="*/ 22 h 201"/>
                <a:gd name="T16" fmla="*/ 107 w 173"/>
                <a:gd name="T17" fmla="*/ 22 h 201"/>
                <a:gd name="T18" fmla="*/ 99 w 173"/>
                <a:gd name="T19" fmla="*/ 16 h 201"/>
                <a:gd name="T20" fmla="*/ 92 w 173"/>
                <a:gd name="T21" fmla="*/ 14 h 201"/>
                <a:gd name="T22" fmla="*/ 75 w 173"/>
                <a:gd name="T23" fmla="*/ 8 h 201"/>
                <a:gd name="T24" fmla="*/ 65 w 173"/>
                <a:gd name="T25" fmla="*/ 4 h 201"/>
                <a:gd name="T26" fmla="*/ 47 w 173"/>
                <a:gd name="T27" fmla="*/ 0 h 201"/>
                <a:gd name="T28" fmla="*/ 39 w 173"/>
                <a:gd name="T29" fmla="*/ 16 h 201"/>
                <a:gd name="T30" fmla="*/ 34 w 173"/>
                <a:gd name="T31" fmla="*/ 16 h 201"/>
                <a:gd name="T32" fmla="*/ 14 w 173"/>
                <a:gd name="T33" fmla="*/ 26 h 201"/>
                <a:gd name="T34" fmla="*/ 13 w 173"/>
                <a:gd name="T35" fmla="*/ 73 h 201"/>
                <a:gd name="T36" fmla="*/ 9 w 173"/>
                <a:gd name="T37" fmla="*/ 83 h 201"/>
                <a:gd name="T38" fmla="*/ 1 w 173"/>
                <a:gd name="T39" fmla="*/ 109 h 201"/>
                <a:gd name="T40" fmla="*/ 7 w 173"/>
                <a:gd name="T41" fmla="*/ 112 h 201"/>
                <a:gd name="T42" fmla="*/ 17 w 173"/>
                <a:gd name="T43" fmla="*/ 126 h 201"/>
                <a:gd name="T44" fmla="*/ 13 w 173"/>
                <a:gd name="T45" fmla="*/ 132 h 201"/>
                <a:gd name="T46" fmla="*/ 24 w 173"/>
                <a:gd name="T47" fmla="*/ 158 h 201"/>
                <a:gd name="T48" fmla="*/ 38 w 173"/>
                <a:gd name="T49" fmla="*/ 151 h 201"/>
                <a:gd name="T50" fmla="*/ 46 w 173"/>
                <a:gd name="T51" fmla="*/ 152 h 201"/>
                <a:gd name="T52" fmla="*/ 52 w 173"/>
                <a:gd name="T53" fmla="*/ 140 h 201"/>
                <a:gd name="T54" fmla="*/ 68 w 173"/>
                <a:gd name="T55" fmla="*/ 135 h 201"/>
                <a:gd name="T56" fmla="*/ 77 w 173"/>
                <a:gd name="T57" fmla="*/ 151 h 201"/>
                <a:gd name="T58" fmla="*/ 81 w 173"/>
                <a:gd name="T59" fmla="*/ 165 h 201"/>
                <a:gd name="T60" fmla="*/ 71 w 173"/>
                <a:gd name="T61" fmla="*/ 185 h 201"/>
                <a:gd name="T62" fmla="*/ 84 w 173"/>
                <a:gd name="T63" fmla="*/ 187 h 201"/>
                <a:gd name="T64" fmla="*/ 89 w 173"/>
                <a:gd name="T65" fmla="*/ 200 h 201"/>
                <a:gd name="T66" fmla="*/ 102 w 173"/>
                <a:gd name="T67" fmla="*/ 196 h 201"/>
                <a:gd name="T68" fmla="*/ 108 w 173"/>
                <a:gd name="T69" fmla="*/ 178 h 201"/>
                <a:gd name="T70" fmla="*/ 135 w 173"/>
                <a:gd name="T71" fmla="*/ 189 h 201"/>
                <a:gd name="T72" fmla="*/ 127 w 173"/>
                <a:gd name="T73" fmla="*/ 172 h 201"/>
                <a:gd name="T74" fmla="*/ 128 w 173"/>
                <a:gd name="T75" fmla="*/ 170 h 201"/>
                <a:gd name="T76" fmla="*/ 166 w 173"/>
                <a:gd name="T77" fmla="*/ 166 h 201"/>
                <a:gd name="T78" fmla="*/ 167 w 173"/>
                <a:gd name="T79" fmla="*/ 165 h 201"/>
                <a:gd name="T80" fmla="*/ 167 w 173"/>
                <a:gd name="T81" fmla="*/ 163 h 201"/>
                <a:gd name="T82" fmla="*/ 165 w 173"/>
                <a:gd name="T83" fmla="*/ 142 h 201"/>
                <a:gd name="T84" fmla="*/ 170 w 173"/>
                <a:gd name="T85" fmla="*/ 134 h 201"/>
                <a:gd name="T86" fmla="*/ 163 w 173"/>
                <a:gd name="T87" fmla="*/ 126 h 201"/>
                <a:gd name="T88" fmla="*/ 158 w 173"/>
                <a:gd name="T89" fmla="*/ 98 h 201"/>
                <a:gd name="T90" fmla="*/ 151 w 173"/>
                <a:gd name="T91" fmla="*/ 102 h 201"/>
                <a:gd name="T92" fmla="*/ 149 w 173"/>
                <a:gd name="T93" fmla="*/ 84 h 201"/>
                <a:gd name="T94" fmla="*/ 163 w 173"/>
                <a:gd name="T95" fmla="*/ 50 h 201"/>
                <a:gd name="T96" fmla="*/ 150 w 173"/>
                <a:gd name="T97" fmla="*/ 3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1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3"/>
                    <a:pt x="149" y="33"/>
                    <a:pt x="149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5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65" y="4"/>
                    <a:pt x="65" y="4"/>
                    <a:pt x="65" y="4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3" y="74"/>
                    <a:pt x="13" y="74"/>
                    <a:pt x="13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9" y="76"/>
                    <a:pt x="9" y="79"/>
                    <a:pt x="9" y="83"/>
                  </a:cubicBezTo>
                  <a:cubicBezTo>
                    <a:pt x="13" y="100"/>
                    <a:pt x="13" y="100"/>
                    <a:pt x="13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8"/>
                    <a:pt x="1" y="109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12" y="112"/>
                    <a:pt x="15" y="113"/>
                    <a:pt x="15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4" y="129"/>
                    <a:pt x="13" y="130"/>
                    <a:pt x="13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7"/>
                    <a:pt x="15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1" y="152"/>
                    <a:pt x="31" y="152"/>
                    <a:pt x="31" y="152"/>
                  </a:cubicBezTo>
                  <a:cubicBezTo>
                    <a:pt x="37" y="151"/>
                    <a:pt x="37" y="151"/>
                    <a:pt x="37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3" y="153"/>
                    <a:pt x="45" y="153"/>
                    <a:pt x="46" y="152"/>
                  </a:cubicBezTo>
                  <a:cubicBezTo>
                    <a:pt x="49" y="146"/>
                    <a:pt x="49" y="146"/>
                    <a:pt x="49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49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3" y="141"/>
                    <a:pt x="65" y="141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69" y="135"/>
                    <a:pt x="71" y="136"/>
                    <a:pt x="73" y="137"/>
                  </a:cubicBezTo>
                  <a:cubicBezTo>
                    <a:pt x="75" y="139"/>
                    <a:pt x="77" y="141"/>
                    <a:pt x="77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79" y="169"/>
                    <a:pt x="78" y="172"/>
                    <a:pt x="77" y="173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3" y="189"/>
                    <a:pt x="83" y="189"/>
                    <a:pt x="83" y="189"/>
                  </a:cubicBezTo>
                  <a:cubicBezTo>
                    <a:pt x="82" y="193"/>
                    <a:pt x="82" y="196"/>
                    <a:pt x="82" y="198"/>
                  </a:cubicBezTo>
                  <a:cubicBezTo>
                    <a:pt x="85" y="200"/>
                    <a:pt x="87" y="201"/>
                    <a:pt x="89" y="200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7" y="190"/>
                    <a:pt x="107" y="190"/>
                    <a:pt x="107" y="190"/>
                  </a:cubicBezTo>
                  <a:cubicBezTo>
                    <a:pt x="107" y="184"/>
                    <a:pt x="107" y="184"/>
                    <a:pt x="107" y="184"/>
                  </a:cubicBezTo>
                  <a:cubicBezTo>
                    <a:pt x="107" y="181"/>
                    <a:pt x="107" y="180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7" y="186"/>
                    <a:pt x="127" y="186"/>
                    <a:pt x="127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9"/>
                    <a:pt x="135" y="189"/>
                    <a:pt x="135" y="189"/>
                  </a:cubicBezTo>
                  <a:cubicBezTo>
                    <a:pt x="135" y="187"/>
                    <a:pt x="135" y="184"/>
                    <a:pt x="133" y="180"/>
                  </a:cubicBezTo>
                  <a:cubicBezTo>
                    <a:pt x="127" y="172"/>
                    <a:pt x="127" y="172"/>
                    <a:pt x="127" y="172"/>
                  </a:cubicBezTo>
                  <a:cubicBezTo>
                    <a:pt x="127" y="171"/>
                    <a:pt x="127" y="171"/>
                    <a:pt x="127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3" y="163"/>
                    <a:pt x="139" y="161"/>
                    <a:pt x="145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1" y="155"/>
                    <a:pt x="173" y="149"/>
                    <a:pt x="171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5" y="142"/>
                    <a:pt x="165" y="142"/>
                    <a:pt x="165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8" y="137"/>
                    <a:pt x="170" y="136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59" y="117"/>
                    <a:pt x="159" y="117"/>
                    <a:pt x="159" y="117"/>
                  </a:cubicBezTo>
                  <a:cubicBezTo>
                    <a:pt x="158" y="110"/>
                    <a:pt x="157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2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1" y="44"/>
                    <a:pt x="161" y="40"/>
                    <a:pt x="161" y="39"/>
                  </a:cubicBezTo>
                  <a:cubicBezTo>
                    <a:pt x="153" y="36"/>
                    <a:pt x="153" y="36"/>
                    <a:pt x="153" y="36"/>
                  </a:cubicBezTo>
                  <a:lnTo>
                    <a:pt x="150" y="34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3772753" y="4414993"/>
              <a:ext cx="752625" cy="468272"/>
            </a:xfrm>
            <a:custGeom>
              <a:avLst/>
              <a:gdLst>
                <a:gd name="T0" fmla="*/ 32 w 244"/>
                <a:gd name="T1" fmla="*/ 4 h 152"/>
                <a:gd name="T2" fmla="*/ 43 w 244"/>
                <a:gd name="T3" fmla="*/ 12 h 152"/>
                <a:gd name="T4" fmla="*/ 49 w 244"/>
                <a:gd name="T5" fmla="*/ 20 h 152"/>
                <a:gd name="T6" fmla="*/ 44 w 244"/>
                <a:gd name="T7" fmla="*/ 26 h 152"/>
                <a:gd name="T8" fmla="*/ 30 w 244"/>
                <a:gd name="T9" fmla="*/ 29 h 152"/>
                <a:gd name="T10" fmla="*/ 32 w 244"/>
                <a:gd name="T11" fmla="*/ 37 h 152"/>
                <a:gd name="T12" fmla="*/ 35 w 244"/>
                <a:gd name="T13" fmla="*/ 54 h 152"/>
                <a:gd name="T14" fmla="*/ 45 w 244"/>
                <a:gd name="T15" fmla="*/ 56 h 152"/>
                <a:gd name="T16" fmla="*/ 45 w 244"/>
                <a:gd name="T17" fmla="*/ 57 h 152"/>
                <a:gd name="T18" fmla="*/ 51 w 244"/>
                <a:gd name="T19" fmla="*/ 65 h 152"/>
                <a:gd name="T20" fmla="*/ 53 w 244"/>
                <a:gd name="T21" fmla="*/ 72 h 152"/>
                <a:gd name="T22" fmla="*/ 40 w 244"/>
                <a:gd name="T23" fmla="*/ 92 h 152"/>
                <a:gd name="T24" fmla="*/ 1 w 244"/>
                <a:gd name="T25" fmla="*/ 101 h 152"/>
                <a:gd name="T26" fmla="*/ 4 w 244"/>
                <a:gd name="T27" fmla="*/ 116 h 152"/>
                <a:gd name="T28" fmla="*/ 19 w 244"/>
                <a:gd name="T29" fmla="*/ 142 h 152"/>
                <a:gd name="T30" fmla="*/ 19 w 244"/>
                <a:gd name="T31" fmla="*/ 143 h 152"/>
                <a:gd name="T32" fmla="*/ 25 w 244"/>
                <a:gd name="T33" fmla="*/ 150 h 152"/>
                <a:gd name="T34" fmla="*/ 30 w 244"/>
                <a:gd name="T35" fmla="*/ 138 h 152"/>
                <a:gd name="T36" fmla="*/ 39 w 244"/>
                <a:gd name="T37" fmla="*/ 127 h 152"/>
                <a:gd name="T38" fmla="*/ 56 w 244"/>
                <a:gd name="T39" fmla="*/ 126 h 152"/>
                <a:gd name="T40" fmla="*/ 63 w 244"/>
                <a:gd name="T41" fmla="*/ 111 h 152"/>
                <a:gd name="T42" fmla="*/ 79 w 244"/>
                <a:gd name="T43" fmla="*/ 110 h 152"/>
                <a:gd name="T44" fmla="*/ 109 w 244"/>
                <a:gd name="T45" fmla="*/ 121 h 152"/>
                <a:gd name="T46" fmla="*/ 110 w 244"/>
                <a:gd name="T47" fmla="*/ 121 h 152"/>
                <a:gd name="T48" fmla="*/ 121 w 244"/>
                <a:gd name="T49" fmla="*/ 127 h 152"/>
                <a:gd name="T50" fmla="*/ 121 w 244"/>
                <a:gd name="T51" fmla="*/ 127 h 152"/>
                <a:gd name="T52" fmla="*/ 131 w 244"/>
                <a:gd name="T53" fmla="*/ 127 h 152"/>
                <a:gd name="T54" fmla="*/ 142 w 244"/>
                <a:gd name="T55" fmla="*/ 115 h 152"/>
                <a:gd name="T56" fmla="*/ 148 w 244"/>
                <a:gd name="T57" fmla="*/ 119 h 152"/>
                <a:gd name="T58" fmla="*/ 149 w 244"/>
                <a:gd name="T59" fmla="*/ 129 h 152"/>
                <a:gd name="T60" fmla="*/ 159 w 244"/>
                <a:gd name="T61" fmla="*/ 122 h 152"/>
                <a:gd name="T62" fmla="*/ 165 w 244"/>
                <a:gd name="T63" fmla="*/ 122 h 152"/>
                <a:gd name="T64" fmla="*/ 170 w 244"/>
                <a:gd name="T65" fmla="*/ 140 h 152"/>
                <a:gd name="T66" fmla="*/ 193 w 244"/>
                <a:gd name="T67" fmla="*/ 129 h 152"/>
                <a:gd name="T68" fmla="*/ 215 w 244"/>
                <a:gd name="T69" fmla="*/ 120 h 152"/>
                <a:gd name="T70" fmla="*/ 237 w 244"/>
                <a:gd name="T71" fmla="*/ 114 h 152"/>
                <a:gd name="T72" fmla="*/ 242 w 244"/>
                <a:gd name="T73" fmla="*/ 110 h 152"/>
                <a:gd name="T74" fmla="*/ 229 w 244"/>
                <a:gd name="T75" fmla="*/ 76 h 152"/>
                <a:gd name="T76" fmla="*/ 235 w 244"/>
                <a:gd name="T77" fmla="*/ 66 h 152"/>
                <a:gd name="T78" fmla="*/ 221 w 244"/>
                <a:gd name="T79" fmla="*/ 62 h 152"/>
                <a:gd name="T80" fmla="*/ 215 w 244"/>
                <a:gd name="T81" fmla="*/ 54 h 152"/>
                <a:gd name="T82" fmla="*/ 214 w 244"/>
                <a:gd name="T83" fmla="*/ 53 h 152"/>
                <a:gd name="T84" fmla="*/ 186 w 244"/>
                <a:gd name="T85" fmla="*/ 47 h 152"/>
                <a:gd name="T86" fmla="*/ 162 w 244"/>
                <a:gd name="T87" fmla="*/ 46 h 152"/>
                <a:gd name="T88" fmla="*/ 107 w 244"/>
                <a:gd name="T89" fmla="*/ 24 h 152"/>
                <a:gd name="T90" fmla="*/ 71 w 244"/>
                <a:gd name="T91" fmla="*/ 0 h 152"/>
                <a:gd name="T92" fmla="*/ 37 w 244"/>
                <a:gd name="T93" fmla="*/ 2 h 152"/>
                <a:gd name="T94" fmla="*/ 31 w 244"/>
                <a:gd name="T95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2">
                  <a:moveTo>
                    <a:pt x="31" y="0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4"/>
                    <a:pt x="45" y="24"/>
                    <a:pt x="45" y="24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54"/>
                    <a:pt x="35" y="54"/>
                    <a:pt x="35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3" y="77"/>
                    <a:pt x="53" y="77"/>
                    <a:pt x="53" y="77"/>
                  </a:cubicBezTo>
                  <a:cubicBezTo>
                    <a:pt x="53" y="80"/>
                    <a:pt x="52" y="82"/>
                    <a:pt x="51" y="84"/>
                  </a:cubicBezTo>
                  <a:cubicBezTo>
                    <a:pt x="49" y="87"/>
                    <a:pt x="46" y="89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5" y="152"/>
                    <a:pt x="25" y="152"/>
                    <a:pt x="25" y="152"/>
                  </a:cubicBezTo>
                  <a:cubicBezTo>
                    <a:pt x="25" y="151"/>
                    <a:pt x="25" y="151"/>
                    <a:pt x="25" y="151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49" y="122"/>
                    <a:pt x="49" y="122"/>
                    <a:pt x="49" y="122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1" y="111"/>
                    <a:pt x="61" y="111"/>
                    <a:pt x="61" y="111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9" y="110"/>
                    <a:pt x="79" y="110"/>
                    <a:pt x="79" y="110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4"/>
                    <a:pt x="114" y="124"/>
                    <a:pt x="114" y="124"/>
                  </a:cubicBezTo>
                  <a:cubicBezTo>
                    <a:pt x="121" y="126"/>
                    <a:pt x="121" y="126"/>
                    <a:pt x="121" y="126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0"/>
                    <a:pt x="125" y="130"/>
                    <a:pt x="125" y="130"/>
                  </a:cubicBezTo>
                  <a:cubicBezTo>
                    <a:pt x="127" y="131"/>
                    <a:pt x="127" y="131"/>
                    <a:pt x="127" y="131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1" y="127"/>
                    <a:pt x="131" y="127"/>
                    <a:pt x="131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8"/>
                    <a:pt x="148" y="118"/>
                    <a:pt x="148" y="118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49" y="130"/>
                    <a:pt x="149" y="130"/>
                    <a:pt x="149" y="130"/>
                  </a:cubicBezTo>
                  <a:cubicBezTo>
                    <a:pt x="153" y="128"/>
                    <a:pt x="153" y="128"/>
                    <a:pt x="153" y="128"/>
                  </a:cubicBezTo>
                  <a:cubicBezTo>
                    <a:pt x="159" y="122"/>
                    <a:pt x="159" y="122"/>
                    <a:pt x="159" y="122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4" y="122"/>
                    <a:pt x="164" y="122"/>
                    <a:pt x="164" y="122"/>
                  </a:cubicBezTo>
                  <a:cubicBezTo>
                    <a:pt x="165" y="122"/>
                    <a:pt x="165" y="122"/>
                    <a:pt x="165" y="122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7"/>
                    <a:pt x="171" y="129"/>
                    <a:pt x="171" y="131"/>
                  </a:cubicBezTo>
                  <a:cubicBezTo>
                    <a:pt x="170" y="140"/>
                    <a:pt x="170" y="140"/>
                    <a:pt x="170" y="140"/>
                  </a:cubicBezTo>
                  <a:cubicBezTo>
                    <a:pt x="173" y="144"/>
                    <a:pt x="173" y="144"/>
                    <a:pt x="173" y="144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83" y="134"/>
                    <a:pt x="189" y="129"/>
                    <a:pt x="193" y="129"/>
                  </a:cubicBezTo>
                  <a:cubicBezTo>
                    <a:pt x="204" y="129"/>
                    <a:pt x="204" y="129"/>
                    <a:pt x="204" y="129"/>
                  </a:cubicBezTo>
                  <a:cubicBezTo>
                    <a:pt x="207" y="124"/>
                    <a:pt x="207" y="124"/>
                    <a:pt x="207" y="124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15" y="120"/>
                    <a:pt x="215" y="120"/>
                    <a:pt x="215" y="120"/>
                  </a:cubicBezTo>
                  <a:cubicBezTo>
                    <a:pt x="226" y="119"/>
                    <a:pt x="226" y="119"/>
                    <a:pt x="226" y="119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3"/>
                    <a:pt x="237" y="113"/>
                    <a:pt x="237" y="113"/>
                  </a:cubicBezTo>
                  <a:cubicBezTo>
                    <a:pt x="243" y="113"/>
                    <a:pt x="243" y="113"/>
                    <a:pt x="243" y="113"/>
                  </a:cubicBezTo>
                  <a:cubicBezTo>
                    <a:pt x="242" y="110"/>
                    <a:pt x="242" y="110"/>
                    <a:pt x="242" y="110"/>
                  </a:cubicBezTo>
                  <a:cubicBezTo>
                    <a:pt x="243" y="109"/>
                    <a:pt x="243" y="109"/>
                    <a:pt x="243" y="109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29" y="76"/>
                    <a:pt x="229" y="76"/>
                    <a:pt x="229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5" y="66"/>
                    <a:pt x="235" y="66"/>
                    <a:pt x="235" y="66"/>
                  </a:cubicBezTo>
                  <a:cubicBezTo>
                    <a:pt x="233" y="64"/>
                    <a:pt x="233" y="64"/>
                    <a:pt x="233" y="64"/>
                  </a:cubicBezTo>
                  <a:cubicBezTo>
                    <a:pt x="223" y="62"/>
                    <a:pt x="223" y="62"/>
                    <a:pt x="223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2"/>
                    <a:pt x="221" y="62"/>
                    <a:pt x="221" y="62"/>
                  </a:cubicBezTo>
                  <a:cubicBezTo>
                    <a:pt x="221" y="61"/>
                    <a:pt x="221" y="61"/>
                    <a:pt x="221" y="61"/>
                  </a:cubicBezTo>
                  <a:cubicBezTo>
                    <a:pt x="215" y="54"/>
                    <a:pt x="215" y="54"/>
                    <a:pt x="215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3"/>
                    <a:pt x="214" y="53"/>
                    <a:pt x="214" y="53"/>
                  </a:cubicBezTo>
                  <a:cubicBezTo>
                    <a:pt x="208" y="49"/>
                    <a:pt x="208" y="49"/>
                    <a:pt x="208" y="49"/>
                  </a:cubicBezTo>
                  <a:cubicBezTo>
                    <a:pt x="205" y="53"/>
                    <a:pt x="203" y="55"/>
                    <a:pt x="199" y="56"/>
                  </a:cubicBezTo>
                  <a:cubicBezTo>
                    <a:pt x="197" y="57"/>
                    <a:pt x="192" y="54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2"/>
                    <a:pt x="180" y="43"/>
                    <a:pt x="175" y="44"/>
                  </a:cubicBezTo>
                  <a:cubicBezTo>
                    <a:pt x="169" y="47"/>
                    <a:pt x="164" y="47"/>
                    <a:pt x="162" y="46"/>
                  </a:cubicBezTo>
                  <a:cubicBezTo>
                    <a:pt x="160" y="44"/>
                    <a:pt x="159" y="40"/>
                    <a:pt x="160" y="35"/>
                  </a:cubicBezTo>
                  <a:cubicBezTo>
                    <a:pt x="161" y="30"/>
                    <a:pt x="160" y="28"/>
                    <a:pt x="159" y="27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3" y="22"/>
                    <a:pt x="99" y="20"/>
                    <a:pt x="97" y="18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5" y="15"/>
                    <a:pt x="79" y="10"/>
                    <a:pt x="71" y="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3939734" y="5277729"/>
              <a:ext cx="779850" cy="623155"/>
            </a:xfrm>
            <a:custGeom>
              <a:avLst/>
              <a:gdLst>
                <a:gd name="T0" fmla="*/ 244 w 253"/>
                <a:gd name="T1" fmla="*/ 65 h 202"/>
                <a:gd name="T2" fmla="*/ 253 w 253"/>
                <a:gd name="T3" fmla="*/ 63 h 202"/>
                <a:gd name="T4" fmla="*/ 235 w 253"/>
                <a:gd name="T5" fmla="*/ 45 h 202"/>
                <a:gd name="T6" fmla="*/ 223 w 253"/>
                <a:gd name="T7" fmla="*/ 22 h 202"/>
                <a:gd name="T8" fmla="*/ 201 w 253"/>
                <a:gd name="T9" fmla="*/ 27 h 202"/>
                <a:gd name="T10" fmla="*/ 200 w 253"/>
                <a:gd name="T11" fmla="*/ 29 h 202"/>
                <a:gd name="T12" fmla="*/ 182 w 253"/>
                <a:gd name="T13" fmla="*/ 25 h 202"/>
                <a:gd name="T14" fmla="*/ 150 w 253"/>
                <a:gd name="T15" fmla="*/ 40 h 202"/>
                <a:gd name="T16" fmla="*/ 150 w 253"/>
                <a:gd name="T17" fmla="*/ 19 h 202"/>
                <a:gd name="T18" fmla="*/ 149 w 253"/>
                <a:gd name="T19" fmla="*/ 10 h 202"/>
                <a:gd name="T20" fmla="*/ 138 w 253"/>
                <a:gd name="T21" fmla="*/ 10 h 202"/>
                <a:gd name="T22" fmla="*/ 126 w 253"/>
                <a:gd name="T23" fmla="*/ 9 h 202"/>
                <a:gd name="T24" fmla="*/ 109 w 253"/>
                <a:gd name="T25" fmla="*/ 1 h 202"/>
                <a:gd name="T26" fmla="*/ 105 w 253"/>
                <a:gd name="T27" fmla="*/ 25 h 202"/>
                <a:gd name="T28" fmla="*/ 82 w 253"/>
                <a:gd name="T29" fmla="*/ 18 h 202"/>
                <a:gd name="T30" fmla="*/ 77 w 253"/>
                <a:gd name="T31" fmla="*/ 16 h 202"/>
                <a:gd name="T32" fmla="*/ 71 w 253"/>
                <a:gd name="T33" fmla="*/ 33 h 202"/>
                <a:gd name="T34" fmla="*/ 75 w 253"/>
                <a:gd name="T35" fmla="*/ 48 h 202"/>
                <a:gd name="T36" fmla="*/ 67 w 253"/>
                <a:gd name="T37" fmla="*/ 61 h 202"/>
                <a:gd name="T38" fmla="*/ 52 w 253"/>
                <a:gd name="T39" fmla="*/ 102 h 202"/>
                <a:gd name="T40" fmla="*/ 29 w 253"/>
                <a:gd name="T41" fmla="*/ 118 h 202"/>
                <a:gd name="T42" fmla="*/ 31 w 253"/>
                <a:gd name="T43" fmla="*/ 125 h 202"/>
                <a:gd name="T44" fmla="*/ 19 w 253"/>
                <a:gd name="T45" fmla="*/ 143 h 202"/>
                <a:gd name="T46" fmla="*/ 5 w 253"/>
                <a:gd name="T47" fmla="*/ 147 h 202"/>
                <a:gd name="T48" fmla="*/ 2 w 253"/>
                <a:gd name="T49" fmla="*/ 184 h 202"/>
                <a:gd name="T50" fmla="*/ 7 w 253"/>
                <a:gd name="T51" fmla="*/ 196 h 202"/>
                <a:gd name="T52" fmla="*/ 21 w 253"/>
                <a:gd name="T53" fmla="*/ 201 h 202"/>
                <a:gd name="T54" fmla="*/ 22 w 253"/>
                <a:gd name="T55" fmla="*/ 199 h 202"/>
                <a:gd name="T56" fmla="*/ 17 w 253"/>
                <a:gd name="T57" fmla="*/ 187 h 202"/>
                <a:gd name="T58" fmla="*/ 12 w 253"/>
                <a:gd name="T59" fmla="*/ 182 h 202"/>
                <a:gd name="T60" fmla="*/ 18 w 253"/>
                <a:gd name="T61" fmla="*/ 174 h 202"/>
                <a:gd name="T62" fmla="*/ 32 w 253"/>
                <a:gd name="T63" fmla="*/ 163 h 202"/>
                <a:gd name="T64" fmla="*/ 64 w 253"/>
                <a:gd name="T65" fmla="*/ 142 h 202"/>
                <a:gd name="T66" fmla="*/ 70 w 253"/>
                <a:gd name="T67" fmla="*/ 145 h 202"/>
                <a:gd name="T68" fmla="*/ 75 w 253"/>
                <a:gd name="T69" fmla="*/ 142 h 202"/>
                <a:gd name="T70" fmla="*/ 96 w 253"/>
                <a:gd name="T71" fmla="*/ 137 h 202"/>
                <a:gd name="T72" fmla="*/ 97 w 253"/>
                <a:gd name="T73" fmla="*/ 136 h 202"/>
                <a:gd name="T74" fmla="*/ 119 w 253"/>
                <a:gd name="T75" fmla="*/ 128 h 202"/>
                <a:gd name="T76" fmla="*/ 123 w 253"/>
                <a:gd name="T77" fmla="*/ 96 h 202"/>
                <a:gd name="T78" fmla="*/ 130 w 253"/>
                <a:gd name="T79" fmla="*/ 95 h 202"/>
                <a:gd name="T80" fmla="*/ 132 w 253"/>
                <a:gd name="T81" fmla="*/ 96 h 202"/>
                <a:gd name="T82" fmla="*/ 159 w 253"/>
                <a:gd name="T83" fmla="*/ 113 h 202"/>
                <a:gd name="T84" fmla="*/ 155 w 253"/>
                <a:gd name="T85" fmla="*/ 103 h 202"/>
                <a:gd name="T86" fmla="*/ 166 w 253"/>
                <a:gd name="T87" fmla="*/ 99 h 202"/>
                <a:gd name="T88" fmla="*/ 173 w 253"/>
                <a:gd name="T89" fmla="*/ 96 h 202"/>
                <a:gd name="T90" fmla="*/ 193 w 253"/>
                <a:gd name="T91" fmla="*/ 102 h 202"/>
                <a:gd name="T92" fmla="*/ 206 w 253"/>
                <a:gd name="T93" fmla="*/ 93 h 202"/>
                <a:gd name="T94" fmla="*/ 207 w 253"/>
                <a:gd name="T95" fmla="*/ 94 h 202"/>
                <a:gd name="T96" fmla="*/ 238 w 253"/>
                <a:gd name="T97" fmla="*/ 6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3" h="202">
                  <a:moveTo>
                    <a:pt x="238" y="69"/>
                  </a:moveTo>
                  <a:cubicBezTo>
                    <a:pt x="241" y="69"/>
                    <a:pt x="243" y="67"/>
                    <a:pt x="244" y="65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53" y="63"/>
                    <a:pt x="253" y="63"/>
                    <a:pt x="253" y="63"/>
                  </a:cubicBezTo>
                  <a:cubicBezTo>
                    <a:pt x="253" y="58"/>
                    <a:pt x="253" y="58"/>
                    <a:pt x="253" y="58"/>
                  </a:cubicBezTo>
                  <a:cubicBezTo>
                    <a:pt x="251" y="58"/>
                    <a:pt x="249" y="57"/>
                    <a:pt x="247" y="56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2"/>
                    <a:pt x="207" y="22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7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4"/>
                  </a:cubicBezTo>
                  <a:cubicBezTo>
                    <a:pt x="156" y="34"/>
                    <a:pt x="154" y="36"/>
                    <a:pt x="151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5"/>
                    <a:pt x="143" y="32"/>
                    <a:pt x="143" y="29"/>
                  </a:cubicBezTo>
                  <a:cubicBezTo>
                    <a:pt x="143" y="28"/>
                    <a:pt x="145" y="24"/>
                    <a:pt x="150" y="19"/>
                  </a:cubicBezTo>
                  <a:cubicBezTo>
                    <a:pt x="156" y="13"/>
                    <a:pt x="159" y="9"/>
                    <a:pt x="159" y="8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6" y="6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3"/>
                    <a:pt x="139" y="11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0" y="5"/>
                    <a:pt x="115" y="3"/>
                    <a:pt x="109" y="1"/>
                  </a:cubicBezTo>
                  <a:cubicBezTo>
                    <a:pt x="106" y="0"/>
                    <a:pt x="102" y="2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5"/>
                  </a:cubicBezTo>
                  <a:cubicBezTo>
                    <a:pt x="104" y="26"/>
                    <a:pt x="103" y="27"/>
                    <a:pt x="101" y="27"/>
                  </a:cubicBezTo>
                  <a:cubicBezTo>
                    <a:pt x="99" y="28"/>
                    <a:pt x="95" y="27"/>
                    <a:pt x="91" y="24"/>
                  </a:cubicBezTo>
                  <a:cubicBezTo>
                    <a:pt x="87" y="21"/>
                    <a:pt x="85" y="19"/>
                    <a:pt x="82" y="1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8" y="202"/>
                    <a:pt x="8" y="202"/>
                    <a:pt x="8" y="202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4" y="142"/>
                    <a:pt x="64" y="142"/>
                    <a:pt x="64" y="142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5" y="142"/>
                    <a:pt x="75" y="142"/>
                    <a:pt x="75" y="142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86" y="96"/>
                    <a:pt x="190" y="98"/>
                    <a:pt x="193" y="102"/>
                  </a:cubicBezTo>
                  <a:cubicBezTo>
                    <a:pt x="193" y="103"/>
                    <a:pt x="193" y="103"/>
                    <a:pt x="193" y="103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8" y="91"/>
                    <a:pt x="201" y="91"/>
                    <a:pt x="206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8" y="95"/>
                    <a:pt x="209" y="95"/>
                  </a:cubicBezTo>
                  <a:cubicBezTo>
                    <a:pt x="211" y="94"/>
                    <a:pt x="218" y="89"/>
                    <a:pt x="229" y="80"/>
                  </a:cubicBezTo>
                  <a:cubicBezTo>
                    <a:pt x="229" y="74"/>
                    <a:pt x="233" y="71"/>
                    <a:pt x="238" y="69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4306367" y="4744721"/>
              <a:ext cx="471903" cy="638278"/>
            </a:xfrm>
            <a:custGeom>
              <a:avLst/>
              <a:gdLst>
                <a:gd name="T0" fmla="*/ 120 w 153"/>
                <a:gd name="T1" fmla="*/ 7 h 207"/>
                <a:gd name="T2" fmla="*/ 106 w 153"/>
                <a:gd name="T3" fmla="*/ 2 h 207"/>
                <a:gd name="T4" fmla="*/ 88 w 153"/>
                <a:gd name="T5" fmla="*/ 15 h 207"/>
                <a:gd name="T6" fmla="*/ 77 w 153"/>
                <a:gd name="T7" fmla="*/ 10 h 207"/>
                <a:gd name="T8" fmla="*/ 76 w 153"/>
                <a:gd name="T9" fmla="*/ 11 h 207"/>
                <a:gd name="T10" fmla="*/ 54 w 153"/>
                <a:gd name="T11" fmla="*/ 16 h 207"/>
                <a:gd name="T12" fmla="*/ 43 w 153"/>
                <a:gd name="T13" fmla="*/ 17 h 207"/>
                <a:gd name="T14" fmla="*/ 34 w 153"/>
                <a:gd name="T15" fmla="*/ 26 h 207"/>
                <a:gd name="T16" fmla="*/ 20 w 153"/>
                <a:gd name="T17" fmla="*/ 27 h 207"/>
                <a:gd name="T18" fmla="*/ 11 w 153"/>
                <a:gd name="T19" fmla="*/ 44 h 207"/>
                <a:gd name="T20" fmla="*/ 12 w 153"/>
                <a:gd name="T21" fmla="*/ 46 h 207"/>
                <a:gd name="T22" fmla="*/ 18 w 153"/>
                <a:gd name="T23" fmla="*/ 68 h 207"/>
                <a:gd name="T24" fmla="*/ 18 w 153"/>
                <a:gd name="T25" fmla="*/ 71 h 207"/>
                <a:gd name="T26" fmla="*/ 17 w 153"/>
                <a:gd name="T27" fmla="*/ 71 h 207"/>
                <a:gd name="T28" fmla="*/ 0 w 153"/>
                <a:gd name="T29" fmla="*/ 93 h 207"/>
                <a:gd name="T30" fmla="*/ 7 w 153"/>
                <a:gd name="T31" fmla="*/ 97 h 207"/>
                <a:gd name="T32" fmla="*/ 13 w 153"/>
                <a:gd name="T33" fmla="*/ 130 h 207"/>
                <a:gd name="T34" fmla="*/ 21 w 153"/>
                <a:gd name="T35" fmla="*/ 142 h 207"/>
                <a:gd name="T36" fmla="*/ 22 w 153"/>
                <a:gd name="T37" fmla="*/ 151 h 207"/>
                <a:gd name="T38" fmla="*/ 23 w 153"/>
                <a:gd name="T39" fmla="*/ 180 h 207"/>
                <a:gd name="T40" fmla="*/ 27 w 153"/>
                <a:gd name="T41" fmla="*/ 180 h 207"/>
                <a:gd name="T42" fmla="*/ 44 w 153"/>
                <a:gd name="T43" fmla="*/ 180 h 207"/>
                <a:gd name="T44" fmla="*/ 28 w 153"/>
                <a:gd name="T45" fmla="*/ 202 h 207"/>
                <a:gd name="T46" fmla="*/ 40 w 153"/>
                <a:gd name="T47" fmla="*/ 203 h 207"/>
                <a:gd name="T48" fmla="*/ 76 w 153"/>
                <a:gd name="T49" fmla="*/ 200 h 207"/>
                <a:gd name="T50" fmla="*/ 78 w 153"/>
                <a:gd name="T51" fmla="*/ 194 h 207"/>
                <a:gd name="T52" fmla="*/ 78 w 153"/>
                <a:gd name="T53" fmla="*/ 190 h 207"/>
                <a:gd name="T54" fmla="*/ 76 w 153"/>
                <a:gd name="T55" fmla="*/ 178 h 207"/>
                <a:gd name="T56" fmla="*/ 84 w 153"/>
                <a:gd name="T57" fmla="*/ 172 h 207"/>
                <a:gd name="T58" fmla="*/ 82 w 153"/>
                <a:gd name="T59" fmla="*/ 167 h 207"/>
                <a:gd name="T60" fmla="*/ 82 w 153"/>
                <a:gd name="T61" fmla="*/ 167 h 207"/>
                <a:gd name="T62" fmla="*/ 86 w 153"/>
                <a:gd name="T63" fmla="*/ 153 h 207"/>
                <a:gd name="T64" fmla="*/ 90 w 153"/>
                <a:gd name="T65" fmla="*/ 149 h 207"/>
                <a:gd name="T66" fmla="*/ 94 w 153"/>
                <a:gd name="T67" fmla="*/ 145 h 207"/>
                <a:gd name="T68" fmla="*/ 101 w 153"/>
                <a:gd name="T69" fmla="*/ 129 h 207"/>
                <a:gd name="T70" fmla="*/ 104 w 153"/>
                <a:gd name="T71" fmla="*/ 127 h 207"/>
                <a:gd name="T72" fmla="*/ 100 w 153"/>
                <a:gd name="T73" fmla="*/ 110 h 207"/>
                <a:gd name="T74" fmla="*/ 112 w 153"/>
                <a:gd name="T75" fmla="*/ 99 h 207"/>
                <a:gd name="T76" fmla="*/ 111 w 153"/>
                <a:gd name="T77" fmla="*/ 84 h 207"/>
                <a:gd name="T78" fmla="*/ 126 w 153"/>
                <a:gd name="T79" fmla="*/ 67 h 207"/>
                <a:gd name="T80" fmla="*/ 132 w 153"/>
                <a:gd name="T81" fmla="*/ 70 h 207"/>
                <a:gd name="T82" fmla="*/ 142 w 153"/>
                <a:gd name="T83" fmla="*/ 63 h 207"/>
                <a:gd name="T84" fmla="*/ 142 w 153"/>
                <a:gd name="T85" fmla="*/ 63 h 207"/>
                <a:gd name="T86" fmla="*/ 149 w 153"/>
                <a:gd name="T87" fmla="*/ 59 h 207"/>
                <a:gd name="T88" fmla="*/ 148 w 153"/>
                <a:gd name="T89" fmla="*/ 52 h 207"/>
                <a:gd name="T90" fmla="*/ 151 w 153"/>
                <a:gd name="T91" fmla="*/ 51 h 207"/>
                <a:gd name="T92" fmla="*/ 153 w 153"/>
                <a:gd name="T93" fmla="*/ 48 h 207"/>
                <a:gd name="T94" fmla="*/ 139 w 153"/>
                <a:gd name="T95" fmla="*/ 25 h 207"/>
                <a:gd name="T96" fmla="*/ 133 w 153"/>
                <a:gd name="T97" fmla="*/ 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3" h="207">
                  <a:moveTo>
                    <a:pt x="120" y="8"/>
                  </a:moveTo>
                  <a:cubicBezTo>
                    <a:pt x="120" y="7"/>
                    <a:pt x="120" y="7"/>
                    <a:pt x="120" y="7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3" y="9"/>
                    <a:pt x="99" y="14"/>
                    <a:pt x="93" y="16"/>
                  </a:cubicBezTo>
                  <a:cubicBezTo>
                    <a:pt x="92" y="17"/>
                    <a:pt x="90" y="16"/>
                    <a:pt x="88" y="15"/>
                  </a:cubicBezTo>
                  <a:cubicBezTo>
                    <a:pt x="87" y="13"/>
                    <a:pt x="88" y="9"/>
                    <a:pt x="90" y="2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18" y="27"/>
                    <a:pt x="13" y="31"/>
                    <a:pt x="4" y="39"/>
                  </a:cubicBezTo>
                  <a:cubicBezTo>
                    <a:pt x="8" y="41"/>
                    <a:pt x="10" y="43"/>
                    <a:pt x="11" y="44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8" y="71"/>
                    <a:pt x="18" y="71"/>
                    <a:pt x="18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71"/>
                    <a:pt x="16" y="71"/>
                    <a:pt x="16" y="7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4" y="97"/>
                    <a:pt x="6" y="97"/>
                    <a:pt x="7" y="97"/>
                  </a:cubicBezTo>
                  <a:cubicBezTo>
                    <a:pt x="9" y="98"/>
                    <a:pt x="10" y="101"/>
                    <a:pt x="9" y="106"/>
                  </a:cubicBezTo>
                  <a:cubicBezTo>
                    <a:pt x="8" y="114"/>
                    <a:pt x="10" y="122"/>
                    <a:pt x="13" y="130"/>
                  </a:cubicBezTo>
                  <a:cubicBezTo>
                    <a:pt x="19" y="136"/>
                    <a:pt x="19" y="136"/>
                    <a:pt x="19" y="136"/>
                  </a:cubicBezTo>
                  <a:cubicBezTo>
                    <a:pt x="21" y="138"/>
                    <a:pt x="22" y="140"/>
                    <a:pt x="21" y="142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22" y="151"/>
                    <a:pt x="22" y="151"/>
                    <a:pt x="22" y="151"/>
                  </a:cubicBezTo>
                  <a:cubicBezTo>
                    <a:pt x="24" y="155"/>
                    <a:pt x="22" y="162"/>
                    <a:pt x="18" y="171"/>
                  </a:cubicBezTo>
                  <a:cubicBezTo>
                    <a:pt x="23" y="180"/>
                    <a:pt x="23" y="180"/>
                    <a:pt x="23" y="180"/>
                  </a:cubicBezTo>
                  <a:cubicBezTo>
                    <a:pt x="24" y="182"/>
                    <a:pt x="24" y="182"/>
                    <a:pt x="24" y="182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32" y="175"/>
                    <a:pt x="36" y="174"/>
                    <a:pt x="40" y="175"/>
                  </a:cubicBezTo>
                  <a:cubicBezTo>
                    <a:pt x="42" y="176"/>
                    <a:pt x="44" y="178"/>
                    <a:pt x="44" y="180"/>
                  </a:cubicBezTo>
                  <a:cubicBezTo>
                    <a:pt x="44" y="183"/>
                    <a:pt x="41" y="188"/>
                    <a:pt x="34" y="195"/>
                  </a:cubicBezTo>
                  <a:cubicBezTo>
                    <a:pt x="28" y="202"/>
                    <a:pt x="28" y="202"/>
                    <a:pt x="28" y="202"/>
                  </a:cubicBezTo>
                  <a:cubicBezTo>
                    <a:pt x="31" y="207"/>
                    <a:pt x="31" y="207"/>
                    <a:pt x="31" y="207"/>
                  </a:cubicBezTo>
                  <a:cubicBezTo>
                    <a:pt x="35" y="203"/>
                    <a:pt x="38" y="202"/>
                    <a:pt x="40" y="203"/>
                  </a:cubicBezTo>
                  <a:cubicBezTo>
                    <a:pt x="43" y="203"/>
                    <a:pt x="50" y="200"/>
                    <a:pt x="61" y="194"/>
                  </a:cubicBezTo>
                  <a:cubicBezTo>
                    <a:pt x="65" y="192"/>
                    <a:pt x="70" y="194"/>
                    <a:pt x="76" y="200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8" y="194"/>
                    <a:pt x="78" y="194"/>
                    <a:pt x="78" y="19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6" y="192"/>
                    <a:pt x="76" y="191"/>
                    <a:pt x="78" y="190"/>
                  </a:cubicBezTo>
                  <a:cubicBezTo>
                    <a:pt x="76" y="182"/>
                    <a:pt x="76" y="182"/>
                    <a:pt x="76" y="182"/>
                  </a:cubicBezTo>
                  <a:cubicBezTo>
                    <a:pt x="75" y="181"/>
                    <a:pt x="75" y="179"/>
                    <a:pt x="76" y="178"/>
                  </a:cubicBezTo>
                  <a:cubicBezTo>
                    <a:pt x="77" y="177"/>
                    <a:pt x="78" y="176"/>
                    <a:pt x="80" y="175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2" y="167"/>
                    <a:pt x="82" y="167"/>
                    <a:pt x="82" y="167"/>
                  </a:cubicBezTo>
                  <a:cubicBezTo>
                    <a:pt x="84" y="164"/>
                    <a:pt x="84" y="162"/>
                    <a:pt x="83" y="161"/>
                  </a:cubicBezTo>
                  <a:cubicBezTo>
                    <a:pt x="82" y="158"/>
                    <a:pt x="83" y="156"/>
                    <a:pt x="86" y="153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90" y="149"/>
                    <a:pt x="90" y="149"/>
                    <a:pt x="90" y="149"/>
                  </a:cubicBezTo>
                  <a:cubicBezTo>
                    <a:pt x="88" y="147"/>
                    <a:pt x="88" y="147"/>
                    <a:pt x="88" y="147"/>
                  </a:cubicBezTo>
                  <a:cubicBezTo>
                    <a:pt x="94" y="145"/>
                    <a:pt x="94" y="145"/>
                    <a:pt x="94" y="145"/>
                  </a:cubicBezTo>
                  <a:cubicBezTo>
                    <a:pt x="94" y="139"/>
                    <a:pt x="94" y="139"/>
                    <a:pt x="94" y="139"/>
                  </a:cubicBezTo>
                  <a:cubicBezTo>
                    <a:pt x="94" y="136"/>
                    <a:pt x="96" y="133"/>
                    <a:pt x="101" y="129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104" y="127"/>
                    <a:pt x="104" y="127"/>
                    <a:pt x="104" y="127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6" y="117"/>
                    <a:pt x="96" y="114"/>
                    <a:pt x="100" y="110"/>
                  </a:cubicBezTo>
                  <a:cubicBezTo>
                    <a:pt x="100" y="109"/>
                    <a:pt x="100" y="109"/>
                    <a:pt x="100" y="109"/>
                  </a:cubicBezTo>
                  <a:cubicBezTo>
                    <a:pt x="112" y="99"/>
                    <a:pt x="112" y="99"/>
                    <a:pt x="112" y="99"/>
                  </a:cubicBezTo>
                  <a:cubicBezTo>
                    <a:pt x="113" y="96"/>
                    <a:pt x="113" y="96"/>
                    <a:pt x="113" y="96"/>
                  </a:cubicBezTo>
                  <a:cubicBezTo>
                    <a:pt x="110" y="95"/>
                    <a:pt x="110" y="91"/>
                    <a:pt x="111" y="84"/>
                  </a:cubicBezTo>
                  <a:cubicBezTo>
                    <a:pt x="112" y="73"/>
                    <a:pt x="117" y="68"/>
                    <a:pt x="126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26" y="67"/>
                    <a:pt x="126" y="67"/>
                    <a:pt x="126" y="67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2" y="63"/>
                    <a:pt x="142" y="63"/>
                    <a:pt x="142" y="63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49" y="51"/>
                    <a:pt x="149" y="51"/>
                    <a:pt x="149" y="51"/>
                  </a:cubicBezTo>
                  <a:cubicBezTo>
                    <a:pt x="151" y="51"/>
                    <a:pt x="151" y="51"/>
                    <a:pt x="151" y="51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53" y="48"/>
                    <a:pt x="153" y="48"/>
                    <a:pt x="153" y="48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5" y="36"/>
                    <a:pt x="142" y="31"/>
                    <a:pt x="139" y="25"/>
                  </a:cubicBezTo>
                  <a:cubicBezTo>
                    <a:pt x="137" y="22"/>
                    <a:pt x="138" y="18"/>
                    <a:pt x="140" y="13"/>
                  </a:cubicBezTo>
                  <a:cubicBezTo>
                    <a:pt x="133" y="9"/>
                    <a:pt x="133" y="9"/>
                    <a:pt x="133" y="9"/>
                  </a:cubicBezTo>
                  <a:lnTo>
                    <a:pt x="120" y="8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4553208" y="4911096"/>
              <a:ext cx="431368" cy="533612"/>
            </a:xfrm>
            <a:custGeom>
              <a:avLst/>
              <a:gdLst>
                <a:gd name="T0" fmla="*/ 72 w 140"/>
                <a:gd name="T1" fmla="*/ 8 h 173"/>
                <a:gd name="T2" fmla="*/ 60 w 140"/>
                <a:gd name="T3" fmla="*/ 19 h 173"/>
                <a:gd name="T4" fmla="*/ 59 w 140"/>
                <a:gd name="T5" fmla="*/ 20 h 173"/>
                <a:gd name="T6" fmla="*/ 50 w 140"/>
                <a:gd name="T7" fmla="*/ 20 h 173"/>
                <a:gd name="T8" fmla="*/ 35 w 140"/>
                <a:gd name="T9" fmla="*/ 31 h 173"/>
                <a:gd name="T10" fmla="*/ 40 w 140"/>
                <a:gd name="T11" fmla="*/ 33 h 173"/>
                <a:gd name="T12" fmla="*/ 36 w 140"/>
                <a:gd name="T13" fmla="*/ 47 h 173"/>
                <a:gd name="T14" fmla="*/ 23 w 140"/>
                <a:gd name="T15" fmla="*/ 59 h 173"/>
                <a:gd name="T16" fmla="*/ 24 w 140"/>
                <a:gd name="T17" fmla="*/ 67 h 173"/>
                <a:gd name="T18" fmla="*/ 26 w 140"/>
                <a:gd name="T19" fmla="*/ 76 h 173"/>
                <a:gd name="T20" fmla="*/ 18 w 140"/>
                <a:gd name="T21" fmla="*/ 92 h 173"/>
                <a:gd name="T22" fmla="*/ 18 w 140"/>
                <a:gd name="T23" fmla="*/ 94 h 173"/>
                <a:gd name="T24" fmla="*/ 12 w 140"/>
                <a:gd name="T25" fmla="*/ 100 h 173"/>
                <a:gd name="T26" fmla="*/ 7 w 140"/>
                <a:gd name="T27" fmla="*/ 105 h 173"/>
                <a:gd name="T28" fmla="*/ 6 w 140"/>
                <a:gd name="T29" fmla="*/ 121 h 173"/>
                <a:gd name="T30" fmla="*/ 2 w 140"/>
                <a:gd name="T31" fmla="*/ 125 h 173"/>
                <a:gd name="T32" fmla="*/ 0 w 140"/>
                <a:gd name="T33" fmla="*/ 127 h 173"/>
                <a:gd name="T34" fmla="*/ 3 w 140"/>
                <a:gd name="T35" fmla="*/ 137 h 173"/>
                <a:gd name="T36" fmla="*/ 26 w 140"/>
                <a:gd name="T37" fmla="*/ 137 h 173"/>
                <a:gd name="T38" fmla="*/ 35 w 140"/>
                <a:gd name="T39" fmla="*/ 146 h 173"/>
                <a:gd name="T40" fmla="*/ 35 w 140"/>
                <a:gd name="T41" fmla="*/ 146 h 173"/>
                <a:gd name="T42" fmla="*/ 51 w 140"/>
                <a:gd name="T43" fmla="*/ 171 h 173"/>
                <a:gd name="T44" fmla="*/ 56 w 140"/>
                <a:gd name="T45" fmla="*/ 160 h 173"/>
                <a:gd name="T46" fmla="*/ 68 w 140"/>
                <a:gd name="T47" fmla="*/ 169 h 173"/>
                <a:gd name="T48" fmla="*/ 76 w 140"/>
                <a:gd name="T49" fmla="*/ 145 h 173"/>
                <a:gd name="T50" fmla="*/ 78 w 140"/>
                <a:gd name="T51" fmla="*/ 146 h 173"/>
                <a:gd name="T52" fmla="*/ 85 w 140"/>
                <a:gd name="T53" fmla="*/ 140 h 173"/>
                <a:gd name="T54" fmla="*/ 85 w 140"/>
                <a:gd name="T55" fmla="*/ 138 h 173"/>
                <a:gd name="T56" fmla="*/ 96 w 140"/>
                <a:gd name="T57" fmla="*/ 139 h 173"/>
                <a:gd name="T58" fmla="*/ 102 w 140"/>
                <a:gd name="T59" fmla="*/ 111 h 173"/>
                <a:gd name="T60" fmla="*/ 114 w 140"/>
                <a:gd name="T61" fmla="*/ 110 h 173"/>
                <a:gd name="T62" fmla="*/ 108 w 140"/>
                <a:gd name="T63" fmla="*/ 104 h 173"/>
                <a:gd name="T64" fmla="*/ 117 w 140"/>
                <a:gd name="T65" fmla="*/ 97 h 173"/>
                <a:gd name="T66" fmla="*/ 122 w 140"/>
                <a:gd name="T67" fmla="*/ 100 h 173"/>
                <a:gd name="T68" fmla="*/ 119 w 140"/>
                <a:gd name="T69" fmla="*/ 91 h 173"/>
                <a:gd name="T70" fmla="*/ 122 w 140"/>
                <a:gd name="T71" fmla="*/ 89 h 173"/>
                <a:gd name="T72" fmla="*/ 118 w 140"/>
                <a:gd name="T73" fmla="*/ 79 h 173"/>
                <a:gd name="T74" fmla="*/ 119 w 140"/>
                <a:gd name="T75" fmla="*/ 77 h 173"/>
                <a:gd name="T76" fmla="*/ 130 w 140"/>
                <a:gd name="T77" fmla="*/ 67 h 173"/>
                <a:gd name="T78" fmla="*/ 120 w 140"/>
                <a:gd name="T79" fmla="*/ 54 h 173"/>
                <a:gd name="T80" fmla="*/ 133 w 140"/>
                <a:gd name="T81" fmla="*/ 49 h 173"/>
                <a:gd name="T82" fmla="*/ 139 w 140"/>
                <a:gd name="T83" fmla="*/ 42 h 173"/>
                <a:gd name="T84" fmla="*/ 135 w 140"/>
                <a:gd name="T85" fmla="*/ 34 h 173"/>
                <a:gd name="T86" fmla="*/ 134 w 140"/>
                <a:gd name="T87" fmla="*/ 32 h 173"/>
                <a:gd name="T88" fmla="*/ 134 w 140"/>
                <a:gd name="T89" fmla="*/ 29 h 173"/>
                <a:gd name="T90" fmla="*/ 133 w 140"/>
                <a:gd name="T91" fmla="*/ 29 h 173"/>
                <a:gd name="T92" fmla="*/ 117 w 140"/>
                <a:gd name="T93" fmla="*/ 27 h 173"/>
                <a:gd name="T94" fmla="*/ 116 w 140"/>
                <a:gd name="T95" fmla="*/ 27 h 173"/>
                <a:gd name="T96" fmla="*/ 112 w 140"/>
                <a:gd name="T97" fmla="*/ 22 h 173"/>
                <a:gd name="T98" fmla="*/ 93 w 140"/>
                <a:gd name="T99" fmla="*/ 30 h 173"/>
                <a:gd name="T100" fmla="*/ 85 w 140"/>
                <a:gd name="T101" fmla="*/ 15 h 173"/>
                <a:gd name="T102" fmla="*/ 73 w 140"/>
                <a:gd name="T103" fmla="*/ 0 h 173"/>
                <a:gd name="T104" fmla="*/ 73 w 140"/>
                <a:gd name="T105" fmla="*/ 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0" h="173">
                  <a:moveTo>
                    <a:pt x="73" y="7"/>
                  </a:moveTo>
                  <a:cubicBezTo>
                    <a:pt x="72" y="8"/>
                    <a:pt x="72" y="8"/>
                    <a:pt x="72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0" y="19"/>
                    <a:pt x="36" y="23"/>
                    <a:pt x="35" y="31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36" y="47"/>
                    <a:pt x="36" y="47"/>
                    <a:pt x="36" y="47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1"/>
                    <a:pt x="20" y="63"/>
                    <a:pt x="21" y="64"/>
                  </a:cubicBezTo>
                  <a:cubicBezTo>
                    <a:pt x="24" y="67"/>
                    <a:pt x="24" y="67"/>
                    <a:pt x="24" y="67"/>
                  </a:cubicBezTo>
                  <a:cubicBezTo>
                    <a:pt x="26" y="69"/>
                    <a:pt x="28" y="71"/>
                    <a:pt x="28" y="73"/>
                  </a:cubicBezTo>
                  <a:cubicBezTo>
                    <a:pt x="28" y="74"/>
                    <a:pt x="27" y="75"/>
                    <a:pt x="26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8" y="85"/>
                    <a:pt x="18" y="89"/>
                    <a:pt x="18" y="92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7"/>
                    <a:pt x="14" y="98"/>
                    <a:pt x="12" y="100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8" y="107"/>
                    <a:pt x="8" y="109"/>
                    <a:pt x="6" y="113"/>
                  </a:cubicBezTo>
                  <a:cubicBezTo>
                    <a:pt x="8" y="117"/>
                    <a:pt x="8" y="120"/>
                    <a:pt x="6" y="121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2" y="125"/>
                    <a:pt x="2" y="125"/>
                    <a:pt x="2" y="125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40" y="161"/>
                    <a:pt x="40" y="161"/>
                    <a:pt x="40" y="161"/>
                  </a:cubicBezTo>
                  <a:cubicBezTo>
                    <a:pt x="51" y="171"/>
                    <a:pt x="51" y="171"/>
                    <a:pt x="51" y="171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0"/>
                    <a:pt x="56" y="160"/>
                    <a:pt x="56" y="160"/>
                  </a:cubicBezTo>
                  <a:cubicBezTo>
                    <a:pt x="66" y="170"/>
                    <a:pt x="66" y="170"/>
                    <a:pt x="66" y="170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5"/>
                    <a:pt x="76" y="145"/>
                    <a:pt x="76" y="145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6"/>
                    <a:pt x="86" y="146"/>
                    <a:pt x="86" y="146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96" y="139"/>
                    <a:pt x="96" y="139"/>
                    <a:pt x="96" y="139"/>
                  </a:cubicBezTo>
                  <a:cubicBezTo>
                    <a:pt x="102" y="133"/>
                    <a:pt x="104" y="129"/>
                    <a:pt x="104" y="125"/>
                  </a:cubicBezTo>
                  <a:cubicBezTo>
                    <a:pt x="102" y="111"/>
                    <a:pt x="102" y="111"/>
                    <a:pt x="102" y="111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8" y="104"/>
                    <a:pt x="108" y="104"/>
                    <a:pt x="108" y="104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8" y="97"/>
                    <a:pt x="118" y="97"/>
                    <a:pt x="118" y="97"/>
                  </a:cubicBezTo>
                  <a:cubicBezTo>
                    <a:pt x="122" y="100"/>
                    <a:pt x="122" y="100"/>
                    <a:pt x="122" y="100"/>
                  </a:cubicBezTo>
                  <a:cubicBezTo>
                    <a:pt x="122" y="99"/>
                    <a:pt x="122" y="99"/>
                    <a:pt x="122" y="99"/>
                  </a:cubicBezTo>
                  <a:cubicBezTo>
                    <a:pt x="119" y="91"/>
                    <a:pt x="119" y="91"/>
                    <a:pt x="119" y="91"/>
                  </a:cubicBezTo>
                  <a:cubicBezTo>
                    <a:pt x="120" y="90"/>
                    <a:pt x="120" y="90"/>
                    <a:pt x="120" y="90"/>
                  </a:cubicBezTo>
                  <a:cubicBezTo>
                    <a:pt x="122" y="89"/>
                    <a:pt x="122" y="89"/>
                    <a:pt x="122" y="89"/>
                  </a:cubicBezTo>
                  <a:cubicBezTo>
                    <a:pt x="122" y="86"/>
                    <a:pt x="122" y="86"/>
                    <a:pt x="122" y="86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119" y="77"/>
                    <a:pt x="119" y="77"/>
                    <a:pt x="119" y="77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30" y="67"/>
                    <a:pt x="130" y="67"/>
                    <a:pt x="130" y="67"/>
                  </a:cubicBezTo>
                  <a:cubicBezTo>
                    <a:pt x="121" y="62"/>
                    <a:pt x="116" y="58"/>
                    <a:pt x="117" y="56"/>
                  </a:cubicBezTo>
                  <a:cubicBezTo>
                    <a:pt x="118" y="55"/>
                    <a:pt x="118" y="54"/>
                    <a:pt x="120" y="54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38" y="37"/>
                    <a:pt x="136" y="35"/>
                    <a:pt x="135" y="34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4" y="32"/>
                    <a:pt x="134" y="32"/>
                    <a:pt x="134" y="32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4" y="29"/>
                    <a:pt x="134" y="29"/>
                    <a:pt x="134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2" y="31"/>
                    <a:pt x="130" y="32"/>
                    <a:pt x="128" y="32"/>
                  </a:cubicBezTo>
                  <a:cubicBezTo>
                    <a:pt x="123" y="32"/>
                    <a:pt x="120" y="30"/>
                    <a:pt x="117" y="27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5"/>
                    <a:pt x="110" y="27"/>
                    <a:pt x="108" y="29"/>
                  </a:cubicBezTo>
                  <a:cubicBezTo>
                    <a:pt x="102" y="31"/>
                    <a:pt x="98" y="32"/>
                    <a:pt x="93" y="30"/>
                  </a:cubicBezTo>
                  <a:cubicBezTo>
                    <a:pt x="90" y="29"/>
                    <a:pt x="88" y="27"/>
                    <a:pt x="86" y="23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4" y="7"/>
                    <a:pt x="82" y="3"/>
                    <a:pt x="80" y="2"/>
                  </a:cubicBezTo>
                  <a:cubicBezTo>
                    <a:pt x="78" y="0"/>
                    <a:pt x="75" y="0"/>
                    <a:pt x="73" y="0"/>
                  </a:cubicBezTo>
                  <a:cubicBezTo>
                    <a:pt x="74" y="7"/>
                    <a:pt x="74" y="7"/>
                    <a:pt x="74" y="7"/>
                  </a:cubicBezTo>
                  <a:lnTo>
                    <a:pt x="73" y="7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4744390" y="4575319"/>
              <a:ext cx="375709" cy="434392"/>
            </a:xfrm>
            <a:custGeom>
              <a:avLst/>
              <a:gdLst>
                <a:gd name="T0" fmla="*/ 64 w 122"/>
                <a:gd name="T1" fmla="*/ 6 h 141"/>
                <a:gd name="T2" fmla="*/ 42 w 122"/>
                <a:gd name="T3" fmla="*/ 2 h 141"/>
                <a:gd name="T4" fmla="*/ 38 w 122"/>
                <a:gd name="T5" fmla="*/ 27 h 141"/>
                <a:gd name="T6" fmla="*/ 28 w 122"/>
                <a:gd name="T7" fmla="*/ 32 h 141"/>
                <a:gd name="T8" fmla="*/ 22 w 122"/>
                <a:gd name="T9" fmla="*/ 41 h 141"/>
                <a:gd name="T10" fmla="*/ 16 w 122"/>
                <a:gd name="T11" fmla="*/ 54 h 141"/>
                <a:gd name="T12" fmla="*/ 6 w 122"/>
                <a:gd name="T13" fmla="*/ 68 h 141"/>
                <a:gd name="T14" fmla="*/ 1 w 122"/>
                <a:gd name="T15" fmla="*/ 78 h 141"/>
                <a:gd name="T16" fmla="*/ 11 w 122"/>
                <a:gd name="T17" fmla="*/ 93 h 141"/>
                <a:gd name="T18" fmla="*/ 16 w 122"/>
                <a:gd name="T19" fmla="*/ 102 h 141"/>
                <a:gd name="T20" fmla="*/ 16 w 122"/>
                <a:gd name="T21" fmla="*/ 102 h 141"/>
                <a:gd name="T22" fmla="*/ 16 w 122"/>
                <a:gd name="T23" fmla="*/ 104 h 141"/>
                <a:gd name="T24" fmla="*/ 15 w 122"/>
                <a:gd name="T25" fmla="*/ 105 h 141"/>
                <a:gd name="T26" fmla="*/ 27 w 122"/>
                <a:gd name="T27" fmla="*/ 123 h 141"/>
                <a:gd name="T28" fmla="*/ 32 w 122"/>
                <a:gd name="T29" fmla="*/ 135 h 141"/>
                <a:gd name="T30" fmla="*/ 46 w 122"/>
                <a:gd name="T31" fmla="*/ 130 h 141"/>
                <a:gd name="T32" fmla="*/ 46 w 122"/>
                <a:gd name="T33" fmla="*/ 129 h 141"/>
                <a:gd name="T34" fmla="*/ 53 w 122"/>
                <a:gd name="T35" fmla="*/ 125 h 141"/>
                <a:gd name="T36" fmla="*/ 66 w 122"/>
                <a:gd name="T37" fmla="*/ 136 h 141"/>
                <a:gd name="T38" fmla="*/ 68 w 122"/>
                <a:gd name="T39" fmla="*/ 136 h 141"/>
                <a:gd name="T40" fmla="*/ 74 w 122"/>
                <a:gd name="T41" fmla="*/ 134 h 141"/>
                <a:gd name="T42" fmla="*/ 76 w 122"/>
                <a:gd name="T43" fmla="*/ 134 h 141"/>
                <a:gd name="T44" fmla="*/ 84 w 122"/>
                <a:gd name="T45" fmla="*/ 141 h 141"/>
                <a:gd name="T46" fmla="*/ 85 w 122"/>
                <a:gd name="T47" fmla="*/ 124 h 141"/>
                <a:gd name="T48" fmla="*/ 86 w 122"/>
                <a:gd name="T49" fmla="*/ 124 h 141"/>
                <a:gd name="T50" fmla="*/ 88 w 122"/>
                <a:gd name="T51" fmla="*/ 113 h 141"/>
                <a:gd name="T52" fmla="*/ 88 w 122"/>
                <a:gd name="T53" fmla="*/ 111 h 141"/>
                <a:gd name="T54" fmla="*/ 90 w 122"/>
                <a:gd name="T55" fmla="*/ 110 h 141"/>
                <a:gd name="T56" fmla="*/ 100 w 122"/>
                <a:gd name="T57" fmla="*/ 94 h 141"/>
                <a:gd name="T58" fmla="*/ 103 w 122"/>
                <a:gd name="T59" fmla="*/ 95 h 141"/>
                <a:gd name="T60" fmla="*/ 102 w 122"/>
                <a:gd name="T61" fmla="*/ 102 h 141"/>
                <a:gd name="T62" fmla="*/ 114 w 122"/>
                <a:gd name="T63" fmla="*/ 92 h 141"/>
                <a:gd name="T64" fmla="*/ 112 w 122"/>
                <a:gd name="T65" fmla="*/ 87 h 141"/>
                <a:gd name="T66" fmla="*/ 114 w 122"/>
                <a:gd name="T67" fmla="*/ 69 h 141"/>
                <a:gd name="T68" fmla="*/ 108 w 122"/>
                <a:gd name="T69" fmla="*/ 68 h 141"/>
                <a:gd name="T70" fmla="*/ 108 w 122"/>
                <a:gd name="T71" fmla="*/ 67 h 141"/>
                <a:gd name="T72" fmla="*/ 106 w 122"/>
                <a:gd name="T73" fmla="*/ 58 h 141"/>
                <a:gd name="T74" fmla="*/ 122 w 122"/>
                <a:gd name="T75" fmla="*/ 58 h 141"/>
                <a:gd name="T76" fmla="*/ 108 w 122"/>
                <a:gd name="T77" fmla="*/ 44 h 141"/>
                <a:gd name="T78" fmla="*/ 117 w 122"/>
                <a:gd name="T79" fmla="*/ 33 h 141"/>
                <a:gd name="T80" fmla="*/ 111 w 122"/>
                <a:gd name="T81" fmla="*/ 34 h 141"/>
                <a:gd name="T82" fmla="*/ 111 w 122"/>
                <a:gd name="T83" fmla="*/ 33 h 141"/>
                <a:gd name="T84" fmla="*/ 103 w 122"/>
                <a:gd name="T85" fmla="*/ 24 h 141"/>
                <a:gd name="T86" fmla="*/ 80 w 122"/>
                <a:gd name="T87" fmla="*/ 32 h 141"/>
                <a:gd name="T88" fmla="*/ 78 w 122"/>
                <a:gd name="T89" fmla="*/ 32 h 141"/>
                <a:gd name="T90" fmla="*/ 78 w 122"/>
                <a:gd name="T91" fmla="*/ 18 h 141"/>
                <a:gd name="T92" fmla="*/ 82 w 122"/>
                <a:gd name="T9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1">
                  <a:moveTo>
                    <a:pt x="74" y="2"/>
                  </a:moveTo>
                  <a:cubicBezTo>
                    <a:pt x="70" y="4"/>
                    <a:pt x="66" y="6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2" y="2"/>
                    <a:pt x="42" y="2"/>
                    <a:pt x="42" y="2"/>
                  </a:cubicBezTo>
                  <a:cubicBezTo>
                    <a:pt x="40" y="3"/>
                    <a:pt x="36" y="7"/>
                    <a:pt x="32" y="14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40"/>
                    <a:pt x="22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6" y="54"/>
                  </a:cubicBezTo>
                  <a:cubicBezTo>
                    <a:pt x="2" y="66"/>
                    <a:pt x="2" y="66"/>
                    <a:pt x="2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0" y="73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4"/>
                    <a:pt x="11" y="94"/>
                    <a:pt x="11" y="94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8" y="106"/>
                    <a:pt x="20" y="107"/>
                  </a:cubicBezTo>
                  <a:cubicBezTo>
                    <a:pt x="24" y="109"/>
                    <a:pt x="26" y="115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0" y="134"/>
                    <a:pt x="32" y="135"/>
                  </a:cubicBezTo>
                  <a:cubicBezTo>
                    <a:pt x="36" y="137"/>
                    <a:pt x="40" y="136"/>
                    <a:pt x="43" y="134"/>
                  </a:cubicBezTo>
                  <a:cubicBezTo>
                    <a:pt x="45" y="133"/>
                    <a:pt x="46" y="132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8" y="134"/>
                    <a:pt x="58" y="134"/>
                    <a:pt x="58" y="134"/>
                  </a:cubicBezTo>
                  <a:cubicBezTo>
                    <a:pt x="60" y="136"/>
                    <a:pt x="62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5"/>
                    <a:pt x="76" y="135"/>
                    <a:pt x="76" y="135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86" y="138"/>
                    <a:pt x="86" y="138"/>
                    <a:pt x="86" y="138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86" y="124"/>
                    <a:pt x="86" y="124"/>
                    <a:pt x="86" y="124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1" y="117"/>
                    <a:pt x="90" y="115"/>
                    <a:pt x="88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8" y="110"/>
                    <a:pt x="88" y="110"/>
                    <a:pt x="88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100" y="94"/>
                    <a:pt x="100" y="94"/>
                    <a:pt x="100" y="94"/>
                  </a:cubicBezTo>
                  <a:cubicBezTo>
                    <a:pt x="102" y="94"/>
                    <a:pt x="102" y="94"/>
                    <a:pt x="102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96"/>
                    <a:pt x="103" y="96"/>
                    <a:pt x="103" y="96"/>
                  </a:cubicBezTo>
                  <a:cubicBezTo>
                    <a:pt x="102" y="102"/>
                    <a:pt x="102" y="102"/>
                    <a:pt x="102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4" y="87"/>
                    <a:pt x="114" y="87"/>
                    <a:pt x="114" y="87"/>
                  </a:cubicBezTo>
                  <a:cubicBezTo>
                    <a:pt x="112" y="87"/>
                    <a:pt x="112" y="87"/>
                    <a:pt x="112" y="87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4" y="62"/>
                    <a:pt x="104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0" y="52"/>
                    <a:pt x="117" y="46"/>
                  </a:cubicBezTo>
                  <a:cubicBezTo>
                    <a:pt x="108" y="44"/>
                    <a:pt x="108" y="44"/>
                    <a:pt x="108" y="44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0" y="32"/>
                    <a:pt x="110" y="32"/>
                    <a:pt x="110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3"/>
                    <a:pt x="80" y="33"/>
                    <a:pt x="80" y="33"/>
                  </a:cubicBezTo>
                  <a:cubicBezTo>
                    <a:pt x="78" y="32"/>
                    <a:pt x="78" y="32"/>
                    <a:pt x="78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4" y="2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4383202" y="4205057"/>
              <a:ext cx="471903" cy="576568"/>
            </a:xfrm>
            <a:custGeom>
              <a:avLst/>
              <a:gdLst>
                <a:gd name="T0" fmla="*/ 96 w 153"/>
                <a:gd name="T1" fmla="*/ 52 h 187"/>
                <a:gd name="T2" fmla="*/ 85 w 153"/>
                <a:gd name="T3" fmla="*/ 27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8 h 187"/>
                <a:gd name="T12" fmla="*/ 35 w 153"/>
                <a:gd name="T13" fmla="*/ 35 h 187"/>
                <a:gd name="T14" fmla="*/ 19 w 153"/>
                <a:gd name="T15" fmla="*/ 22 h 187"/>
                <a:gd name="T16" fmla="*/ 23 w 153"/>
                <a:gd name="T17" fmla="*/ 35 h 187"/>
                <a:gd name="T18" fmla="*/ 23 w 153"/>
                <a:gd name="T19" fmla="*/ 36 h 187"/>
                <a:gd name="T20" fmla="*/ 21 w 153"/>
                <a:gd name="T21" fmla="*/ 40 h 187"/>
                <a:gd name="T22" fmla="*/ 14 w 153"/>
                <a:gd name="T23" fmla="*/ 44 h 187"/>
                <a:gd name="T24" fmla="*/ 11 w 153"/>
                <a:gd name="T25" fmla="*/ 50 h 187"/>
                <a:gd name="T26" fmla="*/ 8 w 153"/>
                <a:gd name="T27" fmla="*/ 62 h 187"/>
                <a:gd name="T28" fmla="*/ 8 w 153"/>
                <a:gd name="T29" fmla="*/ 62 h 187"/>
                <a:gd name="T30" fmla="*/ 3 w 153"/>
                <a:gd name="T31" fmla="*/ 65 h 187"/>
                <a:gd name="T32" fmla="*/ 14 w 153"/>
                <a:gd name="T33" fmla="*/ 81 h 187"/>
                <a:gd name="T34" fmla="*/ 18 w 153"/>
                <a:gd name="T35" fmla="*/ 80 h 187"/>
                <a:gd name="T36" fmla="*/ 35 w 153"/>
                <a:gd name="T37" fmla="*/ 88 h 187"/>
                <a:gd name="T38" fmla="*/ 35 w 153"/>
                <a:gd name="T39" fmla="*/ 89 h 187"/>
                <a:gd name="T40" fmla="*/ 34 w 153"/>
                <a:gd name="T41" fmla="*/ 99 h 187"/>
                <a:gd name="T42" fmla="*/ 30 w 153"/>
                <a:gd name="T43" fmla="*/ 108 h 187"/>
                <a:gd name="T44" fmla="*/ 25 w 153"/>
                <a:gd name="T45" fmla="*/ 114 h 187"/>
                <a:gd name="T46" fmla="*/ 25 w 153"/>
                <a:gd name="T47" fmla="*/ 114 h 187"/>
                <a:gd name="T48" fmla="*/ 26 w 153"/>
                <a:gd name="T49" fmla="*/ 126 h 187"/>
                <a:gd name="T50" fmla="*/ 37 w 153"/>
                <a:gd name="T51" fmla="*/ 128 h 187"/>
                <a:gd name="T52" fmla="*/ 43 w 153"/>
                <a:gd name="T53" fmla="*/ 134 h 187"/>
                <a:gd name="T54" fmla="*/ 51 w 153"/>
                <a:gd name="T55" fmla="*/ 175 h 187"/>
                <a:gd name="T56" fmla="*/ 49 w 153"/>
                <a:gd name="T57" fmla="*/ 179 h 187"/>
                <a:gd name="T58" fmla="*/ 50 w 153"/>
                <a:gd name="T59" fmla="*/ 181 h 187"/>
                <a:gd name="T60" fmla="*/ 73 w 153"/>
                <a:gd name="T61" fmla="*/ 172 h 187"/>
                <a:gd name="T62" fmla="*/ 78 w 153"/>
                <a:gd name="T63" fmla="*/ 175 h 187"/>
                <a:gd name="T64" fmla="*/ 79 w 153"/>
                <a:gd name="T65" fmla="*/ 174 h 187"/>
                <a:gd name="T66" fmla="*/ 87 w 153"/>
                <a:gd name="T67" fmla="*/ 169 h 187"/>
                <a:gd name="T68" fmla="*/ 109 w 153"/>
                <a:gd name="T69" fmla="*/ 179 h 187"/>
                <a:gd name="T70" fmla="*/ 115 w 153"/>
                <a:gd name="T71" fmla="*/ 183 h 187"/>
                <a:gd name="T72" fmla="*/ 134 w 153"/>
                <a:gd name="T73" fmla="*/ 163 h 187"/>
                <a:gd name="T74" fmla="*/ 130 w 153"/>
                <a:gd name="T75" fmla="*/ 147 h 187"/>
                <a:gd name="T76" fmla="*/ 144 w 153"/>
                <a:gd name="T77" fmla="*/ 148 h 187"/>
                <a:gd name="T78" fmla="*/ 144 w 153"/>
                <a:gd name="T79" fmla="*/ 134 h 187"/>
                <a:gd name="T80" fmla="*/ 153 w 153"/>
                <a:gd name="T81" fmla="*/ 122 h 187"/>
                <a:gd name="T82" fmla="*/ 141 w 153"/>
                <a:gd name="T83" fmla="*/ 110 h 187"/>
                <a:gd name="T84" fmla="*/ 136 w 153"/>
                <a:gd name="T85" fmla="*/ 115 h 187"/>
                <a:gd name="T86" fmla="*/ 135 w 153"/>
                <a:gd name="T87" fmla="*/ 115 h 187"/>
                <a:gd name="T88" fmla="*/ 125 w 153"/>
                <a:gd name="T89" fmla="*/ 106 h 187"/>
                <a:gd name="T90" fmla="*/ 113 w 153"/>
                <a:gd name="T91" fmla="*/ 98 h 187"/>
                <a:gd name="T92" fmla="*/ 110 w 153"/>
                <a:gd name="T93" fmla="*/ 84 h 187"/>
                <a:gd name="T94" fmla="*/ 117 w 153"/>
                <a:gd name="T95" fmla="*/ 63 h 187"/>
                <a:gd name="T96" fmla="*/ 129 w 153"/>
                <a:gd name="T97" fmla="*/ 64 h 187"/>
                <a:gd name="T98" fmla="*/ 129 w 153"/>
                <a:gd name="T99" fmla="*/ 52 h 187"/>
                <a:gd name="T100" fmla="*/ 97 w 153"/>
                <a:gd name="T101" fmla="*/ 53 h 187"/>
                <a:gd name="T102" fmla="*/ 96 w 153"/>
                <a:gd name="T103" fmla="*/ 5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2"/>
                  </a:moveTo>
                  <a:cubicBezTo>
                    <a:pt x="96" y="52"/>
                    <a:pt x="96" y="52"/>
                    <a:pt x="96" y="52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1" y="37"/>
                    <a:pt x="87" y="28"/>
                    <a:pt x="85" y="27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63" y="20"/>
                    <a:pt x="57" y="18"/>
                    <a:pt x="55" y="17"/>
                  </a:cubicBezTo>
                  <a:cubicBezTo>
                    <a:pt x="51" y="14"/>
                    <a:pt x="45" y="9"/>
                    <a:pt x="39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3"/>
                    <a:pt x="41" y="9"/>
                    <a:pt x="48" y="17"/>
                  </a:cubicBezTo>
                  <a:cubicBezTo>
                    <a:pt x="49" y="17"/>
                    <a:pt x="49" y="17"/>
                    <a:pt x="49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4"/>
                    <a:pt x="38" y="36"/>
                    <a:pt x="35" y="35"/>
                  </a:cubicBezTo>
                  <a:cubicBezTo>
                    <a:pt x="34" y="34"/>
                    <a:pt x="31" y="31"/>
                    <a:pt x="25" y="24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4"/>
                    <a:pt x="20" y="28"/>
                    <a:pt x="23" y="34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1" y="46"/>
                    <a:pt x="11" y="48"/>
                    <a:pt x="11" y="50"/>
                  </a:cubicBezTo>
                  <a:cubicBezTo>
                    <a:pt x="12" y="56"/>
                    <a:pt x="11" y="60"/>
                    <a:pt x="10" y="61"/>
                  </a:cubicBezTo>
                  <a:cubicBezTo>
                    <a:pt x="9" y="62"/>
                    <a:pt x="9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4"/>
                    <a:pt x="3" y="65"/>
                  </a:cubicBezTo>
                  <a:cubicBezTo>
                    <a:pt x="7" y="68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2" y="79"/>
                    <a:pt x="26" y="80"/>
                    <a:pt x="30" y="83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8"/>
                    <a:pt x="35" y="88"/>
                    <a:pt x="35" y="88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99"/>
                    <a:pt x="34" y="99"/>
                    <a:pt x="34" y="99"/>
                  </a:cubicBezTo>
                  <a:cubicBezTo>
                    <a:pt x="35" y="101"/>
                    <a:pt x="36" y="103"/>
                    <a:pt x="35" y="104"/>
                  </a:cubicBezTo>
                  <a:cubicBezTo>
                    <a:pt x="35" y="106"/>
                    <a:pt x="33" y="108"/>
                    <a:pt x="30" y="108"/>
                  </a:cubicBezTo>
                  <a:cubicBezTo>
                    <a:pt x="27" y="108"/>
                    <a:pt x="25" y="110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5" y="114"/>
                    <a:pt x="25" y="114"/>
                    <a:pt x="25" y="11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6" y="126"/>
                    <a:pt x="26" y="126"/>
                    <a:pt x="26" y="126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37" y="128"/>
                    <a:pt x="37" y="128"/>
                    <a:pt x="37" y="128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3"/>
                    <a:pt x="36" y="143"/>
                    <a:pt x="36" y="143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1"/>
                    <a:pt x="50" y="181"/>
                    <a:pt x="50" y="181"/>
                  </a:cubicBezTo>
                  <a:cubicBezTo>
                    <a:pt x="50" y="181"/>
                    <a:pt x="50" y="181"/>
                    <a:pt x="50" y="181"/>
                  </a:cubicBezTo>
                  <a:cubicBezTo>
                    <a:pt x="77" y="164"/>
                    <a:pt x="77" y="164"/>
                    <a:pt x="77" y="164"/>
                  </a:cubicBezTo>
                  <a:cubicBezTo>
                    <a:pt x="73" y="172"/>
                    <a:pt x="73" y="172"/>
                    <a:pt x="73" y="172"/>
                  </a:cubicBezTo>
                  <a:cubicBezTo>
                    <a:pt x="69" y="178"/>
                    <a:pt x="67" y="183"/>
                    <a:pt x="67" y="187"/>
                  </a:cubicBezTo>
                  <a:cubicBezTo>
                    <a:pt x="71" y="185"/>
                    <a:pt x="75" y="181"/>
                    <a:pt x="78" y="175"/>
                  </a:cubicBezTo>
                  <a:cubicBezTo>
                    <a:pt x="78" y="174"/>
                    <a:pt x="78" y="174"/>
                    <a:pt x="78" y="174"/>
                  </a:cubicBezTo>
                  <a:cubicBezTo>
                    <a:pt x="79" y="174"/>
                    <a:pt x="79" y="174"/>
                    <a:pt x="79" y="174"/>
                  </a:cubicBezTo>
                  <a:cubicBezTo>
                    <a:pt x="86" y="170"/>
                    <a:pt x="86" y="170"/>
                    <a:pt x="86" y="170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97" y="179"/>
                    <a:pt x="97" y="179"/>
                    <a:pt x="97" y="179"/>
                  </a:cubicBezTo>
                  <a:cubicBezTo>
                    <a:pt x="109" y="179"/>
                    <a:pt x="109" y="179"/>
                    <a:pt x="109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5" y="183"/>
                    <a:pt x="115" y="183"/>
                    <a:pt x="115" y="183"/>
                  </a:cubicBezTo>
                  <a:cubicBezTo>
                    <a:pt x="130" y="170"/>
                    <a:pt x="130" y="170"/>
                    <a:pt x="130" y="170"/>
                  </a:cubicBezTo>
                  <a:cubicBezTo>
                    <a:pt x="131" y="169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8"/>
                    <a:pt x="134" y="154"/>
                    <a:pt x="130" y="147"/>
                  </a:cubicBezTo>
                  <a:cubicBezTo>
                    <a:pt x="127" y="142"/>
                    <a:pt x="127" y="142"/>
                    <a:pt x="127" y="142"/>
                  </a:cubicBezTo>
                  <a:cubicBezTo>
                    <a:pt x="144" y="148"/>
                    <a:pt x="144" y="148"/>
                    <a:pt x="144" y="148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2"/>
                    <a:pt x="153" y="122"/>
                    <a:pt x="153" y="122"/>
                  </a:cubicBezTo>
                  <a:cubicBezTo>
                    <a:pt x="149" y="116"/>
                    <a:pt x="149" y="116"/>
                    <a:pt x="149" y="116"/>
                  </a:cubicBezTo>
                  <a:cubicBezTo>
                    <a:pt x="145" y="112"/>
                    <a:pt x="143" y="110"/>
                    <a:pt x="141" y="110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7" y="112"/>
                    <a:pt x="127" y="112"/>
                    <a:pt x="127" y="112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3" y="106"/>
                    <a:pt x="120" y="104"/>
                    <a:pt x="117" y="101"/>
                  </a:cubicBezTo>
                  <a:cubicBezTo>
                    <a:pt x="113" y="98"/>
                    <a:pt x="113" y="98"/>
                    <a:pt x="113" y="98"/>
                  </a:cubicBezTo>
                  <a:cubicBezTo>
                    <a:pt x="109" y="97"/>
                    <a:pt x="107" y="95"/>
                    <a:pt x="107" y="93"/>
                  </a:cubicBezTo>
                  <a:cubicBezTo>
                    <a:pt x="107" y="90"/>
                    <a:pt x="107" y="88"/>
                    <a:pt x="110" y="84"/>
                  </a:cubicBezTo>
                  <a:cubicBezTo>
                    <a:pt x="114" y="78"/>
                    <a:pt x="117" y="72"/>
                    <a:pt x="117" y="68"/>
                  </a:cubicBezTo>
                  <a:cubicBezTo>
                    <a:pt x="117" y="63"/>
                    <a:pt x="117" y="63"/>
                    <a:pt x="117" y="63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29" y="64"/>
                    <a:pt x="129" y="64"/>
                    <a:pt x="129" y="64"/>
                  </a:cubicBezTo>
                  <a:cubicBezTo>
                    <a:pt x="129" y="63"/>
                    <a:pt x="131" y="59"/>
                    <a:pt x="132" y="52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3" y="56"/>
                    <a:pt x="118" y="59"/>
                    <a:pt x="115" y="60"/>
                  </a:cubicBezTo>
                  <a:cubicBezTo>
                    <a:pt x="110" y="61"/>
                    <a:pt x="105" y="59"/>
                    <a:pt x="97" y="53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2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4472743" y="3538947"/>
              <a:ext cx="123421" cy="179080"/>
            </a:xfrm>
            <a:custGeom>
              <a:avLst/>
              <a:gdLst>
                <a:gd name="T0" fmla="*/ 24 w 40"/>
                <a:gd name="T1" fmla="*/ 0 h 58"/>
                <a:gd name="T2" fmla="*/ 22 w 40"/>
                <a:gd name="T3" fmla="*/ 0 h 58"/>
                <a:gd name="T4" fmla="*/ 16 w 40"/>
                <a:gd name="T5" fmla="*/ 6 h 58"/>
                <a:gd name="T6" fmla="*/ 15 w 40"/>
                <a:gd name="T7" fmla="*/ 5 h 58"/>
                <a:gd name="T8" fmla="*/ 15 w 40"/>
                <a:gd name="T9" fmla="*/ 6 h 58"/>
                <a:gd name="T10" fmla="*/ 15 w 40"/>
                <a:gd name="T11" fmla="*/ 6 h 58"/>
                <a:gd name="T12" fmla="*/ 12 w 40"/>
                <a:gd name="T13" fmla="*/ 10 h 58"/>
                <a:gd name="T14" fmla="*/ 10 w 40"/>
                <a:gd name="T15" fmla="*/ 10 h 58"/>
                <a:gd name="T16" fmla="*/ 6 w 40"/>
                <a:gd name="T17" fmla="*/ 13 h 58"/>
                <a:gd name="T18" fmla="*/ 5 w 40"/>
                <a:gd name="T19" fmla="*/ 16 h 58"/>
                <a:gd name="T20" fmla="*/ 2 w 40"/>
                <a:gd name="T21" fmla="*/ 24 h 58"/>
                <a:gd name="T22" fmla="*/ 1 w 40"/>
                <a:gd name="T23" fmla="*/ 29 h 58"/>
                <a:gd name="T24" fmla="*/ 0 w 40"/>
                <a:gd name="T25" fmla="*/ 38 h 58"/>
                <a:gd name="T26" fmla="*/ 3 w 40"/>
                <a:gd name="T27" fmla="*/ 50 h 58"/>
                <a:gd name="T28" fmla="*/ 10 w 40"/>
                <a:gd name="T29" fmla="*/ 55 h 58"/>
                <a:gd name="T30" fmla="*/ 19 w 40"/>
                <a:gd name="T31" fmla="*/ 58 h 58"/>
                <a:gd name="T32" fmla="*/ 28 w 40"/>
                <a:gd name="T33" fmla="*/ 54 h 58"/>
                <a:gd name="T34" fmla="*/ 26 w 40"/>
                <a:gd name="T35" fmla="*/ 50 h 58"/>
                <a:gd name="T36" fmla="*/ 26 w 40"/>
                <a:gd name="T37" fmla="*/ 49 h 58"/>
                <a:gd name="T38" fmla="*/ 26 w 40"/>
                <a:gd name="T39" fmla="*/ 48 h 58"/>
                <a:gd name="T40" fmla="*/ 26 w 40"/>
                <a:gd name="T41" fmla="*/ 45 h 58"/>
                <a:gd name="T42" fmla="*/ 26 w 40"/>
                <a:gd name="T43" fmla="*/ 44 h 58"/>
                <a:gd name="T44" fmla="*/ 31 w 40"/>
                <a:gd name="T45" fmla="*/ 36 h 58"/>
                <a:gd name="T46" fmla="*/ 38 w 40"/>
                <a:gd name="T47" fmla="*/ 36 h 58"/>
                <a:gd name="T48" fmla="*/ 40 w 40"/>
                <a:gd name="T49" fmla="*/ 36 h 58"/>
                <a:gd name="T50" fmla="*/ 33 w 40"/>
                <a:gd name="T51" fmla="*/ 24 h 58"/>
                <a:gd name="T52" fmla="*/ 30 w 40"/>
                <a:gd name="T53" fmla="*/ 20 h 58"/>
                <a:gd name="T54" fmla="*/ 26 w 40"/>
                <a:gd name="T55" fmla="*/ 8 h 58"/>
                <a:gd name="T56" fmla="*/ 24 w 40"/>
                <a:gd name="T5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58">
                  <a:moveTo>
                    <a:pt x="2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2"/>
                    <a:pt x="16" y="6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0"/>
                    <a:pt x="4" y="23"/>
                    <a:pt x="2" y="24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30"/>
                    <a:pt x="0" y="34"/>
                    <a:pt x="0" y="38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4" y="52"/>
                    <a:pt x="6" y="54"/>
                    <a:pt x="10" y="55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4" y="56"/>
                    <a:pt x="28" y="5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4"/>
                    <a:pt x="37" y="29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6"/>
                    <a:pt x="27" y="13"/>
                    <a:pt x="26" y="8"/>
                  </a:cubicBezTo>
                  <a:cubicBezTo>
                    <a:pt x="26" y="4"/>
                    <a:pt x="24" y="2"/>
                    <a:pt x="24" y="0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4349323" y="3456060"/>
              <a:ext cx="166377" cy="178476"/>
            </a:xfrm>
            <a:custGeom>
              <a:avLst/>
              <a:gdLst>
                <a:gd name="T0" fmla="*/ 27 w 54"/>
                <a:gd name="T1" fmla="*/ 12 h 58"/>
                <a:gd name="T2" fmla="*/ 26 w 54"/>
                <a:gd name="T3" fmla="*/ 13 h 58"/>
                <a:gd name="T4" fmla="*/ 25 w 54"/>
                <a:gd name="T5" fmla="*/ 13 h 58"/>
                <a:gd name="T6" fmla="*/ 20 w 54"/>
                <a:gd name="T7" fmla="*/ 12 h 58"/>
                <a:gd name="T8" fmla="*/ 20 w 54"/>
                <a:gd name="T9" fmla="*/ 15 h 58"/>
                <a:gd name="T10" fmla="*/ 20 w 54"/>
                <a:gd name="T11" fmla="*/ 16 h 58"/>
                <a:gd name="T12" fmla="*/ 18 w 54"/>
                <a:gd name="T13" fmla="*/ 16 h 58"/>
                <a:gd name="T14" fmla="*/ 10 w 54"/>
                <a:gd name="T15" fmla="*/ 19 h 58"/>
                <a:gd name="T16" fmla="*/ 10 w 54"/>
                <a:gd name="T17" fmla="*/ 20 h 58"/>
                <a:gd name="T18" fmla="*/ 12 w 54"/>
                <a:gd name="T19" fmla="*/ 29 h 58"/>
                <a:gd name="T20" fmla="*/ 13 w 54"/>
                <a:gd name="T21" fmla="*/ 29 h 58"/>
                <a:gd name="T22" fmla="*/ 12 w 54"/>
                <a:gd name="T23" fmla="*/ 31 h 58"/>
                <a:gd name="T24" fmla="*/ 2 w 54"/>
                <a:gd name="T25" fmla="*/ 41 h 58"/>
                <a:gd name="T26" fmla="*/ 0 w 54"/>
                <a:gd name="T27" fmla="*/ 45 h 58"/>
                <a:gd name="T28" fmla="*/ 3 w 54"/>
                <a:gd name="T29" fmla="*/ 49 h 58"/>
                <a:gd name="T30" fmla="*/ 8 w 54"/>
                <a:gd name="T31" fmla="*/ 50 h 58"/>
                <a:gd name="T32" fmla="*/ 11 w 54"/>
                <a:gd name="T33" fmla="*/ 51 h 58"/>
                <a:gd name="T34" fmla="*/ 20 w 54"/>
                <a:gd name="T35" fmla="*/ 53 h 58"/>
                <a:gd name="T36" fmla="*/ 24 w 54"/>
                <a:gd name="T37" fmla="*/ 56 h 58"/>
                <a:gd name="T38" fmla="*/ 32 w 54"/>
                <a:gd name="T39" fmla="*/ 58 h 58"/>
                <a:gd name="T40" fmla="*/ 37 w 54"/>
                <a:gd name="T41" fmla="*/ 53 h 58"/>
                <a:gd name="T42" fmla="*/ 40 w 54"/>
                <a:gd name="T43" fmla="*/ 50 h 58"/>
                <a:gd name="T44" fmla="*/ 42 w 54"/>
                <a:gd name="T45" fmla="*/ 42 h 58"/>
                <a:gd name="T46" fmla="*/ 40 w 54"/>
                <a:gd name="T47" fmla="*/ 33 h 58"/>
                <a:gd name="T48" fmla="*/ 44 w 54"/>
                <a:gd name="T49" fmla="*/ 34 h 58"/>
                <a:gd name="T50" fmla="*/ 49 w 54"/>
                <a:gd name="T51" fmla="*/ 35 h 58"/>
                <a:gd name="T52" fmla="*/ 51 w 54"/>
                <a:gd name="T53" fmla="*/ 33 h 58"/>
                <a:gd name="T54" fmla="*/ 52 w 54"/>
                <a:gd name="T55" fmla="*/ 31 h 58"/>
                <a:gd name="T56" fmla="*/ 48 w 54"/>
                <a:gd name="T57" fmla="*/ 19 h 58"/>
                <a:gd name="T58" fmla="*/ 49 w 54"/>
                <a:gd name="T59" fmla="*/ 15 h 58"/>
                <a:gd name="T60" fmla="*/ 54 w 54"/>
                <a:gd name="T61" fmla="*/ 12 h 58"/>
                <a:gd name="T62" fmla="*/ 54 w 54"/>
                <a:gd name="T63" fmla="*/ 12 h 58"/>
                <a:gd name="T64" fmla="*/ 53 w 54"/>
                <a:gd name="T65" fmla="*/ 9 h 58"/>
                <a:gd name="T66" fmla="*/ 44 w 54"/>
                <a:gd name="T67" fmla="*/ 9 h 58"/>
                <a:gd name="T68" fmla="*/ 44 w 54"/>
                <a:gd name="T69" fmla="*/ 9 h 58"/>
                <a:gd name="T70" fmla="*/ 35 w 54"/>
                <a:gd name="T71" fmla="*/ 3 h 58"/>
                <a:gd name="T72" fmla="*/ 24 w 54"/>
                <a:gd name="T73" fmla="*/ 1 h 58"/>
                <a:gd name="T74" fmla="*/ 23 w 54"/>
                <a:gd name="T75" fmla="*/ 2 h 58"/>
                <a:gd name="T76" fmla="*/ 26 w 54"/>
                <a:gd name="T77" fmla="*/ 6 h 58"/>
                <a:gd name="T78" fmla="*/ 27 w 54"/>
                <a:gd name="T7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58">
                  <a:moveTo>
                    <a:pt x="27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23"/>
                    <a:pt x="10" y="25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0" y="35"/>
                    <a:pt x="6" y="39"/>
                    <a:pt x="2" y="41"/>
                  </a:cubicBezTo>
                  <a:cubicBezTo>
                    <a:pt x="1" y="43"/>
                    <a:pt x="0" y="44"/>
                    <a:pt x="0" y="45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6" y="51"/>
                    <a:pt x="19" y="51"/>
                    <a:pt x="20" y="5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7" y="57"/>
                    <a:pt x="30" y="58"/>
                    <a:pt x="32" y="58"/>
                  </a:cubicBezTo>
                  <a:cubicBezTo>
                    <a:pt x="33" y="58"/>
                    <a:pt x="35" y="57"/>
                    <a:pt x="37" y="53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3"/>
                    <a:pt x="52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1" y="1"/>
                    <a:pt x="28" y="0"/>
                    <a:pt x="24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3" y="5"/>
                    <a:pt x="26" y="6"/>
                  </a:cubicBezTo>
                  <a:cubicBezTo>
                    <a:pt x="28" y="7"/>
                    <a:pt x="28" y="9"/>
                    <a:pt x="27" y="12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4627020" y="3107579"/>
              <a:ext cx="579595" cy="551764"/>
            </a:xfrm>
            <a:custGeom>
              <a:avLst/>
              <a:gdLst>
                <a:gd name="T0" fmla="*/ 81 w 188"/>
                <a:gd name="T1" fmla="*/ 38 h 179"/>
                <a:gd name="T2" fmla="*/ 71 w 188"/>
                <a:gd name="T3" fmla="*/ 40 h 179"/>
                <a:gd name="T4" fmla="*/ 59 w 188"/>
                <a:gd name="T5" fmla="*/ 46 h 179"/>
                <a:gd name="T6" fmla="*/ 46 w 188"/>
                <a:gd name="T7" fmla="*/ 57 h 179"/>
                <a:gd name="T8" fmla="*/ 46 w 188"/>
                <a:gd name="T9" fmla="*/ 58 h 179"/>
                <a:gd name="T10" fmla="*/ 35 w 188"/>
                <a:gd name="T11" fmla="*/ 70 h 179"/>
                <a:gd name="T12" fmla="*/ 22 w 188"/>
                <a:gd name="T13" fmla="*/ 70 h 179"/>
                <a:gd name="T14" fmla="*/ 16 w 188"/>
                <a:gd name="T15" fmla="*/ 64 h 179"/>
                <a:gd name="T16" fmla="*/ 18 w 188"/>
                <a:gd name="T17" fmla="*/ 87 h 179"/>
                <a:gd name="T18" fmla="*/ 3 w 188"/>
                <a:gd name="T19" fmla="*/ 110 h 179"/>
                <a:gd name="T20" fmla="*/ 0 w 188"/>
                <a:gd name="T21" fmla="*/ 114 h 179"/>
                <a:gd name="T22" fmla="*/ 17 w 188"/>
                <a:gd name="T23" fmla="*/ 120 h 179"/>
                <a:gd name="T24" fmla="*/ 18 w 188"/>
                <a:gd name="T25" fmla="*/ 120 h 179"/>
                <a:gd name="T26" fmla="*/ 24 w 188"/>
                <a:gd name="T27" fmla="*/ 124 h 179"/>
                <a:gd name="T28" fmla="*/ 24 w 188"/>
                <a:gd name="T29" fmla="*/ 124 h 179"/>
                <a:gd name="T30" fmla="*/ 40 w 188"/>
                <a:gd name="T31" fmla="*/ 136 h 179"/>
                <a:gd name="T32" fmla="*/ 57 w 188"/>
                <a:gd name="T33" fmla="*/ 112 h 179"/>
                <a:gd name="T34" fmla="*/ 62 w 188"/>
                <a:gd name="T35" fmla="*/ 106 h 179"/>
                <a:gd name="T36" fmla="*/ 75 w 188"/>
                <a:gd name="T37" fmla="*/ 102 h 179"/>
                <a:gd name="T38" fmla="*/ 88 w 188"/>
                <a:gd name="T39" fmla="*/ 100 h 179"/>
                <a:gd name="T40" fmla="*/ 94 w 188"/>
                <a:gd name="T41" fmla="*/ 111 h 179"/>
                <a:gd name="T42" fmla="*/ 96 w 188"/>
                <a:gd name="T43" fmla="*/ 119 h 179"/>
                <a:gd name="T44" fmla="*/ 93 w 188"/>
                <a:gd name="T45" fmla="*/ 135 h 179"/>
                <a:gd name="T46" fmla="*/ 93 w 188"/>
                <a:gd name="T47" fmla="*/ 136 h 179"/>
                <a:gd name="T48" fmla="*/ 86 w 188"/>
                <a:gd name="T49" fmla="*/ 156 h 179"/>
                <a:gd name="T50" fmla="*/ 92 w 188"/>
                <a:gd name="T51" fmla="*/ 152 h 179"/>
                <a:gd name="T52" fmla="*/ 98 w 188"/>
                <a:gd name="T53" fmla="*/ 154 h 179"/>
                <a:gd name="T54" fmla="*/ 97 w 188"/>
                <a:gd name="T55" fmla="*/ 161 h 179"/>
                <a:gd name="T56" fmla="*/ 92 w 188"/>
                <a:gd name="T57" fmla="*/ 168 h 179"/>
                <a:gd name="T58" fmla="*/ 90 w 188"/>
                <a:gd name="T59" fmla="*/ 172 h 179"/>
                <a:gd name="T60" fmla="*/ 85 w 188"/>
                <a:gd name="T61" fmla="*/ 173 h 179"/>
                <a:gd name="T62" fmla="*/ 80 w 188"/>
                <a:gd name="T63" fmla="*/ 179 h 179"/>
                <a:gd name="T64" fmla="*/ 100 w 188"/>
                <a:gd name="T65" fmla="*/ 164 h 179"/>
                <a:gd name="T66" fmla="*/ 130 w 188"/>
                <a:gd name="T67" fmla="*/ 134 h 179"/>
                <a:gd name="T68" fmla="*/ 137 w 188"/>
                <a:gd name="T69" fmla="*/ 130 h 179"/>
                <a:gd name="T70" fmla="*/ 153 w 188"/>
                <a:gd name="T71" fmla="*/ 127 h 179"/>
                <a:gd name="T72" fmla="*/ 164 w 188"/>
                <a:gd name="T73" fmla="*/ 105 h 179"/>
                <a:gd name="T74" fmla="*/ 188 w 188"/>
                <a:gd name="T75" fmla="*/ 78 h 179"/>
                <a:gd name="T76" fmla="*/ 182 w 188"/>
                <a:gd name="T77" fmla="*/ 61 h 179"/>
                <a:gd name="T78" fmla="*/ 174 w 188"/>
                <a:gd name="T79" fmla="*/ 58 h 179"/>
                <a:gd name="T80" fmla="*/ 172 w 188"/>
                <a:gd name="T81" fmla="*/ 55 h 179"/>
                <a:gd name="T82" fmla="*/ 159 w 188"/>
                <a:gd name="T83" fmla="*/ 22 h 179"/>
                <a:gd name="T84" fmla="*/ 154 w 188"/>
                <a:gd name="T85" fmla="*/ 6 h 179"/>
                <a:gd name="T86" fmla="*/ 148 w 188"/>
                <a:gd name="T87" fmla="*/ 12 h 179"/>
                <a:gd name="T88" fmla="*/ 134 w 188"/>
                <a:gd name="T89" fmla="*/ 6 h 179"/>
                <a:gd name="T90" fmla="*/ 125 w 188"/>
                <a:gd name="T91" fmla="*/ 6 h 179"/>
                <a:gd name="T92" fmla="*/ 115 w 188"/>
                <a:gd name="T93" fmla="*/ 2 h 179"/>
                <a:gd name="T94" fmla="*/ 114 w 188"/>
                <a:gd name="T95" fmla="*/ 16 h 179"/>
                <a:gd name="T96" fmla="*/ 114 w 188"/>
                <a:gd name="T97" fmla="*/ 16 h 179"/>
                <a:gd name="T98" fmla="*/ 105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4"/>
                  </a:moveTo>
                  <a:cubicBezTo>
                    <a:pt x="82" y="30"/>
                    <a:pt x="82" y="30"/>
                    <a:pt x="82" y="30"/>
                  </a:cubicBezTo>
                  <a:cubicBezTo>
                    <a:pt x="81" y="31"/>
                    <a:pt x="80" y="34"/>
                    <a:pt x="81" y="38"/>
                  </a:cubicBezTo>
                  <a:cubicBezTo>
                    <a:pt x="81" y="40"/>
                    <a:pt x="81" y="40"/>
                    <a:pt x="81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22" y="70"/>
                    <a:pt x="22" y="70"/>
                    <a:pt x="22" y="70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2" y="92"/>
                    <a:pt x="12" y="92"/>
                    <a:pt x="12" y="92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3" y="110"/>
                    <a:pt x="3" y="110"/>
                    <a:pt x="3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18" y="120"/>
                    <a:pt x="18" y="120"/>
                    <a:pt x="18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6" y="126"/>
                    <a:pt x="26" y="128"/>
                    <a:pt x="26" y="129"/>
                  </a:cubicBezTo>
                  <a:cubicBezTo>
                    <a:pt x="28" y="133"/>
                    <a:pt x="28" y="133"/>
                    <a:pt x="28" y="133"/>
                  </a:cubicBezTo>
                  <a:cubicBezTo>
                    <a:pt x="40" y="136"/>
                    <a:pt x="40" y="136"/>
                    <a:pt x="40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7" y="131"/>
                    <a:pt x="47" y="131"/>
                    <a:pt x="47" y="131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62" y="106"/>
                    <a:pt x="62" y="106"/>
                    <a:pt x="62" y="106"/>
                  </a:cubicBezTo>
                  <a:cubicBezTo>
                    <a:pt x="70" y="102"/>
                    <a:pt x="70" y="102"/>
                    <a:pt x="70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77" y="98"/>
                    <a:pt x="78" y="97"/>
                    <a:pt x="80" y="97"/>
                  </a:cubicBezTo>
                  <a:cubicBezTo>
                    <a:pt x="82" y="97"/>
                    <a:pt x="84" y="98"/>
                    <a:pt x="87" y="99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88" y="100"/>
                    <a:pt x="88" y="100"/>
                    <a:pt x="88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5" y="128"/>
                    <a:pt x="95" y="128"/>
                    <a:pt x="95" y="128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5"/>
                    <a:pt x="93" y="135"/>
                    <a:pt x="93" y="135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88" y="142"/>
                    <a:pt x="88" y="142"/>
                    <a:pt x="88" y="142"/>
                  </a:cubicBezTo>
                  <a:cubicBezTo>
                    <a:pt x="85" y="147"/>
                    <a:pt x="85" y="147"/>
                    <a:pt x="85" y="147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9" y="155"/>
                    <a:pt x="89" y="155"/>
                    <a:pt x="89" y="155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3" y="151"/>
                    <a:pt x="93" y="151"/>
                    <a:pt x="93" y="151"/>
                  </a:cubicBezTo>
                  <a:cubicBezTo>
                    <a:pt x="94" y="150"/>
                    <a:pt x="94" y="150"/>
                    <a:pt x="94" y="150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54"/>
                    <a:pt x="98" y="154"/>
                    <a:pt x="98" y="154"/>
                  </a:cubicBezTo>
                  <a:cubicBezTo>
                    <a:pt x="98" y="161"/>
                    <a:pt x="98" y="161"/>
                    <a:pt x="98" y="161"/>
                  </a:cubicBezTo>
                  <a:cubicBezTo>
                    <a:pt x="97" y="161"/>
                    <a:pt x="97" y="161"/>
                    <a:pt x="97" y="161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2" y="168"/>
                    <a:pt x="92" y="168"/>
                    <a:pt x="92" y="168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3"/>
                    <a:pt x="88" y="173"/>
                    <a:pt x="88" y="173"/>
                  </a:cubicBezTo>
                  <a:cubicBezTo>
                    <a:pt x="85" y="173"/>
                    <a:pt x="85" y="173"/>
                    <a:pt x="85" y="173"/>
                  </a:cubicBezTo>
                  <a:cubicBezTo>
                    <a:pt x="82" y="174"/>
                    <a:pt x="82" y="174"/>
                    <a:pt x="82" y="174"/>
                  </a:cubicBezTo>
                  <a:cubicBezTo>
                    <a:pt x="80" y="178"/>
                    <a:pt x="80" y="178"/>
                    <a:pt x="80" y="178"/>
                  </a:cubicBezTo>
                  <a:cubicBezTo>
                    <a:pt x="80" y="179"/>
                    <a:pt x="80" y="179"/>
                    <a:pt x="80" y="179"/>
                  </a:cubicBezTo>
                  <a:cubicBezTo>
                    <a:pt x="93" y="178"/>
                    <a:pt x="93" y="178"/>
                    <a:pt x="93" y="178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30" y="134"/>
                    <a:pt x="130" y="134"/>
                    <a:pt x="130" y="134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37" y="130"/>
                    <a:pt x="137" y="130"/>
                    <a:pt x="137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8" y="129"/>
                    <a:pt x="148" y="129"/>
                    <a:pt x="148" y="129"/>
                  </a:cubicBezTo>
                  <a:cubicBezTo>
                    <a:pt x="153" y="127"/>
                    <a:pt x="153" y="127"/>
                    <a:pt x="153" y="127"/>
                  </a:cubicBezTo>
                  <a:cubicBezTo>
                    <a:pt x="157" y="122"/>
                    <a:pt x="157" y="122"/>
                    <a:pt x="157" y="122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7" y="64"/>
                    <a:pt x="187" y="64"/>
                    <a:pt x="187" y="64"/>
                  </a:cubicBezTo>
                  <a:cubicBezTo>
                    <a:pt x="186" y="64"/>
                    <a:pt x="184" y="63"/>
                    <a:pt x="183" y="62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2"/>
                    <a:pt x="178" y="62"/>
                    <a:pt x="178" y="62"/>
                  </a:cubicBezTo>
                  <a:cubicBezTo>
                    <a:pt x="176" y="61"/>
                    <a:pt x="175" y="60"/>
                    <a:pt x="174" y="58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33"/>
                    <a:pt x="172" y="33"/>
                    <a:pt x="172" y="33"/>
                  </a:cubicBezTo>
                  <a:cubicBezTo>
                    <a:pt x="170" y="32"/>
                    <a:pt x="167" y="31"/>
                    <a:pt x="164" y="28"/>
                  </a:cubicBezTo>
                  <a:cubicBezTo>
                    <a:pt x="159" y="22"/>
                    <a:pt x="159" y="22"/>
                    <a:pt x="159" y="22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2"/>
                    <a:pt x="154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2" y="2"/>
                    <a:pt x="152" y="2"/>
                    <a:pt x="152" y="2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4" y="12"/>
                    <a:pt x="140" y="12"/>
                    <a:pt x="138" y="11"/>
                  </a:cubicBezTo>
                  <a:cubicBezTo>
                    <a:pt x="136" y="10"/>
                    <a:pt x="134" y="8"/>
                    <a:pt x="134" y="6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5" y="6"/>
                    <a:pt x="125" y="6"/>
                    <a:pt x="125" y="6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5" y="2"/>
                    <a:pt x="115" y="2"/>
                    <a:pt x="115" y="2"/>
                  </a:cubicBezTo>
                  <a:cubicBezTo>
                    <a:pt x="118" y="6"/>
                    <a:pt x="118" y="6"/>
                    <a:pt x="118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14" y="16"/>
                    <a:pt x="114" y="16"/>
                    <a:pt x="114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94" y="26"/>
                    <a:pt x="94" y="26"/>
                    <a:pt x="94" y="26"/>
                  </a:cubicBezTo>
                  <a:lnTo>
                    <a:pt x="86" y="24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4759514" y="2777851"/>
              <a:ext cx="826435" cy="560839"/>
            </a:xfrm>
            <a:custGeom>
              <a:avLst/>
              <a:gdLst>
                <a:gd name="T0" fmla="*/ 47 w 268"/>
                <a:gd name="T1" fmla="*/ 2 h 182"/>
                <a:gd name="T2" fmla="*/ 36 w 268"/>
                <a:gd name="T3" fmla="*/ 5 h 182"/>
                <a:gd name="T4" fmla="*/ 34 w 268"/>
                <a:gd name="T5" fmla="*/ 9 h 182"/>
                <a:gd name="T6" fmla="*/ 29 w 268"/>
                <a:gd name="T7" fmla="*/ 17 h 182"/>
                <a:gd name="T8" fmla="*/ 21 w 268"/>
                <a:gd name="T9" fmla="*/ 23 h 182"/>
                <a:gd name="T10" fmla="*/ 11 w 268"/>
                <a:gd name="T11" fmla="*/ 17 h 182"/>
                <a:gd name="T12" fmla="*/ 0 w 268"/>
                <a:gd name="T13" fmla="*/ 19 h 182"/>
                <a:gd name="T14" fmla="*/ 16 w 268"/>
                <a:gd name="T15" fmla="*/ 30 h 182"/>
                <a:gd name="T16" fmla="*/ 17 w 268"/>
                <a:gd name="T17" fmla="*/ 31 h 182"/>
                <a:gd name="T18" fmla="*/ 18 w 268"/>
                <a:gd name="T19" fmla="*/ 51 h 182"/>
                <a:gd name="T20" fmla="*/ 30 w 268"/>
                <a:gd name="T21" fmla="*/ 75 h 182"/>
                <a:gd name="T22" fmla="*/ 38 w 268"/>
                <a:gd name="T23" fmla="*/ 67 h 182"/>
                <a:gd name="T24" fmla="*/ 49 w 268"/>
                <a:gd name="T25" fmla="*/ 65 h 182"/>
                <a:gd name="T26" fmla="*/ 49 w 268"/>
                <a:gd name="T27" fmla="*/ 65 h 182"/>
                <a:gd name="T28" fmla="*/ 59 w 268"/>
                <a:gd name="T29" fmla="*/ 77 h 182"/>
                <a:gd name="T30" fmla="*/ 63 w 268"/>
                <a:gd name="T31" fmla="*/ 88 h 182"/>
                <a:gd name="T32" fmla="*/ 62 w 268"/>
                <a:gd name="T33" fmla="*/ 97 h 182"/>
                <a:gd name="T34" fmla="*/ 69 w 268"/>
                <a:gd name="T35" fmla="*/ 107 h 182"/>
                <a:gd name="T36" fmla="*/ 79 w 268"/>
                <a:gd name="T37" fmla="*/ 104 h 182"/>
                <a:gd name="T38" fmla="*/ 83 w 268"/>
                <a:gd name="T39" fmla="*/ 108 h 182"/>
                <a:gd name="T40" fmla="*/ 96 w 268"/>
                <a:gd name="T41" fmla="*/ 113 h 182"/>
                <a:gd name="T42" fmla="*/ 105 w 268"/>
                <a:gd name="T43" fmla="*/ 110 h 182"/>
                <a:gd name="T44" fmla="*/ 109 w 268"/>
                <a:gd name="T45" fmla="*/ 105 h 182"/>
                <a:gd name="T46" fmla="*/ 115 w 268"/>
                <a:gd name="T47" fmla="*/ 121 h 182"/>
                <a:gd name="T48" fmla="*/ 131 w 268"/>
                <a:gd name="T49" fmla="*/ 136 h 182"/>
                <a:gd name="T50" fmla="*/ 133 w 268"/>
                <a:gd name="T51" fmla="*/ 161 h 182"/>
                <a:gd name="T52" fmla="*/ 143 w 268"/>
                <a:gd name="T53" fmla="*/ 166 h 182"/>
                <a:gd name="T54" fmla="*/ 149 w 268"/>
                <a:gd name="T55" fmla="*/ 182 h 182"/>
                <a:gd name="T56" fmla="*/ 185 w 268"/>
                <a:gd name="T57" fmla="*/ 151 h 182"/>
                <a:gd name="T58" fmla="*/ 200 w 268"/>
                <a:gd name="T59" fmla="*/ 136 h 182"/>
                <a:gd name="T60" fmla="*/ 226 w 268"/>
                <a:gd name="T61" fmla="*/ 113 h 182"/>
                <a:gd name="T62" fmla="*/ 235 w 268"/>
                <a:gd name="T63" fmla="*/ 105 h 182"/>
                <a:gd name="T64" fmla="*/ 238 w 268"/>
                <a:gd name="T65" fmla="*/ 85 h 182"/>
                <a:gd name="T66" fmla="*/ 247 w 268"/>
                <a:gd name="T67" fmla="*/ 83 h 182"/>
                <a:gd name="T68" fmla="*/ 261 w 268"/>
                <a:gd name="T69" fmla="*/ 99 h 182"/>
                <a:gd name="T70" fmla="*/ 259 w 268"/>
                <a:gd name="T71" fmla="*/ 87 h 182"/>
                <a:gd name="T72" fmla="*/ 268 w 268"/>
                <a:gd name="T73" fmla="*/ 79 h 182"/>
                <a:gd name="T74" fmla="*/ 263 w 268"/>
                <a:gd name="T75" fmla="*/ 63 h 182"/>
                <a:gd name="T76" fmla="*/ 245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7 w 268"/>
                <a:gd name="T87" fmla="*/ 71 h 182"/>
                <a:gd name="T88" fmla="*/ 187 w 268"/>
                <a:gd name="T89" fmla="*/ 53 h 182"/>
                <a:gd name="T90" fmla="*/ 183 w 268"/>
                <a:gd name="T91" fmla="*/ 44 h 182"/>
                <a:gd name="T92" fmla="*/ 184 w 268"/>
                <a:gd name="T93" fmla="*/ 49 h 182"/>
                <a:gd name="T94" fmla="*/ 179 w 268"/>
                <a:gd name="T95" fmla="*/ 60 h 182"/>
                <a:gd name="T96" fmla="*/ 167 w 268"/>
                <a:gd name="T97" fmla="*/ 57 h 182"/>
                <a:gd name="T98" fmla="*/ 166 w 268"/>
                <a:gd name="T99" fmla="*/ 47 h 182"/>
                <a:gd name="T100" fmla="*/ 156 w 268"/>
                <a:gd name="T101" fmla="*/ 42 h 182"/>
                <a:gd name="T102" fmla="*/ 144 w 268"/>
                <a:gd name="T103" fmla="*/ 35 h 182"/>
                <a:gd name="T104" fmla="*/ 127 w 268"/>
                <a:gd name="T105" fmla="*/ 29 h 182"/>
                <a:gd name="T106" fmla="*/ 117 w 268"/>
                <a:gd name="T107" fmla="*/ 33 h 182"/>
                <a:gd name="T108" fmla="*/ 112 w 268"/>
                <a:gd name="T109" fmla="*/ 24 h 182"/>
                <a:gd name="T110" fmla="*/ 98 w 268"/>
                <a:gd name="T111" fmla="*/ 23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8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5" y="21"/>
                    <a:pt x="11" y="19"/>
                    <a:pt x="11" y="17"/>
                  </a:cubicBezTo>
                  <a:cubicBezTo>
                    <a:pt x="10" y="16"/>
                    <a:pt x="9" y="16"/>
                    <a:pt x="9" y="15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38" y="67"/>
                    <a:pt x="38" y="67"/>
                    <a:pt x="38" y="67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59" y="77"/>
                    <a:pt x="59" y="77"/>
                    <a:pt x="59" y="7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3" y="87"/>
                    <a:pt x="63" y="87"/>
                    <a:pt x="63" y="87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59" y="105"/>
                    <a:pt x="59" y="105"/>
                    <a:pt x="59" y="105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3" y="102"/>
                    <a:pt x="73" y="102"/>
                    <a:pt x="73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3" y="108"/>
                    <a:pt x="83" y="108"/>
                    <a:pt x="83" y="108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3" y="106"/>
                    <a:pt x="95" y="107"/>
                    <a:pt x="96" y="110"/>
                  </a:cubicBezTo>
                  <a:cubicBezTo>
                    <a:pt x="96" y="113"/>
                    <a:pt x="96" y="113"/>
                    <a:pt x="96" y="113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5" y="107"/>
                    <a:pt x="105" y="105"/>
                    <a:pt x="106" y="105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4" y="107"/>
                    <a:pt x="116" y="110"/>
                    <a:pt x="116" y="113"/>
                  </a:cubicBezTo>
                  <a:cubicBezTo>
                    <a:pt x="115" y="116"/>
                    <a:pt x="115" y="116"/>
                    <a:pt x="115" y="116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5"/>
                    <a:pt x="131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3" y="137"/>
                    <a:pt x="133" y="139"/>
                    <a:pt x="133" y="143"/>
                  </a:cubicBezTo>
                  <a:cubicBezTo>
                    <a:pt x="133" y="161"/>
                    <a:pt x="133" y="161"/>
                    <a:pt x="133" y="161"/>
                  </a:cubicBezTo>
                  <a:cubicBezTo>
                    <a:pt x="134" y="163"/>
                    <a:pt x="135" y="164"/>
                    <a:pt x="137" y="165"/>
                  </a:cubicBezTo>
                  <a:cubicBezTo>
                    <a:pt x="137" y="165"/>
                    <a:pt x="137" y="165"/>
                    <a:pt x="137" y="165"/>
                  </a:cubicBezTo>
                  <a:cubicBezTo>
                    <a:pt x="140" y="163"/>
                    <a:pt x="141" y="164"/>
                    <a:pt x="143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7"/>
                    <a:pt x="148" y="169"/>
                    <a:pt x="149" y="172"/>
                  </a:cubicBezTo>
                  <a:cubicBezTo>
                    <a:pt x="149" y="182"/>
                    <a:pt x="149" y="182"/>
                    <a:pt x="149" y="182"/>
                  </a:cubicBezTo>
                  <a:cubicBezTo>
                    <a:pt x="159" y="163"/>
                    <a:pt x="159" y="163"/>
                    <a:pt x="159" y="163"/>
                  </a:cubicBezTo>
                  <a:cubicBezTo>
                    <a:pt x="161" y="153"/>
                    <a:pt x="165" y="147"/>
                    <a:pt x="169" y="146"/>
                  </a:cubicBezTo>
                  <a:cubicBezTo>
                    <a:pt x="173" y="145"/>
                    <a:pt x="178" y="147"/>
                    <a:pt x="185" y="151"/>
                  </a:cubicBezTo>
                  <a:cubicBezTo>
                    <a:pt x="211" y="153"/>
                    <a:pt x="211" y="153"/>
                    <a:pt x="211" y="153"/>
                  </a:cubicBezTo>
                  <a:cubicBezTo>
                    <a:pt x="212" y="147"/>
                    <a:pt x="212" y="147"/>
                    <a:pt x="212" y="147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0"/>
                    <a:pt x="193" y="129"/>
                  </a:cubicBezTo>
                  <a:cubicBezTo>
                    <a:pt x="202" y="129"/>
                    <a:pt x="202" y="129"/>
                    <a:pt x="202" y="129"/>
                  </a:cubicBezTo>
                  <a:cubicBezTo>
                    <a:pt x="211" y="132"/>
                    <a:pt x="219" y="127"/>
                    <a:pt x="226" y="113"/>
                  </a:cubicBezTo>
                  <a:cubicBezTo>
                    <a:pt x="226" y="113"/>
                    <a:pt x="226" y="113"/>
                    <a:pt x="226" y="113"/>
                  </a:cubicBezTo>
                  <a:cubicBezTo>
                    <a:pt x="227" y="113"/>
                    <a:pt x="227" y="113"/>
                    <a:pt x="227" y="113"/>
                  </a:cubicBezTo>
                  <a:cubicBezTo>
                    <a:pt x="235" y="105"/>
                    <a:pt x="235" y="105"/>
                    <a:pt x="235" y="105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5" y="83"/>
                    <a:pt x="245" y="83"/>
                    <a:pt x="245" y="83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61" y="99"/>
                    <a:pt x="261" y="99"/>
                    <a:pt x="261" y="99"/>
                  </a:cubicBezTo>
                  <a:cubicBezTo>
                    <a:pt x="265" y="97"/>
                    <a:pt x="265" y="97"/>
                    <a:pt x="265" y="97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7"/>
                    <a:pt x="259" y="87"/>
                    <a:pt x="259" y="87"/>
                  </a:cubicBezTo>
                  <a:cubicBezTo>
                    <a:pt x="257" y="87"/>
                    <a:pt x="257" y="87"/>
                    <a:pt x="257" y="87"/>
                  </a:cubicBezTo>
                  <a:cubicBezTo>
                    <a:pt x="257" y="85"/>
                    <a:pt x="257" y="85"/>
                    <a:pt x="257" y="85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7" y="62"/>
                    <a:pt x="267" y="62"/>
                    <a:pt x="267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59"/>
                    <a:pt x="256" y="59"/>
                    <a:pt x="256" y="59"/>
                  </a:cubicBezTo>
                  <a:cubicBezTo>
                    <a:pt x="253" y="59"/>
                    <a:pt x="250" y="57"/>
                    <a:pt x="245" y="55"/>
                  </a:cubicBezTo>
                  <a:cubicBezTo>
                    <a:pt x="243" y="53"/>
                    <a:pt x="241" y="52"/>
                    <a:pt x="241" y="51"/>
                  </a:cubicBezTo>
                  <a:cubicBezTo>
                    <a:pt x="241" y="51"/>
                    <a:pt x="241" y="51"/>
                    <a:pt x="241" y="51"/>
                  </a:cubicBezTo>
                  <a:cubicBezTo>
                    <a:pt x="241" y="53"/>
                    <a:pt x="241" y="53"/>
                    <a:pt x="240" y="54"/>
                  </a:cubicBezTo>
                  <a:cubicBezTo>
                    <a:pt x="239" y="55"/>
                    <a:pt x="237" y="55"/>
                    <a:pt x="235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3" y="55"/>
                    <a:pt x="233" y="55"/>
                    <a:pt x="233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8"/>
                    <a:pt x="219" y="60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3" y="67"/>
                    <a:pt x="223" y="67"/>
                    <a:pt x="222" y="69"/>
                  </a:cubicBezTo>
                  <a:cubicBezTo>
                    <a:pt x="221" y="70"/>
                    <a:pt x="219" y="71"/>
                    <a:pt x="217" y="71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1" y="73"/>
                    <a:pt x="209" y="73"/>
                    <a:pt x="207" y="71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59"/>
                    <a:pt x="196" y="59"/>
                    <a:pt x="196" y="59"/>
                  </a:cubicBezTo>
                  <a:cubicBezTo>
                    <a:pt x="191" y="57"/>
                    <a:pt x="189" y="55"/>
                    <a:pt x="187" y="53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6"/>
                    <a:pt x="185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7"/>
                    <a:pt x="184" y="49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5"/>
                    <a:pt x="167" y="55"/>
                    <a:pt x="167" y="55"/>
                  </a:cubicBezTo>
                  <a:cubicBezTo>
                    <a:pt x="168" y="54"/>
                    <a:pt x="168" y="52"/>
                    <a:pt x="167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7" y="42"/>
                    <a:pt x="157" y="42"/>
                    <a:pt x="156" y="42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6" y="41"/>
                    <a:pt x="145" y="41"/>
                    <a:pt x="144" y="39"/>
                  </a:cubicBezTo>
                  <a:cubicBezTo>
                    <a:pt x="143" y="38"/>
                    <a:pt x="143" y="37"/>
                    <a:pt x="144" y="35"/>
                  </a:cubicBezTo>
                  <a:cubicBezTo>
                    <a:pt x="145" y="33"/>
                    <a:pt x="145" y="33"/>
                    <a:pt x="145" y="33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128" y="31"/>
                    <a:pt x="127" y="32"/>
                    <a:pt x="127" y="33"/>
                  </a:cubicBezTo>
                  <a:cubicBezTo>
                    <a:pt x="126" y="35"/>
                    <a:pt x="125" y="35"/>
                    <a:pt x="123" y="35"/>
                  </a:cubicBezTo>
                  <a:cubicBezTo>
                    <a:pt x="121" y="36"/>
                    <a:pt x="119" y="35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29"/>
                    <a:pt x="112" y="26"/>
                    <a:pt x="112" y="24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05" y="23"/>
                    <a:pt x="105" y="23"/>
                    <a:pt x="105" y="23"/>
                  </a:cubicBezTo>
                  <a:cubicBezTo>
                    <a:pt x="102" y="25"/>
                    <a:pt x="99" y="25"/>
                    <a:pt x="98" y="23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79" y="28"/>
                    <a:pt x="77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7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8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4584063" y="1979247"/>
              <a:ext cx="1109577" cy="1010962"/>
            </a:xfrm>
            <a:custGeom>
              <a:avLst/>
              <a:gdLst>
                <a:gd name="T0" fmla="*/ 353 w 360"/>
                <a:gd name="T1" fmla="*/ 152 h 328"/>
                <a:gd name="T2" fmla="*/ 346 w 360"/>
                <a:gd name="T3" fmla="*/ 119 h 328"/>
                <a:gd name="T4" fmla="*/ 314 w 360"/>
                <a:gd name="T5" fmla="*/ 152 h 328"/>
                <a:gd name="T6" fmla="*/ 308 w 360"/>
                <a:gd name="T7" fmla="*/ 162 h 328"/>
                <a:gd name="T8" fmla="*/ 268 w 360"/>
                <a:gd name="T9" fmla="*/ 169 h 328"/>
                <a:gd name="T10" fmla="*/ 258 w 360"/>
                <a:gd name="T11" fmla="*/ 152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8 h 328"/>
                <a:gd name="T18" fmla="*/ 128 w 360"/>
                <a:gd name="T19" fmla="*/ 56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0 h 328"/>
                <a:gd name="T26" fmla="*/ 0 w 360"/>
                <a:gd name="T27" fmla="*/ 28 h 328"/>
                <a:gd name="T28" fmla="*/ 4 w 360"/>
                <a:gd name="T29" fmla="*/ 45 h 328"/>
                <a:gd name="T30" fmla="*/ 20 w 360"/>
                <a:gd name="T31" fmla="*/ 37 h 328"/>
                <a:gd name="T32" fmla="*/ 37 w 360"/>
                <a:gd name="T33" fmla="*/ 49 h 328"/>
                <a:gd name="T34" fmla="*/ 60 w 360"/>
                <a:gd name="T35" fmla="*/ 76 h 328"/>
                <a:gd name="T36" fmla="*/ 74 w 360"/>
                <a:gd name="T37" fmla="*/ 65 h 328"/>
                <a:gd name="T38" fmla="*/ 97 w 360"/>
                <a:gd name="T39" fmla="*/ 51 h 328"/>
                <a:gd name="T40" fmla="*/ 114 w 360"/>
                <a:gd name="T41" fmla="*/ 70 h 328"/>
                <a:gd name="T42" fmla="*/ 119 w 360"/>
                <a:gd name="T43" fmla="*/ 100 h 328"/>
                <a:gd name="T44" fmla="*/ 120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7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8 h 328"/>
                <a:gd name="T60" fmla="*/ 80 w 360"/>
                <a:gd name="T61" fmla="*/ 235 h 328"/>
                <a:gd name="T62" fmla="*/ 90 w 360"/>
                <a:gd name="T63" fmla="*/ 248 h 328"/>
                <a:gd name="T64" fmla="*/ 109 w 360"/>
                <a:gd name="T65" fmla="*/ 253 h 328"/>
                <a:gd name="T66" fmla="*/ 118 w 360"/>
                <a:gd name="T67" fmla="*/ 271 h 328"/>
                <a:gd name="T68" fmla="*/ 133 w 360"/>
                <a:gd name="T69" fmla="*/ 283 h 328"/>
                <a:gd name="T70" fmla="*/ 154 w 360"/>
                <a:gd name="T71" fmla="*/ 277 h 328"/>
                <a:gd name="T72" fmla="*/ 167 w 360"/>
                <a:gd name="T73" fmla="*/ 274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2 h 328"/>
                <a:gd name="T80" fmla="*/ 206 w 360"/>
                <a:gd name="T81" fmla="*/ 291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4 h 328"/>
                <a:gd name="T92" fmla="*/ 268 w 360"/>
                <a:gd name="T93" fmla="*/ 328 h 328"/>
                <a:gd name="T94" fmla="*/ 278 w 360"/>
                <a:gd name="T95" fmla="*/ 310 h 328"/>
                <a:gd name="T96" fmla="*/ 296 w 360"/>
                <a:gd name="T97" fmla="*/ 301 h 328"/>
                <a:gd name="T98" fmla="*/ 306 w 360"/>
                <a:gd name="T99" fmla="*/ 304 h 328"/>
                <a:gd name="T100" fmla="*/ 314 w 360"/>
                <a:gd name="T101" fmla="*/ 314 h 328"/>
                <a:gd name="T102" fmla="*/ 318 w 360"/>
                <a:gd name="T103" fmla="*/ 287 h 328"/>
                <a:gd name="T104" fmla="*/ 324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2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2" y="152"/>
                    <a:pt x="352" y="152"/>
                    <a:pt x="352" y="152"/>
                  </a:cubicBezTo>
                  <a:cubicBezTo>
                    <a:pt x="353" y="152"/>
                    <a:pt x="353" y="152"/>
                    <a:pt x="353" y="152"/>
                  </a:cubicBezTo>
                  <a:cubicBezTo>
                    <a:pt x="356" y="148"/>
                    <a:pt x="357" y="144"/>
                    <a:pt x="356" y="141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0" y="136"/>
                    <a:pt x="348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8"/>
                    <a:pt x="340" y="120"/>
                    <a:pt x="337" y="122"/>
                  </a:cubicBezTo>
                  <a:cubicBezTo>
                    <a:pt x="334" y="124"/>
                    <a:pt x="332" y="127"/>
                    <a:pt x="331" y="129"/>
                  </a:cubicBezTo>
                  <a:cubicBezTo>
                    <a:pt x="330" y="134"/>
                    <a:pt x="324" y="137"/>
                    <a:pt x="316" y="140"/>
                  </a:cubicBezTo>
                  <a:cubicBezTo>
                    <a:pt x="314" y="152"/>
                    <a:pt x="314" y="152"/>
                    <a:pt x="314" y="152"/>
                  </a:cubicBezTo>
                  <a:cubicBezTo>
                    <a:pt x="314" y="152"/>
                    <a:pt x="314" y="152"/>
                    <a:pt x="314" y="152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6" y="169"/>
                    <a:pt x="266" y="169"/>
                    <a:pt x="266" y="169"/>
                  </a:cubicBezTo>
                  <a:cubicBezTo>
                    <a:pt x="266" y="168"/>
                    <a:pt x="266" y="168"/>
                    <a:pt x="266" y="168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8" y="152"/>
                    <a:pt x="258" y="152"/>
                    <a:pt x="258" y="152"/>
                  </a:cubicBezTo>
                  <a:cubicBezTo>
                    <a:pt x="254" y="146"/>
                    <a:pt x="254" y="146"/>
                    <a:pt x="254" y="146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0"/>
                    <a:pt x="246" y="130"/>
                    <a:pt x="246" y="130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4" y="130"/>
                    <a:pt x="234" y="130"/>
                    <a:pt x="234" y="130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19"/>
                    <a:pt x="194" y="119"/>
                    <a:pt x="194" y="119"/>
                  </a:cubicBezTo>
                  <a:cubicBezTo>
                    <a:pt x="168" y="118"/>
                    <a:pt x="168" y="118"/>
                    <a:pt x="168" y="118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8"/>
                    <a:pt x="164" y="118"/>
                  </a:cubicBezTo>
                  <a:cubicBezTo>
                    <a:pt x="149" y="83"/>
                    <a:pt x="149" y="83"/>
                    <a:pt x="149" y="83"/>
                  </a:cubicBezTo>
                  <a:cubicBezTo>
                    <a:pt x="148" y="80"/>
                    <a:pt x="141" y="72"/>
                    <a:pt x="128" y="56"/>
                  </a:cubicBezTo>
                  <a:cubicBezTo>
                    <a:pt x="116" y="42"/>
                    <a:pt x="110" y="34"/>
                    <a:pt x="108" y="32"/>
                  </a:cubicBezTo>
                  <a:cubicBezTo>
                    <a:pt x="85" y="10"/>
                    <a:pt x="85" y="10"/>
                    <a:pt x="85" y="10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4" y="0"/>
                    <a:pt x="22" y="4"/>
                    <a:pt x="4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40"/>
                    <a:pt x="2" y="43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0"/>
                    <a:pt x="19" y="38"/>
                    <a:pt x="20" y="37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38" y="41"/>
                    <a:pt x="38" y="41"/>
                    <a:pt x="38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60"/>
                    <a:pt x="41" y="65"/>
                    <a:pt x="48" y="72"/>
                  </a:cubicBezTo>
                  <a:cubicBezTo>
                    <a:pt x="52" y="75"/>
                    <a:pt x="55" y="76"/>
                    <a:pt x="58" y="77"/>
                  </a:cubicBezTo>
                  <a:cubicBezTo>
                    <a:pt x="60" y="76"/>
                    <a:pt x="60" y="76"/>
                    <a:pt x="60" y="76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8" y="69"/>
                    <a:pt x="68" y="69"/>
                    <a:pt x="68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1"/>
                    <a:pt x="97" y="51"/>
                    <a:pt x="97" y="51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6"/>
                    <a:pt x="106" y="56"/>
                    <a:pt x="106" y="56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14" y="70"/>
                    <a:pt x="114" y="70"/>
                    <a:pt x="114" y="70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2"/>
                    <a:pt x="116" y="92"/>
                    <a:pt x="116" y="92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0" y="130"/>
                    <a:pt x="120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2" y="184"/>
                    <a:pt x="102" y="184"/>
                    <a:pt x="102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6"/>
                    <a:pt x="90" y="186"/>
                    <a:pt x="90" y="186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8"/>
                    <a:pt x="78" y="208"/>
                    <a:pt x="78" y="208"/>
                  </a:cubicBezTo>
                  <a:cubicBezTo>
                    <a:pt x="77" y="208"/>
                    <a:pt x="77" y="208"/>
                    <a:pt x="77" y="208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8"/>
                    <a:pt x="68" y="218"/>
                    <a:pt x="68" y="218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8"/>
                    <a:pt x="80" y="238"/>
                    <a:pt x="80" y="238"/>
                  </a:cubicBezTo>
                  <a:cubicBezTo>
                    <a:pt x="88" y="240"/>
                    <a:pt x="88" y="240"/>
                    <a:pt x="88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7"/>
                    <a:pt x="102" y="257"/>
                    <a:pt x="102" y="257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0" y="252"/>
                    <a:pt x="110" y="252"/>
                    <a:pt x="110" y="252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1"/>
                    <a:pt x="118" y="271"/>
                    <a:pt x="118" y="271"/>
                  </a:cubicBezTo>
                  <a:cubicBezTo>
                    <a:pt x="120" y="277"/>
                    <a:pt x="120" y="277"/>
                    <a:pt x="120" y="277"/>
                  </a:cubicBezTo>
                  <a:cubicBezTo>
                    <a:pt x="126" y="282"/>
                    <a:pt x="126" y="282"/>
                    <a:pt x="126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3"/>
                    <a:pt x="133" y="283"/>
                    <a:pt x="133" y="283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0"/>
                    <a:pt x="142" y="279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7"/>
                    <a:pt x="154" y="277"/>
                    <a:pt x="154" y="277"/>
                  </a:cubicBezTo>
                  <a:cubicBezTo>
                    <a:pt x="156" y="277"/>
                    <a:pt x="156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72" y="278"/>
                    <a:pt x="173" y="281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0" y="284"/>
                    <a:pt x="182" y="283"/>
                    <a:pt x="184" y="283"/>
                  </a:cubicBezTo>
                  <a:cubicBezTo>
                    <a:pt x="199" y="282"/>
                    <a:pt x="199" y="282"/>
                    <a:pt x="199" y="282"/>
                  </a:cubicBezTo>
                  <a:cubicBezTo>
                    <a:pt x="200" y="282"/>
                    <a:pt x="200" y="282"/>
                    <a:pt x="200" y="282"/>
                  </a:cubicBezTo>
                  <a:cubicBezTo>
                    <a:pt x="200" y="282"/>
                    <a:pt x="200" y="282"/>
                    <a:pt x="200" y="282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1"/>
                    <a:pt x="206" y="291"/>
                    <a:pt x="206" y="291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0" y="297"/>
                    <a:pt x="210" y="297"/>
                    <a:pt x="210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0" y="296"/>
                    <a:pt x="210" y="295"/>
                    <a:pt x="211" y="294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6" y="303"/>
                    <a:pt x="226" y="303"/>
                    <a:pt x="226" y="303"/>
                  </a:cubicBezTo>
                  <a:cubicBezTo>
                    <a:pt x="228" y="304"/>
                    <a:pt x="228" y="306"/>
                    <a:pt x="229" y="308"/>
                  </a:cubicBezTo>
                  <a:cubicBezTo>
                    <a:pt x="229" y="313"/>
                    <a:pt x="229" y="313"/>
                    <a:pt x="229" y="313"/>
                  </a:cubicBezTo>
                  <a:cubicBezTo>
                    <a:pt x="234" y="314"/>
                    <a:pt x="234" y="314"/>
                    <a:pt x="234" y="314"/>
                  </a:cubicBezTo>
                  <a:cubicBezTo>
                    <a:pt x="236" y="309"/>
                    <a:pt x="236" y="309"/>
                    <a:pt x="236" y="309"/>
                  </a:cubicBezTo>
                  <a:cubicBezTo>
                    <a:pt x="235" y="307"/>
                    <a:pt x="234" y="304"/>
                    <a:pt x="235" y="303"/>
                  </a:cubicBezTo>
                  <a:cubicBezTo>
                    <a:pt x="235" y="301"/>
                    <a:pt x="236" y="300"/>
                    <a:pt x="237" y="299"/>
                  </a:cubicBezTo>
                  <a:cubicBezTo>
                    <a:pt x="238" y="298"/>
                    <a:pt x="238" y="298"/>
                    <a:pt x="238" y="298"/>
                  </a:cubicBezTo>
                  <a:cubicBezTo>
                    <a:pt x="238" y="297"/>
                    <a:pt x="239" y="297"/>
                    <a:pt x="240" y="296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8"/>
                    <a:pt x="247" y="302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2"/>
                    <a:pt x="251" y="313"/>
                    <a:pt x="255" y="314"/>
                  </a:cubicBezTo>
                  <a:cubicBezTo>
                    <a:pt x="255" y="314"/>
                    <a:pt x="255" y="314"/>
                    <a:pt x="255" y="314"/>
                  </a:cubicBezTo>
                  <a:cubicBezTo>
                    <a:pt x="256" y="314"/>
                    <a:pt x="256" y="314"/>
                    <a:pt x="256" y="31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74" y="326"/>
                    <a:pt x="274" y="326"/>
                    <a:pt x="274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8"/>
                  </a:cubicBezTo>
                  <a:cubicBezTo>
                    <a:pt x="272" y="316"/>
                    <a:pt x="274" y="313"/>
                    <a:pt x="278" y="310"/>
                  </a:cubicBezTo>
                  <a:cubicBezTo>
                    <a:pt x="284" y="304"/>
                    <a:pt x="284" y="304"/>
                    <a:pt x="284" y="304"/>
                  </a:cubicBezTo>
                  <a:cubicBezTo>
                    <a:pt x="292" y="310"/>
                    <a:pt x="292" y="310"/>
                    <a:pt x="292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299"/>
                    <a:pt x="296" y="299"/>
                    <a:pt x="296" y="299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2"/>
                    <a:pt x="306" y="304"/>
                  </a:cubicBezTo>
                  <a:cubicBezTo>
                    <a:pt x="306" y="306"/>
                    <a:pt x="304" y="308"/>
                    <a:pt x="303" y="309"/>
                  </a:cubicBezTo>
                  <a:cubicBezTo>
                    <a:pt x="304" y="310"/>
                    <a:pt x="304" y="310"/>
                    <a:pt x="304" y="310"/>
                  </a:cubicBezTo>
                  <a:cubicBezTo>
                    <a:pt x="308" y="312"/>
                    <a:pt x="312" y="314"/>
                    <a:pt x="314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14" y="314"/>
                    <a:pt x="314" y="314"/>
                    <a:pt x="314" y="314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6"/>
                    <a:pt x="324" y="316"/>
                    <a:pt x="324" y="316"/>
                  </a:cubicBezTo>
                  <a:cubicBezTo>
                    <a:pt x="318" y="287"/>
                    <a:pt x="318" y="287"/>
                    <a:pt x="318" y="287"/>
                  </a:cubicBezTo>
                  <a:cubicBezTo>
                    <a:pt x="314" y="285"/>
                    <a:pt x="310" y="280"/>
                    <a:pt x="306" y="274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4" y="243"/>
                  </a:cubicBezTo>
                  <a:cubicBezTo>
                    <a:pt x="324" y="243"/>
                    <a:pt x="324" y="243"/>
                    <a:pt x="324" y="243"/>
                  </a:cubicBezTo>
                  <a:cubicBezTo>
                    <a:pt x="325" y="242"/>
                    <a:pt x="325" y="242"/>
                    <a:pt x="325" y="242"/>
                  </a:cubicBezTo>
                  <a:cubicBezTo>
                    <a:pt x="330" y="242"/>
                    <a:pt x="330" y="242"/>
                    <a:pt x="330" y="242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7"/>
                  </a:cubicBezTo>
                  <a:cubicBezTo>
                    <a:pt x="360" y="222"/>
                    <a:pt x="360" y="210"/>
                    <a:pt x="358" y="192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4362027" y="3785788"/>
              <a:ext cx="672160" cy="419268"/>
            </a:xfrm>
            <a:custGeom>
              <a:avLst/>
              <a:gdLst>
                <a:gd name="T0" fmla="*/ 198 w 218"/>
                <a:gd name="T1" fmla="*/ 4 h 136"/>
                <a:gd name="T2" fmla="*/ 180 w 218"/>
                <a:gd name="T3" fmla="*/ 6 h 136"/>
                <a:gd name="T4" fmla="*/ 136 w 218"/>
                <a:gd name="T5" fmla="*/ 21 h 136"/>
                <a:gd name="T6" fmla="*/ 137 w 218"/>
                <a:gd name="T7" fmla="*/ 31 h 136"/>
                <a:gd name="T8" fmla="*/ 107 w 218"/>
                <a:gd name="T9" fmla="*/ 26 h 136"/>
                <a:gd name="T10" fmla="*/ 85 w 218"/>
                <a:gd name="T11" fmla="*/ 0 h 136"/>
                <a:gd name="T12" fmla="*/ 76 w 218"/>
                <a:gd name="T13" fmla="*/ 10 h 136"/>
                <a:gd name="T14" fmla="*/ 64 w 218"/>
                <a:gd name="T15" fmla="*/ 4 h 136"/>
                <a:gd name="T16" fmla="*/ 60 w 218"/>
                <a:gd name="T17" fmla="*/ 10 h 136"/>
                <a:gd name="T18" fmla="*/ 52 w 218"/>
                <a:gd name="T19" fmla="*/ 13 h 136"/>
                <a:gd name="T20" fmla="*/ 7 w 218"/>
                <a:gd name="T21" fmla="*/ 64 h 136"/>
                <a:gd name="T22" fmla="*/ 12 w 218"/>
                <a:gd name="T23" fmla="*/ 76 h 136"/>
                <a:gd name="T24" fmla="*/ 11 w 218"/>
                <a:gd name="T25" fmla="*/ 76 h 136"/>
                <a:gd name="T26" fmla="*/ 18 w 218"/>
                <a:gd name="T27" fmla="*/ 104 h 136"/>
                <a:gd name="T28" fmla="*/ 0 w 218"/>
                <a:gd name="T29" fmla="*/ 115 h 136"/>
                <a:gd name="T30" fmla="*/ 8 w 218"/>
                <a:gd name="T31" fmla="*/ 122 h 136"/>
                <a:gd name="T32" fmla="*/ 10 w 218"/>
                <a:gd name="T33" fmla="*/ 125 h 136"/>
                <a:gd name="T34" fmla="*/ 33 w 218"/>
                <a:gd name="T35" fmla="*/ 136 h 136"/>
                <a:gd name="T36" fmla="*/ 42 w 218"/>
                <a:gd name="T37" fmla="*/ 127 h 136"/>
                <a:gd name="T38" fmla="*/ 58 w 218"/>
                <a:gd name="T39" fmla="*/ 120 h 136"/>
                <a:gd name="T40" fmla="*/ 60 w 218"/>
                <a:gd name="T41" fmla="*/ 122 h 136"/>
                <a:gd name="T42" fmla="*/ 60 w 218"/>
                <a:gd name="T43" fmla="*/ 122 h 136"/>
                <a:gd name="T44" fmla="*/ 75 w 218"/>
                <a:gd name="T45" fmla="*/ 132 h 136"/>
                <a:gd name="T46" fmla="*/ 93 w 218"/>
                <a:gd name="T47" fmla="*/ 126 h 136"/>
                <a:gd name="T48" fmla="*/ 107 w 218"/>
                <a:gd name="T49" fmla="*/ 125 h 136"/>
                <a:gd name="T50" fmla="*/ 108 w 218"/>
                <a:gd name="T51" fmla="*/ 124 h 136"/>
                <a:gd name="T52" fmla="*/ 120 w 218"/>
                <a:gd name="T53" fmla="*/ 110 h 136"/>
                <a:gd name="T54" fmla="*/ 126 w 218"/>
                <a:gd name="T55" fmla="*/ 107 h 136"/>
                <a:gd name="T56" fmla="*/ 126 w 218"/>
                <a:gd name="T57" fmla="*/ 107 h 136"/>
                <a:gd name="T58" fmla="*/ 130 w 218"/>
                <a:gd name="T59" fmla="*/ 108 h 136"/>
                <a:gd name="T60" fmla="*/ 135 w 218"/>
                <a:gd name="T61" fmla="*/ 88 h 136"/>
                <a:gd name="T62" fmla="*/ 141 w 218"/>
                <a:gd name="T63" fmla="*/ 87 h 136"/>
                <a:gd name="T64" fmla="*/ 149 w 218"/>
                <a:gd name="T65" fmla="*/ 70 h 136"/>
                <a:gd name="T66" fmla="*/ 152 w 218"/>
                <a:gd name="T67" fmla="*/ 60 h 136"/>
                <a:gd name="T68" fmla="*/ 162 w 218"/>
                <a:gd name="T69" fmla="*/ 56 h 136"/>
                <a:gd name="T70" fmla="*/ 162 w 218"/>
                <a:gd name="T71" fmla="*/ 55 h 136"/>
                <a:gd name="T72" fmla="*/ 170 w 218"/>
                <a:gd name="T73" fmla="*/ 48 h 136"/>
                <a:gd name="T74" fmla="*/ 165 w 218"/>
                <a:gd name="T75" fmla="*/ 48 h 136"/>
                <a:gd name="T76" fmla="*/ 165 w 218"/>
                <a:gd name="T77" fmla="*/ 44 h 136"/>
                <a:gd name="T78" fmla="*/ 167 w 218"/>
                <a:gd name="T79" fmla="*/ 44 h 136"/>
                <a:gd name="T80" fmla="*/ 177 w 218"/>
                <a:gd name="T81" fmla="*/ 39 h 136"/>
                <a:gd name="T82" fmla="*/ 203 w 218"/>
                <a:gd name="T83" fmla="*/ 21 h 136"/>
                <a:gd name="T84" fmla="*/ 214 w 218"/>
                <a:gd name="T85" fmla="*/ 24 h 136"/>
                <a:gd name="T86" fmla="*/ 212 w 218"/>
                <a:gd name="T87" fmla="*/ 15 h 136"/>
                <a:gd name="T88" fmla="*/ 213 w 218"/>
                <a:gd name="T89" fmla="*/ 14 h 136"/>
                <a:gd name="T90" fmla="*/ 216 w 218"/>
                <a:gd name="T91" fmla="*/ 6 h 136"/>
                <a:gd name="T92" fmla="*/ 214 w 218"/>
                <a:gd name="T93" fmla="*/ 7 h 136"/>
                <a:gd name="T94" fmla="*/ 205 w 218"/>
                <a:gd name="T95" fmla="*/ 8 h 136"/>
                <a:gd name="T96" fmla="*/ 203 w 218"/>
                <a:gd name="T97" fmla="*/ 8 h 136"/>
                <a:gd name="T98" fmla="*/ 202 w 218"/>
                <a:gd name="T99" fmla="*/ 7 h 136"/>
                <a:gd name="T100" fmla="*/ 199 w 218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8" h="136">
                  <a:moveTo>
                    <a:pt x="199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7" y="8"/>
                    <a:pt x="195" y="8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69" y="4"/>
                    <a:pt x="162" y="2"/>
                    <a:pt x="158" y="0"/>
                  </a:cubicBezTo>
                  <a:cubicBezTo>
                    <a:pt x="136" y="21"/>
                    <a:pt x="136" y="21"/>
                    <a:pt x="136" y="21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1"/>
                    <a:pt x="137" y="31"/>
                    <a:pt x="137" y="31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18" y="34"/>
                    <a:pt x="108" y="32"/>
                    <a:pt x="107" y="26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76" y="4"/>
                    <a:pt x="74" y="1"/>
                    <a:pt x="73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43" y="20"/>
                    <a:pt x="35" y="28"/>
                    <a:pt x="28" y="36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9"/>
                    <a:pt x="10" y="82"/>
                    <a:pt x="13" y="86"/>
                  </a:cubicBezTo>
                  <a:cubicBezTo>
                    <a:pt x="16" y="92"/>
                    <a:pt x="18" y="97"/>
                    <a:pt x="18" y="104"/>
                  </a:cubicBezTo>
                  <a:cubicBezTo>
                    <a:pt x="18" y="105"/>
                    <a:pt x="18" y="105"/>
                    <a:pt x="18" y="10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9" y="123"/>
                    <a:pt x="10" y="124"/>
                    <a:pt x="10" y="124"/>
                  </a:cubicBezTo>
                  <a:cubicBezTo>
                    <a:pt x="10" y="125"/>
                    <a:pt x="10" y="125"/>
                    <a:pt x="10" y="125"/>
                  </a:cubicBezTo>
                  <a:cubicBezTo>
                    <a:pt x="9" y="127"/>
                    <a:pt x="12" y="130"/>
                    <a:pt x="18" y="132"/>
                  </a:cubicBezTo>
                  <a:cubicBezTo>
                    <a:pt x="33" y="136"/>
                    <a:pt x="33" y="136"/>
                    <a:pt x="33" y="136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2" y="127"/>
                    <a:pt x="42" y="127"/>
                    <a:pt x="42" y="127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8" y="120"/>
                    <a:pt x="58" y="120"/>
                    <a:pt x="58" y="120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60" y="122"/>
                    <a:pt x="60" y="122"/>
                    <a:pt x="60" y="122"/>
                  </a:cubicBezTo>
                  <a:cubicBezTo>
                    <a:pt x="58" y="127"/>
                    <a:pt x="59" y="130"/>
                    <a:pt x="62" y="132"/>
                  </a:cubicBezTo>
                  <a:cubicBezTo>
                    <a:pt x="75" y="132"/>
                    <a:pt x="75" y="132"/>
                    <a:pt x="75" y="132"/>
                  </a:cubicBezTo>
                  <a:cubicBezTo>
                    <a:pt x="80" y="132"/>
                    <a:pt x="83" y="130"/>
                    <a:pt x="86" y="128"/>
                  </a:cubicBezTo>
                  <a:cubicBezTo>
                    <a:pt x="87" y="126"/>
                    <a:pt x="90" y="126"/>
                    <a:pt x="93" y="126"/>
                  </a:cubicBezTo>
                  <a:cubicBezTo>
                    <a:pt x="98" y="127"/>
                    <a:pt x="102" y="128"/>
                    <a:pt x="104" y="132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3"/>
                    <a:pt x="112" y="121"/>
                    <a:pt x="113" y="118"/>
                  </a:cubicBezTo>
                  <a:cubicBezTo>
                    <a:pt x="114" y="115"/>
                    <a:pt x="116" y="112"/>
                    <a:pt x="120" y="110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41" y="87"/>
                    <a:pt x="141" y="87"/>
                    <a:pt x="141" y="87"/>
                  </a:cubicBezTo>
                  <a:cubicBezTo>
                    <a:pt x="148" y="82"/>
                    <a:pt x="151" y="79"/>
                    <a:pt x="150" y="76"/>
                  </a:cubicBezTo>
                  <a:cubicBezTo>
                    <a:pt x="149" y="70"/>
                    <a:pt x="149" y="70"/>
                    <a:pt x="149" y="70"/>
                  </a:cubicBezTo>
                  <a:cubicBezTo>
                    <a:pt x="148" y="66"/>
                    <a:pt x="148" y="63"/>
                    <a:pt x="148" y="62"/>
                  </a:cubicBezTo>
                  <a:cubicBezTo>
                    <a:pt x="150" y="60"/>
                    <a:pt x="150" y="60"/>
                    <a:pt x="152" y="60"/>
                  </a:cubicBezTo>
                  <a:cubicBezTo>
                    <a:pt x="154" y="60"/>
                    <a:pt x="158" y="61"/>
                    <a:pt x="161" y="62"/>
                  </a:cubicBezTo>
                  <a:cubicBezTo>
                    <a:pt x="162" y="56"/>
                    <a:pt x="162" y="56"/>
                    <a:pt x="162" y="56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2" y="55"/>
                    <a:pt x="162" y="55"/>
                    <a:pt x="162" y="55"/>
                  </a:cubicBezTo>
                  <a:cubicBezTo>
                    <a:pt x="169" y="52"/>
                    <a:pt x="169" y="52"/>
                    <a:pt x="169" y="52"/>
                  </a:cubicBezTo>
                  <a:cubicBezTo>
                    <a:pt x="170" y="48"/>
                    <a:pt x="170" y="48"/>
                    <a:pt x="170" y="48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5" y="46"/>
                    <a:pt x="165" y="46"/>
                    <a:pt x="165" y="46"/>
                  </a:cubicBezTo>
                  <a:cubicBezTo>
                    <a:pt x="165" y="44"/>
                    <a:pt x="165" y="44"/>
                    <a:pt x="165" y="44"/>
                  </a:cubicBezTo>
                  <a:cubicBezTo>
                    <a:pt x="166" y="44"/>
                    <a:pt x="166" y="44"/>
                    <a:pt x="166" y="44"/>
                  </a:cubicBezTo>
                  <a:cubicBezTo>
                    <a:pt x="167" y="44"/>
                    <a:pt x="167" y="44"/>
                    <a:pt x="167" y="44"/>
                  </a:cubicBezTo>
                  <a:cubicBezTo>
                    <a:pt x="168" y="44"/>
                    <a:pt x="168" y="44"/>
                    <a:pt x="168" y="44"/>
                  </a:cubicBezTo>
                  <a:cubicBezTo>
                    <a:pt x="170" y="44"/>
                    <a:pt x="174" y="42"/>
                    <a:pt x="177" y="39"/>
                  </a:cubicBezTo>
                  <a:cubicBezTo>
                    <a:pt x="202" y="21"/>
                    <a:pt x="202" y="21"/>
                    <a:pt x="202" y="21"/>
                  </a:cubicBezTo>
                  <a:cubicBezTo>
                    <a:pt x="203" y="21"/>
                    <a:pt x="203" y="21"/>
                    <a:pt x="203" y="21"/>
                  </a:cubicBezTo>
                  <a:cubicBezTo>
                    <a:pt x="211" y="24"/>
                    <a:pt x="211" y="24"/>
                    <a:pt x="211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6"/>
                    <a:pt x="212" y="16"/>
                    <a:pt x="212" y="16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18" y="7"/>
                    <a:pt x="218" y="7"/>
                    <a:pt x="218" y="7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4" y="7"/>
                    <a:pt x="214" y="7"/>
                    <a:pt x="214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05" y="8"/>
                    <a:pt x="205" y="8"/>
                    <a:pt x="205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3" y="8"/>
                    <a:pt x="203" y="8"/>
                    <a:pt x="203" y="8"/>
                  </a:cubicBezTo>
                  <a:cubicBezTo>
                    <a:pt x="202" y="7"/>
                    <a:pt x="202" y="7"/>
                    <a:pt x="202" y="7"/>
                  </a:cubicBezTo>
                  <a:cubicBezTo>
                    <a:pt x="201" y="4"/>
                    <a:pt x="201" y="4"/>
                    <a:pt x="201" y="4"/>
                  </a:cubicBezTo>
                  <a:lnTo>
                    <a:pt x="199" y="4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4990625" y="4482754"/>
              <a:ext cx="104666" cy="92566"/>
            </a:xfrm>
            <a:custGeom>
              <a:avLst/>
              <a:gdLst>
                <a:gd name="T0" fmla="*/ 31 w 34"/>
                <a:gd name="T1" fmla="*/ 16 h 30"/>
                <a:gd name="T2" fmla="*/ 34 w 34"/>
                <a:gd name="T3" fmla="*/ 13 h 30"/>
                <a:gd name="T4" fmla="*/ 34 w 34"/>
                <a:gd name="T5" fmla="*/ 13 h 30"/>
                <a:gd name="T6" fmla="*/ 34 w 34"/>
                <a:gd name="T7" fmla="*/ 13 h 30"/>
                <a:gd name="T8" fmla="*/ 34 w 34"/>
                <a:gd name="T9" fmla="*/ 12 h 30"/>
                <a:gd name="T10" fmla="*/ 24 w 34"/>
                <a:gd name="T11" fmla="*/ 4 h 30"/>
                <a:gd name="T12" fmla="*/ 11 w 34"/>
                <a:gd name="T13" fmla="*/ 0 h 30"/>
                <a:gd name="T14" fmla="*/ 6 w 34"/>
                <a:gd name="T15" fmla="*/ 2 h 30"/>
                <a:gd name="T16" fmla="*/ 6 w 34"/>
                <a:gd name="T17" fmla="*/ 10 h 30"/>
                <a:gd name="T18" fmla="*/ 2 w 34"/>
                <a:gd name="T19" fmla="*/ 18 h 30"/>
                <a:gd name="T20" fmla="*/ 0 w 34"/>
                <a:gd name="T21" fmla="*/ 20 h 30"/>
                <a:gd name="T22" fmla="*/ 4 w 34"/>
                <a:gd name="T23" fmla="*/ 25 h 30"/>
                <a:gd name="T24" fmla="*/ 4 w 34"/>
                <a:gd name="T25" fmla="*/ 25 h 30"/>
                <a:gd name="T26" fmla="*/ 6 w 34"/>
                <a:gd name="T27" fmla="*/ 28 h 30"/>
                <a:gd name="T28" fmla="*/ 10 w 34"/>
                <a:gd name="T29" fmla="*/ 30 h 30"/>
                <a:gd name="T30" fmla="*/ 17 w 34"/>
                <a:gd name="T31" fmla="*/ 28 h 30"/>
                <a:gd name="T32" fmla="*/ 26 w 34"/>
                <a:gd name="T33" fmla="*/ 29 h 30"/>
                <a:gd name="T34" fmla="*/ 26 w 34"/>
                <a:gd name="T35" fmla="*/ 26 h 30"/>
                <a:gd name="T36" fmla="*/ 31 w 34"/>
                <a:gd name="T37" fmla="*/ 1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0">
                  <a:moveTo>
                    <a:pt x="31" y="16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18" y="1"/>
                    <a:pt x="14" y="0"/>
                    <a:pt x="11" y="0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3"/>
                    <a:pt x="4" y="16"/>
                    <a:pt x="2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3" y="28"/>
                    <a:pt x="15" y="27"/>
                    <a:pt x="17" y="28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21"/>
                    <a:pt x="28" y="18"/>
                    <a:pt x="31" y="16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4500574" y="4131246"/>
              <a:ext cx="582618" cy="450122"/>
            </a:xfrm>
            <a:custGeom>
              <a:avLst/>
              <a:gdLst>
                <a:gd name="T0" fmla="*/ 120 w 189"/>
                <a:gd name="T1" fmla="*/ 22 h 146"/>
                <a:gd name="T2" fmla="*/ 85 w 189"/>
                <a:gd name="T3" fmla="*/ 8 h 146"/>
                <a:gd name="T4" fmla="*/ 85 w 189"/>
                <a:gd name="T5" fmla="*/ 1 h 146"/>
                <a:gd name="T6" fmla="*/ 81 w 189"/>
                <a:gd name="T7" fmla="*/ 0 h 146"/>
                <a:gd name="T8" fmla="*/ 66 w 189"/>
                <a:gd name="T9" fmla="*/ 16 h 146"/>
                <a:gd name="T10" fmla="*/ 57 w 189"/>
                <a:gd name="T11" fmla="*/ 24 h 146"/>
                <a:gd name="T12" fmla="*/ 47 w 189"/>
                <a:gd name="T13" fmla="*/ 18 h 146"/>
                <a:gd name="T14" fmla="*/ 31 w 189"/>
                <a:gd name="T15" fmla="*/ 25 h 146"/>
                <a:gd name="T16" fmla="*/ 10 w 189"/>
                <a:gd name="T17" fmla="*/ 11 h 146"/>
                <a:gd name="T18" fmla="*/ 1 w 189"/>
                <a:gd name="T19" fmla="*/ 17 h 146"/>
                <a:gd name="T20" fmla="*/ 1 w 189"/>
                <a:gd name="T21" fmla="*/ 17 h 146"/>
                <a:gd name="T22" fmla="*/ 0 w 189"/>
                <a:gd name="T23" fmla="*/ 19 h 146"/>
                <a:gd name="T24" fmla="*/ 4 w 189"/>
                <a:gd name="T25" fmla="*/ 20 h 146"/>
                <a:gd name="T26" fmla="*/ 5 w 189"/>
                <a:gd name="T27" fmla="*/ 21 h 146"/>
                <a:gd name="T28" fmla="*/ 34 w 189"/>
                <a:gd name="T29" fmla="*/ 42 h 146"/>
                <a:gd name="T30" fmla="*/ 62 w 189"/>
                <a:gd name="T31" fmla="*/ 74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99 w 189"/>
                <a:gd name="T39" fmla="*/ 74 h 146"/>
                <a:gd name="T40" fmla="*/ 93 w 189"/>
                <a:gd name="T41" fmla="*/ 92 h 146"/>
                <a:gd name="T42" fmla="*/ 83 w 189"/>
                <a:gd name="T43" fmla="*/ 93 h 146"/>
                <a:gd name="T44" fmla="*/ 73 w 189"/>
                <a:gd name="T45" fmla="*/ 116 h 146"/>
                <a:gd name="T46" fmla="*/ 89 w 189"/>
                <a:gd name="T47" fmla="*/ 126 h 146"/>
                <a:gd name="T48" fmla="*/ 93 w 189"/>
                <a:gd name="T49" fmla="*/ 133 h 146"/>
                <a:gd name="T50" fmla="*/ 99 w 189"/>
                <a:gd name="T51" fmla="*/ 132 h 146"/>
                <a:gd name="T52" fmla="*/ 115 w 189"/>
                <a:gd name="T53" fmla="*/ 138 h 146"/>
                <a:gd name="T54" fmla="*/ 118 w 189"/>
                <a:gd name="T55" fmla="*/ 143 h 146"/>
                <a:gd name="T56" fmla="*/ 132 w 189"/>
                <a:gd name="T57" fmla="*/ 143 h 146"/>
                <a:gd name="T58" fmla="*/ 152 w 189"/>
                <a:gd name="T59" fmla="*/ 142 h 146"/>
                <a:gd name="T60" fmla="*/ 159 w 189"/>
                <a:gd name="T61" fmla="*/ 138 h 146"/>
                <a:gd name="T62" fmla="*/ 158 w 189"/>
                <a:gd name="T63" fmla="*/ 130 h 146"/>
                <a:gd name="T64" fmla="*/ 162 w 189"/>
                <a:gd name="T65" fmla="*/ 119 h 146"/>
                <a:gd name="T66" fmla="*/ 169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3 w 189"/>
                <a:gd name="T73" fmla="*/ 96 h 146"/>
                <a:gd name="T74" fmla="*/ 173 w 189"/>
                <a:gd name="T75" fmla="*/ 96 h 146"/>
                <a:gd name="T76" fmla="*/ 155 w 189"/>
                <a:gd name="T77" fmla="*/ 86 h 146"/>
                <a:gd name="T78" fmla="*/ 147 w 189"/>
                <a:gd name="T79" fmla="*/ 82 h 146"/>
                <a:gd name="T80" fmla="*/ 132 w 189"/>
                <a:gd name="T81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2"/>
                  </a:moveTo>
                  <a:cubicBezTo>
                    <a:pt x="127" y="38"/>
                    <a:pt x="124" y="32"/>
                    <a:pt x="120" y="22"/>
                  </a:cubicBezTo>
                  <a:cubicBezTo>
                    <a:pt x="109" y="22"/>
                    <a:pt x="102" y="20"/>
                    <a:pt x="99" y="16"/>
                  </a:cubicBezTo>
                  <a:cubicBezTo>
                    <a:pt x="96" y="12"/>
                    <a:pt x="91" y="10"/>
                    <a:pt x="8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2"/>
                    <a:pt x="73" y="4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2"/>
                    <a:pt x="62" y="25"/>
                    <a:pt x="60" y="25"/>
                  </a:cubicBezTo>
                  <a:cubicBezTo>
                    <a:pt x="59" y="26"/>
                    <a:pt x="58" y="25"/>
                    <a:pt x="57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49" y="18"/>
                    <a:pt x="47" y="18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1" y="22"/>
                    <a:pt x="37" y="24"/>
                    <a:pt x="31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1" y="30"/>
                    <a:pt x="17" y="36"/>
                    <a:pt x="19" y="38"/>
                  </a:cubicBezTo>
                  <a:cubicBezTo>
                    <a:pt x="21" y="38"/>
                    <a:pt x="26" y="40"/>
                    <a:pt x="34" y="42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7" y="58"/>
                    <a:pt x="62" y="74"/>
                  </a:cubicBezTo>
                  <a:cubicBezTo>
                    <a:pt x="69" y="78"/>
                    <a:pt x="73" y="80"/>
                    <a:pt x="75" y="80"/>
                  </a:cubicBezTo>
                  <a:cubicBezTo>
                    <a:pt x="78" y="79"/>
                    <a:pt x="83" y="76"/>
                    <a:pt x="90" y="72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7" y="85"/>
                    <a:pt x="95" y="90"/>
                    <a:pt x="93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83" y="97"/>
                    <a:pt x="81" y="103"/>
                    <a:pt x="75" y="110"/>
                  </a:cubicBezTo>
                  <a:cubicBezTo>
                    <a:pt x="74" y="113"/>
                    <a:pt x="73" y="115"/>
                    <a:pt x="73" y="116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5" y="125"/>
                    <a:pt x="87" y="126"/>
                    <a:pt x="89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1" y="131"/>
                    <a:pt x="102" y="130"/>
                    <a:pt x="103" y="130"/>
                  </a:cubicBezTo>
                  <a:cubicBezTo>
                    <a:pt x="107" y="130"/>
                    <a:pt x="111" y="133"/>
                    <a:pt x="115" y="138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21" y="141"/>
                    <a:pt x="125" y="141"/>
                    <a:pt x="132" y="143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4"/>
                    <a:pt x="156" y="132"/>
                    <a:pt x="158" y="130"/>
                  </a:cubicBezTo>
                  <a:cubicBezTo>
                    <a:pt x="161" y="128"/>
                    <a:pt x="162" y="126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1" y="116"/>
                    <a:pt x="162" y="115"/>
                    <a:pt x="163" y="114"/>
                  </a:cubicBezTo>
                  <a:cubicBezTo>
                    <a:pt x="163" y="112"/>
                    <a:pt x="166" y="112"/>
                    <a:pt x="169" y="111"/>
                  </a:cubicBezTo>
                  <a:cubicBezTo>
                    <a:pt x="175" y="110"/>
                    <a:pt x="181" y="112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6"/>
                    <a:pt x="135" y="46"/>
                    <a:pt x="132" y="42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4195651" y="3267906"/>
              <a:ext cx="542084" cy="773799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70 h 251"/>
                <a:gd name="T4" fmla="*/ 139 w 176"/>
                <a:gd name="T5" fmla="*/ 52 h 251"/>
                <a:gd name="T6" fmla="*/ 134 w 176"/>
                <a:gd name="T7" fmla="*/ 46 h 251"/>
                <a:gd name="T8" fmla="*/ 116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4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4 h 251"/>
                <a:gd name="T24" fmla="*/ 58 w 176"/>
                <a:gd name="T25" fmla="*/ 40 h 251"/>
                <a:gd name="T26" fmla="*/ 44 w 176"/>
                <a:gd name="T27" fmla="*/ 40 h 251"/>
                <a:gd name="T28" fmla="*/ 32 w 176"/>
                <a:gd name="T29" fmla="*/ 50 h 251"/>
                <a:gd name="T30" fmla="*/ 24 w 176"/>
                <a:gd name="T31" fmla="*/ 46 h 251"/>
                <a:gd name="T32" fmla="*/ 16 w 176"/>
                <a:gd name="T33" fmla="*/ 32 h 251"/>
                <a:gd name="T34" fmla="*/ 8 w 176"/>
                <a:gd name="T35" fmla="*/ 48 h 251"/>
                <a:gd name="T36" fmla="*/ 7 w 176"/>
                <a:gd name="T37" fmla="*/ 49 h 251"/>
                <a:gd name="T38" fmla="*/ 14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1 h 251"/>
                <a:gd name="T48" fmla="*/ 18 w 176"/>
                <a:gd name="T49" fmla="*/ 141 h 251"/>
                <a:gd name="T50" fmla="*/ 8 w 176"/>
                <a:gd name="T51" fmla="*/ 148 h 251"/>
                <a:gd name="T52" fmla="*/ 18 w 176"/>
                <a:gd name="T53" fmla="*/ 180 h 251"/>
                <a:gd name="T54" fmla="*/ 24 w 176"/>
                <a:gd name="T55" fmla="*/ 190 h 251"/>
                <a:gd name="T56" fmla="*/ 16 w 176"/>
                <a:gd name="T57" fmla="*/ 208 h 251"/>
                <a:gd name="T58" fmla="*/ 10 w 176"/>
                <a:gd name="T59" fmla="*/ 226 h 251"/>
                <a:gd name="T60" fmla="*/ 10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6 w 176"/>
                <a:gd name="T69" fmla="*/ 248 h 251"/>
                <a:gd name="T70" fmla="*/ 56 w 176"/>
                <a:gd name="T71" fmla="*/ 232 h 251"/>
                <a:gd name="T72" fmla="*/ 104 w 176"/>
                <a:gd name="T73" fmla="*/ 177 h 251"/>
                <a:gd name="T74" fmla="*/ 125 w 176"/>
                <a:gd name="T75" fmla="*/ 164 h 251"/>
                <a:gd name="T76" fmla="*/ 117 w 176"/>
                <a:gd name="T77" fmla="*/ 156 h 251"/>
                <a:gd name="T78" fmla="*/ 114 w 176"/>
                <a:gd name="T79" fmla="*/ 148 h 251"/>
                <a:gd name="T80" fmla="*/ 87 w 176"/>
                <a:gd name="T81" fmla="*/ 120 h 251"/>
                <a:gd name="T82" fmla="*/ 61 w 176"/>
                <a:gd name="T83" fmla="*/ 114 h 251"/>
                <a:gd name="T84" fmla="*/ 50 w 176"/>
                <a:gd name="T85" fmla="*/ 100 h 251"/>
                <a:gd name="T86" fmla="*/ 66 w 176"/>
                <a:gd name="T87" fmla="*/ 74 h 251"/>
                <a:gd name="T88" fmla="*/ 70 w 176"/>
                <a:gd name="T89" fmla="*/ 62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6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3 h 251"/>
                <a:gd name="T102" fmla="*/ 175 w 176"/>
                <a:gd name="T103" fmla="*/ 88 h 251"/>
                <a:gd name="T104" fmla="*/ 162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4" y="69"/>
                    <a:pt x="144" y="69"/>
                    <a:pt x="144" y="69"/>
                  </a:cubicBezTo>
                  <a:cubicBezTo>
                    <a:pt x="142" y="69"/>
                    <a:pt x="142" y="69"/>
                    <a:pt x="142" y="69"/>
                  </a:cubicBezTo>
                  <a:cubicBezTo>
                    <a:pt x="140" y="70"/>
                    <a:pt x="140" y="70"/>
                    <a:pt x="140" y="70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9" y="57"/>
                    <a:pt x="139" y="57"/>
                    <a:pt x="139" y="57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2" y="44"/>
                    <a:pt x="122" y="44"/>
                    <a:pt x="122" y="44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6" y="38"/>
                    <a:pt x="116" y="38"/>
                    <a:pt x="116" y="38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2" y="22"/>
                    <a:pt x="112" y="22"/>
                    <a:pt x="112" y="22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4" y="15"/>
                    <a:pt x="104" y="15"/>
                    <a:pt x="104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4"/>
                    <a:pt x="72" y="34"/>
                    <a:pt x="72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4" y="40"/>
                    <a:pt x="44" y="40"/>
                    <a:pt x="44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50"/>
                    <a:pt x="38" y="50"/>
                    <a:pt x="36" y="51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2" y="39"/>
                    <a:pt x="12" y="39"/>
                    <a:pt x="12" y="39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9"/>
                    <a:pt x="8" y="49"/>
                    <a:pt x="8" y="49"/>
                  </a:cubicBezTo>
                  <a:cubicBezTo>
                    <a:pt x="7" y="49"/>
                    <a:pt x="7" y="49"/>
                    <a:pt x="7" y="49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6"/>
                    <a:pt x="2" y="58"/>
                    <a:pt x="0" y="62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4" y="84"/>
                    <a:pt x="14" y="84"/>
                    <a:pt x="14" y="84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8" y="93"/>
                    <a:pt x="18" y="93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6" y="107"/>
                    <a:pt x="6" y="107"/>
                    <a:pt x="6" y="107"/>
                  </a:cubicBezTo>
                  <a:cubicBezTo>
                    <a:pt x="12" y="110"/>
                    <a:pt x="12" y="110"/>
                    <a:pt x="12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1"/>
                    <a:pt x="24" y="121"/>
                    <a:pt x="24" y="121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5"/>
                    <a:pt x="22" y="135"/>
                    <a:pt x="22" y="135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8" y="148"/>
                    <a:pt x="8" y="148"/>
                    <a:pt x="8" y="148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6"/>
                    <a:pt x="10" y="226"/>
                    <a:pt x="10" y="226"/>
                  </a:cubicBezTo>
                  <a:cubicBezTo>
                    <a:pt x="8" y="227"/>
                    <a:pt x="6" y="229"/>
                    <a:pt x="6" y="231"/>
                  </a:cubicBezTo>
                  <a:cubicBezTo>
                    <a:pt x="5" y="232"/>
                    <a:pt x="5" y="233"/>
                    <a:pt x="6" y="234"/>
                  </a:cubicBezTo>
                  <a:cubicBezTo>
                    <a:pt x="6" y="234"/>
                    <a:pt x="6" y="234"/>
                    <a:pt x="6" y="234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0" y="238"/>
                    <a:pt x="10" y="238"/>
                    <a:pt x="10" y="238"/>
                  </a:cubicBezTo>
                  <a:cubicBezTo>
                    <a:pt x="12" y="242"/>
                    <a:pt x="12" y="242"/>
                    <a:pt x="12" y="242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2" y="251"/>
                    <a:pt x="32" y="251"/>
                    <a:pt x="32" y="251"/>
                  </a:cubicBezTo>
                  <a:cubicBezTo>
                    <a:pt x="37" y="251"/>
                    <a:pt x="42" y="250"/>
                    <a:pt x="46" y="248"/>
                  </a:cubicBezTo>
                  <a:cubicBezTo>
                    <a:pt x="51" y="246"/>
                    <a:pt x="56" y="246"/>
                    <a:pt x="60" y="246"/>
                  </a:cubicBezTo>
                  <a:cubicBezTo>
                    <a:pt x="61" y="244"/>
                    <a:pt x="61" y="244"/>
                    <a:pt x="61" y="244"/>
                  </a:cubicBezTo>
                  <a:cubicBezTo>
                    <a:pt x="56" y="233"/>
                    <a:pt x="56" y="233"/>
                    <a:pt x="56" y="233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04" y="177"/>
                    <a:pt x="104" y="177"/>
                    <a:pt x="104" y="177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70"/>
                    <a:pt x="116" y="170"/>
                    <a:pt x="116" y="170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7"/>
                    <a:pt x="122" y="165"/>
                    <a:pt x="125" y="164"/>
                  </a:cubicBezTo>
                  <a:cubicBezTo>
                    <a:pt x="122" y="162"/>
                    <a:pt x="122" y="162"/>
                    <a:pt x="122" y="162"/>
                  </a:cubicBezTo>
                  <a:cubicBezTo>
                    <a:pt x="117" y="157"/>
                    <a:pt x="117" y="157"/>
                    <a:pt x="117" y="157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12" y="151"/>
                    <a:pt x="112" y="151"/>
                    <a:pt x="112" y="151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4" y="148"/>
                    <a:pt x="114" y="148"/>
                    <a:pt x="114" y="148"/>
                  </a:cubicBezTo>
                  <a:cubicBezTo>
                    <a:pt x="109" y="149"/>
                    <a:pt x="109" y="149"/>
                    <a:pt x="109" y="149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2"/>
                    <a:pt x="90" y="139"/>
                  </a:cubicBezTo>
                  <a:cubicBezTo>
                    <a:pt x="88" y="132"/>
                    <a:pt x="87" y="125"/>
                    <a:pt x="87" y="120"/>
                  </a:cubicBezTo>
                  <a:cubicBezTo>
                    <a:pt x="86" y="122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4"/>
                    <a:pt x="52" y="112"/>
                  </a:cubicBezTo>
                  <a:cubicBezTo>
                    <a:pt x="49" y="110"/>
                    <a:pt x="48" y="109"/>
                    <a:pt x="48" y="107"/>
                  </a:cubicBezTo>
                  <a:cubicBezTo>
                    <a:pt x="47" y="104"/>
                    <a:pt x="48" y="102"/>
                    <a:pt x="50" y="100"/>
                  </a:cubicBezTo>
                  <a:cubicBezTo>
                    <a:pt x="53" y="98"/>
                    <a:pt x="56" y="95"/>
                    <a:pt x="59" y="91"/>
                  </a:cubicBezTo>
                  <a:cubicBezTo>
                    <a:pt x="56" y="87"/>
                    <a:pt x="55" y="84"/>
                    <a:pt x="56" y="80"/>
                  </a:cubicBezTo>
                  <a:cubicBezTo>
                    <a:pt x="57" y="80"/>
                    <a:pt x="57" y="80"/>
                    <a:pt x="57" y="80"/>
                  </a:cubicBezTo>
                  <a:cubicBezTo>
                    <a:pt x="57" y="78"/>
                    <a:pt x="60" y="76"/>
                    <a:pt x="66" y="74"/>
                  </a:cubicBezTo>
                  <a:cubicBezTo>
                    <a:pt x="67" y="72"/>
                    <a:pt x="68" y="71"/>
                    <a:pt x="68" y="70"/>
                  </a:cubicBezTo>
                  <a:cubicBezTo>
                    <a:pt x="74" y="71"/>
                    <a:pt x="74" y="71"/>
                    <a:pt x="74" y="71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8"/>
                    <a:pt x="68" y="65"/>
                    <a:pt x="70" y="62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6" y="70"/>
                    <a:pt x="106" y="70"/>
                    <a:pt x="106" y="70"/>
                  </a:cubicBezTo>
                  <a:cubicBezTo>
                    <a:pt x="107" y="73"/>
                    <a:pt x="107" y="73"/>
                    <a:pt x="107" y="73"/>
                  </a:cubicBezTo>
                  <a:cubicBezTo>
                    <a:pt x="107" y="75"/>
                    <a:pt x="106" y="76"/>
                    <a:pt x="104" y="76"/>
                  </a:cubicBezTo>
                  <a:cubicBezTo>
                    <a:pt x="102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2" y="84"/>
                  </a:cubicBezTo>
                  <a:cubicBezTo>
                    <a:pt x="114" y="84"/>
                    <a:pt x="115" y="85"/>
                    <a:pt x="116" y="86"/>
                  </a:cubicBezTo>
                  <a:cubicBezTo>
                    <a:pt x="118" y="88"/>
                    <a:pt x="119" y="92"/>
                    <a:pt x="120" y="96"/>
                  </a:cubicBezTo>
                  <a:cubicBezTo>
                    <a:pt x="120" y="100"/>
                    <a:pt x="121" y="104"/>
                    <a:pt x="122" y="106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0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6" y="118"/>
                    <a:pt x="156" y="118"/>
                    <a:pt x="156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3"/>
                    <a:pt x="166" y="103"/>
                    <a:pt x="166" y="103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74" y="89"/>
                    <a:pt x="174" y="89"/>
                    <a:pt x="174" y="89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3945786" y="4010849"/>
              <a:ext cx="573544" cy="564470"/>
            </a:xfrm>
            <a:custGeom>
              <a:avLst/>
              <a:gdLst>
                <a:gd name="T0" fmla="*/ 41 w 186"/>
                <a:gd name="T1" fmla="*/ 61 h 183"/>
                <a:gd name="T2" fmla="*/ 1 w 186"/>
                <a:gd name="T3" fmla="*/ 82 h 183"/>
                <a:gd name="T4" fmla="*/ 15 w 186"/>
                <a:gd name="T5" fmla="*/ 111 h 183"/>
                <a:gd name="T6" fmla="*/ 15 w 186"/>
                <a:gd name="T7" fmla="*/ 112 h 183"/>
                <a:gd name="T8" fmla="*/ 33 w 186"/>
                <a:gd name="T9" fmla="*/ 143 h 183"/>
                <a:gd name="T10" fmla="*/ 43 w 186"/>
                <a:gd name="T11" fmla="*/ 145 h 183"/>
                <a:gd name="T12" fmla="*/ 53 w 186"/>
                <a:gd name="T13" fmla="*/ 151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5 h 183"/>
                <a:gd name="T24" fmla="*/ 163 w 186"/>
                <a:gd name="T25" fmla="*/ 175 h 183"/>
                <a:gd name="T26" fmla="*/ 173 w 186"/>
                <a:gd name="T27" fmla="*/ 166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9 h 183"/>
                <a:gd name="T38" fmla="*/ 149 w 186"/>
                <a:gd name="T39" fmla="*/ 114 h 183"/>
                <a:gd name="T40" fmla="*/ 155 w 186"/>
                <a:gd name="T41" fmla="*/ 102 h 183"/>
                <a:gd name="T42" fmla="*/ 160 w 186"/>
                <a:gd name="T43" fmla="*/ 99 h 183"/>
                <a:gd name="T44" fmla="*/ 159 w 186"/>
                <a:gd name="T45" fmla="*/ 81 h 183"/>
                <a:gd name="T46" fmla="*/ 170 w 186"/>
                <a:gd name="T47" fmla="*/ 83 h 183"/>
                <a:gd name="T48" fmla="*/ 171 w 186"/>
                <a:gd name="T49" fmla="*/ 85 h 183"/>
                <a:gd name="T50" fmla="*/ 186 w 186"/>
                <a:gd name="T51" fmla="*/ 81 h 183"/>
                <a:gd name="T52" fmla="*/ 169 w 186"/>
                <a:gd name="T53" fmla="*/ 69 h 183"/>
                <a:gd name="T54" fmla="*/ 152 w 186"/>
                <a:gd name="T55" fmla="*/ 64 h 183"/>
                <a:gd name="T56" fmla="*/ 151 w 186"/>
                <a:gd name="T57" fmla="*/ 63 h 183"/>
                <a:gd name="T58" fmla="*/ 131 w 186"/>
                <a:gd name="T59" fmla="*/ 49 h 183"/>
                <a:gd name="T60" fmla="*/ 148 w 186"/>
                <a:gd name="T61" fmla="*/ 29 h 183"/>
                <a:gd name="T62" fmla="*/ 141 w 186"/>
                <a:gd name="T63" fmla="*/ 10 h 183"/>
                <a:gd name="T64" fmla="*/ 113 w 186"/>
                <a:gd name="T65" fmla="*/ 15 h 183"/>
                <a:gd name="T66" fmla="*/ 101 w 186"/>
                <a:gd name="T67" fmla="*/ 7 h 183"/>
                <a:gd name="T68" fmla="*/ 95 w 186"/>
                <a:gd name="T69" fmla="*/ 6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2 h 183"/>
                <a:gd name="T76" fmla="*/ 94 w 186"/>
                <a:gd name="T77" fmla="*/ 0 h 183"/>
                <a:gd name="T78" fmla="*/ 93 w 186"/>
                <a:gd name="T79" fmla="*/ 11 h 183"/>
                <a:gd name="T80" fmla="*/ 91 w 186"/>
                <a:gd name="T81" fmla="*/ 19 h 183"/>
                <a:gd name="T82" fmla="*/ 93 w 186"/>
                <a:gd name="T83" fmla="*/ 34 h 183"/>
                <a:gd name="T84" fmla="*/ 91 w 186"/>
                <a:gd name="T85" fmla="*/ 35 h 183"/>
                <a:gd name="T86" fmla="*/ 87 w 186"/>
                <a:gd name="T87" fmla="*/ 49 h 183"/>
                <a:gd name="T88" fmla="*/ 67 w 186"/>
                <a:gd name="T89" fmla="*/ 55 h 183"/>
                <a:gd name="T90" fmla="*/ 42 w 186"/>
                <a:gd name="T91" fmla="*/ 6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1" y="61"/>
                  </a:moveTo>
                  <a:cubicBezTo>
                    <a:pt x="41" y="61"/>
                    <a:pt x="41" y="61"/>
                    <a:pt x="41" y="6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95"/>
                    <a:pt x="1" y="103"/>
                    <a:pt x="6" y="106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5" y="112"/>
                    <a:pt x="15" y="112"/>
                    <a:pt x="15" y="112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25" y="137"/>
                    <a:pt x="31" y="142"/>
                    <a:pt x="33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3" y="145"/>
                    <a:pt x="43" y="145"/>
                    <a:pt x="43" y="145"/>
                  </a:cubicBezTo>
                  <a:cubicBezTo>
                    <a:pt x="43" y="146"/>
                    <a:pt x="43" y="146"/>
                    <a:pt x="43" y="146"/>
                  </a:cubicBezTo>
                  <a:cubicBezTo>
                    <a:pt x="45" y="147"/>
                    <a:pt x="47" y="149"/>
                    <a:pt x="53" y="151"/>
                  </a:cubicBezTo>
                  <a:cubicBezTo>
                    <a:pt x="77" y="152"/>
                    <a:pt x="77" y="152"/>
                    <a:pt x="77" y="152"/>
                  </a:cubicBezTo>
                  <a:cubicBezTo>
                    <a:pt x="94" y="152"/>
                    <a:pt x="104" y="153"/>
                    <a:pt x="106" y="155"/>
                  </a:cubicBezTo>
                  <a:cubicBezTo>
                    <a:pt x="108" y="157"/>
                    <a:pt x="109" y="161"/>
                    <a:pt x="108" y="167"/>
                  </a:cubicBezTo>
                  <a:cubicBezTo>
                    <a:pt x="108" y="171"/>
                    <a:pt x="108" y="173"/>
                    <a:pt x="109" y="173"/>
                  </a:cubicBezTo>
                  <a:cubicBezTo>
                    <a:pt x="117" y="171"/>
                    <a:pt x="117" y="171"/>
                    <a:pt x="117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3" y="175"/>
                    <a:pt x="133" y="175"/>
                    <a:pt x="133" y="175"/>
                  </a:cubicBezTo>
                  <a:cubicBezTo>
                    <a:pt x="138" y="181"/>
                    <a:pt x="141" y="183"/>
                    <a:pt x="142" y="183"/>
                  </a:cubicBezTo>
                  <a:cubicBezTo>
                    <a:pt x="145" y="182"/>
                    <a:pt x="147" y="180"/>
                    <a:pt x="150" y="176"/>
                  </a:cubicBezTo>
                  <a:cubicBezTo>
                    <a:pt x="151" y="175"/>
                    <a:pt x="151" y="175"/>
                    <a:pt x="151" y="175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70"/>
                    <a:pt x="167" y="167"/>
                    <a:pt x="171" y="167"/>
                  </a:cubicBezTo>
                  <a:cubicBezTo>
                    <a:pt x="173" y="166"/>
                    <a:pt x="173" y="166"/>
                    <a:pt x="173" y="166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69" y="148"/>
                    <a:pt x="165" y="147"/>
                    <a:pt x="161" y="147"/>
                  </a:cubicBezTo>
                  <a:cubicBezTo>
                    <a:pt x="157" y="149"/>
                    <a:pt x="153" y="149"/>
                    <a:pt x="152" y="147"/>
                  </a:cubicBezTo>
                  <a:cubicBezTo>
                    <a:pt x="151" y="146"/>
                    <a:pt x="151" y="145"/>
                    <a:pt x="151" y="143"/>
                  </a:cubicBezTo>
                  <a:cubicBezTo>
                    <a:pt x="149" y="139"/>
                    <a:pt x="146" y="135"/>
                    <a:pt x="142" y="131"/>
                  </a:cubicBezTo>
                  <a:cubicBezTo>
                    <a:pt x="137" y="127"/>
                    <a:pt x="136" y="123"/>
                    <a:pt x="137" y="120"/>
                  </a:cubicBezTo>
                  <a:cubicBezTo>
                    <a:pt x="138" y="119"/>
                    <a:pt x="138" y="119"/>
                    <a:pt x="138" y="119"/>
                  </a:cubicBezTo>
                  <a:cubicBezTo>
                    <a:pt x="149" y="121"/>
                    <a:pt x="149" y="121"/>
                    <a:pt x="149" y="121"/>
                  </a:cubicBezTo>
                  <a:cubicBezTo>
                    <a:pt x="149" y="114"/>
                    <a:pt x="149" y="114"/>
                    <a:pt x="149" y="114"/>
                  </a:cubicBezTo>
                  <a:cubicBezTo>
                    <a:pt x="148" y="110"/>
                    <a:pt x="149" y="107"/>
                    <a:pt x="151" y="105"/>
                  </a:cubicBezTo>
                  <a:cubicBezTo>
                    <a:pt x="151" y="103"/>
                    <a:pt x="153" y="103"/>
                    <a:pt x="155" y="102"/>
                  </a:cubicBezTo>
                  <a:cubicBezTo>
                    <a:pt x="160" y="101"/>
                    <a:pt x="160" y="101"/>
                    <a:pt x="160" y="101"/>
                  </a:cubicBezTo>
                  <a:cubicBezTo>
                    <a:pt x="160" y="99"/>
                    <a:pt x="160" y="99"/>
                    <a:pt x="160" y="99"/>
                  </a:cubicBezTo>
                  <a:cubicBezTo>
                    <a:pt x="157" y="91"/>
                    <a:pt x="155" y="85"/>
                    <a:pt x="157" y="83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61" y="81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5" y="90"/>
                    <a:pt x="177" y="93"/>
                    <a:pt x="179" y="94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79" y="73"/>
                    <a:pt x="176" y="67"/>
                    <a:pt x="175" y="65"/>
                  </a:cubicBezTo>
                  <a:cubicBezTo>
                    <a:pt x="169" y="69"/>
                    <a:pt x="169" y="69"/>
                    <a:pt x="169" y="69"/>
                  </a:cubicBezTo>
                  <a:cubicBezTo>
                    <a:pt x="168" y="68"/>
                    <a:pt x="168" y="68"/>
                    <a:pt x="168" y="68"/>
                  </a:cubicBezTo>
                  <a:cubicBezTo>
                    <a:pt x="152" y="64"/>
                    <a:pt x="152" y="64"/>
                    <a:pt x="152" y="64"/>
                  </a:cubicBezTo>
                  <a:cubicBezTo>
                    <a:pt x="151" y="64"/>
                    <a:pt x="151" y="64"/>
                    <a:pt x="151" y="64"/>
                  </a:cubicBezTo>
                  <a:cubicBezTo>
                    <a:pt x="151" y="63"/>
                    <a:pt x="151" y="63"/>
                    <a:pt x="151" y="63"/>
                  </a:cubicBezTo>
                  <a:cubicBezTo>
                    <a:pt x="145" y="60"/>
                    <a:pt x="141" y="57"/>
                    <a:pt x="140" y="53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7" y="24"/>
                    <a:pt x="146" y="19"/>
                    <a:pt x="144" y="15"/>
                  </a:cubicBezTo>
                  <a:cubicBezTo>
                    <a:pt x="141" y="10"/>
                    <a:pt x="141" y="10"/>
                    <a:pt x="141" y="10"/>
                  </a:cubicBezTo>
                  <a:cubicBezTo>
                    <a:pt x="129" y="11"/>
                    <a:pt x="129" y="11"/>
                    <a:pt x="129" y="11"/>
                  </a:cubicBezTo>
                  <a:cubicBezTo>
                    <a:pt x="124" y="13"/>
                    <a:pt x="119" y="15"/>
                    <a:pt x="113" y="15"/>
                  </a:cubicBezTo>
                  <a:cubicBezTo>
                    <a:pt x="101" y="12"/>
                    <a:pt x="101" y="12"/>
                    <a:pt x="101" y="12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2"/>
                    <a:pt x="94" y="2"/>
                    <a:pt x="94" y="2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"/>
                    <a:pt x="93" y="1"/>
                    <a:pt x="93" y="1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1" y="17"/>
                    <a:pt x="91" y="18"/>
                    <a:pt x="91" y="19"/>
                  </a:cubicBezTo>
                  <a:cubicBezTo>
                    <a:pt x="93" y="21"/>
                    <a:pt x="93" y="25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9"/>
                    <a:pt x="87" y="49"/>
                    <a:pt x="87" y="49"/>
                  </a:cubicBezTo>
                  <a:cubicBezTo>
                    <a:pt x="85" y="49"/>
                    <a:pt x="85" y="49"/>
                    <a:pt x="85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49" y="54"/>
                    <a:pt x="49" y="54"/>
                    <a:pt x="49" y="54"/>
                  </a:cubicBezTo>
                  <a:cubicBezTo>
                    <a:pt x="42" y="61"/>
                    <a:pt x="42" y="61"/>
                    <a:pt x="42" y="61"/>
                  </a:cubicBezTo>
                  <a:lnTo>
                    <a:pt x="41" y="61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5021480" y="5216019"/>
              <a:ext cx="160326" cy="395066"/>
            </a:xfrm>
            <a:custGeom>
              <a:avLst/>
              <a:gdLst>
                <a:gd name="T0" fmla="*/ 40 w 52"/>
                <a:gd name="T1" fmla="*/ 0 h 128"/>
                <a:gd name="T2" fmla="*/ 12 w 52"/>
                <a:gd name="T3" fmla="*/ 35 h 128"/>
                <a:gd name="T4" fmla="*/ 0 w 52"/>
                <a:gd name="T5" fmla="*/ 55 h 128"/>
                <a:gd name="T6" fmla="*/ 2 w 52"/>
                <a:gd name="T7" fmla="*/ 77 h 128"/>
                <a:gd name="T8" fmla="*/ 2 w 52"/>
                <a:gd name="T9" fmla="*/ 77 h 128"/>
                <a:gd name="T10" fmla="*/ 2 w 52"/>
                <a:gd name="T11" fmla="*/ 77 h 128"/>
                <a:gd name="T12" fmla="*/ 0 w 52"/>
                <a:gd name="T13" fmla="*/ 92 h 128"/>
                <a:gd name="T14" fmla="*/ 2 w 52"/>
                <a:gd name="T15" fmla="*/ 101 h 128"/>
                <a:gd name="T16" fmla="*/ 18 w 52"/>
                <a:gd name="T17" fmla="*/ 112 h 128"/>
                <a:gd name="T18" fmla="*/ 18 w 52"/>
                <a:gd name="T19" fmla="*/ 112 h 128"/>
                <a:gd name="T20" fmla="*/ 18 w 52"/>
                <a:gd name="T21" fmla="*/ 112 h 128"/>
                <a:gd name="T22" fmla="*/ 19 w 52"/>
                <a:gd name="T23" fmla="*/ 113 h 128"/>
                <a:gd name="T24" fmla="*/ 19 w 52"/>
                <a:gd name="T25" fmla="*/ 113 h 128"/>
                <a:gd name="T26" fmla="*/ 25 w 52"/>
                <a:gd name="T27" fmla="*/ 124 h 128"/>
                <a:gd name="T28" fmla="*/ 30 w 52"/>
                <a:gd name="T29" fmla="*/ 128 h 128"/>
                <a:gd name="T30" fmla="*/ 33 w 52"/>
                <a:gd name="T31" fmla="*/ 102 h 128"/>
                <a:gd name="T32" fmla="*/ 33 w 52"/>
                <a:gd name="T33" fmla="*/ 101 h 128"/>
                <a:gd name="T34" fmla="*/ 44 w 52"/>
                <a:gd name="T35" fmla="*/ 73 h 128"/>
                <a:gd name="T36" fmla="*/ 48 w 52"/>
                <a:gd name="T37" fmla="*/ 40 h 128"/>
                <a:gd name="T38" fmla="*/ 48 w 52"/>
                <a:gd name="T39" fmla="*/ 40 h 128"/>
                <a:gd name="T40" fmla="*/ 49 w 52"/>
                <a:gd name="T41" fmla="*/ 39 h 128"/>
                <a:gd name="T42" fmla="*/ 52 w 52"/>
                <a:gd name="T43" fmla="*/ 30 h 128"/>
                <a:gd name="T44" fmla="*/ 50 w 52"/>
                <a:gd name="T45" fmla="*/ 23 h 128"/>
                <a:gd name="T46" fmla="*/ 50 w 52"/>
                <a:gd name="T47" fmla="*/ 22 h 128"/>
                <a:gd name="T48" fmla="*/ 49 w 52"/>
                <a:gd name="T49" fmla="*/ 22 h 128"/>
                <a:gd name="T50" fmla="*/ 48 w 52"/>
                <a:gd name="T51" fmla="*/ 12 h 128"/>
                <a:gd name="T52" fmla="*/ 49 w 52"/>
                <a:gd name="T53" fmla="*/ 12 h 128"/>
                <a:gd name="T54" fmla="*/ 49 w 52"/>
                <a:gd name="T55" fmla="*/ 11 h 128"/>
                <a:gd name="T56" fmla="*/ 51 w 52"/>
                <a:gd name="T57" fmla="*/ 9 h 128"/>
                <a:gd name="T58" fmla="*/ 52 w 52"/>
                <a:gd name="T59" fmla="*/ 6 h 128"/>
                <a:gd name="T60" fmla="*/ 40 w 52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2" h="128">
                  <a:moveTo>
                    <a:pt x="40" y="0"/>
                  </a:moveTo>
                  <a:cubicBezTo>
                    <a:pt x="27" y="10"/>
                    <a:pt x="18" y="21"/>
                    <a:pt x="12" y="35"/>
                  </a:cubicBezTo>
                  <a:cubicBezTo>
                    <a:pt x="6" y="47"/>
                    <a:pt x="2" y="53"/>
                    <a:pt x="0" y="5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0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7"/>
                    <a:pt x="22" y="120"/>
                    <a:pt x="25" y="124"/>
                  </a:cubicBezTo>
                  <a:cubicBezTo>
                    <a:pt x="27" y="126"/>
                    <a:pt x="29" y="128"/>
                    <a:pt x="30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8" y="40"/>
                    <a:pt x="48" y="40"/>
                    <a:pt x="48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2" y="6"/>
                    <a:pt x="52" y="6"/>
                    <a:pt x="52" y="6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3813290" y="5919033"/>
              <a:ext cx="252286" cy="212961"/>
            </a:xfrm>
            <a:custGeom>
              <a:avLst/>
              <a:gdLst>
                <a:gd name="T0" fmla="*/ 38 w 82"/>
                <a:gd name="T1" fmla="*/ 6 h 69"/>
                <a:gd name="T2" fmla="*/ 36 w 82"/>
                <a:gd name="T3" fmla="*/ 8 h 69"/>
                <a:gd name="T4" fmla="*/ 36 w 82"/>
                <a:gd name="T5" fmla="*/ 9 h 69"/>
                <a:gd name="T6" fmla="*/ 36 w 82"/>
                <a:gd name="T7" fmla="*/ 10 h 69"/>
                <a:gd name="T8" fmla="*/ 20 w 82"/>
                <a:gd name="T9" fmla="*/ 14 h 69"/>
                <a:gd name="T10" fmla="*/ 20 w 82"/>
                <a:gd name="T11" fmla="*/ 16 h 69"/>
                <a:gd name="T12" fmla="*/ 26 w 82"/>
                <a:gd name="T13" fmla="*/ 22 h 69"/>
                <a:gd name="T14" fmla="*/ 24 w 82"/>
                <a:gd name="T15" fmla="*/ 22 h 69"/>
                <a:gd name="T16" fmla="*/ 16 w 82"/>
                <a:gd name="T17" fmla="*/ 26 h 69"/>
                <a:gd name="T18" fmla="*/ 4 w 82"/>
                <a:gd name="T19" fmla="*/ 35 h 69"/>
                <a:gd name="T20" fmla="*/ 7 w 82"/>
                <a:gd name="T21" fmla="*/ 62 h 69"/>
                <a:gd name="T22" fmla="*/ 19 w 82"/>
                <a:gd name="T23" fmla="*/ 63 h 69"/>
                <a:gd name="T24" fmla="*/ 20 w 82"/>
                <a:gd name="T25" fmla="*/ 63 h 69"/>
                <a:gd name="T26" fmla="*/ 20 w 82"/>
                <a:gd name="T27" fmla="*/ 64 h 69"/>
                <a:gd name="T28" fmla="*/ 32 w 82"/>
                <a:gd name="T29" fmla="*/ 69 h 69"/>
                <a:gd name="T30" fmla="*/ 44 w 82"/>
                <a:gd name="T31" fmla="*/ 67 h 69"/>
                <a:gd name="T32" fmla="*/ 63 w 82"/>
                <a:gd name="T33" fmla="*/ 52 h 69"/>
                <a:gd name="T34" fmla="*/ 64 w 82"/>
                <a:gd name="T35" fmla="*/ 52 h 69"/>
                <a:gd name="T36" fmla="*/ 64 w 82"/>
                <a:gd name="T37" fmla="*/ 51 h 69"/>
                <a:gd name="T38" fmla="*/ 70 w 82"/>
                <a:gd name="T39" fmla="*/ 50 h 69"/>
                <a:gd name="T40" fmla="*/ 68 w 82"/>
                <a:gd name="T41" fmla="*/ 33 h 69"/>
                <a:gd name="T42" fmla="*/ 68 w 82"/>
                <a:gd name="T43" fmla="*/ 32 h 69"/>
                <a:gd name="T44" fmla="*/ 76 w 82"/>
                <a:gd name="T45" fmla="*/ 22 h 69"/>
                <a:gd name="T46" fmla="*/ 76 w 82"/>
                <a:gd name="T47" fmla="*/ 21 h 69"/>
                <a:gd name="T48" fmla="*/ 76 w 82"/>
                <a:gd name="T49" fmla="*/ 21 h 69"/>
                <a:gd name="T50" fmla="*/ 82 w 82"/>
                <a:gd name="T51" fmla="*/ 17 h 69"/>
                <a:gd name="T52" fmla="*/ 80 w 82"/>
                <a:gd name="T53" fmla="*/ 4 h 69"/>
                <a:gd name="T54" fmla="*/ 74 w 82"/>
                <a:gd name="T55" fmla="*/ 0 h 69"/>
                <a:gd name="T56" fmla="*/ 75 w 82"/>
                <a:gd name="T57" fmla="*/ 6 h 69"/>
                <a:gd name="T58" fmla="*/ 64 w 82"/>
                <a:gd name="T59" fmla="*/ 4 h 69"/>
                <a:gd name="T60" fmla="*/ 60 w 82"/>
                <a:gd name="T61" fmla="*/ 6 h 69"/>
                <a:gd name="T62" fmla="*/ 59 w 82"/>
                <a:gd name="T63" fmla="*/ 6 h 69"/>
                <a:gd name="T64" fmla="*/ 59 w 82"/>
                <a:gd name="T65" fmla="*/ 6 h 69"/>
                <a:gd name="T66" fmla="*/ 38 w 82"/>
                <a:gd name="T67" fmla="*/ 6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69">
                  <a:moveTo>
                    <a:pt x="38" y="6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5" y="22"/>
                    <a:pt x="24" y="22"/>
                    <a:pt x="24" y="22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0" y="40"/>
                    <a:pt x="1" y="49"/>
                    <a:pt x="7" y="62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4"/>
                    <a:pt x="20" y="64"/>
                    <a:pt x="20" y="64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50" y="66"/>
                    <a:pt x="56" y="61"/>
                    <a:pt x="63" y="52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76" y="22"/>
                    <a:pt x="76" y="22"/>
                    <a:pt x="76" y="22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2"/>
                    <a:pt x="82" y="8"/>
                    <a:pt x="80" y="4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5" y="6"/>
                    <a:pt x="75" y="6"/>
                    <a:pt x="75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9" y="6"/>
                    <a:pt x="59" y="6"/>
                  </a:cubicBezTo>
                  <a:lnTo>
                    <a:pt x="38" y="6"/>
                  </a:ln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6086045" y="2272977"/>
            <a:ext cx="4931962" cy="864097"/>
            <a:chOff x="6097262" y="2153822"/>
            <a:chExt cx="4931962" cy="864097"/>
          </a:xfrm>
        </p:grpSpPr>
        <p:sp>
          <p:nvSpPr>
            <p:cNvPr id="37" name="Freeform 27"/>
            <p:cNvSpPr/>
            <p:nvPr/>
          </p:nvSpPr>
          <p:spPr bwMode="auto">
            <a:xfrm>
              <a:off x="6097262" y="2153822"/>
              <a:ext cx="805519" cy="864097"/>
            </a:xfrm>
            <a:custGeom>
              <a:avLst/>
              <a:gdLst>
                <a:gd name="T0" fmla="*/ 27 w 54"/>
                <a:gd name="T1" fmla="*/ 12 h 58"/>
                <a:gd name="T2" fmla="*/ 26 w 54"/>
                <a:gd name="T3" fmla="*/ 13 h 58"/>
                <a:gd name="T4" fmla="*/ 25 w 54"/>
                <a:gd name="T5" fmla="*/ 13 h 58"/>
                <a:gd name="T6" fmla="*/ 20 w 54"/>
                <a:gd name="T7" fmla="*/ 12 h 58"/>
                <a:gd name="T8" fmla="*/ 20 w 54"/>
                <a:gd name="T9" fmla="*/ 15 h 58"/>
                <a:gd name="T10" fmla="*/ 20 w 54"/>
                <a:gd name="T11" fmla="*/ 16 h 58"/>
                <a:gd name="T12" fmla="*/ 18 w 54"/>
                <a:gd name="T13" fmla="*/ 16 h 58"/>
                <a:gd name="T14" fmla="*/ 10 w 54"/>
                <a:gd name="T15" fmla="*/ 19 h 58"/>
                <a:gd name="T16" fmla="*/ 10 w 54"/>
                <a:gd name="T17" fmla="*/ 20 h 58"/>
                <a:gd name="T18" fmla="*/ 12 w 54"/>
                <a:gd name="T19" fmla="*/ 29 h 58"/>
                <a:gd name="T20" fmla="*/ 13 w 54"/>
                <a:gd name="T21" fmla="*/ 29 h 58"/>
                <a:gd name="T22" fmla="*/ 12 w 54"/>
                <a:gd name="T23" fmla="*/ 31 h 58"/>
                <a:gd name="T24" fmla="*/ 2 w 54"/>
                <a:gd name="T25" fmla="*/ 41 h 58"/>
                <a:gd name="T26" fmla="*/ 0 w 54"/>
                <a:gd name="T27" fmla="*/ 45 h 58"/>
                <a:gd name="T28" fmla="*/ 3 w 54"/>
                <a:gd name="T29" fmla="*/ 49 h 58"/>
                <a:gd name="T30" fmla="*/ 8 w 54"/>
                <a:gd name="T31" fmla="*/ 50 h 58"/>
                <a:gd name="T32" fmla="*/ 11 w 54"/>
                <a:gd name="T33" fmla="*/ 51 h 58"/>
                <a:gd name="T34" fmla="*/ 20 w 54"/>
                <a:gd name="T35" fmla="*/ 53 h 58"/>
                <a:gd name="T36" fmla="*/ 24 w 54"/>
                <a:gd name="T37" fmla="*/ 56 h 58"/>
                <a:gd name="T38" fmla="*/ 32 w 54"/>
                <a:gd name="T39" fmla="*/ 58 h 58"/>
                <a:gd name="T40" fmla="*/ 37 w 54"/>
                <a:gd name="T41" fmla="*/ 53 h 58"/>
                <a:gd name="T42" fmla="*/ 40 w 54"/>
                <a:gd name="T43" fmla="*/ 50 h 58"/>
                <a:gd name="T44" fmla="*/ 42 w 54"/>
                <a:gd name="T45" fmla="*/ 42 h 58"/>
                <a:gd name="T46" fmla="*/ 40 w 54"/>
                <a:gd name="T47" fmla="*/ 33 h 58"/>
                <a:gd name="T48" fmla="*/ 44 w 54"/>
                <a:gd name="T49" fmla="*/ 34 h 58"/>
                <a:gd name="T50" fmla="*/ 49 w 54"/>
                <a:gd name="T51" fmla="*/ 35 h 58"/>
                <a:gd name="T52" fmla="*/ 51 w 54"/>
                <a:gd name="T53" fmla="*/ 33 h 58"/>
                <a:gd name="T54" fmla="*/ 52 w 54"/>
                <a:gd name="T55" fmla="*/ 31 h 58"/>
                <a:gd name="T56" fmla="*/ 48 w 54"/>
                <a:gd name="T57" fmla="*/ 19 h 58"/>
                <a:gd name="T58" fmla="*/ 49 w 54"/>
                <a:gd name="T59" fmla="*/ 15 h 58"/>
                <a:gd name="T60" fmla="*/ 54 w 54"/>
                <a:gd name="T61" fmla="*/ 12 h 58"/>
                <a:gd name="T62" fmla="*/ 54 w 54"/>
                <a:gd name="T63" fmla="*/ 12 h 58"/>
                <a:gd name="T64" fmla="*/ 53 w 54"/>
                <a:gd name="T65" fmla="*/ 9 h 58"/>
                <a:gd name="T66" fmla="*/ 44 w 54"/>
                <a:gd name="T67" fmla="*/ 9 h 58"/>
                <a:gd name="T68" fmla="*/ 44 w 54"/>
                <a:gd name="T69" fmla="*/ 9 h 58"/>
                <a:gd name="T70" fmla="*/ 35 w 54"/>
                <a:gd name="T71" fmla="*/ 3 h 58"/>
                <a:gd name="T72" fmla="*/ 24 w 54"/>
                <a:gd name="T73" fmla="*/ 1 h 58"/>
                <a:gd name="T74" fmla="*/ 23 w 54"/>
                <a:gd name="T75" fmla="*/ 2 h 58"/>
                <a:gd name="T76" fmla="*/ 26 w 54"/>
                <a:gd name="T77" fmla="*/ 6 h 58"/>
                <a:gd name="T78" fmla="*/ 27 w 54"/>
                <a:gd name="T7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4" h="58">
                  <a:moveTo>
                    <a:pt x="27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8" y="23"/>
                    <a:pt x="10" y="25"/>
                    <a:pt x="12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0" y="35"/>
                    <a:pt x="6" y="39"/>
                    <a:pt x="2" y="41"/>
                  </a:cubicBezTo>
                  <a:cubicBezTo>
                    <a:pt x="1" y="43"/>
                    <a:pt x="0" y="44"/>
                    <a:pt x="0" y="45"/>
                  </a:cubicBezTo>
                  <a:cubicBezTo>
                    <a:pt x="3" y="49"/>
                    <a:pt x="3" y="49"/>
                    <a:pt x="3" y="49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1" y="51"/>
                    <a:pt x="11" y="51"/>
                    <a:pt x="11" y="51"/>
                  </a:cubicBezTo>
                  <a:cubicBezTo>
                    <a:pt x="16" y="51"/>
                    <a:pt x="19" y="51"/>
                    <a:pt x="20" y="53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7" y="57"/>
                    <a:pt x="30" y="58"/>
                    <a:pt x="32" y="58"/>
                  </a:cubicBezTo>
                  <a:cubicBezTo>
                    <a:pt x="33" y="58"/>
                    <a:pt x="35" y="57"/>
                    <a:pt x="37" y="53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51" y="33"/>
                    <a:pt x="51" y="33"/>
                    <a:pt x="51" y="33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3"/>
                    <a:pt x="52" y="12"/>
                    <a:pt x="54" y="12"/>
                  </a:cubicBezTo>
                  <a:cubicBezTo>
                    <a:pt x="54" y="12"/>
                    <a:pt x="54" y="12"/>
                    <a:pt x="54" y="12"/>
                  </a:cubicBezTo>
                  <a:cubicBezTo>
                    <a:pt x="53" y="9"/>
                    <a:pt x="53" y="9"/>
                    <a:pt x="53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1" y="1"/>
                    <a:pt x="28" y="0"/>
                    <a:pt x="24" y="1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2" y="3"/>
                    <a:pt x="23" y="5"/>
                    <a:pt x="26" y="6"/>
                  </a:cubicBezTo>
                  <a:cubicBezTo>
                    <a:pt x="28" y="7"/>
                    <a:pt x="28" y="9"/>
                    <a:pt x="27" y="12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0" name="文本框 18"/>
            <p:cNvSpPr txBox="1">
              <a:spLocks noChangeArrowheads="1"/>
            </p:cNvSpPr>
            <p:nvPr/>
          </p:nvSpPr>
          <p:spPr bwMode="auto">
            <a:xfrm>
              <a:off x="7140564" y="2343878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117748" y="3849157"/>
            <a:ext cx="4978192" cy="784402"/>
            <a:chOff x="6128965" y="3730002"/>
            <a:chExt cx="4978192" cy="784402"/>
          </a:xfrm>
        </p:grpSpPr>
        <p:sp>
          <p:nvSpPr>
            <p:cNvPr id="38" name="Freeform 21"/>
            <p:cNvSpPr/>
            <p:nvPr/>
          </p:nvSpPr>
          <p:spPr bwMode="auto">
            <a:xfrm>
              <a:off x="6128965" y="3730002"/>
              <a:ext cx="981643" cy="784402"/>
            </a:xfrm>
            <a:custGeom>
              <a:avLst/>
              <a:gdLst>
                <a:gd name="T0" fmla="*/ 244 w 253"/>
                <a:gd name="T1" fmla="*/ 65 h 202"/>
                <a:gd name="T2" fmla="*/ 253 w 253"/>
                <a:gd name="T3" fmla="*/ 63 h 202"/>
                <a:gd name="T4" fmla="*/ 235 w 253"/>
                <a:gd name="T5" fmla="*/ 45 h 202"/>
                <a:gd name="T6" fmla="*/ 223 w 253"/>
                <a:gd name="T7" fmla="*/ 22 h 202"/>
                <a:gd name="T8" fmla="*/ 201 w 253"/>
                <a:gd name="T9" fmla="*/ 27 h 202"/>
                <a:gd name="T10" fmla="*/ 200 w 253"/>
                <a:gd name="T11" fmla="*/ 29 h 202"/>
                <a:gd name="T12" fmla="*/ 182 w 253"/>
                <a:gd name="T13" fmla="*/ 25 h 202"/>
                <a:gd name="T14" fmla="*/ 150 w 253"/>
                <a:gd name="T15" fmla="*/ 40 h 202"/>
                <a:gd name="T16" fmla="*/ 150 w 253"/>
                <a:gd name="T17" fmla="*/ 19 h 202"/>
                <a:gd name="T18" fmla="*/ 149 w 253"/>
                <a:gd name="T19" fmla="*/ 10 h 202"/>
                <a:gd name="T20" fmla="*/ 138 w 253"/>
                <a:gd name="T21" fmla="*/ 10 h 202"/>
                <a:gd name="T22" fmla="*/ 126 w 253"/>
                <a:gd name="T23" fmla="*/ 9 h 202"/>
                <a:gd name="T24" fmla="*/ 109 w 253"/>
                <a:gd name="T25" fmla="*/ 1 h 202"/>
                <a:gd name="T26" fmla="*/ 105 w 253"/>
                <a:gd name="T27" fmla="*/ 25 h 202"/>
                <a:gd name="T28" fmla="*/ 82 w 253"/>
                <a:gd name="T29" fmla="*/ 18 h 202"/>
                <a:gd name="T30" fmla="*/ 77 w 253"/>
                <a:gd name="T31" fmla="*/ 16 h 202"/>
                <a:gd name="T32" fmla="*/ 71 w 253"/>
                <a:gd name="T33" fmla="*/ 33 h 202"/>
                <a:gd name="T34" fmla="*/ 75 w 253"/>
                <a:gd name="T35" fmla="*/ 48 h 202"/>
                <a:gd name="T36" fmla="*/ 67 w 253"/>
                <a:gd name="T37" fmla="*/ 61 h 202"/>
                <a:gd name="T38" fmla="*/ 52 w 253"/>
                <a:gd name="T39" fmla="*/ 102 h 202"/>
                <a:gd name="T40" fmla="*/ 29 w 253"/>
                <a:gd name="T41" fmla="*/ 118 h 202"/>
                <a:gd name="T42" fmla="*/ 31 w 253"/>
                <a:gd name="T43" fmla="*/ 125 h 202"/>
                <a:gd name="T44" fmla="*/ 19 w 253"/>
                <a:gd name="T45" fmla="*/ 143 h 202"/>
                <a:gd name="T46" fmla="*/ 5 w 253"/>
                <a:gd name="T47" fmla="*/ 147 h 202"/>
                <a:gd name="T48" fmla="*/ 2 w 253"/>
                <a:gd name="T49" fmla="*/ 184 h 202"/>
                <a:gd name="T50" fmla="*/ 7 w 253"/>
                <a:gd name="T51" fmla="*/ 196 h 202"/>
                <a:gd name="T52" fmla="*/ 21 w 253"/>
                <a:gd name="T53" fmla="*/ 201 h 202"/>
                <a:gd name="T54" fmla="*/ 22 w 253"/>
                <a:gd name="T55" fmla="*/ 199 h 202"/>
                <a:gd name="T56" fmla="*/ 17 w 253"/>
                <a:gd name="T57" fmla="*/ 187 h 202"/>
                <a:gd name="T58" fmla="*/ 12 w 253"/>
                <a:gd name="T59" fmla="*/ 182 h 202"/>
                <a:gd name="T60" fmla="*/ 18 w 253"/>
                <a:gd name="T61" fmla="*/ 174 h 202"/>
                <a:gd name="T62" fmla="*/ 32 w 253"/>
                <a:gd name="T63" fmla="*/ 163 h 202"/>
                <a:gd name="T64" fmla="*/ 64 w 253"/>
                <a:gd name="T65" fmla="*/ 142 h 202"/>
                <a:gd name="T66" fmla="*/ 70 w 253"/>
                <a:gd name="T67" fmla="*/ 145 h 202"/>
                <a:gd name="T68" fmla="*/ 75 w 253"/>
                <a:gd name="T69" fmla="*/ 142 h 202"/>
                <a:gd name="T70" fmla="*/ 96 w 253"/>
                <a:gd name="T71" fmla="*/ 137 h 202"/>
                <a:gd name="T72" fmla="*/ 97 w 253"/>
                <a:gd name="T73" fmla="*/ 136 h 202"/>
                <a:gd name="T74" fmla="*/ 119 w 253"/>
                <a:gd name="T75" fmla="*/ 128 h 202"/>
                <a:gd name="T76" fmla="*/ 123 w 253"/>
                <a:gd name="T77" fmla="*/ 96 h 202"/>
                <a:gd name="T78" fmla="*/ 130 w 253"/>
                <a:gd name="T79" fmla="*/ 95 h 202"/>
                <a:gd name="T80" fmla="*/ 132 w 253"/>
                <a:gd name="T81" fmla="*/ 96 h 202"/>
                <a:gd name="T82" fmla="*/ 159 w 253"/>
                <a:gd name="T83" fmla="*/ 113 h 202"/>
                <a:gd name="T84" fmla="*/ 155 w 253"/>
                <a:gd name="T85" fmla="*/ 103 h 202"/>
                <a:gd name="T86" fmla="*/ 166 w 253"/>
                <a:gd name="T87" fmla="*/ 99 h 202"/>
                <a:gd name="T88" fmla="*/ 173 w 253"/>
                <a:gd name="T89" fmla="*/ 96 h 202"/>
                <a:gd name="T90" fmla="*/ 193 w 253"/>
                <a:gd name="T91" fmla="*/ 102 h 202"/>
                <a:gd name="T92" fmla="*/ 206 w 253"/>
                <a:gd name="T93" fmla="*/ 93 h 202"/>
                <a:gd name="T94" fmla="*/ 207 w 253"/>
                <a:gd name="T95" fmla="*/ 94 h 202"/>
                <a:gd name="T96" fmla="*/ 238 w 253"/>
                <a:gd name="T97" fmla="*/ 69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3" h="202">
                  <a:moveTo>
                    <a:pt x="238" y="69"/>
                  </a:moveTo>
                  <a:cubicBezTo>
                    <a:pt x="241" y="69"/>
                    <a:pt x="243" y="67"/>
                    <a:pt x="244" y="65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5" y="64"/>
                    <a:pt x="245" y="64"/>
                    <a:pt x="245" y="64"/>
                  </a:cubicBezTo>
                  <a:cubicBezTo>
                    <a:pt x="246" y="64"/>
                    <a:pt x="246" y="64"/>
                    <a:pt x="246" y="64"/>
                  </a:cubicBezTo>
                  <a:cubicBezTo>
                    <a:pt x="253" y="63"/>
                    <a:pt x="253" y="63"/>
                    <a:pt x="253" y="63"/>
                  </a:cubicBezTo>
                  <a:cubicBezTo>
                    <a:pt x="253" y="58"/>
                    <a:pt x="253" y="58"/>
                    <a:pt x="253" y="58"/>
                  </a:cubicBezTo>
                  <a:cubicBezTo>
                    <a:pt x="251" y="58"/>
                    <a:pt x="249" y="57"/>
                    <a:pt x="247" y="56"/>
                  </a:cubicBezTo>
                  <a:cubicBezTo>
                    <a:pt x="235" y="45"/>
                    <a:pt x="235" y="45"/>
                    <a:pt x="235" y="45"/>
                  </a:cubicBezTo>
                  <a:cubicBezTo>
                    <a:pt x="235" y="44"/>
                    <a:pt x="235" y="44"/>
                    <a:pt x="235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2"/>
                    <a:pt x="207" y="22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1" y="27"/>
                    <a:pt x="201" y="27"/>
                    <a:pt x="201" y="27"/>
                  </a:cubicBezTo>
                  <a:cubicBezTo>
                    <a:pt x="201" y="28"/>
                    <a:pt x="201" y="28"/>
                    <a:pt x="201" y="28"/>
                  </a:cubicBezTo>
                  <a:cubicBezTo>
                    <a:pt x="201" y="29"/>
                    <a:pt x="201" y="29"/>
                    <a:pt x="201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7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4"/>
                  </a:cubicBezTo>
                  <a:cubicBezTo>
                    <a:pt x="156" y="34"/>
                    <a:pt x="154" y="36"/>
                    <a:pt x="151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5"/>
                    <a:pt x="143" y="32"/>
                    <a:pt x="143" y="29"/>
                  </a:cubicBezTo>
                  <a:cubicBezTo>
                    <a:pt x="143" y="28"/>
                    <a:pt x="145" y="24"/>
                    <a:pt x="150" y="19"/>
                  </a:cubicBezTo>
                  <a:cubicBezTo>
                    <a:pt x="156" y="13"/>
                    <a:pt x="159" y="9"/>
                    <a:pt x="159" y="8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6" y="6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3"/>
                    <a:pt x="139" y="11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4"/>
                    <a:pt x="135" y="4"/>
                    <a:pt x="135" y="4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5" y="8"/>
                    <a:pt x="125" y="8"/>
                    <a:pt x="125" y="8"/>
                  </a:cubicBezTo>
                  <a:cubicBezTo>
                    <a:pt x="120" y="5"/>
                    <a:pt x="115" y="3"/>
                    <a:pt x="109" y="1"/>
                  </a:cubicBezTo>
                  <a:cubicBezTo>
                    <a:pt x="106" y="0"/>
                    <a:pt x="102" y="2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5"/>
                  </a:cubicBezTo>
                  <a:cubicBezTo>
                    <a:pt x="104" y="26"/>
                    <a:pt x="103" y="27"/>
                    <a:pt x="101" y="27"/>
                  </a:cubicBezTo>
                  <a:cubicBezTo>
                    <a:pt x="99" y="28"/>
                    <a:pt x="95" y="27"/>
                    <a:pt x="91" y="24"/>
                  </a:cubicBezTo>
                  <a:cubicBezTo>
                    <a:pt x="87" y="21"/>
                    <a:pt x="85" y="19"/>
                    <a:pt x="82" y="1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7" y="61"/>
                    <a:pt x="67" y="61"/>
                    <a:pt x="67" y="61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51" y="90"/>
                    <a:pt x="51" y="90"/>
                    <a:pt x="51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1" y="103"/>
                    <a:pt x="51" y="103"/>
                    <a:pt x="51" y="103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8"/>
                    <a:pt x="29" y="118"/>
                    <a:pt x="29" y="118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4"/>
                    <a:pt x="31" y="124"/>
                    <a:pt x="31" y="124"/>
                  </a:cubicBezTo>
                  <a:cubicBezTo>
                    <a:pt x="31" y="125"/>
                    <a:pt x="31" y="125"/>
                    <a:pt x="31" y="125"/>
                  </a:cubicBezTo>
                  <a:cubicBezTo>
                    <a:pt x="29" y="133"/>
                    <a:pt x="29" y="133"/>
                    <a:pt x="29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5" y="147"/>
                    <a:pt x="5" y="147"/>
                    <a:pt x="5" y="147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5"/>
                    <a:pt x="3" y="185"/>
                    <a:pt x="3" y="185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7" y="196"/>
                    <a:pt x="7" y="196"/>
                    <a:pt x="7" y="196"/>
                  </a:cubicBezTo>
                  <a:cubicBezTo>
                    <a:pt x="8" y="197"/>
                    <a:pt x="8" y="197"/>
                    <a:pt x="8" y="197"/>
                  </a:cubicBezTo>
                  <a:cubicBezTo>
                    <a:pt x="8" y="202"/>
                    <a:pt x="8" y="202"/>
                    <a:pt x="8" y="202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1" y="182"/>
                    <a:pt x="11" y="182"/>
                    <a:pt x="11" y="182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8" y="174"/>
                    <a:pt x="18" y="174"/>
                    <a:pt x="18" y="174"/>
                  </a:cubicBezTo>
                  <a:cubicBezTo>
                    <a:pt x="19" y="171"/>
                    <a:pt x="19" y="171"/>
                    <a:pt x="19" y="171"/>
                  </a:cubicBezTo>
                  <a:cubicBezTo>
                    <a:pt x="16" y="163"/>
                    <a:pt x="16" y="163"/>
                    <a:pt x="16" y="163"/>
                  </a:cubicBezTo>
                  <a:cubicBezTo>
                    <a:pt x="32" y="163"/>
                    <a:pt x="32" y="163"/>
                    <a:pt x="32" y="163"/>
                  </a:cubicBezTo>
                  <a:cubicBezTo>
                    <a:pt x="59" y="150"/>
                    <a:pt x="59" y="150"/>
                    <a:pt x="59" y="150"/>
                  </a:cubicBezTo>
                  <a:cubicBezTo>
                    <a:pt x="63" y="144"/>
                    <a:pt x="63" y="144"/>
                    <a:pt x="63" y="144"/>
                  </a:cubicBezTo>
                  <a:cubicBezTo>
                    <a:pt x="64" y="142"/>
                    <a:pt x="64" y="142"/>
                    <a:pt x="64" y="142"/>
                  </a:cubicBezTo>
                  <a:cubicBezTo>
                    <a:pt x="69" y="144"/>
                    <a:pt x="69" y="144"/>
                    <a:pt x="69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5" y="148"/>
                    <a:pt x="75" y="148"/>
                    <a:pt x="75" y="148"/>
                  </a:cubicBezTo>
                  <a:cubicBezTo>
                    <a:pt x="75" y="142"/>
                    <a:pt x="75" y="142"/>
                    <a:pt x="75" y="142"/>
                  </a:cubicBezTo>
                  <a:cubicBezTo>
                    <a:pt x="84" y="142"/>
                    <a:pt x="84" y="142"/>
                    <a:pt x="84" y="142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7"/>
                    <a:pt x="97" y="137"/>
                    <a:pt x="97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3" y="96"/>
                    <a:pt x="123" y="96"/>
                    <a:pt x="123" y="96"/>
                  </a:cubicBezTo>
                  <a:cubicBezTo>
                    <a:pt x="123" y="95"/>
                    <a:pt x="123" y="95"/>
                    <a:pt x="123" y="95"/>
                  </a:cubicBezTo>
                  <a:cubicBezTo>
                    <a:pt x="123" y="94"/>
                    <a:pt x="123" y="94"/>
                    <a:pt x="123" y="94"/>
                  </a:cubicBezTo>
                  <a:cubicBezTo>
                    <a:pt x="130" y="95"/>
                    <a:pt x="130" y="95"/>
                    <a:pt x="130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1" y="95"/>
                    <a:pt x="131" y="95"/>
                    <a:pt x="131" y="95"/>
                  </a:cubicBezTo>
                  <a:cubicBezTo>
                    <a:pt x="132" y="96"/>
                    <a:pt x="132" y="96"/>
                    <a:pt x="132" y="96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4"/>
                    <a:pt x="156" y="114"/>
                    <a:pt x="156" y="114"/>
                  </a:cubicBezTo>
                  <a:cubicBezTo>
                    <a:pt x="159" y="113"/>
                    <a:pt x="159" y="113"/>
                    <a:pt x="159" y="113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55" y="103"/>
                    <a:pt x="155" y="103"/>
                    <a:pt x="155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9" y="103"/>
                    <a:pt x="169" y="103"/>
                    <a:pt x="169" y="103"/>
                  </a:cubicBezTo>
                  <a:cubicBezTo>
                    <a:pt x="173" y="102"/>
                    <a:pt x="173" y="102"/>
                    <a:pt x="173" y="102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1" y="95"/>
                    <a:pt x="181" y="95"/>
                    <a:pt x="181" y="95"/>
                  </a:cubicBezTo>
                  <a:cubicBezTo>
                    <a:pt x="186" y="96"/>
                    <a:pt x="190" y="98"/>
                    <a:pt x="193" y="102"/>
                  </a:cubicBezTo>
                  <a:cubicBezTo>
                    <a:pt x="193" y="103"/>
                    <a:pt x="193" y="103"/>
                    <a:pt x="193" y="103"/>
                  </a:cubicBezTo>
                  <a:cubicBezTo>
                    <a:pt x="196" y="94"/>
                    <a:pt x="196" y="94"/>
                    <a:pt x="196" y="94"/>
                  </a:cubicBezTo>
                  <a:cubicBezTo>
                    <a:pt x="198" y="91"/>
                    <a:pt x="201" y="91"/>
                    <a:pt x="206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208" y="95"/>
                    <a:pt x="209" y="95"/>
                  </a:cubicBezTo>
                  <a:cubicBezTo>
                    <a:pt x="211" y="94"/>
                    <a:pt x="218" y="89"/>
                    <a:pt x="229" y="80"/>
                  </a:cubicBezTo>
                  <a:cubicBezTo>
                    <a:pt x="229" y="74"/>
                    <a:pt x="233" y="71"/>
                    <a:pt x="238" y="69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文本框 18"/>
            <p:cNvSpPr txBox="1">
              <a:spLocks noChangeArrowheads="1"/>
            </p:cNvSpPr>
            <p:nvPr/>
          </p:nvSpPr>
          <p:spPr bwMode="auto">
            <a:xfrm>
              <a:off x="7218497" y="3866012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152772" y="5400116"/>
            <a:ext cx="4943168" cy="737041"/>
            <a:chOff x="6163989" y="5280961"/>
            <a:chExt cx="4943168" cy="737041"/>
          </a:xfrm>
        </p:grpSpPr>
        <p:sp>
          <p:nvSpPr>
            <p:cNvPr id="39" name="Freeform 33"/>
            <p:cNvSpPr/>
            <p:nvPr/>
          </p:nvSpPr>
          <p:spPr bwMode="auto">
            <a:xfrm>
              <a:off x="6163989" y="5280961"/>
              <a:ext cx="886104" cy="684591"/>
            </a:xfrm>
            <a:custGeom>
              <a:avLst/>
              <a:gdLst>
                <a:gd name="T0" fmla="*/ 120 w 189"/>
                <a:gd name="T1" fmla="*/ 22 h 146"/>
                <a:gd name="T2" fmla="*/ 85 w 189"/>
                <a:gd name="T3" fmla="*/ 8 h 146"/>
                <a:gd name="T4" fmla="*/ 85 w 189"/>
                <a:gd name="T5" fmla="*/ 1 h 146"/>
                <a:gd name="T6" fmla="*/ 81 w 189"/>
                <a:gd name="T7" fmla="*/ 0 h 146"/>
                <a:gd name="T8" fmla="*/ 66 w 189"/>
                <a:gd name="T9" fmla="*/ 16 h 146"/>
                <a:gd name="T10" fmla="*/ 57 w 189"/>
                <a:gd name="T11" fmla="*/ 24 h 146"/>
                <a:gd name="T12" fmla="*/ 47 w 189"/>
                <a:gd name="T13" fmla="*/ 18 h 146"/>
                <a:gd name="T14" fmla="*/ 31 w 189"/>
                <a:gd name="T15" fmla="*/ 25 h 146"/>
                <a:gd name="T16" fmla="*/ 10 w 189"/>
                <a:gd name="T17" fmla="*/ 11 h 146"/>
                <a:gd name="T18" fmla="*/ 1 w 189"/>
                <a:gd name="T19" fmla="*/ 17 h 146"/>
                <a:gd name="T20" fmla="*/ 1 w 189"/>
                <a:gd name="T21" fmla="*/ 17 h 146"/>
                <a:gd name="T22" fmla="*/ 0 w 189"/>
                <a:gd name="T23" fmla="*/ 19 h 146"/>
                <a:gd name="T24" fmla="*/ 4 w 189"/>
                <a:gd name="T25" fmla="*/ 20 h 146"/>
                <a:gd name="T26" fmla="*/ 5 w 189"/>
                <a:gd name="T27" fmla="*/ 21 h 146"/>
                <a:gd name="T28" fmla="*/ 34 w 189"/>
                <a:gd name="T29" fmla="*/ 42 h 146"/>
                <a:gd name="T30" fmla="*/ 62 w 189"/>
                <a:gd name="T31" fmla="*/ 74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99 w 189"/>
                <a:gd name="T39" fmla="*/ 74 h 146"/>
                <a:gd name="T40" fmla="*/ 93 w 189"/>
                <a:gd name="T41" fmla="*/ 92 h 146"/>
                <a:gd name="T42" fmla="*/ 83 w 189"/>
                <a:gd name="T43" fmla="*/ 93 h 146"/>
                <a:gd name="T44" fmla="*/ 73 w 189"/>
                <a:gd name="T45" fmla="*/ 116 h 146"/>
                <a:gd name="T46" fmla="*/ 89 w 189"/>
                <a:gd name="T47" fmla="*/ 126 h 146"/>
                <a:gd name="T48" fmla="*/ 93 w 189"/>
                <a:gd name="T49" fmla="*/ 133 h 146"/>
                <a:gd name="T50" fmla="*/ 99 w 189"/>
                <a:gd name="T51" fmla="*/ 132 h 146"/>
                <a:gd name="T52" fmla="*/ 115 w 189"/>
                <a:gd name="T53" fmla="*/ 138 h 146"/>
                <a:gd name="T54" fmla="*/ 118 w 189"/>
                <a:gd name="T55" fmla="*/ 143 h 146"/>
                <a:gd name="T56" fmla="*/ 132 w 189"/>
                <a:gd name="T57" fmla="*/ 143 h 146"/>
                <a:gd name="T58" fmla="*/ 152 w 189"/>
                <a:gd name="T59" fmla="*/ 142 h 146"/>
                <a:gd name="T60" fmla="*/ 159 w 189"/>
                <a:gd name="T61" fmla="*/ 138 h 146"/>
                <a:gd name="T62" fmla="*/ 158 w 189"/>
                <a:gd name="T63" fmla="*/ 130 h 146"/>
                <a:gd name="T64" fmla="*/ 162 w 189"/>
                <a:gd name="T65" fmla="*/ 119 h 146"/>
                <a:gd name="T66" fmla="*/ 169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3 w 189"/>
                <a:gd name="T73" fmla="*/ 96 h 146"/>
                <a:gd name="T74" fmla="*/ 173 w 189"/>
                <a:gd name="T75" fmla="*/ 96 h 146"/>
                <a:gd name="T76" fmla="*/ 155 w 189"/>
                <a:gd name="T77" fmla="*/ 86 h 146"/>
                <a:gd name="T78" fmla="*/ 147 w 189"/>
                <a:gd name="T79" fmla="*/ 82 h 146"/>
                <a:gd name="T80" fmla="*/ 132 w 189"/>
                <a:gd name="T81" fmla="*/ 42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2"/>
                  </a:moveTo>
                  <a:cubicBezTo>
                    <a:pt x="127" y="38"/>
                    <a:pt x="124" y="32"/>
                    <a:pt x="120" y="22"/>
                  </a:cubicBezTo>
                  <a:cubicBezTo>
                    <a:pt x="109" y="22"/>
                    <a:pt x="102" y="20"/>
                    <a:pt x="99" y="16"/>
                  </a:cubicBezTo>
                  <a:cubicBezTo>
                    <a:pt x="96" y="12"/>
                    <a:pt x="91" y="10"/>
                    <a:pt x="85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77" y="2"/>
                    <a:pt x="73" y="4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2"/>
                    <a:pt x="62" y="25"/>
                    <a:pt x="60" y="25"/>
                  </a:cubicBezTo>
                  <a:cubicBezTo>
                    <a:pt x="59" y="26"/>
                    <a:pt x="58" y="25"/>
                    <a:pt x="57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49" y="18"/>
                    <a:pt x="47" y="18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1" y="22"/>
                    <a:pt x="37" y="24"/>
                    <a:pt x="31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1" y="30"/>
                    <a:pt x="17" y="36"/>
                    <a:pt x="19" y="38"/>
                  </a:cubicBezTo>
                  <a:cubicBezTo>
                    <a:pt x="21" y="38"/>
                    <a:pt x="26" y="40"/>
                    <a:pt x="34" y="42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7" y="58"/>
                    <a:pt x="62" y="74"/>
                  </a:cubicBezTo>
                  <a:cubicBezTo>
                    <a:pt x="69" y="78"/>
                    <a:pt x="73" y="80"/>
                    <a:pt x="75" y="80"/>
                  </a:cubicBezTo>
                  <a:cubicBezTo>
                    <a:pt x="78" y="79"/>
                    <a:pt x="83" y="76"/>
                    <a:pt x="90" y="72"/>
                  </a:cubicBezTo>
                  <a:cubicBezTo>
                    <a:pt x="90" y="71"/>
                    <a:pt x="90" y="71"/>
                    <a:pt x="90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99" y="74"/>
                    <a:pt x="99" y="74"/>
                    <a:pt x="99" y="74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7" y="85"/>
                    <a:pt x="95" y="90"/>
                    <a:pt x="93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3" y="93"/>
                    <a:pt x="83" y="93"/>
                    <a:pt x="83" y="93"/>
                  </a:cubicBezTo>
                  <a:cubicBezTo>
                    <a:pt x="83" y="97"/>
                    <a:pt x="81" y="103"/>
                    <a:pt x="75" y="110"/>
                  </a:cubicBezTo>
                  <a:cubicBezTo>
                    <a:pt x="74" y="113"/>
                    <a:pt x="73" y="115"/>
                    <a:pt x="73" y="116"/>
                  </a:cubicBezTo>
                  <a:cubicBezTo>
                    <a:pt x="83" y="122"/>
                    <a:pt x="83" y="122"/>
                    <a:pt x="83" y="122"/>
                  </a:cubicBezTo>
                  <a:cubicBezTo>
                    <a:pt x="85" y="125"/>
                    <a:pt x="87" y="126"/>
                    <a:pt x="89" y="126"/>
                  </a:cubicBezTo>
                  <a:cubicBezTo>
                    <a:pt x="91" y="126"/>
                    <a:pt x="91" y="126"/>
                    <a:pt x="91" y="126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4"/>
                    <a:pt x="97" y="134"/>
                    <a:pt x="97" y="134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1" y="131"/>
                    <a:pt x="102" y="130"/>
                    <a:pt x="103" y="130"/>
                  </a:cubicBezTo>
                  <a:cubicBezTo>
                    <a:pt x="107" y="130"/>
                    <a:pt x="111" y="133"/>
                    <a:pt x="115" y="138"/>
                  </a:cubicBezTo>
                  <a:cubicBezTo>
                    <a:pt x="115" y="138"/>
                    <a:pt x="115" y="138"/>
                    <a:pt x="115" y="138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2"/>
                    <a:pt x="119" y="142"/>
                    <a:pt x="119" y="142"/>
                  </a:cubicBezTo>
                  <a:cubicBezTo>
                    <a:pt x="121" y="141"/>
                    <a:pt x="125" y="141"/>
                    <a:pt x="132" y="143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9" y="138"/>
                    <a:pt x="159" y="138"/>
                    <a:pt x="159" y="138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5" y="134"/>
                    <a:pt x="156" y="132"/>
                    <a:pt x="158" y="130"/>
                  </a:cubicBezTo>
                  <a:cubicBezTo>
                    <a:pt x="161" y="128"/>
                    <a:pt x="162" y="126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1" y="116"/>
                    <a:pt x="162" y="115"/>
                    <a:pt x="163" y="114"/>
                  </a:cubicBezTo>
                  <a:cubicBezTo>
                    <a:pt x="163" y="112"/>
                    <a:pt x="166" y="112"/>
                    <a:pt x="169" y="111"/>
                  </a:cubicBezTo>
                  <a:cubicBezTo>
                    <a:pt x="175" y="110"/>
                    <a:pt x="181" y="112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1" y="105"/>
                    <a:pt x="181" y="105"/>
                    <a:pt x="181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47" y="84"/>
                    <a:pt x="147" y="84"/>
                    <a:pt x="147" y="84"/>
                  </a:cubicBezTo>
                  <a:cubicBezTo>
                    <a:pt x="147" y="82"/>
                    <a:pt x="147" y="82"/>
                    <a:pt x="147" y="82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6"/>
                    <a:pt x="135" y="46"/>
                    <a:pt x="132" y="42"/>
                  </a:cubicBezTo>
                  <a:close/>
                </a:path>
              </a:pathLst>
            </a:custGeom>
            <a:solidFill>
              <a:srgbClr val="A97037"/>
            </a:solidFill>
            <a:ln>
              <a:solidFill>
                <a:schemeClr val="bg1"/>
              </a:solidFill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文本框 18"/>
            <p:cNvSpPr txBox="1">
              <a:spLocks noChangeArrowheads="1"/>
            </p:cNvSpPr>
            <p:nvPr/>
          </p:nvSpPr>
          <p:spPr bwMode="auto">
            <a:xfrm>
              <a:off x="7218497" y="5371671"/>
              <a:ext cx="388866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621147" y="2240348"/>
            <a:ext cx="4477917" cy="4599829"/>
            <a:chOff x="745838" y="1859563"/>
            <a:chExt cx="4477917" cy="4599829"/>
          </a:xfrm>
        </p:grpSpPr>
        <p:grpSp>
          <p:nvGrpSpPr>
            <p:cNvPr id="4" name="组合 3"/>
            <p:cNvGrpSpPr/>
            <p:nvPr/>
          </p:nvGrpSpPr>
          <p:grpSpPr>
            <a:xfrm>
              <a:off x="745838" y="1859563"/>
              <a:ext cx="4477917" cy="4599829"/>
              <a:chOff x="447053" y="1716436"/>
              <a:chExt cx="4477917" cy="4599829"/>
            </a:xfrm>
          </p:grpSpPr>
          <p:sp>
            <p:nvSpPr>
              <p:cNvPr id="6" name="等腰三角形 5"/>
              <p:cNvSpPr/>
              <p:nvPr/>
            </p:nvSpPr>
            <p:spPr>
              <a:xfrm rot="10800000">
                <a:off x="447053" y="1716436"/>
                <a:ext cx="4477917" cy="4599829"/>
              </a:xfrm>
              <a:prstGeom prst="triangle">
                <a:avLst/>
              </a:prstGeom>
              <a:solidFill>
                <a:srgbClr val="C0A0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11"/>
              <p:cNvSpPr txBox="1">
                <a:spLocks noChangeArrowheads="1"/>
              </p:cNvSpPr>
              <p:nvPr/>
            </p:nvSpPr>
            <p:spPr bwMode="auto">
              <a:xfrm>
                <a:off x="1822185" y="1918959"/>
                <a:ext cx="1680708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此处添加标题</a:t>
                </a:r>
              </a:p>
            </p:txBody>
          </p:sp>
          <p:sp>
            <p:nvSpPr>
              <p:cNvPr id="8" name="文本框 18"/>
              <p:cNvSpPr txBox="1">
                <a:spLocks noChangeArrowheads="1"/>
              </p:cNvSpPr>
              <p:nvPr/>
            </p:nvSpPr>
            <p:spPr bwMode="auto">
              <a:xfrm>
                <a:off x="1422825" y="2653023"/>
                <a:ext cx="2636554" cy="923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sp>
          <p:nvSpPr>
            <p:cNvPr id="5" name="椭圆 4"/>
            <p:cNvSpPr/>
            <p:nvPr/>
          </p:nvSpPr>
          <p:spPr>
            <a:xfrm>
              <a:off x="2894636" y="6070577"/>
              <a:ext cx="145251" cy="145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62780" y="2258171"/>
            <a:ext cx="4477917" cy="4599829"/>
            <a:chOff x="7242935" y="1716436"/>
            <a:chExt cx="4477917" cy="4599829"/>
          </a:xfrm>
        </p:grpSpPr>
        <p:sp>
          <p:nvSpPr>
            <p:cNvPr id="10" name="等腰三角形 9"/>
            <p:cNvSpPr/>
            <p:nvPr/>
          </p:nvSpPr>
          <p:spPr>
            <a:xfrm rot="10800000">
              <a:off x="7242935" y="1716436"/>
              <a:ext cx="4477917" cy="4599829"/>
            </a:xfrm>
            <a:prstGeom prst="triangle">
              <a:avLst/>
            </a:prstGeom>
            <a:solidFill>
              <a:srgbClr val="C0A0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1"/>
            <p:cNvSpPr txBox="1">
              <a:spLocks noChangeArrowheads="1"/>
            </p:cNvSpPr>
            <p:nvPr/>
          </p:nvSpPr>
          <p:spPr bwMode="auto">
            <a:xfrm>
              <a:off x="8763854" y="1918959"/>
              <a:ext cx="16807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12" name="文本框 18"/>
            <p:cNvSpPr txBox="1">
              <a:spLocks noChangeArrowheads="1"/>
            </p:cNvSpPr>
            <p:nvPr/>
          </p:nvSpPr>
          <p:spPr bwMode="auto">
            <a:xfrm>
              <a:off x="8364494" y="2653023"/>
              <a:ext cx="263655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9409921" y="5909627"/>
              <a:ext cx="145251" cy="145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74374" y="1987526"/>
            <a:ext cx="4477917" cy="4599829"/>
            <a:chOff x="3932589" y="1480463"/>
            <a:chExt cx="4477917" cy="4599829"/>
          </a:xfrm>
        </p:grpSpPr>
        <p:sp>
          <p:nvSpPr>
            <p:cNvPr id="15" name="等腰三角形 14"/>
            <p:cNvSpPr/>
            <p:nvPr/>
          </p:nvSpPr>
          <p:spPr>
            <a:xfrm rot="10800000">
              <a:off x="3932589" y="1480463"/>
              <a:ext cx="4477917" cy="4599829"/>
            </a:xfrm>
            <a:prstGeom prst="triangle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1"/>
            <p:cNvSpPr txBox="1">
              <a:spLocks noChangeArrowheads="1"/>
            </p:cNvSpPr>
            <p:nvPr/>
          </p:nvSpPr>
          <p:spPr bwMode="auto">
            <a:xfrm>
              <a:off x="5308665" y="1696065"/>
              <a:ext cx="16807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17" name="文本框 18"/>
            <p:cNvSpPr txBox="1">
              <a:spLocks noChangeArrowheads="1"/>
            </p:cNvSpPr>
            <p:nvPr/>
          </p:nvSpPr>
          <p:spPr bwMode="auto">
            <a:xfrm>
              <a:off x="4909305" y="2430129"/>
              <a:ext cx="2636554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6096000" y="5653538"/>
              <a:ext cx="145251" cy="14525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sp>
        <p:nvSpPr>
          <p:cNvPr id="11" name="椭圆 10"/>
          <p:cNvSpPr/>
          <p:nvPr/>
        </p:nvSpPr>
        <p:spPr>
          <a:xfrm>
            <a:off x="2506226" y="3274635"/>
            <a:ext cx="157163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758764" y="4492247"/>
            <a:ext cx="157162" cy="15716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52701" y="3001585"/>
            <a:ext cx="158750" cy="15716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7454464" y="4912935"/>
            <a:ext cx="157162" cy="1587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941031" y="1817994"/>
            <a:ext cx="3444716" cy="2913282"/>
            <a:chOff x="758741" y="1704378"/>
            <a:chExt cx="3444716" cy="2913282"/>
          </a:xfrm>
        </p:grpSpPr>
        <p:sp>
          <p:nvSpPr>
            <p:cNvPr id="5" name="Freeform 19"/>
            <p:cNvSpPr/>
            <p:nvPr/>
          </p:nvSpPr>
          <p:spPr bwMode="auto">
            <a:xfrm>
              <a:off x="2149039" y="3153985"/>
              <a:ext cx="1444625" cy="1463675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C0A07B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箭头连接符 6"/>
            <p:cNvCxnSpPr/>
            <p:nvPr/>
          </p:nvCxnSpPr>
          <p:spPr>
            <a:xfrm flipV="1">
              <a:off x="2574489" y="2461835"/>
              <a:ext cx="0" cy="812800"/>
            </a:xfrm>
            <a:prstGeom prst="straightConnector1">
              <a:avLst/>
            </a:prstGeom>
            <a:ln w="12700">
              <a:solidFill>
                <a:srgbClr val="A97037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>
              <a:spLocks noChangeArrowheads="1"/>
            </p:cNvSpPr>
            <p:nvPr/>
          </p:nvSpPr>
          <p:spPr bwMode="auto">
            <a:xfrm>
              <a:off x="758741" y="1704378"/>
              <a:ext cx="34447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37825" y="3110438"/>
            <a:ext cx="3444716" cy="3273425"/>
            <a:chOff x="2055535" y="2996822"/>
            <a:chExt cx="3444716" cy="3273425"/>
          </a:xfrm>
        </p:grpSpPr>
        <p:sp>
          <p:nvSpPr>
            <p:cNvPr id="4" name="Freeform 18"/>
            <p:cNvSpPr/>
            <p:nvPr/>
          </p:nvSpPr>
          <p:spPr bwMode="auto">
            <a:xfrm>
              <a:off x="3657164" y="2996822"/>
              <a:ext cx="1819275" cy="1778000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A97037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288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9" name="直接箭头连接符 8"/>
            <p:cNvCxnSpPr/>
            <p:nvPr/>
          </p:nvCxnSpPr>
          <p:spPr>
            <a:xfrm>
              <a:off x="3834964" y="4609722"/>
              <a:ext cx="0" cy="811213"/>
            </a:xfrm>
            <a:prstGeom prst="straightConnector1">
              <a:avLst/>
            </a:prstGeom>
            <a:ln w="12700">
              <a:solidFill>
                <a:srgbClr val="A97037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>
              <a:spLocks noChangeArrowheads="1"/>
            </p:cNvSpPr>
            <p:nvPr/>
          </p:nvSpPr>
          <p:spPr bwMode="auto">
            <a:xfrm>
              <a:off x="2055535" y="5623916"/>
              <a:ext cx="34447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234991" y="2708801"/>
            <a:ext cx="3916363" cy="3828597"/>
            <a:chOff x="6052701" y="2595185"/>
            <a:chExt cx="3916363" cy="3828597"/>
          </a:xfrm>
        </p:grpSpPr>
        <p:sp>
          <p:nvSpPr>
            <p:cNvPr id="6" name="Freeform 17"/>
            <p:cNvSpPr/>
            <p:nvPr/>
          </p:nvSpPr>
          <p:spPr bwMode="auto">
            <a:xfrm>
              <a:off x="7348101" y="2595185"/>
              <a:ext cx="2620963" cy="2579687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A97037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540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" name="直接箭头连接符 9"/>
            <p:cNvCxnSpPr/>
            <p:nvPr/>
          </p:nvCxnSpPr>
          <p:spPr>
            <a:xfrm>
              <a:off x="7530664" y="4966910"/>
              <a:ext cx="0" cy="809625"/>
            </a:xfrm>
            <a:prstGeom prst="straightConnector1">
              <a:avLst/>
            </a:prstGeom>
            <a:ln w="12700">
              <a:solidFill>
                <a:srgbClr val="A97037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>
              <a:spLocks noChangeArrowheads="1"/>
            </p:cNvSpPr>
            <p:nvPr/>
          </p:nvSpPr>
          <p:spPr bwMode="auto">
            <a:xfrm>
              <a:off x="6052701" y="5777451"/>
              <a:ext cx="34447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749091" y="1704715"/>
            <a:ext cx="3444716" cy="3320248"/>
            <a:chOff x="4566801" y="1591099"/>
            <a:chExt cx="3444716" cy="3320248"/>
          </a:xfrm>
        </p:grpSpPr>
        <p:sp>
          <p:nvSpPr>
            <p:cNvPr id="3" name="Freeform 17"/>
            <p:cNvSpPr/>
            <p:nvPr/>
          </p:nvSpPr>
          <p:spPr bwMode="auto">
            <a:xfrm>
              <a:off x="5555814" y="2861885"/>
              <a:ext cx="2081212" cy="2049462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C0A07B"/>
            </a:solidFill>
            <a:ln w="3175" cap="flat" cmpd="sng" algn="ctr">
              <a:noFill/>
              <a:prstDash val="solid"/>
            </a:ln>
            <a:effectLst>
              <a:outerShdw blurRad="50800" dist="25400" dir="2700000" algn="tl" rotWithShape="0">
                <a:prstClr val="black">
                  <a:alpha val="15000"/>
                </a:prstClr>
              </a:outerShdw>
            </a:effectLst>
          </p:spPr>
          <p:txBody>
            <a:bodyPr lIns="43200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8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" name="直接箭头连接符 7"/>
            <p:cNvCxnSpPr/>
            <p:nvPr/>
          </p:nvCxnSpPr>
          <p:spPr>
            <a:xfrm flipV="1">
              <a:off x="6132076" y="2222122"/>
              <a:ext cx="0" cy="812800"/>
            </a:xfrm>
            <a:prstGeom prst="straightConnector1">
              <a:avLst/>
            </a:prstGeom>
            <a:ln w="12700">
              <a:solidFill>
                <a:srgbClr val="A97037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文本框 17"/>
            <p:cNvSpPr txBox="1">
              <a:spLocks noChangeArrowheads="1"/>
            </p:cNvSpPr>
            <p:nvPr/>
          </p:nvSpPr>
          <p:spPr bwMode="auto">
            <a:xfrm>
              <a:off x="4566801" y="1591099"/>
              <a:ext cx="34447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9013365" y="3896559"/>
            <a:ext cx="888975" cy="887107"/>
          </a:xfrm>
          <a:prstGeom prst="ellipse">
            <a:avLst/>
          </a:prstGeom>
          <a:solidFill>
            <a:srgbClr val="C0A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134287" y="4515444"/>
            <a:ext cx="542987" cy="542987"/>
          </a:xfrm>
          <a:prstGeom prst="ellipse">
            <a:avLst/>
          </a:prstGeom>
          <a:solidFill>
            <a:srgbClr val="A9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7761951" y="4579643"/>
            <a:ext cx="793947" cy="791665"/>
          </a:xfrm>
          <a:prstGeom prst="ellipse">
            <a:avLst/>
          </a:prstGeom>
          <a:solidFill>
            <a:srgbClr val="A9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9245312" y="2185575"/>
            <a:ext cx="1156700" cy="1156699"/>
          </a:xfrm>
          <a:prstGeom prst="ellipse">
            <a:avLst/>
          </a:prstGeom>
          <a:solidFill>
            <a:srgbClr val="A9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34580" y="1897044"/>
            <a:ext cx="2655604" cy="2655602"/>
          </a:xfrm>
          <a:prstGeom prst="ellipse">
            <a:avLst/>
          </a:prstGeom>
          <a:blipFill>
            <a:blip r:embed="rId4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9890469" y="3079824"/>
            <a:ext cx="1430673" cy="1430672"/>
          </a:xfrm>
          <a:prstGeom prst="ellipse">
            <a:avLst/>
          </a:prstGeom>
          <a:blipFill>
            <a:blip r:embed="rId4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422611" y="4859129"/>
            <a:ext cx="1863290" cy="1863290"/>
          </a:xfrm>
          <a:prstGeom prst="ellipse">
            <a:avLst/>
          </a:prstGeom>
          <a:blipFill>
            <a:blip r:embed="rId5"/>
            <a:stretch>
              <a:fillRect l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Impact" panose="020B0806030902050204" pitchFamily="34" charset="0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772320" y="2192506"/>
            <a:ext cx="4902096" cy="1157620"/>
            <a:chOff x="743292" y="2308618"/>
            <a:chExt cx="4902096" cy="1157620"/>
          </a:xfrm>
        </p:grpSpPr>
        <p:grpSp>
          <p:nvGrpSpPr>
            <p:cNvPr id="26" name="组合 25"/>
            <p:cNvGrpSpPr/>
            <p:nvPr/>
          </p:nvGrpSpPr>
          <p:grpSpPr>
            <a:xfrm>
              <a:off x="743292" y="2323132"/>
              <a:ext cx="4902096" cy="1143106"/>
              <a:chOff x="743292" y="2323132"/>
              <a:chExt cx="4902096" cy="1143106"/>
            </a:xfrm>
          </p:grpSpPr>
          <p:sp>
            <p:nvSpPr>
              <p:cNvPr id="14" name="文本框 11"/>
              <p:cNvSpPr txBox="1">
                <a:spLocks noChangeArrowheads="1"/>
              </p:cNvSpPr>
              <p:nvPr/>
            </p:nvSpPr>
            <p:spPr bwMode="auto">
              <a:xfrm>
                <a:off x="837186" y="2323132"/>
                <a:ext cx="188317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此处添加标题</a:t>
                </a:r>
              </a:p>
            </p:txBody>
          </p:sp>
          <p:sp>
            <p:nvSpPr>
              <p:cNvPr id="15" name="文本框 18"/>
              <p:cNvSpPr txBox="1">
                <a:spLocks noChangeArrowheads="1"/>
              </p:cNvSpPr>
              <p:nvPr/>
            </p:nvSpPr>
            <p:spPr bwMode="auto">
              <a:xfrm>
                <a:off x="743292" y="2758352"/>
                <a:ext cx="490209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837186" y="2308618"/>
              <a:ext cx="1883179" cy="435220"/>
            </a:xfrm>
            <a:prstGeom prst="rect">
              <a:avLst/>
            </a:prstGeom>
            <a:noFill/>
            <a:ln>
              <a:solidFill>
                <a:srgbClr val="A970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74300" y="3534094"/>
            <a:ext cx="4902096" cy="1160661"/>
            <a:chOff x="672702" y="3621178"/>
            <a:chExt cx="4902096" cy="1160661"/>
          </a:xfrm>
        </p:grpSpPr>
        <p:grpSp>
          <p:nvGrpSpPr>
            <p:cNvPr id="24" name="组合 23"/>
            <p:cNvGrpSpPr/>
            <p:nvPr/>
          </p:nvGrpSpPr>
          <p:grpSpPr>
            <a:xfrm>
              <a:off x="672702" y="3638733"/>
              <a:ext cx="4902096" cy="1143106"/>
              <a:chOff x="672702" y="3638733"/>
              <a:chExt cx="4902096" cy="1143106"/>
            </a:xfrm>
          </p:grpSpPr>
          <p:sp>
            <p:nvSpPr>
              <p:cNvPr id="16" name="文本框 11"/>
              <p:cNvSpPr txBox="1">
                <a:spLocks noChangeArrowheads="1"/>
              </p:cNvSpPr>
              <p:nvPr/>
            </p:nvSpPr>
            <p:spPr bwMode="auto">
              <a:xfrm>
                <a:off x="766596" y="3638733"/>
                <a:ext cx="1883179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此处添加标题</a:t>
                </a:r>
              </a:p>
            </p:txBody>
          </p:sp>
          <p:sp>
            <p:nvSpPr>
              <p:cNvPr id="17" name="文本框 18"/>
              <p:cNvSpPr txBox="1">
                <a:spLocks noChangeArrowheads="1"/>
              </p:cNvSpPr>
              <p:nvPr/>
            </p:nvSpPr>
            <p:spPr bwMode="auto">
              <a:xfrm>
                <a:off x="672702" y="4073953"/>
                <a:ext cx="4902096" cy="707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766595" y="3621178"/>
              <a:ext cx="1883179" cy="435220"/>
            </a:xfrm>
            <a:prstGeom prst="rect">
              <a:avLst/>
            </a:prstGeom>
            <a:noFill/>
            <a:ln>
              <a:solidFill>
                <a:srgbClr val="A970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6834" y="4846654"/>
            <a:ext cx="4902096" cy="1178216"/>
            <a:chOff x="743292" y="4919224"/>
            <a:chExt cx="4902096" cy="1178216"/>
          </a:xfrm>
        </p:grpSpPr>
        <p:sp>
          <p:nvSpPr>
            <p:cNvPr id="18" name="文本框 11"/>
            <p:cNvSpPr txBox="1">
              <a:spLocks noChangeArrowheads="1"/>
            </p:cNvSpPr>
            <p:nvPr/>
          </p:nvSpPr>
          <p:spPr bwMode="auto">
            <a:xfrm>
              <a:off x="837186" y="4954334"/>
              <a:ext cx="18831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19" name="文本框 18"/>
            <p:cNvSpPr txBox="1">
              <a:spLocks noChangeArrowheads="1"/>
            </p:cNvSpPr>
            <p:nvPr/>
          </p:nvSpPr>
          <p:spPr bwMode="auto">
            <a:xfrm>
              <a:off x="743292" y="5389554"/>
              <a:ext cx="490209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848646" y="4919224"/>
              <a:ext cx="1883179" cy="435220"/>
            </a:xfrm>
            <a:prstGeom prst="rect">
              <a:avLst/>
            </a:prstGeom>
            <a:noFill/>
            <a:ln>
              <a:solidFill>
                <a:srgbClr val="A9703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29" y="4578834"/>
            <a:ext cx="7148106" cy="227916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523" y="2279166"/>
            <a:ext cx="12189477" cy="2299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969461" y="2539541"/>
            <a:ext cx="8255601" cy="1862048"/>
            <a:chOff x="2573376" y="2486246"/>
            <a:chExt cx="8255601" cy="1862048"/>
          </a:xfrm>
        </p:grpSpPr>
        <p:sp>
          <p:nvSpPr>
            <p:cNvPr id="13" name="文本框 12"/>
            <p:cNvSpPr txBox="1"/>
            <p:nvPr/>
          </p:nvSpPr>
          <p:spPr>
            <a:xfrm>
              <a:off x="2573376" y="2486246"/>
              <a:ext cx="306569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115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1"/>
            <p:cNvSpPr txBox="1">
              <a:spLocks noChangeArrowheads="1"/>
            </p:cNvSpPr>
            <p:nvPr/>
          </p:nvSpPr>
          <p:spPr bwMode="auto">
            <a:xfrm>
              <a:off x="5117605" y="3109493"/>
              <a:ext cx="571137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400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单击此处添加您的目录标题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5130799" y="1292521"/>
            <a:ext cx="1937657" cy="1937657"/>
            <a:chOff x="5130799" y="826739"/>
            <a:chExt cx="1937657" cy="1937657"/>
          </a:xfrm>
        </p:grpSpPr>
        <p:sp>
          <p:nvSpPr>
            <p:cNvPr id="4" name="椭圆 3"/>
            <p:cNvSpPr/>
            <p:nvPr/>
          </p:nvSpPr>
          <p:spPr>
            <a:xfrm>
              <a:off x="5130799" y="826739"/>
              <a:ext cx="1937657" cy="1937657"/>
            </a:xfrm>
            <a:prstGeom prst="ellipse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" name="Group 46"/>
            <p:cNvGrpSpPr/>
            <p:nvPr/>
          </p:nvGrpSpPr>
          <p:grpSpPr>
            <a:xfrm>
              <a:off x="5581596" y="1323417"/>
              <a:ext cx="1057835" cy="922530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6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5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2178096" y="3446486"/>
            <a:ext cx="7864831" cy="2732291"/>
            <a:chOff x="6204799" y="2343259"/>
            <a:chExt cx="5911293" cy="2732291"/>
          </a:xfrm>
        </p:grpSpPr>
        <p:grpSp>
          <p:nvGrpSpPr>
            <p:cNvPr id="9" name="组合 38"/>
            <p:cNvGrpSpPr/>
            <p:nvPr/>
          </p:nvGrpSpPr>
          <p:grpSpPr bwMode="auto">
            <a:xfrm>
              <a:off x="6204801" y="2343259"/>
              <a:ext cx="5911291" cy="1446107"/>
              <a:chOff x="-772118" y="3521397"/>
              <a:chExt cx="5913596" cy="1445205"/>
            </a:xfrm>
          </p:grpSpPr>
          <p:sp>
            <p:nvSpPr>
              <p:cNvPr id="11" name="文本框 10"/>
              <p:cNvSpPr txBox="1">
                <a:spLocks noChangeArrowheads="1"/>
              </p:cNvSpPr>
              <p:nvPr/>
            </p:nvSpPr>
            <p:spPr bwMode="auto">
              <a:xfrm>
                <a:off x="668667" y="3521397"/>
                <a:ext cx="2790481" cy="3998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此处添加标题</a:t>
                </a:r>
              </a:p>
            </p:txBody>
          </p:sp>
          <p:sp>
            <p:nvSpPr>
              <p:cNvPr id="12" name="矩形 1"/>
              <p:cNvSpPr>
                <a:spLocks noChangeArrowheads="1"/>
              </p:cNvSpPr>
              <p:nvPr/>
            </p:nvSpPr>
            <p:spPr bwMode="auto">
              <a:xfrm>
                <a:off x="-772118" y="4043848"/>
                <a:ext cx="5913596" cy="9227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请在这里输入您要的内容，请在这里输入您要的内容，请在这里输入您要的内容。请在这里输入您要的内容，请在这里输入您要的内容，请在这里输入您要的内容。</a:t>
                </a:r>
                <a:endParaRPr lang="en-US" altLang="zh-CN" sz="1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" name="矩形 1"/>
            <p:cNvSpPr>
              <a:spLocks noChangeArrowheads="1"/>
            </p:cNvSpPr>
            <p:nvPr/>
          </p:nvSpPr>
          <p:spPr bwMode="auto">
            <a:xfrm>
              <a:off x="6204799" y="4152220"/>
              <a:ext cx="591129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请在这里输入您要的内容，请在这里输入您要的内容，请在这里输入您要的内容。请在这里输入您要的内容，请在这里输入您要的内容，请在这里输入您要的内容。</a:t>
              </a:r>
              <a:endPara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436911"/>
            <a:ext cx="12192000" cy="2974717"/>
          </a:xfrm>
          <a:prstGeom prst="rect">
            <a:avLst/>
          </a:prstGeom>
          <a:solidFill>
            <a:srgbClr val="A9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401293" y="2382425"/>
            <a:ext cx="3725944" cy="3087820"/>
            <a:chOff x="1442871" y="1514568"/>
            <a:chExt cx="3725944" cy="3087820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2871" y="1514568"/>
              <a:ext cx="3725944" cy="3087820"/>
            </a:xfrm>
            <a:prstGeom prst="rect">
              <a:avLst/>
            </a:prstGeom>
            <a:effectLst>
              <a:outerShdw blurRad="50800" dist="101600" dir="5400000" algn="t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/>
            <p:cNvSpPr/>
            <p:nvPr/>
          </p:nvSpPr>
          <p:spPr>
            <a:xfrm>
              <a:off x="1576830" y="1623321"/>
              <a:ext cx="3456335" cy="2036144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2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Freeform 21"/>
            <p:cNvSpPr/>
            <p:nvPr/>
          </p:nvSpPr>
          <p:spPr bwMode="auto">
            <a:xfrm>
              <a:off x="3454754" y="1623559"/>
              <a:ext cx="1578411" cy="1891184"/>
            </a:xfrm>
            <a:custGeom>
              <a:avLst/>
              <a:gdLst/>
              <a:ahLst/>
              <a:cxnLst>
                <a:cxn ang="0">
                  <a:pos x="1198" y="0"/>
                </a:cxn>
                <a:cxn ang="0">
                  <a:pos x="0" y="0"/>
                </a:cxn>
                <a:cxn ang="0">
                  <a:pos x="1198" y="686"/>
                </a:cxn>
                <a:cxn ang="0">
                  <a:pos x="1198" y="0"/>
                </a:cxn>
              </a:cxnLst>
              <a:rect l="0" t="0" r="r" b="b"/>
              <a:pathLst>
                <a:path w="1198" h="686">
                  <a:moveTo>
                    <a:pt x="1198" y="0"/>
                  </a:moveTo>
                  <a:lnTo>
                    <a:pt x="0" y="0"/>
                  </a:lnTo>
                  <a:lnTo>
                    <a:pt x="1198" y="686"/>
                  </a:lnTo>
                  <a:lnTo>
                    <a:pt x="1198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alpha val="64000"/>
                  </a:schemeClr>
                </a:gs>
                <a:gs pos="45000">
                  <a:schemeClr val="bg1">
                    <a:alpha val="0"/>
                  </a:schemeClr>
                </a:gs>
              </a:gsLst>
              <a:lin ang="5400000" scaled="1"/>
            </a:gra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solidFill>
                  <a:prstClr val="black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69831" y="4969983"/>
            <a:ext cx="1234209" cy="1232008"/>
            <a:chOff x="6682798" y="4919415"/>
            <a:chExt cx="1234209" cy="1232008"/>
          </a:xfrm>
        </p:grpSpPr>
        <p:sp>
          <p:nvSpPr>
            <p:cNvPr id="15" name="椭圆 14"/>
            <p:cNvSpPr/>
            <p:nvPr/>
          </p:nvSpPr>
          <p:spPr>
            <a:xfrm>
              <a:off x="6682798" y="4919415"/>
              <a:ext cx="1234209" cy="1232008"/>
            </a:xfrm>
            <a:prstGeom prst="ellipse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182E60"/>
                </a:solidFill>
              </a:endParaRPr>
            </a:p>
          </p:txBody>
        </p:sp>
        <p:sp>
          <p:nvSpPr>
            <p:cNvPr id="16" name="Freeform 135"/>
            <p:cNvSpPr>
              <a:spLocks noEditPoints="1"/>
            </p:cNvSpPr>
            <p:nvPr/>
          </p:nvSpPr>
          <p:spPr bwMode="auto">
            <a:xfrm>
              <a:off x="7001602" y="5234522"/>
              <a:ext cx="628346" cy="596216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000">
                <a:solidFill>
                  <a:srgbClr val="182E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90838" y="5007176"/>
            <a:ext cx="1234209" cy="1232008"/>
            <a:chOff x="8503805" y="4956608"/>
            <a:chExt cx="1234209" cy="1232008"/>
          </a:xfrm>
        </p:grpSpPr>
        <p:sp>
          <p:nvSpPr>
            <p:cNvPr id="18" name="椭圆 17"/>
            <p:cNvSpPr/>
            <p:nvPr/>
          </p:nvSpPr>
          <p:spPr>
            <a:xfrm>
              <a:off x="8503805" y="4956608"/>
              <a:ext cx="1234209" cy="1232008"/>
            </a:xfrm>
            <a:prstGeom prst="ellipse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182E60"/>
                </a:solidFill>
              </a:endParaRPr>
            </a:p>
          </p:txBody>
        </p:sp>
        <p:sp>
          <p:nvSpPr>
            <p:cNvPr id="19" name="Freeform 104"/>
            <p:cNvSpPr>
              <a:spLocks noEditPoints="1"/>
            </p:cNvSpPr>
            <p:nvPr/>
          </p:nvSpPr>
          <p:spPr bwMode="auto">
            <a:xfrm>
              <a:off x="8804275" y="5245576"/>
              <a:ext cx="622746" cy="603683"/>
            </a:xfrm>
            <a:custGeom>
              <a:avLst/>
              <a:gdLst/>
              <a:ahLst/>
              <a:cxnLst>
                <a:cxn ang="0">
                  <a:pos x="243" y="45"/>
                </a:cxn>
                <a:cxn ang="0">
                  <a:pos x="243" y="20"/>
                </a:cxn>
                <a:cxn ang="0">
                  <a:pos x="238" y="6"/>
                </a:cxn>
                <a:cxn ang="0">
                  <a:pos x="221" y="0"/>
                </a:cxn>
                <a:cxn ang="0">
                  <a:pos x="214" y="2"/>
                </a:cxn>
                <a:cxn ang="0">
                  <a:pos x="203" y="13"/>
                </a:cxn>
                <a:cxn ang="0">
                  <a:pos x="202" y="45"/>
                </a:cxn>
                <a:cxn ang="0">
                  <a:pos x="109" y="20"/>
                </a:cxn>
                <a:cxn ang="0">
                  <a:pos x="107" y="13"/>
                </a:cxn>
                <a:cxn ang="0">
                  <a:pos x="96" y="2"/>
                </a:cxn>
                <a:cxn ang="0">
                  <a:pos x="87" y="0"/>
                </a:cxn>
                <a:cxn ang="0">
                  <a:pos x="73" y="6"/>
                </a:cxn>
                <a:cxn ang="0">
                  <a:pos x="67" y="20"/>
                </a:cxn>
                <a:cxn ang="0">
                  <a:pos x="17" y="45"/>
                </a:cxn>
                <a:cxn ang="0">
                  <a:pos x="9" y="47"/>
                </a:cxn>
                <a:cxn ang="0">
                  <a:pos x="2" y="54"/>
                </a:cxn>
                <a:cxn ang="0">
                  <a:pos x="0" y="287"/>
                </a:cxn>
                <a:cxn ang="0">
                  <a:pos x="2" y="292"/>
                </a:cxn>
                <a:cxn ang="0">
                  <a:pos x="9" y="301"/>
                </a:cxn>
                <a:cxn ang="0">
                  <a:pos x="294" y="301"/>
                </a:cxn>
                <a:cxn ang="0">
                  <a:pos x="301" y="301"/>
                </a:cxn>
                <a:cxn ang="0">
                  <a:pos x="308" y="292"/>
                </a:cxn>
                <a:cxn ang="0">
                  <a:pos x="310" y="62"/>
                </a:cxn>
                <a:cxn ang="0">
                  <a:pos x="308" y="54"/>
                </a:cxn>
                <a:cxn ang="0">
                  <a:pos x="301" y="47"/>
                </a:cxn>
                <a:cxn ang="0">
                  <a:pos x="294" y="45"/>
                </a:cxn>
                <a:cxn ang="0">
                  <a:pos x="145" y="156"/>
                </a:cxn>
                <a:cxn ang="0">
                  <a:pos x="96" y="114"/>
                </a:cxn>
                <a:cxn ang="0">
                  <a:pos x="165" y="114"/>
                </a:cxn>
                <a:cxn ang="0">
                  <a:pos x="214" y="156"/>
                </a:cxn>
                <a:cxn ang="0">
                  <a:pos x="165" y="114"/>
                </a:cxn>
                <a:cxn ang="0">
                  <a:pos x="75" y="156"/>
                </a:cxn>
                <a:cxn ang="0">
                  <a:pos x="31" y="114"/>
                </a:cxn>
                <a:cxn ang="0">
                  <a:pos x="75" y="178"/>
                </a:cxn>
                <a:cxn ang="0">
                  <a:pos x="31" y="209"/>
                </a:cxn>
                <a:cxn ang="0">
                  <a:pos x="75" y="178"/>
                </a:cxn>
                <a:cxn ang="0">
                  <a:pos x="145" y="178"/>
                </a:cxn>
                <a:cxn ang="0">
                  <a:pos x="96" y="209"/>
                </a:cxn>
                <a:cxn ang="0">
                  <a:pos x="145" y="229"/>
                </a:cxn>
                <a:cxn ang="0">
                  <a:pos x="96" y="270"/>
                </a:cxn>
                <a:cxn ang="0">
                  <a:pos x="145" y="229"/>
                </a:cxn>
                <a:cxn ang="0">
                  <a:pos x="214" y="229"/>
                </a:cxn>
                <a:cxn ang="0">
                  <a:pos x="165" y="270"/>
                </a:cxn>
                <a:cxn ang="0">
                  <a:pos x="165" y="209"/>
                </a:cxn>
                <a:cxn ang="0">
                  <a:pos x="214" y="178"/>
                </a:cxn>
                <a:cxn ang="0">
                  <a:pos x="165" y="209"/>
                </a:cxn>
                <a:cxn ang="0">
                  <a:pos x="279" y="178"/>
                </a:cxn>
                <a:cxn ang="0">
                  <a:pos x="236" y="209"/>
                </a:cxn>
                <a:cxn ang="0">
                  <a:pos x="236" y="156"/>
                </a:cxn>
                <a:cxn ang="0">
                  <a:pos x="279" y="114"/>
                </a:cxn>
                <a:cxn ang="0">
                  <a:pos x="236" y="156"/>
                </a:cxn>
                <a:cxn ang="0">
                  <a:pos x="75" y="229"/>
                </a:cxn>
                <a:cxn ang="0">
                  <a:pos x="31" y="270"/>
                </a:cxn>
                <a:cxn ang="0">
                  <a:pos x="236" y="270"/>
                </a:cxn>
                <a:cxn ang="0">
                  <a:pos x="279" y="229"/>
                </a:cxn>
                <a:cxn ang="0">
                  <a:pos x="236" y="270"/>
                </a:cxn>
              </a:cxnLst>
              <a:rect l="0" t="0" r="r" b="b"/>
              <a:pathLst>
                <a:path w="310" h="301">
                  <a:moveTo>
                    <a:pt x="294" y="45"/>
                  </a:moveTo>
                  <a:lnTo>
                    <a:pt x="243" y="45"/>
                  </a:lnTo>
                  <a:lnTo>
                    <a:pt x="243" y="20"/>
                  </a:lnTo>
                  <a:lnTo>
                    <a:pt x="243" y="20"/>
                  </a:lnTo>
                  <a:lnTo>
                    <a:pt x="241" y="13"/>
                  </a:lnTo>
                  <a:lnTo>
                    <a:pt x="238" y="6"/>
                  </a:lnTo>
                  <a:lnTo>
                    <a:pt x="231" y="2"/>
                  </a:lnTo>
                  <a:lnTo>
                    <a:pt x="221" y="0"/>
                  </a:lnTo>
                  <a:lnTo>
                    <a:pt x="221" y="0"/>
                  </a:lnTo>
                  <a:lnTo>
                    <a:pt x="214" y="2"/>
                  </a:lnTo>
                  <a:lnTo>
                    <a:pt x="207" y="6"/>
                  </a:lnTo>
                  <a:lnTo>
                    <a:pt x="203" y="13"/>
                  </a:lnTo>
                  <a:lnTo>
                    <a:pt x="202" y="20"/>
                  </a:lnTo>
                  <a:lnTo>
                    <a:pt x="202" y="45"/>
                  </a:lnTo>
                  <a:lnTo>
                    <a:pt x="109" y="45"/>
                  </a:lnTo>
                  <a:lnTo>
                    <a:pt x="109" y="20"/>
                  </a:lnTo>
                  <a:lnTo>
                    <a:pt x="109" y="20"/>
                  </a:lnTo>
                  <a:lnTo>
                    <a:pt x="107" y="13"/>
                  </a:lnTo>
                  <a:lnTo>
                    <a:pt x="102" y="6"/>
                  </a:lnTo>
                  <a:lnTo>
                    <a:pt x="96" y="2"/>
                  </a:lnTo>
                  <a:lnTo>
                    <a:pt x="87" y="0"/>
                  </a:lnTo>
                  <a:lnTo>
                    <a:pt x="87" y="0"/>
                  </a:lnTo>
                  <a:lnTo>
                    <a:pt x="80" y="2"/>
                  </a:lnTo>
                  <a:lnTo>
                    <a:pt x="73" y="6"/>
                  </a:lnTo>
                  <a:lnTo>
                    <a:pt x="69" y="13"/>
                  </a:lnTo>
                  <a:lnTo>
                    <a:pt x="67" y="20"/>
                  </a:lnTo>
                  <a:lnTo>
                    <a:pt x="67" y="45"/>
                  </a:lnTo>
                  <a:lnTo>
                    <a:pt x="17" y="45"/>
                  </a:lnTo>
                  <a:lnTo>
                    <a:pt x="17" y="45"/>
                  </a:lnTo>
                  <a:lnTo>
                    <a:pt x="9" y="47"/>
                  </a:lnTo>
                  <a:lnTo>
                    <a:pt x="4" y="51"/>
                  </a:lnTo>
                  <a:lnTo>
                    <a:pt x="2" y="54"/>
                  </a:lnTo>
                  <a:lnTo>
                    <a:pt x="0" y="62"/>
                  </a:lnTo>
                  <a:lnTo>
                    <a:pt x="0" y="287"/>
                  </a:lnTo>
                  <a:lnTo>
                    <a:pt x="0" y="287"/>
                  </a:lnTo>
                  <a:lnTo>
                    <a:pt x="2" y="292"/>
                  </a:lnTo>
                  <a:lnTo>
                    <a:pt x="4" y="297"/>
                  </a:lnTo>
                  <a:lnTo>
                    <a:pt x="9" y="301"/>
                  </a:lnTo>
                  <a:lnTo>
                    <a:pt x="17" y="301"/>
                  </a:lnTo>
                  <a:lnTo>
                    <a:pt x="294" y="301"/>
                  </a:lnTo>
                  <a:lnTo>
                    <a:pt x="294" y="301"/>
                  </a:lnTo>
                  <a:lnTo>
                    <a:pt x="301" y="301"/>
                  </a:lnTo>
                  <a:lnTo>
                    <a:pt x="305" y="297"/>
                  </a:lnTo>
                  <a:lnTo>
                    <a:pt x="308" y="292"/>
                  </a:lnTo>
                  <a:lnTo>
                    <a:pt x="310" y="287"/>
                  </a:lnTo>
                  <a:lnTo>
                    <a:pt x="310" y="62"/>
                  </a:lnTo>
                  <a:lnTo>
                    <a:pt x="310" y="62"/>
                  </a:lnTo>
                  <a:lnTo>
                    <a:pt x="308" y="54"/>
                  </a:lnTo>
                  <a:lnTo>
                    <a:pt x="305" y="51"/>
                  </a:lnTo>
                  <a:lnTo>
                    <a:pt x="301" y="47"/>
                  </a:lnTo>
                  <a:lnTo>
                    <a:pt x="294" y="45"/>
                  </a:lnTo>
                  <a:lnTo>
                    <a:pt x="294" y="45"/>
                  </a:lnTo>
                  <a:close/>
                  <a:moveTo>
                    <a:pt x="145" y="114"/>
                  </a:moveTo>
                  <a:lnTo>
                    <a:pt x="145" y="156"/>
                  </a:lnTo>
                  <a:lnTo>
                    <a:pt x="96" y="156"/>
                  </a:lnTo>
                  <a:lnTo>
                    <a:pt x="96" y="114"/>
                  </a:lnTo>
                  <a:lnTo>
                    <a:pt x="145" y="114"/>
                  </a:lnTo>
                  <a:close/>
                  <a:moveTo>
                    <a:pt x="165" y="114"/>
                  </a:moveTo>
                  <a:lnTo>
                    <a:pt x="214" y="114"/>
                  </a:lnTo>
                  <a:lnTo>
                    <a:pt x="214" y="156"/>
                  </a:lnTo>
                  <a:lnTo>
                    <a:pt x="165" y="156"/>
                  </a:lnTo>
                  <a:lnTo>
                    <a:pt x="165" y="114"/>
                  </a:lnTo>
                  <a:close/>
                  <a:moveTo>
                    <a:pt x="75" y="114"/>
                  </a:moveTo>
                  <a:lnTo>
                    <a:pt x="75" y="156"/>
                  </a:lnTo>
                  <a:lnTo>
                    <a:pt x="31" y="156"/>
                  </a:lnTo>
                  <a:lnTo>
                    <a:pt x="31" y="114"/>
                  </a:lnTo>
                  <a:lnTo>
                    <a:pt x="75" y="114"/>
                  </a:lnTo>
                  <a:close/>
                  <a:moveTo>
                    <a:pt x="75" y="178"/>
                  </a:moveTo>
                  <a:lnTo>
                    <a:pt x="75" y="209"/>
                  </a:lnTo>
                  <a:lnTo>
                    <a:pt x="31" y="209"/>
                  </a:lnTo>
                  <a:lnTo>
                    <a:pt x="31" y="178"/>
                  </a:lnTo>
                  <a:lnTo>
                    <a:pt x="75" y="178"/>
                  </a:lnTo>
                  <a:close/>
                  <a:moveTo>
                    <a:pt x="96" y="178"/>
                  </a:moveTo>
                  <a:lnTo>
                    <a:pt x="145" y="178"/>
                  </a:lnTo>
                  <a:lnTo>
                    <a:pt x="145" y="209"/>
                  </a:lnTo>
                  <a:lnTo>
                    <a:pt x="96" y="209"/>
                  </a:lnTo>
                  <a:lnTo>
                    <a:pt x="96" y="178"/>
                  </a:lnTo>
                  <a:close/>
                  <a:moveTo>
                    <a:pt x="145" y="229"/>
                  </a:moveTo>
                  <a:lnTo>
                    <a:pt x="145" y="270"/>
                  </a:lnTo>
                  <a:lnTo>
                    <a:pt x="96" y="270"/>
                  </a:lnTo>
                  <a:lnTo>
                    <a:pt x="96" y="229"/>
                  </a:lnTo>
                  <a:lnTo>
                    <a:pt x="145" y="229"/>
                  </a:lnTo>
                  <a:close/>
                  <a:moveTo>
                    <a:pt x="165" y="229"/>
                  </a:moveTo>
                  <a:lnTo>
                    <a:pt x="214" y="229"/>
                  </a:lnTo>
                  <a:lnTo>
                    <a:pt x="214" y="270"/>
                  </a:lnTo>
                  <a:lnTo>
                    <a:pt x="165" y="270"/>
                  </a:lnTo>
                  <a:lnTo>
                    <a:pt x="165" y="229"/>
                  </a:lnTo>
                  <a:close/>
                  <a:moveTo>
                    <a:pt x="165" y="209"/>
                  </a:moveTo>
                  <a:lnTo>
                    <a:pt x="165" y="178"/>
                  </a:lnTo>
                  <a:lnTo>
                    <a:pt x="214" y="178"/>
                  </a:lnTo>
                  <a:lnTo>
                    <a:pt x="214" y="209"/>
                  </a:lnTo>
                  <a:lnTo>
                    <a:pt x="165" y="209"/>
                  </a:lnTo>
                  <a:close/>
                  <a:moveTo>
                    <a:pt x="236" y="178"/>
                  </a:moveTo>
                  <a:lnTo>
                    <a:pt x="279" y="178"/>
                  </a:lnTo>
                  <a:lnTo>
                    <a:pt x="279" y="209"/>
                  </a:lnTo>
                  <a:lnTo>
                    <a:pt x="236" y="209"/>
                  </a:lnTo>
                  <a:lnTo>
                    <a:pt x="236" y="178"/>
                  </a:lnTo>
                  <a:close/>
                  <a:moveTo>
                    <a:pt x="236" y="156"/>
                  </a:moveTo>
                  <a:lnTo>
                    <a:pt x="236" y="114"/>
                  </a:lnTo>
                  <a:lnTo>
                    <a:pt x="279" y="114"/>
                  </a:lnTo>
                  <a:lnTo>
                    <a:pt x="279" y="156"/>
                  </a:lnTo>
                  <a:lnTo>
                    <a:pt x="236" y="156"/>
                  </a:lnTo>
                  <a:close/>
                  <a:moveTo>
                    <a:pt x="31" y="229"/>
                  </a:moveTo>
                  <a:lnTo>
                    <a:pt x="75" y="229"/>
                  </a:lnTo>
                  <a:lnTo>
                    <a:pt x="75" y="270"/>
                  </a:lnTo>
                  <a:lnTo>
                    <a:pt x="31" y="270"/>
                  </a:lnTo>
                  <a:lnTo>
                    <a:pt x="31" y="229"/>
                  </a:lnTo>
                  <a:close/>
                  <a:moveTo>
                    <a:pt x="236" y="270"/>
                  </a:moveTo>
                  <a:lnTo>
                    <a:pt x="236" y="229"/>
                  </a:lnTo>
                  <a:lnTo>
                    <a:pt x="279" y="229"/>
                  </a:lnTo>
                  <a:lnTo>
                    <a:pt x="279" y="270"/>
                  </a:lnTo>
                  <a:lnTo>
                    <a:pt x="236" y="27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911845" y="4981981"/>
            <a:ext cx="1234209" cy="1232008"/>
            <a:chOff x="10324812" y="4930276"/>
            <a:chExt cx="1234209" cy="1232008"/>
          </a:xfrm>
        </p:grpSpPr>
        <p:sp>
          <p:nvSpPr>
            <p:cNvPr id="21" name="椭圆 20"/>
            <p:cNvSpPr/>
            <p:nvPr/>
          </p:nvSpPr>
          <p:spPr>
            <a:xfrm>
              <a:off x="10324812" y="4930276"/>
              <a:ext cx="1234209" cy="1232008"/>
            </a:xfrm>
            <a:prstGeom prst="ellipse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182E60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10636690" y="5206254"/>
              <a:ext cx="610452" cy="610452"/>
              <a:chOff x="7370763" y="2554288"/>
              <a:chExt cx="488950" cy="488950"/>
            </a:xfrm>
          </p:grpSpPr>
          <p:sp>
            <p:nvSpPr>
              <p:cNvPr id="23" name="AutoShape 56"/>
              <p:cNvSpPr/>
              <p:nvPr/>
            </p:nvSpPr>
            <p:spPr bwMode="auto">
              <a:xfrm>
                <a:off x="7370763" y="2554288"/>
                <a:ext cx="153987" cy="4889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4" name="AutoShape 57"/>
              <p:cNvSpPr/>
              <p:nvPr/>
            </p:nvSpPr>
            <p:spPr bwMode="auto">
              <a:xfrm>
                <a:off x="7707313" y="2554288"/>
                <a:ext cx="152400" cy="4889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endParaRPr>
              </a:p>
            </p:txBody>
          </p:sp>
          <p:sp>
            <p:nvSpPr>
              <p:cNvPr id="25" name="AutoShape 58"/>
              <p:cNvSpPr/>
              <p:nvPr/>
            </p:nvSpPr>
            <p:spPr bwMode="auto">
              <a:xfrm>
                <a:off x="7539038" y="2554288"/>
                <a:ext cx="152400" cy="4889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4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ea"/>
                  <a:ea typeface="+mn-ea"/>
                </a:endParaRPr>
              </a:p>
            </p:txBody>
          </p:sp>
        </p:grpSp>
      </p:grp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1269831" y="1962541"/>
            <a:ext cx="201623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27" name="矩形 1"/>
          <p:cNvSpPr>
            <a:spLocks noChangeArrowheads="1"/>
          </p:cNvSpPr>
          <p:nvPr/>
        </p:nvSpPr>
        <p:spPr bwMode="auto">
          <a:xfrm>
            <a:off x="1151014" y="2537158"/>
            <a:ext cx="509926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请在这里输入您要的内容，请在这里输入您要的内容，请在这里输入您要的内容。请在这里输入您要的内容，请在这里输入您要的内容，请在这里输入您要的内容。</a:t>
            </a:r>
            <a:endParaRPr lang="en-US" altLang="zh-CN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grpSp>
        <p:nvGrpSpPr>
          <p:cNvPr id="66" name="组合 65"/>
          <p:cNvGrpSpPr/>
          <p:nvPr/>
        </p:nvGrpSpPr>
        <p:grpSpPr>
          <a:xfrm>
            <a:off x="454888" y="3082738"/>
            <a:ext cx="3518840" cy="2377838"/>
            <a:chOff x="565728" y="2805638"/>
            <a:chExt cx="3518840" cy="2377838"/>
          </a:xfrm>
        </p:grpSpPr>
        <p:sp>
          <p:nvSpPr>
            <p:cNvPr id="63" name="Freeform 10"/>
            <p:cNvSpPr/>
            <p:nvPr/>
          </p:nvSpPr>
          <p:spPr bwMode="auto">
            <a:xfrm>
              <a:off x="645103" y="2805638"/>
              <a:ext cx="3439465" cy="2377838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rgbClr val="C0A07B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4" name="Freeform 11"/>
            <p:cNvSpPr/>
            <p:nvPr/>
          </p:nvSpPr>
          <p:spPr bwMode="auto">
            <a:xfrm>
              <a:off x="565728" y="2982287"/>
              <a:ext cx="3240302" cy="2201189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5" name="文本框 18"/>
            <p:cNvSpPr txBox="1">
              <a:spLocks noChangeArrowheads="1"/>
            </p:cNvSpPr>
            <p:nvPr/>
          </p:nvSpPr>
          <p:spPr bwMode="auto">
            <a:xfrm>
              <a:off x="741957" y="3374662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337770" y="3074077"/>
            <a:ext cx="3518840" cy="2377838"/>
            <a:chOff x="565728" y="2805638"/>
            <a:chExt cx="3518840" cy="2377838"/>
          </a:xfrm>
        </p:grpSpPr>
        <p:sp>
          <p:nvSpPr>
            <p:cNvPr id="68" name="Freeform 10"/>
            <p:cNvSpPr/>
            <p:nvPr/>
          </p:nvSpPr>
          <p:spPr bwMode="auto">
            <a:xfrm>
              <a:off x="645103" y="2805638"/>
              <a:ext cx="3439465" cy="2377838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rgbClr val="C0A07B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9" name="Freeform 11"/>
            <p:cNvSpPr/>
            <p:nvPr/>
          </p:nvSpPr>
          <p:spPr bwMode="auto">
            <a:xfrm>
              <a:off x="565728" y="2982287"/>
              <a:ext cx="3240302" cy="2201189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70" name="文本框 18"/>
            <p:cNvSpPr txBox="1">
              <a:spLocks noChangeArrowheads="1"/>
            </p:cNvSpPr>
            <p:nvPr/>
          </p:nvSpPr>
          <p:spPr bwMode="auto">
            <a:xfrm>
              <a:off x="741957" y="3374662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8309769" y="3082738"/>
            <a:ext cx="3518840" cy="2377838"/>
            <a:chOff x="565728" y="2805638"/>
            <a:chExt cx="3518840" cy="2377838"/>
          </a:xfrm>
        </p:grpSpPr>
        <p:sp>
          <p:nvSpPr>
            <p:cNvPr id="72" name="Freeform 10"/>
            <p:cNvSpPr/>
            <p:nvPr/>
          </p:nvSpPr>
          <p:spPr bwMode="auto">
            <a:xfrm>
              <a:off x="645103" y="2805638"/>
              <a:ext cx="3439465" cy="2377838"/>
            </a:xfrm>
            <a:custGeom>
              <a:avLst/>
              <a:gdLst>
                <a:gd name="T0" fmla="*/ 1192 w 1192"/>
                <a:gd name="T1" fmla="*/ 148 h 1156"/>
                <a:gd name="T2" fmla="*/ 74 w 1192"/>
                <a:gd name="T3" fmla="*/ 0 h 1156"/>
                <a:gd name="T4" fmla="*/ 0 w 1192"/>
                <a:gd name="T5" fmla="*/ 788 h 1156"/>
                <a:gd name="T6" fmla="*/ 710 w 1192"/>
                <a:gd name="T7" fmla="*/ 854 h 1156"/>
                <a:gd name="T8" fmla="*/ 898 w 1192"/>
                <a:gd name="T9" fmla="*/ 1156 h 1156"/>
                <a:gd name="T10" fmla="*/ 881 w 1192"/>
                <a:gd name="T11" fmla="*/ 866 h 1156"/>
                <a:gd name="T12" fmla="*/ 1093 w 1192"/>
                <a:gd name="T13" fmla="*/ 873 h 1156"/>
                <a:gd name="T14" fmla="*/ 1192 w 1192"/>
                <a:gd name="T15" fmla="*/ 148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2" h="1156">
                  <a:moveTo>
                    <a:pt x="1192" y="148"/>
                  </a:moveTo>
                  <a:lnTo>
                    <a:pt x="74" y="0"/>
                  </a:lnTo>
                  <a:lnTo>
                    <a:pt x="0" y="788"/>
                  </a:lnTo>
                  <a:lnTo>
                    <a:pt x="710" y="854"/>
                  </a:lnTo>
                  <a:lnTo>
                    <a:pt x="898" y="1156"/>
                  </a:lnTo>
                  <a:lnTo>
                    <a:pt x="881" y="866"/>
                  </a:lnTo>
                  <a:lnTo>
                    <a:pt x="1093" y="873"/>
                  </a:lnTo>
                  <a:lnTo>
                    <a:pt x="1192" y="148"/>
                  </a:lnTo>
                  <a:close/>
                </a:path>
              </a:pathLst>
            </a:custGeom>
            <a:solidFill>
              <a:srgbClr val="C0A07B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3" name="Freeform 11"/>
            <p:cNvSpPr/>
            <p:nvPr/>
          </p:nvSpPr>
          <p:spPr bwMode="auto">
            <a:xfrm>
              <a:off x="565728" y="2982287"/>
              <a:ext cx="3240302" cy="2201189"/>
            </a:xfrm>
            <a:custGeom>
              <a:avLst/>
              <a:gdLst>
                <a:gd name="T0" fmla="*/ 1123 w 1123"/>
                <a:gd name="T1" fmla="*/ 0 h 1070"/>
                <a:gd name="T2" fmla="*/ 0 w 1123"/>
                <a:gd name="T3" fmla="*/ 0 h 1070"/>
                <a:gd name="T4" fmla="*/ 0 w 1123"/>
                <a:gd name="T5" fmla="*/ 787 h 1070"/>
                <a:gd name="T6" fmla="*/ 712 w 1123"/>
                <a:gd name="T7" fmla="*/ 787 h 1070"/>
                <a:gd name="T8" fmla="*/ 928 w 1123"/>
                <a:gd name="T9" fmla="*/ 1070 h 1070"/>
                <a:gd name="T10" fmla="*/ 928 w 1123"/>
                <a:gd name="T11" fmla="*/ 787 h 1070"/>
                <a:gd name="T12" fmla="*/ 1123 w 1123"/>
                <a:gd name="T13" fmla="*/ 787 h 1070"/>
                <a:gd name="T14" fmla="*/ 1123 w 1123"/>
                <a:gd name="T15" fmla="*/ 0 h 1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3" h="1070">
                  <a:moveTo>
                    <a:pt x="1123" y="0"/>
                  </a:moveTo>
                  <a:lnTo>
                    <a:pt x="0" y="0"/>
                  </a:lnTo>
                  <a:lnTo>
                    <a:pt x="0" y="787"/>
                  </a:lnTo>
                  <a:lnTo>
                    <a:pt x="712" y="787"/>
                  </a:lnTo>
                  <a:lnTo>
                    <a:pt x="928" y="1070"/>
                  </a:lnTo>
                  <a:lnTo>
                    <a:pt x="928" y="787"/>
                  </a:lnTo>
                  <a:lnTo>
                    <a:pt x="1123" y="787"/>
                  </a:lnTo>
                  <a:lnTo>
                    <a:pt x="1123" y="0"/>
                  </a:lnTo>
                  <a:close/>
                </a:path>
              </a:pathLst>
            </a:cu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4" name="文本框 18"/>
            <p:cNvSpPr txBox="1">
              <a:spLocks noChangeArrowheads="1"/>
            </p:cNvSpPr>
            <p:nvPr/>
          </p:nvSpPr>
          <p:spPr bwMode="auto">
            <a:xfrm>
              <a:off x="741957" y="3374662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117692" y="0"/>
            <a:ext cx="5763071" cy="6858000"/>
          </a:xfrm>
          <a:prstGeom prst="rect">
            <a:avLst/>
          </a:prstGeom>
          <a:solidFill>
            <a:srgbClr val="A970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4405977" y="1562794"/>
            <a:ext cx="2715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6" name="文本框 18"/>
          <p:cNvSpPr txBox="1">
            <a:spLocks noChangeArrowheads="1"/>
          </p:cNvSpPr>
          <p:nvPr/>
        </p:nvSpPr>
        <p:spPr bwMode="auto">
          <a:xfrm>
            <a:off x="4245271" y="2018324"/>
            <a:ext cx="37413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7" name="文本框 5"/>
          <p:cNvSpPr txBox="1">
            <a:spLocks noChangeArrowheads="1"/>
          </p:cNvSpPr>
          <p:nvPr/>
        </p:nvSpPr>
        <p:spPr bwMode="auto">
          <a:xfrm>
            <a:off x="4405977" y="3193465"/>
            <a:ext cx="2715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8" name="文本框 18"/>
          <p:cNvSpPr txBox="1">
            <a:spLocks noChangeArrowheads="1"/>
          </p:cNvSpPr>
          <p:nvPr/>
        </p:nvSpPr>
        <p:spPr bwMode="auto">
          <a:xfrm>
            <a:off x="4245271" y="3648995"/>
            <a:ext cx="37413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9" name="文本框 5"/>
          <p:cNvSpPr txBox="1">
            <a:spLocks noChangeArrowheads="1"/>
          </p:cNvSpPr>
          <p:nvPr/>
        </p:nvSpPr>
        <p:spPr bwMode="auto">
          <a:xfrm>
            <a:off x="4381642" y="4879556"/>
            <a:ext cx="271500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10" name="文本框 18"/>
          <p:cNvSpPr txBox="1">
            <a:spLocks noChangeArrowheads="1"/>
          </p:cNvSpPr>
          <p:nvPr/>
        </p:nvSpPr>
        <p:spPr bwMode="auto">
          <a:xfrm>
            <a:off x="4220936" y="5335086"/>
            <a:ext cx="374138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532082" y="2188126"/>
            <a:ext cx="3283168" cy="4172424"/>
            <a:chOff x="8857275" y="1520443"/>
            <a:chExt cx="3283168" cy="4172424"/>
          </a:xfrm>
        </p:grpSpPr>
        <p:grpSp>
          <p:nvGrpSpPr>
            <p:cNvPr id="4" name="组合 3"/>
            <p:cNvGrpSpPr/>
            <p:nvPr/>
          </p:nvGrpSpPr>
          <p:grpSpPr>
            <a:xfrm>
              <a:off x="8857275" y="2109021"/>
              <a:ext cx="3283168" cy="3583846"/>
              <a:chOff x="1268362" y="1828801"/>
              <a:chExt cx="3283168" cy="3583846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822185" y="2755272"/>
                <a:ext cx="2729345" cy="2202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1276791" y="1828801"/>
                <a:ext cx="0" cy="356909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>
                <a:off x="1276791" y="5397900"/>
                <a:ext cx="2616775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268362" y="1828801"/>
                <a:ext cx="383458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3908314" y="5117689"/>
                <a:ext cx="0" cy="29495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文本框 5"/>
            <p:cNvSpPr txBox="1">
              <a:spLocks noChangeArrowheads="1"/>
            </p:cNvSpPr>
            <p:nvPr/>
          </p:nvSpPr>
          <p:spPr bwMode="auto">
            <a:xfrm>
              <a:off x="9249162" y="1520443"/>
              <a:ext cx="25892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6" name="文本框 18"/>
            <p:cNvSpPr txBox="1">
              <a:spLocks noChangeArrowheads="1"/>
            </p:cNvSpPr>
            <p:nvPr/>
          </p:nvSpPr>
          <p:spPr bwMode="auto">
            <a:xfrm>
              <a:off x="9192604" y="1946382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369106" y="2188126"/>
            <a:ext cx="3283168" cy="4172424"/>
            <a:chOff x="4694299" y="1520443"/>
            <a:chExt cx="3283168" cy="4172424"/>
          </a:xfrm>
        </p:grpSpPr>
        <p:grpSp>
          <p:nvGrpSpPr>
            <p:cNvPr id="13" name="组合 12"/>
            <p:cNvGrpSpPr/>
            <p:nvPr/>
          </p:nvGrpSpPr>
          <p:grpSpPr>
            <a:xfrm>
              <a:off x="4694299" y="2109021"/>
              <a:ext cx="3283168" cy="3583846"/>
              <a:chOff x="1268362" y="1828801"/>
              <a:chExt cx="3283168" cy="3583846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1822185" y="2755272"/>
                <a:ext cx="2729345" cy="2202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1276791" y="1828801"/>
                <a:ext cx="0" cy="356909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1276791" y="5397900"/>
                <a:ext cx="2616775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1268362" y="1828801"/>
                <a:ext cx="383458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V="1">
                <a:off x="3908314" y="5117689"/>
                <a:ext cx="0" cy="29495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" name="文本框 5"/>
            <p:cNvSpPr txBox="1">
              <a:spLocks noChangeArrowheads="1"/>
            </p:cNvSpPr>
            <p:nvPr/>
          </p:nvSpPr>
          <p:spPr bwMode="auto">
            <a:xfrm>
              <a:off x="5095086" y="1520443"/>
              <a:ext cx="25892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15" name="文本框 18"/>
            <p:cNvSpPr txBox="1">
              <a:spLocks noChangeArrowheads="1"/>
            </p:cNvSpPr>
            <p:nvPr/>
          </p:nvSpPr>
          <p:spPr bwMode="auto">
            <a:xfrm>
              <a:off x="5038528" y="1946382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94240" y="2218210"/>
            <a:ext cx="3290745" cy="4142340"/>
            <a:chOff x="619433" y="1550527"/>
            <a:chExt cx="3290745" cy="4142340"/>
          </a:xfrm>
        </p:grpSpPr>
        <p:grpSp>
          <p:nvGrpSpPr>
            <p:cNvPr id="22" name="组合 21"/>
            <p:cNvGrpSpPr/>
            <p:nvPr/>
          </p:nvGrpSpPr>
          <p:grpSpPr>
            <a:xfrm>
              <a:off x="619433" y="2109021"/>
              <a:ext cx="3283168" cy="3583846"/>
              <a:chOff x="1268362" y="1828801"/>
              <a:chExt cx="3283168" cy="3583846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822185" y="2755272"/>
                <a:ext cx="2729345" cy="22028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cxnSp>
            <p:nvCxnSpPr>
              <p:cNvPr id="26" name="直接连接符 25"/>
              <p:cNvCxnSpPr/>
              <p:nvPr/>
            </p:nvCxnSpPr>
            <p:spPr>
              <a:xfrm>
                <a:off x="1276791" y="1828801"/>
                <a:ext cx="0" cy="356909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1276791" y="5397900"/>
                <a:ext cx="2616775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1268362" y="1828801"/>
                <a:ext cx="383458" cy="0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 flipV="1">
                <a:off x="3908314" y="5117689"/>
                <a:ext cx="0" cy="294958"/>
              </a:xfrm>
              <a:prstGeom prst="line">
                <a:avLst/>
              </a:prstGeom>
              <a:ln w="28575">
                <a:solidFill>
                  <a:srgbClr val="A970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文本框 5"/>
            <p:cNvSpPr txBox="1">
              <a:spLocks noChangeArrowheads="1"/>
            </p:cNvSpPr>
            <p:nvPr/>
          </p:nvSpPr>
          <p:spPr bwMode="auto">
            <a:xfrm>
              <a:off x="1055068" y="1550527"/>
              <a:ext cx="258921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在此位置添加你内容</a:t>
              </a:r>
            </a:p>
          </p:txBody>
        </p:sp>
        <p:sp>
          <p:nvSpPr>
            <p:cNvPr id="24" name="文本框 18"/>
            <p:cNvSpPr txBox="1">
              <a:spLocks noChangeArrowheads="1"/>
            </p:cNvSpPr>
            <p:nvPr/>
          </p:nvSpPr>
          <p:spPr bwMode="auto">
            <a:xfrm>
              <a:off x="998510" y="1976466"/>
              <a:ext cx="2911668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529" y="4578834"/>
            <a:ext cx="7148106" cy="22791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523" y="2279166"/>
            <a:ext cx="12189477" cy="22996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1969461" y="2539541"/>
            <a:ext cx="8255601" cy="1862048"/>
            <a:chOff x="2573376" y="2486246"/>
            <a:chExt cx="8255601" cy="1862048"/>
          </a:xfrm>
        </p:grpSpPr>
        <p:sp>
          <p:nvSpPr>
            <p:cNvPr id="13" name="文本框 12"/>
            <p:cNvSpPr txBox="1"/>
            <p:nvPr/>
          </p:nvSpPr>
          <p:spPr>
            <a:xfrm>
              <a:off x="2573376" y="2486246"/>
              <a:ext cx="306569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500" b="1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115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1"/>
            <p:cNvSpPr txBox="1">
              <a:spLocks noChangeArrowheads="1"/>
            </p:cNvSpPr>
            <p:nvPr/>
          </p:nvSpPr>
          <p:spPr bwMode="auto">
            <a:xfrm>
              <a:off x="5117605" y="3109493"/>
              <a:ext cx="5711372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3400" dirty="0">
                  <a:solidFill>
                    <a:srgbClr val="A9703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单击此处添加您的目录标题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-2" y="2423884"/>
            <a:ext cx="12189477" cy="3788228"/>
            <a:chOff x="-2" y="2423884"/>
            <a:chExt cx="12189477" cy="3788228"/>
          </a:xfrm>
        </p:grpSpPr>
        <p:sp>
          <p:nvSpPr>
            <p:cNvPr id="3" name="矩形 2"/>
            <p:cNvSpPr/>
            <p:nvPr/>
          </p:nvSpPr>
          <p:spPr>
            <a:xfrm>
              <a:off x="-2" y="2423884"/>
              <a:ext cx="7182048" cy="378822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182046" y="2423884"/>
              <a:ext cx="5007429" cy="3788228"/>
            </a:xfrm>
            <a:prstGeom prst="rect">
              <a:avLst/>
            </a:prstGeom>
            <a:solidFill>
              <a:srgbClr val="A97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5"/>
          <p:cNvSpPr txBox="1">
            <a:spLocks noChangeArrowheads="1"/>
          </p:cNvSpPr>
          <p:nvPr/>
        </p:nvSpPr>
        <p:spPr bwMode="auto">
          <a:xfrm>
            <a:off x="8231434" y="3258345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在此位置添加你内容</a:t>
            </a:r>
          </a:p>
        </p:txBody>
      </p:sp>
      <p:sp>
        <p:nvSpPr>
          <p:cNvPr id="6" name="文本框 18"/>
          <p:cNvSpPr txBox="1">
            <a:spLocks noChangeArrowheads="1"/>
          </p:cNvSpPr>
          <p:nvPr/>
        </p:nvSpPr>
        <p:spPr bwMode="auto">
          <a:xfrm>
            <a:off x="7654388" y="3739357"/>
            <a:ext cx="409177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7654389" y="4469697"/>
            <a:ext cx="409177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点击输入详细内容，添加你的具体内容。点击输入详细内容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12247"/>
            <a:ext cx="12189478" cy="6855836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890175" y="2287656"/>
            <a:ext cx="4402677" cy="1791823"/>
            <a:chOff x="799157" y="1813951"/>
            <a:chExt cx="4402677" cy="1791823"/>
          </a:xfrm>
        </p:grpSpPr>
        <p:grpSp>
          <p:nvGrpSpPr>
            <p:cNvPr id="14" name="组合 13"/>
            <p:cNvGrpSpPr/>
            <p:nvPr/>
          </p:nvGrpSpPr>
          <p:grpSpPr>
            <a:xfrm>
              <a:off x="1602970" y="1813951"/>
              <a:ext cx="3598864" cy="1791823"/>
              <a:chOff x="1457827" y="1813951"/>
              <a:chExt cx="3598864" cy="1791823"/>
            </a:xfrm>
          </p:grpSpPr>
          <p:sp>
            <p:nvSpPr>
              <p:cNvPr id="11" name="文本框 5"/>
              <p:cNvSpPr txBox="1">
                <a:spLocks noChangeArrowheads="1"/>
              </p:cNvSpPr>
              <p:nvPr/>
            </p:nvSpPr>
            <p:spPr bwMode="auto">
              <a:xfrm>
                <a:off x="1541966" y="1813951"/>
                <a:ext cx="2589212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在此位置添加你内容</a:t>
                </a:r>
              </a:p>
            </p:txBody>
          </p:sp>
          <p:sp>
            <p:nvSpPr>
              <p:cNvPr id="12" name="文本框 18"/>
              <p:cNvSpPr txBox="1">
                <a:spLocks noChangeArrowheads="1"/>
              </p:cNvSpPr>
              <p:nvPr/>
            </p:nvSpPr>
            <p:spPr bwMode="auto">
              <a:xfrm>
                <a:off x="1457828" y="2294963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  <p:sp>
            <p:nvSpPr>
              <p:cNvPr id="13" name="文本框 18"/>
              <p:cNvSpPr txBox="1">
                <a:spLocks noChangeArrowheads="1"/>
              </p:cNvSpPr>
              <p:nvPr/>
            </p:nvSpPr>
            <p:spPr bwMode="auto">
              <a:xfrm>
                <a:off x="1457827" y="2959661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grpSp>
          <p:nvGrpSpPr>
            <p:cNvPr id="19" name="Group 52"/>
            <p:cNvGrpSpPr/>
            <p:nvPr/>
          </p:nvGrpSpPr>
          <p:grpSpPr>
            <a:xfrm>
              <a:off x="799157" y="1813951"/>
              <a:ext cx="652175" cy="515413"/>
              <a:chOff x="3653259" y="3001930"/>
              <a:chExt cx="658286" cy="520242"/>
            </a:xfrm>
            <a:solidFill>
              <a:srgbClr val="A97037"/>
            </a:solidFill>
          </p:grpSpPr>
          <p:sp>
            <p:nvSpPr>
              <p:cNvPr id="20" name="Freeform 9"/>
              <p:cNvSpPr/>
              <p:nvPr/>
            </p:nvSpPr>
            <p:spPr bwMode="auto">
              <a:xfrm>
                <a:off x="3864446" y="3138944"/>
                <a:ext cx="447099" cy="342020"/>
              </a:xfrm>
              <a:custGeom>
                <a:avLst/>
                <a:gdLst>
                  <a:gd name="T0" fmla="*/ 1511 w 1915"/>
                  <a:gd name="T1" fmla="*/ 0 h 1465"/>
                  <a:gd name="T2" fmla="*/ 1550 w 1915"/>
                  <a:gd name="T3" fmla="*/ 238 h 1465"/>
                  <a:gd name="T4" fmla="*/ 207 w 1915"/>
                  <a:gd name="T5" fmla="*/ 1231 h 1465"/>
                  <a:gd name="T6" fmla="*/ 0 w 1915"/>
                  <a:gd name="T7" fmla="*/ 1219 h 1465"/>
                  <a:gd name="T8" fmla="*/ 796 w 1915"/>
                  <a:gd name="T9" fmla="*/ 1465 h 1465"/>
                  <a:gd name="T10" fmla="*/ 1915 w 1915"/>
                  <a:gd name="T11" fmla="*/ 637 h 1465"/>
                  <a:gd name="T12" fmla="*/ 1511 w 1915"/>
                  <a:gd name="T13" fmla="*/ 0 h 1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5" h="1465">
                    <a:moveTo>
                      <a:pt x="1511" y="0"/>
                    </a:moveTo>
                    <a:cubicBezTo>
                      <a:pt x="1536" y="76"/>
                      <a:pt x="1550" y="156"/>
                      <a:pt x="1550" y="238"/>
                    </a:cubicBezTo>
                    <a:cubicBezTo>
                      <a:pt x="1550" y="787"/>
                      <a:pt x="949" y="1231"/>
                      <a:pt x="207" y="1231"/>
                    </a:cubicBezTo>
                    <a:cubicBezTo>
                      <a:pt x="137" y="1231"/>
                      <a:pt x="67" y="1227"/>
                      <a:pt x="0" y="1219"/>
                    </a:cubicBezTo>
                    <a:cubicBezTo>
                      <a:pt x="203" y="1371"/>
                      <a:pt x="484" y="1465"/>
                      <a:pt x="796" y="1465"/>
                    </a:cubicBezTo>
                    <a:cubicBezTo>
                      <a:pt x="1414" y="1465"/>
                      <a:pt x="1915" y="1094"/>
                      <a:pt x="1915" y="637"/>
                    </a:cubicBezTo>
                    <a:cubicBezTo>
                      <a:pt x="1915" y="381"/>
                      <a:pt x="1758" y="152"/>
                      <a:pt x="1511" y="0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th-TH"/>
              </a:p>
            </p:txBody>
          </p:sp>
          <p:sp>
            <p:nvSpPr>
              <p:cNvPr id="21" name="Oval 10"/>
              <p:cNvSpPr>
                <a:spLocks noChangeArrowheads="1"/>
              </p:cNvSpPr>
              <p:nvPr/>
            </p:nvSpPr>
            <p:spPr bwMode="auto">
              <a:xfrm>
                <a:off x="3653259" y="3001930"/>
                <a:ext cx="522302" cy="387348"/>
              </a:xfrm>
              <a:prstGeom prst="ellipse">
                <a:avLst/>
              </a:pr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th-TH"/>
              </a:p>
            </p:txBody>
          </p:sp>
          <p:sp>
            <p:nvSpPr>
              <p:cNvPr id="22" name="Freeform 11"/>
              <p:cNvSpPr/>
              <p:nvPr/>
            </p:nvSpPr>
            <p:spPr bwMode="auto">
              <a:xfrm>
                <a:off x="3671802" y="3262566"/>
                <a:ext cx="229730" cy="163799"/>
              </a:xfrm>
              <a:custGeom>
                <a:avLst/>
                <a:gdLst>
                  <a:gd name="T0" fmla="*/ 407 w 981"/>
                  <a:gd name="T1" fmla="*/ 157 h 703"/>
                  <a:gd name="T2" fmla="*/ 69 w 981"/>
                  <a:gd name="T3" fmla="*/ 611 h 703"/>
                  <a:gd name="T4" fmla="*/ 107 w 981"/>
                  <a:gd name="T5" fmla="*/ 699 h 703"/>
                  <a:gd name="T6" fmla="*/ 764 w 981"/>
                  <a:gd name="T7" fmla="*/ 330 h 703"/>
                  <a:gd name="T8" fmla="*/ 407 w 981"/>
                  <a:gd name="T9" fmla="*/ 157 h 7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81" h="703">
                    <a:moveTo>
                      <a:pt x="407" y="157"/>
                    </a:moveTo>
                    <a:cubicBezTo>
                      <a:pt x="332" y="348"/>
                      <a:pt x="138" y="567"/>
                      <a:pt x="69" y="611"/>
                    </a:cubicBezTo>
                    <a:cubicBezTo>
                      <a:pt x="0" y="655"/>
                      <a:pt x="31" y="694"/>
                      <a:pt x="107" y="699"/>
                    </a:cubicBezTo>
                    <a:cubicBezTo>
                      <a:pt x="183" y="703"/>
                      <a:pt x="546" y="660"/>
                      <a:pt x="764" y="330"/>
                    </a:cubicBezTo>
                    <a:cubicBezTo>
                      <a:pt x="981" y="0"/>
                      <a:pt x="407" y="157"/>
                      <a:pt x="407" y="157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th-TH"/>
              </a:p>
            </p:txBody>
          </p:sp>
          <p:sp>
            <p:nvSpPr>
              <p:cNvPr id="23" name="Freeform 12"/>
              <p:cNvSpPr/>
              <p:nvPr/>
            </p:nvSpPr>
            <p:spPr bwMode="auto">
              <a:xfrm>
                <a:off x="4061211" y="3363524"/>
                <a:ext cx="232821" cy="158648"/>
              </a:xfrm>
              <a:custGeom>
                <a:avLst/>
                <a:gdLst>
                  <a:gd name="T0" fmla="*/ 578 w 999"/>
                  <a:gd name="T1" fmla="*/ 142 h 680"/>
                  <a:gd name="T2" fmla="*/ 929 w 999"/>
                  <a:gd name="T3" fmla="*/ 585 h 680"/>
                  <a:gd name="T4" fmla="*/ 893 w 999"/>
                  <a:gd name="T5" fmla="*/ 674 h 680"/>
                  <a:gd name="T6" fmla="*/ 226 w 999"/>
                  <a:gd name="T7" fmla="*/ 324 h 680"/>
                  <a:gd name="T8" fmla="*/ 578 w 999"/>
                  <a:gd name="T9" fmla="*/ 142 h 6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9" h="680">
                    <a:moveTo>
                      <a:pt x="578" y="142"/>
                    </a:moveTo>
                    <a:cubicBezTo>
                      <a:pt x="659" y="330"/>
                      <a:pt x="859" y="544"/>
                      <a:pt x="929" y="585"/>
                    </a:cubicBezTo>
                    <a:cubicBezTo>
                      <a:pt x="999" y="627"/>
                      <a:pt x="969" y="668"/>
                      <a:pt x="893" y="674"/>
                    </a:cubicBezTo>
                    <a:cubicBezTo>
                      <a:pt x="817" y="680"/>
                      <a:pt x="453" y="648"/>
                      <a:pt x="226" y="324"/>
                    </a:cubicBezTo>
                    <a:cubicBezTo>
                      <a:pt x="0" y="0"/>
                      <a:pt x="578" y="142"/>
                      <a:pt x="578" y="142"/>
                    </a:cubicBez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th-TH"/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999115" y="4470126"/>
            <a:ext cx="4293736" cy="1791823"/>
            <a:chOff x="908097" y="3996421"/>
            <a:chExt cx="4293736" cy="1791823"/>
          </a:xfrm>
        </p:grpSpPr>
        <p:grpSp>
          <p:nvGrpSpPr>
            <p:cNvPr id="15" name="组合 14"/>
            <p:cNvGrpSpPr/>
            <p:nvPr/>
          </p:nvGrpSpPr>
          <p:grpSpPr>
            <a:xfrm>
              <a:off x="1602969" y="3996421"/>
              <a:ext cx="3598864" cy="1791823"/>
              <a:chOff x="1457827" y="1813951"/>
              <a:chExt cx="3598864" cy="1791823"/>
            </a:xfrm>
          </p:grpSpPr>
          <p:sp>
            <p:nvSpPr>
              <p:cNvPr id="16" name="文本框 5"/>
              <p:cNvSpPr txBox="1">
                <a:spLocks noChangeArrowheads="1"/>
              </p:cNvSpPr>
              <p:nvPr/>
            </p:nvSpPr>
            <p:spPr bwMode="auto">
              <a:xfrm>
                <a:off x="1541966" y="1813951"/>
                <a:ext cx="2589212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在此位置添加你内容</a:t>
                </a:r>
              </a:p>
            </p:txBody>
          </p:sp>
          <p:sp>
            <p:nvSpPr>
              <p:cNvPr id="17" name="文本框 18"/>
              <p:cNvSpPr txBox="1">
                <a:spLocks noChangeArrowheads="1"/>
              </p:cNvSpPr>
              <p:nvPr/>
            </p:nvSpPr>
            <p:spPr bwMode="auto">
              <a:xfrm>
                <a:off x="1457828" y="2294963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  <p:sp>
            <p:nvSpPr>
              <p:cNvPr id="18" name="文本框 18"/>
              <p:cNvSpPr txBox="1">
                <a:spLocks noChangeArrowheads="1"/>
              </p:cNvSpPr>
              <p:nvPr/>
            </p:nvSpPr>
            <p:spPr bwMode="auto">
              <a:xfrm>
                <a:off x="1457827" y="2959661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sp>
          <p:nvSpPr>
            <p:cNvPr id="24" name="Freeform 158"/>
            <p:cNvSpPr>
              <a:spLocks noEditPoints="1"/>
            </p:cNvSpPr>
            <p:nvPr/>
          </p:nvSpPr>
          <p:spPr bwMode="auto">
            <a:xfrm>
              <a:off x="908097" y="4023902"/>
              <a:ext cx="525885" cy="450758"/>
            </a:xfrm>
            <a:custGeom>
              <a:avLst/>
              <a:gdLst/>
              <a:ahLst/>
              <a:cxnLst>
                <a:cxn ang="0">
                  <a:pos x="68" y="30"/>
                </a:cxn>
                <a:cxn ang="0">
                  <a:pos x="0" y="30"/>
                </a:cxn>
                <a:cxn ang="0">
                  <a:pos x="0" y="15"/>
                </a:cxn>
                <a:cxn ang="0">
                  <a:pos x="7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68" y="30"/>
                </a:cxn>
                <a:cxn ang="0">
                  <a:pos x="68" y="52"/>
                </a:cxn>
                <a:cxn ang="0">
                  <a:pos x="62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34"/>
                </a:cxn>
                <a:cxn ang="0">
                  <a:pos x="26" y="34"/>
                </a:cxn>
                <a:cxn ang="0">
                  <a:pos x="26" y="40"/>
                </a:cxn>
                <a:cxn ang="0">
                  <a:pos x="28" y="42"/>
                </a:cxn>
                <a:cxn ang="0">
                  <a:pos x="41" y="42"/>
                </a:cxn>
                <a:cxn ang="0">
                  <a:pos x="43" y="40"/>
                </a:cxn>
                <a:cxn ang="0">
                  <a:pos x="43" y="34"/>
                </a:cxn>
                <a:cxn ang="0">
                  <a:pos x="68" y="34"/>
                </a:cxn>
                <a:cxn ang="0">
                  <a:pos x="68" y="52"/>
                </a:cxn>
                <a:cxn ang="0">
                  <a:pos x="44" y="9"/>
                </a:cxn>
                <a:cxn ang="0">
                  <a:pos x="44" y="5"/>
                </a:cxn>
                <a:cxn ang="0">
                  <a:pos x="25" y="5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39" y="39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9" y="34"/>
                </a:cxn>
                <a:cxn ang="0">
                  <a:pos x="39" y="39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A970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795812" y="2236603"/>
            <a:ext cx="4247293" cy="1842876"/>
            <a:chOff x="5704794" y="1762898"/>
            <a:chExt cx="4247293" cy="1842876"/>
          </a:xfrm>
        </p:grpSpPr>
        <p:sp>
          <p:nvSpPr>
            <p:cNvPr id="25" name="Freeform 82"/>
            <p:cNvSpPr>
              <a:spLocks noEditPoints="1"/>
            </p:cNvSpPr>
            <p:nvPr/>
          </p:nvSpPr>
          <p:spPr bwMode="auto">
            <a:xfrm>
              <a:off x="5704794" y="1762898"/>
              <a:ext cx="450209" cy="532065"/>
            </a:xfrm>
            <a:custGeom>
              <a:avLst/>
              <a:gdLst/>
              <a:ahLst/>
              <a:cxnLst>
                <a:cxn ang="0">
                  <a:pos x="61" y="26"/>
                </a:cxn>
                <a:cxn ang="0">
                  <a:pos x="61" y="68"/>
                </a:cxn>
                <a:cxn ang="0">
                  <a:pos x="58" y="72"/>
                </a:cxn>
                <a:cxn ang="0">
                  <a:pos x="4" y="72"/>
                </a:cxn>
                <a:cxn ang="0">
                  <a:pos x="0" y="6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36" y="22"/>
                </a:cxn>
                <a:cxn ang="0">
                  <a:pos x="40" y="26"/>
                </a:cxn>
                <a:cxn ang="0">
                  <a:pos x="61" y="26"/>
                </a:cxn>
                <a:cxn ang="0">
                  <a:pos x="46" y="32"/>
                </a:cxn>
                <a:cxn ang="0">
                  <a:pos x="45" y="31"/>
                </a:cxn>
                <a:cxn ang="0">
                  <a:pos x="16" y="31"/>
                </a:cxn>
                <a:cxn ang="0">
                  <a:pos x="15" y="32"/>
                </a:cxn>
                <a:cxn ang="0">
                  <a:pos x="15" y="35"/>
                </a:cxn>
                <a:cxn ang="0">
                  <a:pos x="16" y="36"/>
                </a:cxn>
                <a:cxn ang="0">
                  <a:pos x="45" y="36"/>
                </a:cxn>
                <a:cxn ang="0">
                  <a:pos x="46" y="35"/>
                </a:cxn>
                <a:cxn ang="0">
                  <a:pos x="46" y="32"/>
                </a:cxn>
                <a:cxn ang="0">
                  <a:pos x="46" y="43"/>
                </a:cxn>
                <a:cxn ang="0">
                  <a:pos x="45" y="41"/>
                </a:cxn>
                <a:cxn ang="0">
                  <a:pos x="16" y="41"/>
                </a:cxn>
                <a:cxn ang="0">
                  <a:pos x="15" y="43"/>
                </a:cxn>
                <a:cxn ang="0">
                  <a:pos x="15" y="45"/>
                </a:cxn>
                <a:cxn ang="0">
                  <a:pos x="16" y="47"/>
                </a:cxn>
                <a:cxn ang="0">
                  <a:pos x="45" y="47"/>
                </a:cxn>
                <a:cxn ang="0">
                  <a:pos x="46" y="45"/>
                </a:cxn>
                <a:cxn ang="0">
                  <a:pos x="46" y="43"/>
                </a:cxn>
                <a:cxn ang="0">
                  <a:pos x="46" y="53"/>
                </a:cxn>
                <a:cxn ang="0">
                  <a:pos x="45" y="52"/>
                </a:cxn>
                <a:cxn ang="0">
                  <a:pos x="16" y="52"/>
                </a:cxn>
                <a:cxn ang="0">
                  <a:pos x="15" y="53"/>
                </a:cxn>
                <a:cxn ang="0">
                  <a:pos x="15" y="56"/>
                </a:cxn>
                <a:cxn ang="0">
                  <a:pos x="16" y="57"/>
                </a:cxn>
                <a:cxn ang="0">
                  <a:pos x="45" y="57"/>
                </a:cxn>
                <a:cxn ang="0">
                  <a:pos x="46" y="56"/>
                </a:cxn>
                <a:cxn ang="0">
                  <a:pos x="46" y="53"/>
                </a:cxn>
                <a:cxn ang="0">
                  <a:pos x="60" y="21"/>
                </a:cxn>
                <a:cxn ang="0">
                  <a:pos x="41" y="21"/>
                </a:cxn>
                <a:cxn ang="0">
                  <a:pos x="41" y="2"/>
                </a:cxn>
                <a:cxn ang="0">
                  <a:pos x="42" y="3"/>
                </a:cxn>
                <a:cxn ang="0">
                  <a:pos x="59" y="19"/>
                </a:cxn>
                <a:cxn ang="0">
                  <a:pos x="60" y="21"/>
                </a:cxn>
              </a:cxnLst>
              <a:rect l="0" t="0" r="r" b="b"/>
              <a:pathLst>
                <a:path w="61" h="72">
                  <a:moveTo>
                    <a:pt x="61" y="26"/>
                  </a:moveTo>
                  <a:cubicBezTo>
                    <a:pt x="61" y="68"/>
                    <a:pt x="61" y="68"/>
                    <a:pt x="61" y="68"/>
                  </a:cubicBezTo>
                  <a:cubicBezTo>
                    <a:pt x="61" y="71"/>
                    <a:pt x="60" y="72"/>
                    <a:pt x="58" y="72"/>
                  </a:cubicBezTo>
                  <a:cubicBezTo>
                    <a:pt x="4" y="72"/>
                    <a:pt x="4" y="72"/>
                    <a:pt x="4" y="72"/>
                  </a:cubicBezTo>
                  <a:cubicBezTo>
                    <a:pt x="1" y="72"/>
                    <a:pt x="0" y="71"/>
                    <a:pt x="0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36" y="24"/>
                    <a:pt x="37" y="26"/>
                    <a:pt x="40" y="26"/>
                  </a:cubicBezTo>
                  <a:lnTo>
                    <a:pt x="61" y="26"/>
                  </a:lnTo>
                  <a:close/>
                  <a:moveTo>
                    <a:pt x="46" y="32"/>
                  </a:moveTo>
                  <a:cubicBezTo>
                    <a:pt x="46" y="32"/>
                    <a:pt x="45" y="31"/>
                    <a:pt x="4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31"/>
                    <a:pt x="15" y="32"/>
                    <a:pt x="15" y="32"/>
                  </a:cubicBezTo>
                  <a:cubicBezTo>
                    <a:pt x="15" y="35"/>
                    <a:pt x="15" y="35"/>
                    <a:pt x="15" y="35"/>
                  </a:cubicBezTo>
                  <a:cubicBezTo>
                    <a:pt x="15" y="36"/>
                    <a:pt x="16" y="36"/>
                    <a:pt x="16" y="36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36"/>
                    <a:pt x="46" y="36"/>
                    <a:pt x="46" y="35"/>
                  </a:cubicBezTo>
                  <a:lnTo>
                    <a:pt x="46" y="32"/>
                  </a:lnTo>
                  <a:close/>
                  <a:moveTo>
                    <a:pt x="46" y="43"/>
                  </a:moveTo>
                  <a:cubicBezTo>
                    <a:pt x="46" y="42"/>
                    <a:pt x="45" y="41"/>
                    <a:pt x="45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5" y="42"/>
                    <a:pt x="15" y="43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15" y="46"/>
                    <a:pt x="16" y="47"/>
                    <a:pt x="16" y="47"/>
                  </a:cubicBezTo>
                  <a:cubicBezTo>
                    <a:pt x="45" y="47"/>
                    <a:pt x="45" y="47"/>
                    <a:pt x="45" y="47"/>
                  </a:cubicBezTo>
                  <a:cubicBezTo>
                    <a:pt x="45" y="47"/>
                    <a:pt x="46" y="46"/>
                    <a:pt x="46" y="45"/>
                  </a:cubicBezTo>
                  <a:lnTo>
                    <a:pt x="46" y="43"/>
                  </a:lnTo>
                  <a:close/>
                  <a:moveTo>
                    <a:pt x="46" y="53"/>
                  </a:moveTo>
                  <a:cubicBezTo>
                    <a:pt x="46" y="52"/>
                    <a:pt x="45" y="52"/>
                    <a:pt x="4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5" y="52"/>
                    <a:pt x="15" y="53"/>
                  </a:cubicBezTo>
                  <a:cubicBezTo>
                    <a:pt x="15" y="56"/>
                    <a:pt x="15" y="56"/>
                    <a:pt x="15" y="56"/>
                  </a:cubicBezTo>
                  <a:cubicBezTo>
                    <a:pt x="15" y="56"/>
                    <a:pt x="16" y="57"/>
                    <a:pt x="16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6" y="56"/>
                    <a:pt x="46" y="56"/>
                  </a:cubicBezTo>
                  <a:lnTo>
                    <a:pt x="46" y="53"/>
                  </a:lnTo>
                  <a:close/>
                  <a:moveTo>
                    <a:pt x="60" y="21"/>
                  </a:moveTo>
                  <a:cubicBezTo>
                    <a:pt x="41" y="21"/>
                    <a:pt x="41" y="21"/>
                    <a:pt x="41" y="21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1" y="2"/>
                    <a:pt x="42" y="3"/>
                    <a:pt x="42" y="3"/>
                  </a:cubicBezTo>
                  <a:cubicBezTo>
                    <a:pt x="59" y="19"/>
                    <a:pt x="59" y="19"/>
                    <a:pt x="59" y="19"/>
                  </a:cubicBezTo>
                  <a:cubicBezTo>
                    <a:pt x="59" y="20"/>
                    <a:pt x="59" y="20"/>
                    <a:pt x="60" y="21"/>
                  </a:cubicBezTo>
                  <a:close/>
                </a:path>
              </a:pathLst>
            </a:custGeom>
            <a:solidFill>
              <a:srgbClr val="A97037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353223" y="1813951"/>
              <a:ext cx="3598864" cy="1791823"/>
              <a:chOff x="1457827" y="1813951"/>
              <a:chExt cx="3598864" cy="1791823"/>
            </a:xfrm>
          </p:grpSpPr>
          <p:sp>
            <p:nvSpPr>
              <p:cNvPr id="28" name="文本框 5"/>
              <p:cNvSpPr txBox="1">
                <a:spLocks noChangeArrowheads="1"/>
              </p:cNvSpPr>
              <p:nvPr/>
            </p:nvSpPr>
            <p:spPr bwMode="auto">
              <a:xfrm>
                <a:off x="1541966" y="1813951"/>
                <a:ext cx="2589212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在此位置添加你内容</a:t>
                </a:r>
              </a:p>
            </p:txBody>
          </p:sp>
          <p:sp>
            <p:nvSpPr>
              <p:cNvPr id="29" name="文本框 18"/>
              <p:cNvSpPr txBox="1">
                <a:spLocks noChangeArrowheads="1"/>
              </p:cNvSpPr>
              <p:nvPr/>
            </p:nvSpPr>
            <p:spPr bwMode="auto">
              <a:xfrm>
                <a:off x="1457828" y="2294963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  <p:sp>
            <p:nvSpPr>
              <p:cNvPr id="30" name="文本框 18"/>
              <p:cNvSpPr txBox="1">
                <a:spLocks noChangeArrowheads="1"/>
              </p:cNvSpPr>
              <p:nvPr/>
            </p:nvSpPr>
            <p:spPr bwMode="auto">
              <a:xfrm>
                <a:off x="1457827" y="2959661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798053" y="4432692"/>
            <a:ext cx="4178977" cy="1853525"/>
            <a:chOff x="5794119" y="3958987"/>
            <a:chExt cx="4178977" cy="1853525"/>
          </a:xfrm>
        </p:grpSpPr>
        <p:grpSp>
          <p:nvGrpSpPr>
            <p:cNvPr id="31" name="组合 30"/>
            <p:cNvGrpSpPr/>
            <p:nvPr/>
          </p:nvGrpSpPr>
          <p:grpSpPr>
            <a:xfrm>
              <a:off x="6374232" y="4020689"/>
              <a:ext cx="3598864" cy="1791823"/>
              <a:chOff x="1457827" y="1813951"/>
              <a:chExt cx="3598864" cy="1791823"/>
            </a:xfrm>
          </p:grpSpPr>
          <p:sp>
            <p:nvSpPr>
              <p:cNvPr id="32" name="文本框 5"/>
              <p:cNvSpPr txBox="1">
                <a:spLocks noChangeArrowheads="1"/>
              </p:cNvSpPr>
              <p:nvPr/>
            </p:nvSpPr>
            <p:spPr bwMode="auto">
              <a:xfrm>
                <a:off x="1541966" y="1813951"/>
                <a:ext cx="2589212" cy="400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在此位置添加你内容</a:t>
                </a:r>
              </a:p>
            </p:txBody>
          </p:sp>
          <p:sp>
            <p:nvSpPr>
              <p:cNvPr id="33" name="文本框 18"/>
              <p:cNvSpPr txBox="1">
                <a:spLocks noChangeArrowheads="1"/>
              </p:cNvSpPr>
              <p:nvPr/>
            </p:nvSpPr>
            <p:spPr bwMode="auto">
              <a:xfrm>
                <a:off x="1457828" y="2294963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  <p:sp>
            <p:nvSpPr>
              <p:cNvPr id="34" name="文本框 18"/>
              <p:cNvSpPr txBox="1">
                <a:spLocks noChangeArrowheads="1"/>
              </p:cNvSpPr>
              <p:nvPr/>
            </p:nvSpPr>
            <p:spPr bwMode="auto">
              <a:xfrm>
                <a:off x="1457827" y="2959661"/>
                <a:ext cx="3598863" cy="6461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点击输入详细内容，添加你的具体内容。点击输入详细内容</a:t>
                </a:r>
              </a:p>
            </p:txBody>
          </p:sp>
        </p:grpSp>
        <p:grpSp>
          <p:nvGrpSpPr>
            <p:cNvPr id="35" name="Group 36"/>
            <p:cNvGrpSpPr/>
            <p:nvPr/>
          </p:nvGrpSpPr>
          <p:grpSpPr>
            <a:xfrm>
              <a:off x="5794119" y="3958987"/>
              <a:ext cx="443823" cy="661775"/>
              <a:chOff x="4669866" y="3800264"/>
              <a:chExt cx="279527" cy="416797"/>
            </a:xfrm>
            <a:solidFill>
              <a:srgbClr val="A97037"/>
            </a:solidFill>
          </p:grpSpPr>
          <p:sp>
            <p:nvSpPr>
              <p:cNvPr id="36" name="Freeform 141"/>
              <p:cNvSpPr>
                <a:spLocks noEditPoints="1"/>
              </p:cNvSpPr>
              <p:nvPr/>
            </p:nvSpPr>
            <p:spPr bwMode="auto">
              <a:xfrm>
                <a:off x="4669866" y="3800264"/>
                <a:ext cx="279527" cy="316965"/>
              </a:xfrm>
              <a:custGeom>
                <a:avLst/>
                <a:gdLst>
                  <a:gd name="T0" fmla="*/ 84 w 84"/>
                  <a:gd name="T1" fmla="*/ 42 h 95"/>
                  <a:gd name="T2" fmla="*/ 42 w 84"/>
                  <a:gd name="T3" fmla="*/ 0 h 95"/>
                  <a:gd name="T4" fmla="*/ 0 w 84"/>
                  <a:gd name="T5" fmla="*/ 42 h 95"/>
                  <a:gd name="T6" fmla="*/ 28 w 84"/>
                  <a:gd name="T7" fmla="*/ 81 h 95"/>
                  <a:gd name="T8" fmla="*/ 25 w 84"/>
                  <a:gd name="T9" fmla="*/ 81 h 95"/>
                  <a:gd name="T10" fmla="*/ 25 w 84"/>
                  <a:gd name="T11" fmla="*/ 95 h 95"/>
                  <a:gd name="T12" fmla="*/ 60 w 84"/>
                  <a:gd name="T13" fmla="*/ 95 h 95"/>
                  <a:gd name="T14" fmla="*/ 60 w 84"/>
                  <a:gd name="T15" fmla="*/ 81 h 95"/>
                  <a:gd name="T16" fmla="*/ 57 w 84"/>
                  <a:gd name="T17" fmla="*/ 81 h 95"/>
                  <a:gd name="T18" fmla="*/ 84 w 84"/>
                  <a:gd name="T19" fmla="*/ 42 h 95"/>
                  <a:gd name="T20" fmla="*/ 42 w 84"/>
                  <a:gd name="T21" fmla="*/ 77 h 95"/>
                  <a:gd name="T22" fmla="*/ 7 w 84"/>
                  <a:gd name="T23" fmla="*/ 42 h 95"/>
                  <a:gd name="T24" fmla="*/ 42 w 84"/>
                  <a:gd name="T25" fmla="*/ 7 h 95"/>
                  <a:gd name="T26" fmla="*/ 77 w 84"/>
                  <a:gd name="T27" fmla="*/ 42 h 95"/>
                  <a:gd name="T28" fmla="*/ 42 w 84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9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0"/>
                      <a:pt x="12" y="75"/>
                      <a:pt x="28" y="81"/>
                    </a:cubicBezTo>
                    <a:cubicBezTo>
                      <a:pt x="25" y="81"/>
                      <a:pt x="25" y="81"/>
                      <a:pt x="25" y="8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73" y="75"/>
                      <a:pt x="84" y="60"/>
                      <a:pt x="84" y="42"/>
                    </a:cubicBezTo>
                    <a:close/>
                    <a:moveTo>
                      <a:pt x="42" y="77"/>
                    </a:moveTo>
                    <a:cubicBezTo>
                      <a:pt x="23" y="77"/>
                      <a:pt x="7" y="61"/>
                      <a:pt x="7" y="42"/>
                    </a:cubicBezTo>
                    <a:cubicBezTo>
                      <a:pt x="7" y="23"/>
                      <a:pt x="23" y="7"/>
                      <a:pt x="42" y="7"/>
                    </a:cubicBezTo>
                    <a:cubicBezTo>
                      <a:pt x="62" y="7"/>
                      <a:pt x="77" y="23"/>
                      <a:pt x="77" y="42"/>
                    </a:cubicBezTo>
                    <a:cubicBezTo>
                      <a:pt x="77" y="61"/>
                      <a:pt x="62" y="77"/>
                      <a:pt x="42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7" name="Rectangle 142"/>
              <p:cNvSpPr>
                <a:spLocks noChangeArrowheads="1"/>
              </p:cNvSpPr>
              <p:nvPr/>
            </p:nvSpPr>
            <p:spPr bwMode="auto">
              <a:xfrm>
                <a:off x="4752226" y="4127210"/>
                <a:ext cx="117302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Freeform 143"/>
              <p:cNvSpPr/>
              <p:nvPr/>
            </p:nvSpPr>
            <p:spPr bwMode="auto">
              <a:xfrm>
                <a:off x="4752226" y="4179623"/>
                <a:ext cx="117302" cy="37438"/>
              </a:xfrm>
              <a:custGeom>
                <a:avLst/>
                <a:gdLst>
                  <a:gd name="T0" fmla="*/ 0 w 47"/>
                  <a:gd name="T1" fmla="*/ 9 h 15"/>
                  <a:gd name="T2" fmla="*/ 16 w 47"/>
                  <a:gd name="T3" fmla="*/ 9 h 15"/>
                  <a:gd name="T4" fmla="*/ 16 w 47"/>
                  <a:gd name="T5" fmla="*/ 15 h 15"/>
                  <a:gd name="T6" fmla="*/ 31 w 47"/>
                  <a:gd name="T7" fmla="*/ 15 h 15"/>
                  <a:gd name="T8" fmla="*/ 31 w 47"/>
                  <a:gd name="T9" fmla="*/ 9 h 15"/>
                  <a:gd name="T10" fmla="*/ 47 w 47"/>
                  <a:gd name="T11" fmla="*/ 9 h 15"/>
                  <a:gd name="T12" fmla="*/ 47 w 47"/>
                  <a:gd name="T13" fmla="*/ 0 h 15"/>
                  <a:gd name="T14" fmla="*/ 0 w 47"/>
                  <a:gd name="T15" fmla="*/ 0 h 15"/>
                  <a:gd name="T16" fmla="*/ 0 w 47"/>
                  <a:gd name="T17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">
                    <a:moveTo>
                      <a:pt x="0" y="9"/>
                    </a:moveTo>
                    <a:lnTo>
                      <a:pt x="16" y="9"/>
                    </a:lnTo>
                    <a:lnTo>
                      <a:pt x="16" y="15"/>
                    </a:lnTo>
                    <a:lnTo>
                      <a:pt x="31" y="15"/>
                    </a:lnTo>
                    <a:lnTo>
                      <a:pt x="31" y="9"/>
                    </a:lnTo>
                    <a:lnTo>
                      <a:pt x="47" y="9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9" name="Freeform 144"/>
              <p:cNvSpPr>
                <a:spLocks noEditPoints="1"/>
              </p:cNvSpPr>
              <p:nvPr/>
            </p:nvSpPr>
            <p:spPr bwMode="auto">
              <a:xfrm>
                <a:off x="4769697" y="3890112"/>
                <a:ext cx="82362" cy="162227"/>
              </a:xfrm>
              <a:custGeom>
                <a:avLst/>
                <a:gdLst>
                  <a:gd name="T0" fmla="*/ 32 w 33"/>
                  <a:gd name="T1" fmla="*/ 3 h 65"/>
                  <a:gd name="T2" fmla="*/ 28 w 33"/>
                  <a:gd name="T3" fmla="*/ 0 h 65"/>
                  <a:gd name="T4" fmla="*/ 16 w 33"/>
                  <a:gd name="T5" fmla="*/ 5 h 65"/>
                  <a:gd name="T6" fmla="*/ 4 w 33"/>
                  <a:gd name="T7" fmla="*/ 0 h 65"/>
                  <a:gd name="T8" fmla="*/ 0 w 33"/>
                  <a:gd name="T9" fmla="*/ 3 h 65"/>
                  <a:gd name="T10" fmla="*/ 0 w 33"/>
                  <a:gd name="T11" fmla="*/ 3 h 65"/>
                  <a:gd name="T12" fmla="*/ 0 w 33"/>
                  <a:gd name="T13" fmla="*/ 3 h 65"/>
                  <a:gd name="T14" fmla="*/ 15 w 33"/>
                  <a:gd name="T15" fmla="*/ 65 h 65"/>
                  <a:gd name="T16" fmla="*/ 19 w 33"/>
                  <a:gd name="T17" fmla="*/ 65 h 65"/>
                  <a:gd name="T18" fmla="*/ 33 w 33"/>
                  <a:gd name="T19" fmla="*/ 3 h 65"/>
                  <a:gd name="T20" fmla="*/ 33 w 33"/>
                  <a:gd name="T21" fmla="*/ 3 h 65"/>
                  <a:gd name="T22" fmla="*/ 33 w 33"/>
                  <a:gd name="T23" fmla="*/ 3 h 65"/>
                  <a:gd name="T24" fmla="*/ 33 w 33"/>
                  <a:gd name="T25" fmla="*/ 3 h 65"/>
                  <a:gd name="T26" fmla="*/ 32 w 33"/>
                  <a:gd name="T27" fmla="*/ 3 h 65"/>
                  <a:gd name="T28" fmla="*/ 16 w 33"/>
                  <a:gd name="T29" fmla="*/ 57 h 65"/>
                  <a:gd name="T30" fmla="*/ 4 w 33"/>
                  <a:gd name="T31" fmla="*/ 4 h 65"/>
                  <a:gd name="T32" fmla="*/ 16 w 33"/>
                  <a:gd name="T33" fmla="*/ 8 h 65"/>
                  <a:gd name="T34" fmla="*/ 29 w 33"/>
                  <a:gd name="T35" fmla="*/ 4 h 65"/>
                  <a:gd name="T36" fmla="*/ 16 w 33"/>
                  <a:gd name="T37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65">
                    <a:moveTo>
                      <a:pt x="32" y="3"/>
                    </a:moveTo>
                    <a:lnTo>
                      <a:pt x="28" y="0"/>
                    </a:lnTo>
                    <a:lnTo>
                      <a:pt x="16" y="5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5" y="65"/>
                    </a:lnTo>
                    <a:lnTo>
                      <a:pt x="19" y="65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2" y="3"/>
                    </a:lnTo>
                    <a:close/>
                    <a:moveTo>
                      <a:pt x="16" y="57"/>
                    </a:moveTo>
                    <a:lnTo>
                      <a:pt x="4" y="4"/>
                    </a:lnTo>
                    <a:lnTo>
                      <a:pt x="16" y="8"/>
                    </a:lnTo>
                    <a:lnTo>
                      <a:pt x="29" y="4"/>
                    </a:ln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pic>
        <p:nvPicPr>
          <p:cNvPr id="51" name="图片 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-13855"/>
            <a:ext cx="7148106" cy="22791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894" y="0"/>
            <a:ext cx="7148106" cy="2279166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864961" y="2227045"/>
            <a:ext cx="2896177" cy="4113622"/>
            <a:chOff x="1184276" y="2052493"/>
            <a:chExt cx="2896177" cy="4113622"/>
          </a:xfrm>
        </p:grpSpPr>
        <p:sp>
          <p:nvSpPr>
            <p:cNvPr id="5" name="矩形 4"/>
            <p:cNvSpPr/>
            <p:nvPr/>
          </p:nvSpPr>
          <p:spPr>
            <a:xfrm>
              <a:off x="1184276" y="2052493"/>
              <a:ext cx="2896177" cy="22028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614603" y="4524218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>
              <a:spLocks noChangeArrowheads="1"/>
            </p:cNvSpPr>
            <p:nvPr/>
          </p:nvSpPr>
          <p:spPr bwMode="auto">
            <a:xfrm>
              <a:off x="1427782" y="4564409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" name="文本框 18"/>
            <p:cNvSpPr txBox="1">
              <a:spLocks noChangeArrowheads="1"/>
            </p:cNvSpPr>
            <p:nvPr/>
          </p:nvSpPr>
          <p:spPr bwMode="auto">
            <a:xfrm>
              <a:off x="1300766" y="5242785"/>
              <a:ext cx="26922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点击输入详细内容，添加你的具体内容。点击输入详细内容。</a:t>
              </a: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1614603" y="4947921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4660447" y="2227045"/>
            <a:ext cx="2896177" cy="4113622"/>
            <a:chOff x="1184276" y="2052493"/>
            <a:chExt cx="2896177" cy="4113622"/>
          </a:xfrm>
        </p:grpSpPr>
        <p:sp>
          <p:nvSpPr>
            <p:cNvPr id="11" name="矩形 10"/>
            <p:cNvSpPr/>
            <p:nvPr/>
          </p:nvSpPr>
          <p:spPr>
            <a:xfrm>
              <a:off x="1184276" y="2052493"/>
              <a:ext cx="2896177" cy="22028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614603" y="4524218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>
              <a:spLocks noChangeArrowheads="1"/>
            </p:cNvSpPr>
            <p:nvPr/>
          </p:nvSpPr>
          <p:spPr bwMode="auto">
            <a:xfrm>
              <a:off x="1427782" y="4564409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4" name="文本框 18"/>
            <p:cNvSpPr txBox="1">
              <a:spLocks noChangeArrowheads="1"/>
            </p:cNvSpPr>
            <p:nvPr/>
          </p:nvSpPr>
          <p:spPr bwMode="auto">
            <a:xfrm>
              <a:off x="1300766" y="5242785"/>
              <a:ext cx="26922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点击输入详细内容，添加你的具体内容。点击输入详细内容。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1614603" y="4947921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8455933" y="2227045"/>
            <a:ext cx="2896177" cy="4113622"/>
            <a:chOff x="1184276" y="2052493"/>
            <a:chExt cx="2896177" cy="4113622"/>
          </a:xfrm>
        </p:grpSpPr>
        <p:sp>
          <p:nvSpPr>
            <p:cNvPr id="17" name="矩形 16"/>
            <p:cNvSpPr/>
            <p:nvPr/>
          </p:nvSpPr>
          <p:spPr>
            <a:xfrm>
              <a:off x="1184276" y="2052493"/>
              <a:ext cx="2896177" cy="2202872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614603" y="4524218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>
              <a:spLocks noChangeArrowheads="1"/>
            </p:cNvSpPr>
            <p:nvPr/>
          </p:nvSpPr>
          <p:spPr bwMode="auto">
            <a:xfrm>
              <a:off x="1427782" y="4564409"/>
              <a:ext cx="234593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20" name="文本框 18"/>
            <p:cNvSpPr txBox="1">
              <a:spLocks noChangeArrowheads="1"/>
            </p:cNvSpPr>
            <p:nvPr/>
          </p:nvSpPr>
          <p:spPr bwMode="auto">
            <a:xfrm>
              <a:off x="1300766" y="5242785"/>
              <a:ext cx="269222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点击输入详细内容，添加你的具体内容。点击输入详细内容。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614603" y="4947921"/>
              <a:ext cx="1966513" cy="0"/>
            </a:xfrm>
            <a:prstGeom prst="line">
              <a:avLst/>
            </a:prstGeom>
            <a:ln w="25400">
              <a:solidFill>
                <a:srgbClr val="A9703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23" y="2164"/>
            <a:ext cx="12189478" cy="685583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0135" y="2164"/>
            <a:ext cx="8195721" cy="50776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090571" y="3233772"/>
            <a:ext cx="54111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衷心</a:t>
            </a:r>
            <a:r>
              <a:rPr lang="zh-CN" altLang="en-US" sz="5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感谢聆听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613232" y="5032603"/>
            <a:ext cx="23658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7290" y="4259036"/>
            <a:ext cx="69475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 You for </a:t>
            </a:r>
            <a:r>
              <a:rPr lang="en-US" altLang="zh-CN" sz="3200" b="1" dirty="0">
                <a:solidFill>
                  <a:srgbClr val="A97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Listening </a:t>
            </a:r>
            <a:endParaRPr lang="zh-CN" altLang="en-US" sz="3200" dirty="0">
              <a:solidFill>
                <a:srgbClr val="A970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1232</Words>
  <Application>Microsoft Office PowerPoint</Application>
  <PresentationFormat>自定义</PresentationFormat>
  <Paragraphs>121</Paragraphs>
  <Slides>25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29</cp:revision>
  <dcterms:created xsi:type="dcterms:W3CDTF">2016-07-11T06:17:00Z</dcterms:created>
  <dcterms:modified xsi:type="dcterms:W3CDTF">2018-01-19T02:29:27Z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