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9.xml" ContentType="application/vnd.openxmlformats-officedocument.presentationml.tags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5.xml" ContentType="application/vnd.openxmlformats-officedocument.presentationml.notesSlide+xml"/>
  <Override PartName="/ppt/tags/tag10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1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</c:dPt>
          <c:dPt>
            <c:idx val="1"/>
            <c:bubble3D val="0"/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7F7F7F"/>
              </a:solidFill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1"/>
            <c:bubble3D val="0"/>
            <c:spPr>
              <a:solidFill>
                <a:schemeClr val="tx2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rgbClr val="000000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-1010801200"/>
        <c:axId val="-1010813168"/>
      </c:barChart>
      <c:catAx>
        <c:axId val="-101080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-1010813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010813168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-1010801200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-1503798608"/>
        <c:axId val="-1503802416"/>
      </c:barChart>
      <c:catAx>
        <c:axId val="-1503798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1503802416"/>
        <c:crosses val="autoZero"/>
        <c:auto val="1"/>
        <c:lblAlgn val="ctr"/>
        <c:lblOffset val="100"/>
        <c:noMultiLvlLbl val="0"/>
      </c:catAx>
      <c:valAx>
        <c:axId val="-1503802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503798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solidFill>
            <a:sysClr val="windowText" lastClr="000000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758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10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2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6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7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2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9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8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02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2018/8/30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" y="0"/>
            <a:ext cx="11522074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-1299" y="2163503"/>
            <a:ext cx="11522074" cy="2154159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itchFamily="34" charset="0"/>
                <a:ea typeface="宋体" pitchFamily="2" charset="-122"/>
                <a:cs typeface="宋体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2213" y="2592015"/>
            <a:ext cx="102899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月度班组建设汇报</a:t>
            </a:r>
            <a:r>
              <a:rPr lang="en-US" altLang="zh-CN" sz="6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6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28690" y="431775"/>
            <a:ext cx="32239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latin typeface="微软雅黑" pitchFamily="34" charset="-122"/>
                <a:ea typeface="微软雅黑" pitchFamily="34" charset="-122"/>
              </a:rPr>
              <a:t>2018</a:t>
            </a:r>
            <a:endParaRPr lang="zh-CN" altLang="en-US" sz="9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taking the rei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04946" y="-864369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p:transition spd="slow" advTm="30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35" grpId="0" animBg="1"/>
      <p:bldP spid="15" grpId="0"/>
      <p:bldP spid="21" grpId="0"/>
      <p:bldP spid="22" grpId="0"/>
      <p:bldP spid="23" grpId="0"/>
      <p:bldP spid="24" grpId="0"/>
      <p:bldP spid="81" grpId="0"/>
      <p:bldP spid="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4" cy="6481167"/>
          </a:xfrm>
          <a:prstGeom prst="rect">
            <a:avLst/>
          </a:prstGeom>
        </p:spPr>
      </p:pic>
      <p:sp>
        <p:nvSpPr>
          <p:cNvPr id="85" name="Rectangle 7"/>
          <p:cNvSpPr>
            <a:spLocks/>
          </p:cNvSpPr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>
            <a:spLocks/>
          </p:cNvSpPr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>
            <a:spLocks/>
          </p:cNvSpPr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>
            <a:spLocks/>
          </p:cNvSpPr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>
            <a:spLocks/>
          </p:cNvSpPr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>
            <a:spLocks/>
          </p:cNvSpPr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6" name="Freeform 15"/>
          <p:cNvSpPr>
            <a:spLocks/>
          </p:cNvSpPr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371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>
                  <a:spLocks/>
                </p:cNvSpPr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>
                  <a:spLocks/>
                </p:cNvSpPr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40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>
            <a:spLocks/>
          </p:cNvSpPr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>
            <a:spLocks/>
          </p:cNvSpPr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/>
              <a:ea typeface="微软雅黑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>
            <a:spLocks/>
          </p:cNvSpPr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zh-CN" altLang="en-US" sz="40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分钟之内，此处添加详细文本描述，建议与标题相关并符合整体语言风格。</a:t>
            </a: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2379275158"/>
      </p:ext>
    </p:extLst>
  </p:cSld>
  <p:clrMapOvr>
    <a:masterClrMapping/>
  </p:clrMapOvr>
  <p:transition spd="slow" advTm="383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1" name="Rectangle 5"/>
          <p:cNvSpPr>
            <a:spLocks/>
          </p:cNvSpPr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>
              <a:spLocks/>
            </p:cNvSpPr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>
              <a:spLocks/>
            </p:cNvSpPr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4000" b="1" spc="1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>
              <a:spLocks/>
            </p:cNvSpPr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>
              <a:spLocks/>
            </p:cNvSpPr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649961"/>
      </p:ext>
    </p:extLst>
  </p:cSld>
  <p:clrMapOvr>
    <a:masterClrMapping/>
  </p:clrMapOvr>
  <p:transition spd="slow" advTm="28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>
            <a:spLocks/>
          </p:cNvSpPr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0" name="Rectangle 12"/>
          <p:cNvSpPr>
            <a:spLocks/>
          </p:cNvSpPr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>
            <a:spLocks/>
          </p:cNvSpPr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>
            <a:spLocks/>
          </p:cNvSpPr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2" name="Rectangle 17"/>
          <p:cNvSpPr>
            <a:spLocks/>
          </p:cNvSpPr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>
            <a:spLocks/>
          </p:cNvSpPr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>
            <a:spLocks/>
          </p:cNvSpPr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8" name="Rectangle 17"/>
          <p:cNvSpPr>
            <a:spLocks/>
          </p:cNvSpPr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>
            <a:spLocks/>
          </p:cNvSpPr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924"/>
            <a:r>
              <a:rPr lang="en-US" altLang="zh-CN" sz="23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7355479"/>
      </p:ext>
    </p:extLst>
  </p:cSld>
  <p:clrMapOvr>
    <a:masterClrMapping/>
  </p:clrMapOvr>
  <p:transition spd="slow" advTm="838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/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>
            <a:spLocks/>
          </p:cNvSpPr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>
            <a:spLocks/>
          </p:cNvSpPr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>
            <a:spLocks/>
          </p:cNvSpPr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>
            <a:spLocks/>
          </p:cNvSpPr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>
            <a:spLocks/>
          </p:cNvSpPr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>
            <a:spLocks/>
          </p:cNvSpPr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/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/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/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/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/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3575736847"/>
      </p:ext>
    </p:extLst>
  </p:cSld>
  <p:clrMapOvr>
    <a:masterClrMapping/>
  </p:clrMapOvr>
  <p:transition spd="slow" advTm="469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p:transition spd="slow" advTm="754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3" name="矩形 32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p:transition spd="slow" advTm="720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p:transition spd="slow" advTm="575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p:transition spd="slow" advTm="627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3195339600"/>
      </p:ext>
    </p:extLst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p:transition spd="slow" advTm="10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6" name="矩形 45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p:transition spd="slow" advTm="818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>
              <a:spLocks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>
              <a:spLocks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p:transition spd="slow" advTm="59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p:transition spd="slow" advTm="82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3439344054"/>
      </p:ext>
    </p:extLst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p:transition spd="slow" advTm="91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p:transition spd="slow" advTm="1217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p:transition spd="slow" advTm="634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p:transition spd="slow" advTm="67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44814"/>
      </p:ext>
    </p:extLst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>
            <p:extLst>
              <p:ext uri="{D42A27DB-BD31-4B8C-83A1-F6EECF244321}">
                <p14:modId xmlns:p14="http://schemas.microsoft.com/office/powerpoint/2010/main" val="1627183699"/>
              </p:ext>
            </p:extLst>
          </p:nvPr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Rectangle 2"/>
          <p:cNvSpPr>
            <a:spLocks/>
          </p:cNvSpPr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1949898424"/>
      </p:ext>
    </p:extLst>
  </p:cSld>
  <p:clrMapOvr>
    <a:masterClrMapping/>
  </p:clrMapOvr>
  <p:transition spd="slow" advTm="253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>
            <p:extLst>
              <p:ext uri="{D42A27DB-BD31-4B8C-83A1-F6EECF244321}">
                <p14:modId xmlns:p14="http://schemas.microsoft.com/office/powerpoint/2010/main" val="2082833867"/>
              </p:ext>
            </p:extLst>
          </p:nvPr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19"/>
          <p:cNvGrpSpPr>
            <a:grpSpLocks/>
          </p:cNvGrpSpPr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>
              <a:spLocks/>
            </p:cNvSpPr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>
              <a:spLocks/>
            </p:cNvSpPr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>
            <a:grpSpLocks/>
          </p:cNvGrpSpPr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>
              <a:spLocks/>
            </p:cNvSpPr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>
              <a:spLocks/>
            </p:cNvSpPr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>
            <a:grpSpLocks/>
          </p:cNvGrpSpPr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>
              <a:spLocks/>
            </p:cNvSpPr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>
              <a:spLocks/>
            </p:cNvSpPr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023187"/>
      </p:ext>
    </p:extLst>
  </p:cSld>
  <p:clrMapOvr>
    <a:masterClrMapping/>
  </p:clrMapOvr>
  <p:transition spd="slow" advTm="83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3" name="Group 15"/>
          <p:cNvGrpSpPr>
            <a:grpSpLocks/>
          </p:cNvGrpSpPr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>
            <a:grpSpLocks/>
          </p:cNvGrpSpPr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>
            <a:grpSpLocks/>
          </p:cNvGrpSpPr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>
            <a:grpSpLocks/>
          </p:cNvGrpSpPr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4" name="Rectangle 26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>
            <a:grpSpLocks/>
          </p:cNvGrpSpPr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7" name="Rectangle 29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>
            <a:grpSpLocks/>
          </p:cNvGrpSpPr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70" name="Rectangle 32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>
            <a:grpSpLocks/>
          </p:cNvGrpSpPr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Rectangle 35"/>
            <p:cNvSpPr>
              <a:spLocks/>
            </p:cNvSpPr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74" name="Group 36"/>
          <p:cNvGrpSpPr>
            <a:grpSpLocks/>
          </p:cNvGrpSpPr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Rectangle 38"/>
            <p:cNvSpPr>
              <a:spLocks/>
            </p:cNvSpPr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77" name="Group 39"/>
          <p:cNvGrpSpPr>
            <a:grpSpLocks/>
          </p:cNvGrpSpPr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41"/>
            <p:cNvSpPr>
              <a:spLocks/>
            </p:cNvSpPr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grpSp>
        <p:nvGrpSpPr>
          <p:cNvPr id="80" name="Group 42"/>
          <p:cNvGrpSpPr>
            <a:grpSpLocks/>
          </p:cNvGrpSpPr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44"/>
            <p:cNvSpPr>
              <a:spLocks/>
            </p:cNvSpPr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83" name="Group 45"/>
          <p:cNvGrpSpPr>
            <a:grpSpLocks/>
          </p:cNvGrpSpPr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47"/>
            <p:cNvSpPr>
              <a:spLocks/>
            </p:cNvSpPr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86" name="Group 48"/>
          <p:cNvGrpSpPr>
            <a:grpSpLocks/>
          </p:cNvGrpSpPr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Rectangle 50"/>
            <p:cNvSpPr>
              <a:spLocks/>
            </p:cNvSpPr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sp>
        <p:nvSpPr>
          <p:cNvPr id="9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227534"/>
      </p:ext>
    </p:extLst>
  </p:cSld>
  <p:clrMapOvr>
    <a:masterClrMapping/>
  </p:clrMapOvr>
  <p:transition spd="slow" advTm="548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  <p:sp>
        <p:nvSpPr>
          <p:cNvPr id="84" name="矩形 83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869626354"/>
      </p:ext>
    </p:extLst>
  </p:cSld>
  <p:clrMapOvr>
    <a:masterClrMapping/>
  </p:clrMapOvr>
  <p:transition spd="slow" advTm="1196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25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75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25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75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7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25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75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25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7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835"/>
      </p:ext>
    </p:extLst>
  </p:cSld>
  <p:clrMapOvr>
    <a:masterClrMapping/>
  </p:clrMapOvr>
  <p:transition spd="slow" advTm="33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p:transition spd="slow" advTm="70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>
            <a:spLocks/>
          </p:cNvSpPr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>
            <a:spLocks/>
          </p:cNvSpPr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>
            <a:spLocks/>
          </p:cNvSpPr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>
            <a:spLocks/>
          </p:cNvSpPr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>
            <a:off x="116780" y="6128191"/>
            <a:ext cx="3176895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旺旺：丫丫精饰 https://cyppt.taobao.com</a:t>
            </a:r>
          </a:p>
        </p:txBody>
      </p:sp>
    </p:spTree>
    <p:extLst>
      <p:ext uri="{BB962C8B-B14F-4D97-AF65-F5344CB8AC3E}">
        <p14:creationId xmlns:p14="http://schemas.microsoft.com/office/powerpoint/2010/main" val="1157692071"/>
      </p:ext>
    </p:extLst>
  </p:cSld>
  <p:clrMapOvr>
    <a:masterClrMapping/>
  </p:clrMapOvr>
  <p:transition spd="slow" advTm="675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p:transition spd="slow" advTm="974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" y="0"/>
            <a:ext cx="11522074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-1299" y="2592015"/>
            <a:ext cx="11522074" cy="1725647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itchFamily="34" charset="0"/>
                <a:ea typeface="宋体" pitchFamily="2" charset="-122"/>
                <a:cs typeface="宋体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82993" y="863822"/>
            <a:ext cx="3915354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zh-CN" altLang="en-US" sz="72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9438768"/>
      </p:ext>
    </p:extLst>
  </p:cSld>
  <p:clrMapOvr>
    <a:masterClrMapping/>
  </p:clrMapOvr>
  <p:transition spd="slow" advTm="303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5" grpId="0"/>
      <p:bldP spid="21" grpId="0"/>
      <p:bldP spid="22" grpId="0"/>
      <p:bldP spid="23" grpId="0"/>
      <p:bldP spid="24" grpId="0"/>
      <p:bldP spid="2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丫丫精饰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b0lifp2h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4787</Words>
  <Application>Microsoft Office PowerPoint</Application>
  <PresentationFormat>自定义</PresentationFormat>
  <Paragraphs>385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ヒラギノ角ゴ ProN W3</vt:lpstr>
      <vt:lpstr>方正兰亭中黑_GBK</vt:lpstr>
      <vt:lpstr>宋体</vt:lpstr>
      <vt:lpstr>微软雅黑</vt:lpstr>
      <vt:lpstr>Agency FB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subject>丫丫精饰</dc:subject>
  <dc:creator>丫丫精饰</dc:creator>
  <cp:keywords>https:/cyppt.taobao.com</cp:keywords>
  <dc:description>https://cyppt.taobao.com/</dc:description>
  <cp:lastModifiedBy>faith123</cp:lastModifiedBy>
  <cp:revision>19</cp:revision>
  <dcterms:created xsi:type="dcterms:W3CDTF">2015-05-08T06:16:26Z</dcterms:created>
  <dcterms:modified xsi:type="dcterms:W3CDTF">2018-08-30T02:31:27Z</dcterms:modified>
  <cp:category>https://cyppt.taobao.com/</cp:category>
</cp:coreProperties>
</file>