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4" r:id="rId6"/>
    <p:sldId id="265" r:id="rId7"/>
    <p:sldId id="266" r:id="rId8"/>
    <p:sldId id="259" r:id="rId9"/>
    <p:sldId id="267" r:id="rId10"/>
    <p:sldId id="268" r:id="rId11"/>
    <p:sldId id="269" r:id="rId12"/>
    <p:sldId id="260" r:id="rId13"/>
    <p:sldId id="270" r:id="rId14"/>
    <p:sldId id="271" r:id="rId15"/>
    <p:sldId id="272" r:id="rId16"/>
    <p:sldId id="261" r:id="rId17"/>
    <p:sldId id="273" r:id="rId18"/>
    <p:sldId id="275" r:id="rId19"/>
    <p:sldId id="262" r:id="rId20"/>
    <p:sldId id="276" r:id="rId21"/>
    <p:sldId id="263"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AE7A"/>
    <a:srgbClr val="74B58A"/>
    <a:srgbClr val="EAF4EB"/>
    <a:srgbClr val="CAE4CC"/>
    <a:srgbClr val="F5F9F5"/>
    <a:srgbClr val="88C2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16" d="100"/>
          <a:sy n="116" d="100"/>
        </p:scale>
        <p:origin x="54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85428464639215"/>
          <c:y val="0.0617280537371221"/>
          <c:w val="0.934436802079967"/>
          <c:h val="0.830777830672425"/>
        </c:manualLayout>
      </c:layout>
      <c:lineChart>
        <c:grouping val="standard"/>
        <c:varyColors val="0"/>
        <c:ser>
          <c:idx val="0"/>
          <c:order val="0"/>
          <c:tx>
            <c:strRef>
              <c:f>Sheet1!$B$1</c:f>
              <c:strCache>
                <c:ptCount val="1"/>
                <c:pt idx="0">
                  <c:v>Series 1</c:v>
                </c:pt>
              </c:strCache>
            </c:strRef>
          </c:tx>
          <c:spPr>
            <a:ln w="12700" cap="rnd">
              <a:solidFill>
                <a:schemeClr val="tx1">
                  <a:lumMod val="50000"/>
                  <a:lumOff val="50000"/>
                </a:schemeClr>
              </a:solidFill>
              <a:round/>
            </a:ln>
            <a:effectLst/>
          </c:spPr>
          <c:marker>
            <c:symbol val="circle"/>
            <c:size val="5"/>
            <c:spPr>
              <a:solidFill>
                <a:schemeClr val="tx1">
                  <a:lumMod val="50000"/>
                  <a:lumOff val="50000"/>
                </a:schemeClr>
              </a:solidFill>
              <a:ln w="9525">
                <a:solidFill>
                  <a:schemeClr val="tx1">
                    <a:lumMod val="50000"/>
                    <a:lumOff val="50000"/>
                  </a:schemeClr>
                </a:solidFill>
              </a:ln>
              <a:effectLst/>
            </c:spPr>
          </c:marker>
          <c:dLbls>
            <c:delete val="1"/>
          </c:dLbls>
          <c:cat>
            <c:numRef>
              <c:f>Sheet1!$A$2:$A$5</c:f>
              <c:numCache>
                <c:formatCode>General</c:formatCode>
                <c:ptCount val="4"/>
                <c:pt idx="0">
                  <c:v>2014</c:v>
                </c:pt>
                <c:pt idx="1">
                  <c:v>2015</c:v>
                </c:pt>
                <c:pt idx="2">
                  <c:v>2016</c:v>
                </c:pt>
                <c:pt idx="3">
                  <c:v>2017</c:v>
                </c:pt>
              </c:numCache>
            </c:num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12700" cap="rnd">
              <a:solidFill>
                <a:schemeClr val="tx1">
                  <a:lumMod val="75000"/>
                  <a:lumOff val="25000"/>
                </a:schemeClr>
              </a:solidFill>
              <a:round/>
            </a:ln>
            <a:effectLst/>
          </c:spPr>
          <c:marker>
            <c:symbol val="circle"/>
            <c:size val="5"/>
            <c:spPr>
              <a:solidFill>
                <a:schemeClr val="tx1">
                  <a:lumMod val="75000"/>
                  <a:lumOff val="25000"/>
                </a:schemeClr>
              </a:solidFill>
              <a:ln w="9525">
                <a:solidFill>
                  <a:schemeClr val="tx1">
                    <a:lumMod val="75000"/>
                    <a:lumOff val="25000"/>
                  </a:schemeClr>
                </a:solidFill>
              </a:ln>
              <a:effectLst/>
            </c:spPr>
          </c:marker>
          <c:dLbls>
            <c:delete val="1"/>
          </c:dLbls>
          <c:cat>
            <c:numRef>
              <c:f>Sheet1!$A$2:$A$5</c:f>
              <c:numCache>
                <c:formatCode>General</c:formatCode>
                <c:ptCount val="4"/>
                <c:pt idx="0">
                  <c:v>2014</c:v>
                </c:pt>
                <c:pt idx="1">
                  <c:v>2015</c:v>
                </c:pt>
                <c:pt idx="2">
                  <c:v>2016</c:v>
                </c:pt>
                <c:pt idx="3">
                  <c:v>2017</c:v>
                </c:pt>
              </c:numCache>
            </c:numRef>
          </c:cat>
          <c:val>
            <c:numRef>
              <c:f>Sheet1!$C$2:$C$5</c:f>
              <c:numCache>
                <c:formatCode>General</c:formatCode>
                <c:ptCount val="4"/>
                <c:pt idx="0">
                  <c:v>2.4</c:v>
                </c:pt>
                <c:pt idx="1">
                  <c:v>4.4</c:v>
                </c:pt>
                <c:pt idx="2">
                  <c:v>1.8</c:v>
                </c:pt>
                <c:pt idx="3">
                  <c:v>1</c:v>
                </c:pt>
              </c:numCache>
            </c:numRef>
          </c:val>
          <c:smooth val="0"/>
        </c:ser>
        <c:ser>
          <c:idx val="2"/>
          <c:order val="2"/>
          <c:tx>
            <c:strRef>
              <c:f>Sheet1!$D$1</c:f>
              <c:strCache>
                <c:ptCount val="1"/>
                <c:pt idx="0">
                  <c:v>Series 3</c:v>
                </c:pt>
              </c:strCache>
            </c:strRef>
          </c:tx>
          <c:spPr>
            <a:ln w="12700" cap="rnd">
              <a:solidFill>
                <a:schemeClr val="tx1">
                  <a:lumMod val="85000"/>
                  <a:lumOff val="15000"/>
                </a:schemeClr>
              </a:solidFill>
              <a:round/>
            </a:ln>
            <a:effectLst/>
          </c:spPr>
          <c:marker>
            <c:symbol val="circle"/>
            <c:size val="5"/>
            <c:spPr>
              <a:solidFill>
                <a:schemeClr val="tx1">
                  <a:lumMod val="85000"/>
                  <a:lumOff val="15000"/>
                </a:schemeClr>
              </a:solidFill>
              <a:ln w="9525">
                <a:solidFill>
                  <a:schemeClr val="tx1">
                    <a:lumMod val="85000"/>
                    <a:lumOff val="15000"/>
                  </a:schemeClr>
                </a:solidFill>
              </a:ln>
              <a:effectLst/>
            </c:spPr>
          </c:marker>
          <c:dLbls>
            <c:delete val="1"/>
          </c:dLbls>
          <c:cat>
            <c:numRef>
              <c:f>Sheet1!$A$2:$A$5</c:f>
              <c:numCache>
                <c:formatCode>General</c:formatCode>
                <c:ptCount val="4"/>
                <c:pt idx="0">
                  <c:v>2014</c:v>
                </c:pt>
                <c:pt idx="1">
                  <c:v>2015</c:v>
                </c:pt>
                <c:pt idx="2">
                  <c:v>2016</c:v>
                </c:pt>
                <c:pt idx="3">
                  <c:v>2017</c:v>
                </c:pt>
              </c:numCache>
            </c:numRef>
          </c:cat>
          <c:val>
            <c:numRef>
              <c:f>Sheet1!$D$2:$D$5</c:f>
              <c:numCache>
                <c:formatCode>General</c:formatCode>
                <c:ptCount val="4"/>
                <c:pt idx="0">
                  <c:v>2</c:v>
                </c:pt>
                <c:pt idx="1">
                  <c:v>2</c:v>
                </c:pt>
                <c:pt idx="2">
                  <c:v>3</c:v>
                </c:pt>
                <c:pt idx="3">
                  <c:v>5</c:v>
                </c:pt>
              </c:numCache>
            </c:numRef>
          </c:val>
          <c:smooth val="0"/>
        </c:ser>
        <c:ser>
          <c:idx val="3"/>
          <c:order val="3"/>
          <c:tx>
            <c:strRef>
              <c:f>Sheet1!$E$1</c:f>
              <c:strCache>
                <c:ptCount val="1"/>
                <c:pt idx="0">
                  <c:v>series 4</c:v>
                </c:pt>
              </c:strCache>
            </c:strRef>
          </c:tx>
          <c:spPr>
            <a:ln w="12700" cap="rnd">
              <a:solidFill>
                <a:schemeClr val="tx1">
                  <a:lumMod val="95000"/>
                  <a:lumOff val="5000"/>
                </a:schemeClr>
              </a:solidFill>
              <a:round/>
            </a:ln>
            <a:effectLst/>
          </c:spPr>
          <c:marker>
            <c:symbol val="circle"/>
            <c:size val="5"/>
            <c:spPr>
              <a:solidFill>
                <a:schemeClr val="tx1">
                  <a:lumMod val="95000"/>
                  <a:lumOff val="5000"/>
                </a:schemeClr>
              </a:solidFill>
              <a:ln w="9525">
                <a:solidFill>
                  <a:schemeClr val="tx1">
                    <a:lumMod val="95000"/>
                    <a:lumOff val="5000"/>
                  </a:schemeClr>
                </a:solidFill>
              </a:ln>
              <a:effectLst/>
            </c:spPr>
          </c:marker>
          <c:dLbls>
            <c:delete val="1"/>
          </c:dLbls>
          <c:cat>
            <c:numRef>
              <c:f>Sheet1!$A$2:$A$5</c:f>
              <c:numCache>
                <c:formatCode>General</c:formatCode>
                <c:ptCount val="4"/>
                <c:pt idx="0">
                  <c:v>2014</c:v>
                </c:pt>
                <c:pt idx="1">
                  <c:v>2015</c:v>
                </c:pt>
                <c:pt idx="2">
                  <c:v>2016</c:v>
                </c:pt>
                <c:pt idx="3">
                  <c:v>2017</c:v>
                </c:pt>
              </c:numCache>
            </c:numRef>
          </c:cat>
          <c:val>
            <c:numRef>
              <c:f>Sheet1!$E$2:$E$5</c:f>
              <c:numCache>
                <c:formatCode>General</c:formatCode>
                <c:ptCount val="4"/>
                <c:pt idx="0">
                  <c:v>1</c:v>
                </c:pt>
                <c:pt idx="1">
                  <c:v>3</c:v>
                </c:pt>
                <c:pt idx="2">
                  <c:v>2.7</c:v>
                </c:pt>
                <c:pt idx="3">
                  <c:v>3.7</c:v>
                </c:pt>
              </c:numCache>
            </c:numRef>
          </c:val>
          <c:smooth val="0"/>
        </c:ser>
        <c:dLbls>
          <c:showLegendKey val="0"/>
          <c:showVal val="0"/>
          <c:showCatName val="0"/>
          <c:showSerName val="0"/>
          <c:showPercent val="0"/>
          <c:showBubbleSize val="0"/>
        </c:dLbls>
        <c:marker val="1"/>
        <c:smooth val="0"/>
        <c:axId val="482647736"/>
        <c:axId val="665150616"/>
      </c:lineChart>
      <c:catAx>
        <c:axId val="482647736"/>
        <c:scaling>
          <c:orientation val="minMax"/>
        </c:scaling>
        <c:delete val="0"/>
        <c:axPos val="b"/>
        <c:numFmt formatCode="General" sourceLinked="1"/>
        <c:majorTickMark val="out"/>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Roboto Thin" charset="0"/>
                <a:ea typeface="Roboto Thin" charset="0"/>
                <a:cs typeface="Roboto Thin" charset="0"/>
              </a:defRPr>
            </a:pPr>
          </a:p>
        </c:txPr>
        <c:crossAx val="665150616"/>
        <c:crosses val="autoZero"/>
        <c:auto val="1"/>
        <c:lblAlgn val="ctr"/>
        <c:lblOffset val="100"/>
        <c:noMultiLvlLbl val="0"/>
      </c:catAx>
      <c:valAx>
        <c:axId val="665150616"/>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out"/>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Roboto Thin" charset="0"/>
                <a:ea typeface="Roboto Thin" charset="0"/>
                <a:cs typeface="Roboto Thin" charset="0"/>
              </a:defRPr>
            </a:pPr>
          </a:p>
        </c:txPr>
        <c:crossAx val="482647736"/>
        <c:crosses val="autoZero"/>
        <c:crossBetween val="between"/>
      </c:valAx>
      <c:spPr>
        <a:noFill/>
        <a:ln>
          <a:noFill/>
        </a:ln>
        <a:effectLst/>
      </c:spPr>
    </c:plotArea>
    <c:plotVisOnly val="1"/>
    <c:dispBlanksAs val="gap"/>
    <c:showDLblsOverMax val="0"/>
  </c:chart>
  <c:spPr>
    <a:noFill/>
    <a:ln>
      <a:noFill/>
    </a:ln>
    <a:effectLst/>
  </c:spPr>
  <c:txPr>
    <a:bodyPr/>
    <a:lstStyle/>
    <a:p>
      <a:pPr>
        <a:defRPr lang="zh-CN" sz="1200" b="0" i="0">
          <a:solidFill>
            <a:schemeClr val="tx1">
              <a:lumMod val="75000"/>
              <a:lumOff val="25000"/>
            </a:schemeClr>
          </a:solidFill>
          <a:latin typeface="Roboto Thin" charset="0"/>
          <a:ea typeface="Roboto Thin" charset="0"/>
          <a:cs typeface="Roboto Thin"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B7953B7-10A9-49A0-8C35-88F58CFFFE4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66846F-3879-4730-8A7F-A6FB504033C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7953B7-10A9-49A0-8C35-88F58CFFFE4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66846F-3879-4730-8A7F-A6FB504033C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jpe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grpSp>
        <p:nvGrpSpPr>
          <p:cNvPr id="16" name="组合 15"/>
          <p:cNvGrpSpPr/>
          <p:nvPr/>
        </p:nvGrpSpPr>
        <p:grpSpPr>
          <a:xfrm>
            <a:off x="-583288" y="-89871"/>
            <a:ext cx="12866823" cy="6771078"/>
            <a:chOff x="-583288" y="-89871"/>
            <a:chExt cx="12866823" cy="6771078"/>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1232" t="6684" r="10581" b="6296"/>
            <a:stretch>
              <a:fillRect/>
            </a:stretch>
          </p:blipFill>
          <p:spPr>
            <a:xfrm rot="16200000">
              <a:off x="3060700" y="-2286000"/>
              <a:ext cx="6096000" cy="11379200"/>
            </a:xfrm>
            <a:prstGeom prst="rect">
              <a:avLst/>
            </a:prstGeom>
            <a:ln w="28575">
              <a:solidFill>
                <a:srgbClr val="5AAE7A"/>
              </a:solidFill>
            </a:ln>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52774" t="80556" r="8051"/>
            <a:stretch>
              <a:fillRect/>
            </a:stretch>
          </p:blipFill>
          <p:spPr>
            <a:xfrm>
              <a:off x="10007383" y="5118100"/>
              <a:ext cx="1790917" cy="133350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5553" t="40555" r="59445" b="30371"/>
            <a:stretch>
              <a:fillRect/>
            </a:stretch>
          </p:blipFill>
          <p:spPr>
            <a:xfrm rot="2991615">
              <a:off x="97127" y="251925"/>
              <a:ext cx="1143000" cy="250382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1114962">
              <a:off x="10409678" y="-89871"/>
              <a:ext cx="1873857" cy="2518465"/>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l="11232" t="6684" r="28743" b="69601"/>
            <a:stretch>
              <a:fillRect/>
            </a:stretch>
          </p:blipFill>
          <p:spPr>
            <a:xfrm rot="5400000">
              <a:off x="8942430" y="935081"/>
              <a:ext cx="3435351" cy="2276388"/>
            </a:xfrm>
            <a:prstGeom prst="rect">
              <a:avLst/>
            </a:prstGeom>
            <a:ln w="28575">
              <a:noFill/>
            </a:ln>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4545608" flipV="1">
              <a:off x="-43882" y="4485046"/>
              <a:ext cx="1873857" cy="2518465"/>
            </a:xfrm>
            <a:prstGeom prst="rect">
              <a:avLst/>
            </a:prstGeom>
          </p:spPr>
        </p:pic>
      </p:grpSp>
      <p:grpSp>
        <p:nvGrpSpPr>
          <p:cNvPr id="29" name="组合 28"/>
          <p:cNvGrpSpPr/>
          <p:nvPr/>
        </p:nvGrpSpPr>
        <p:grpSpPr>
          <a:xfrm>
            <a:off x="4495800" y="1289049"/>
            <a:ext cx="3143250" cy="4254503"/>
            <a:chOff x="4629150" y="1600200"/>
            <a:chExt cx="2876550" cy="3632200"/>
          </a:xfrm>
        </p:grpSpPr>
        <p:grpSp>
          <p:nvGrpSpPr>
            <p:cNvPr id="24" name="组合 23"/>
            <p:cNvGrpSpPr/>
            <p:nvPr/>
          </p:nvGrpSpPr>
          <p:grpSpPr>
            <a:xfrm>
              <a:off x="4629150" y="1600200"/>
              <a:ext cx="2876550" cy="1828800"/>
              <a:chOff x="4629150" y="1600200"/>
              <a:chExt cx="2876550" cy="1828800"/>
            </a:xfrm>
          </p:grpSpPr>
          <p:cxnSp>
            <p:nvCxnSpPr>
              <p:cNvPr id="18" name="直接连接符 17"/>
              <p:cNvCxnSpPr/>
              <p:nvPr/>
            </p:nvCxnSpPr>
            <p:spPr>
              <a:xfrm>
                <a:off x="4629150" y="1600200"/>
                <a:ext cx="0" cy="1041538"/>
              </a:xfrm>
              <a:prstGeom prst="line">
                <a:avLst/>
              </a:prstGeom>
              <a:ln w="38100" cap="rnd">
                <a:solidFill>
                  <a:srgbClr val="88C28C"/>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629150" y="1600200"/>
                <a:ext cx="2876550" cy="0"/>
              </a:xfrm>
              <a:prstGeom prst="line">
                <a:avLst/>
              </a:prstGeom>
              <a:ln w="38100" cap="rnd">
                <a:solidFill>
                  <a:srgbClr val="88C28C"/>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505700" y="1600200"/>
                <a:ext cx="0" cy="1828800"/>
              </a:xfrm>
              <a:prstGeom prst="line">
                <a:avLst/>
              </a:prstGeom>
              <a:ln w="38100" cap="rnd">
                <a:solidFill>
                  <a:srgbClr val="88C28C"/>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flipH="1" flipV="1">
              <a:off x="4629150" y="3935697"/>
              <a:ext cx="2876550" cy="1296703"/>
              <a:chOff x="4629150" y="1600199"/>
              <a:chExt cx="2876550" cy="1296703"/>
            </a:xfrm>
          </p:grpSpPr>
          <p:cxnSp>
            <p:nvCxnSpPr>
              <p:cNvPr id="26" name="直接连接符 25"/>
              <p:cNvCxnSpPr/>
              <p:nvPr/>
            </p:nvCxnSpPr>
            <p:spPr>
              <a:xfrm>
                <a:off x="4629150" y="1600200"/>
                <a:ext cx="0" cy="908833"/>
              </a:xfrm>
              <a:prstGeom prst="line">
                <a:avLst/>
              </a:prstGeom>
              <a:ln w="38100" cap="rnd">
                <a:solidFill>
                  <a:srgbClr val="88C28C"/>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629150" y="1600200"/>
                <a:ext cx="2876550" cy="0"/>
              </a:xfrm>
              <a:prstGeom prst="line">
                <a:avLst/>
              </a:prstGeom>
              <a:ln w="38100" cap="rnd">
                <a:solidFill>
                  <a:srgbClr val="88C28C"/>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7505700" y="1600199"/>
                <a:ext cx="0" cy="1296703"/>
              </a:xfrm>
              <a:prstGeom prst="line">
                <a:avLst/>
              </a:prstGeom>
              <a:ln w="38100" cap="rnd">
                <a:solidFill>
                  <a:srgbClr val="88C28C"/>
                </a:solidFill>
              </a:ln>
            </p:spPr>
            <p:style>
              <a:lnRef idx="1">
                <a:schemeClr val="accent1"/>
              </a:lnRef>
              <a:fillRef idx="0">
                <a:schemeClr val="accent1"/>
              </a:fillRef>
              <a:effectRef idx="0">
                <a:schemeClr val="accent1"/>
              </a:effectRef>
              <a:fontRef idx="minor">
                <a:schemeClr val="tx1"/>
              </a:fontRef>
            </p:style>
          </p:cxnSp>
        </p:grpSp>
      </p:grpSp>
      <p:sp>
        <p:nvSpPr>
          <p:cNvPr id="30" name="文本框 29"/>
          <p:cNvSpPr txBox="1"/>
          <p:nvPr/>
        </p:nvSpPr>
        <p:spPr>
          <a:xfrm>
            <a:off x="5731882" y="1416853"/>
            <a:ext cx="1107996" cy="3387527"/>
          </a:xfrm>
          <a:prstGeom prst="rect">
            <a:avLst/>
          </a:prstGeom>
          <a:noFill/>
        </p:spPr>
        <p:txBody>
          <a:bodyPr vert="eaVert" wrap="square" rtlCol="0">
            <a:spAutoFit/>
          </a:bodyPr>
          <a:lstStyle/>
          <a:p>
            <a:pPr>
              <a:lnSpc>
                <a:spcPct val="125000"/>
              </a:lnSpc>
            </a:pPr>
            <a:r>
              <a:rPr lang="zh-CN" altLang="en-US" sz="4800" spc="600" dirty="0">
                <a:solidFill>
                  <a:srgbClr val="5AAE7A"/>
                </a:solidFill>
                <a:latin typeface="微软雅黑" panose="020B0503020204020204" pitchFamily="34" charset="-122"/>
                <a:ea typeface="微软雅黑" panose="020B0503020204020204" pitchFamily="34" charset="-122"/>
              </a:rPr>
              <a:t>文艺答辩</a:t>
            </a:r>
            <a:endParaRPr lang="en-US" altLang="zh-CN" sz="4800" spc="600" dirty="0">
              <a:solidFill>
                <a:srgbClr val="5AAE7A"/>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525705" y="4008180"/>
            <a:ext cx="1107996" cy="2124337"/>
          </a:xfrm>
          <a:prstGeom prst="rect">
            <a:avLst/>
          </a:prstGeom>
          <a:noFill/>
        </p:spPr>
        <p:txBody>
          <a:bodyPr vert="eaVert" wrap="square" rtlCol="0">
            <a:spAutoFit/>
          </a:bodyPr>
          <a:lstStyle/>
          <a:p>
            <a:pPr>
              <a:lnSpc>
                <a:spcPct val="125000"/>
              </a:lnSpc>
            </a:pPr>
            <a:r>
              <a:rPr lang="zh-CN" altLang="en-US" sz="4800" spc="600" dirty="0">
                <a:solidFill>
                  <a:srgbClr val="5AAE7A"/>
                </a:solidFill>
                <a:latin typeface="微软雅黑" panose="020B0503020204020204" pitchFamily="34" charset="-122"/>
                <a:ea typeface="微软雅黑" panose="020B0503020204020204" pitchFamily="34" charset="-122"/>
              </a:rPr>
              <a:t>模板</a:t>
            </a:r>
            <a:endParaRPr lang="en-US" altLang="zh-CN" sz="4800" spc="600" dirty="0">
              <a:solidFill>
                <a:srgbClr val="5AAE7A"/>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181126" y="1289050"/>
            <a:ext cx="459740" cy="4254502"/>
          </a:xfrm>
          <a:prstGeom prst="rect">
            <a:avLst/>
          </a:prstGeom>
          <a:solidFill>
            <a:srgbClr val="5AAE7A"/>
          </a:solidFill>
        </p:spPr>
        <p:txBody>
          <a:bodyPr vert="eaVert"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汇报人</a:t>
            </a:r>
            <a:r>
              <a:rPr lang="zh-CN" altLang="en-US" dirty="0" smtClean="0">
                <a:solidFill>
                  <a:schemeClr val="bg1"/>
                </a:solidFill>
                <a:latin typeface="微软雅黑" panose="020B0503020204020204" pitchFamily="34" charset="-122"/>
                <a:ea typeface="微软雅黑" panose="020B0503020204020204" pitchFamily="34" charset="-122"/>
              </a:rPr>
              <a:t>：</a:t>
            </a:r>
            <a:r>
              <a:rPr lang="en-US" altLang="zh-CN" dirty="0" smtClean="0">
                <a:solidFill>
                  <a:schemeClr val="bg1"/>
                </a:solidFill>
                <a:latin typeface="微软雅黑" panose="020B0503020204020204" pitchFamily="34" charset="-122"/>
                <a:ea typeface="微软雅黑" panose="020B0503020204020204" pitchFamily="34" charset="-122"/>
              </a:rPr>
              <a:t>XX</a:t>
            </a:r>
            <a:r>
              <a:rPr lang="zh-CN" altLang="en-US" dirty="0" smtClean="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汇报时间：</a:t>
            </a:r>
            <a:r>
              <a:rPr lang="en-US" altLang="zh-CN" dirty="0">
                <a:solidFill>
                  <a:schemeClr val="bg1"/>
                </a:solidFill>
                <a:latin typeface="微软雅黑" panose="020B0503020204020204" pitchFamily="34" charset="-122"/>
                <a:ea typeface="微软雅黑" panose="020B0503020204020204" pitchFamily="34" charset="-122"/>
              </a:rPr>
              <a:t>XX</a:t>
            </a:r>
            <a:r>
              <a:rPr lang="zh-CN" altLang="en-US" dirty="0">
                <a:solidFill>
                  <a:schemeClr val="bg1"/>
                </a:solidFill>
                <a:latin typeface="微软雅黑" panose="020B0503020204020204" pitchFamily="34" charset="-122"/>
                <a:ea typeface="微软雅黑" panose="020B0503020204020204" pitchFamily="34" charset="-122"/>
              </a:rPr>
              <a:t>年</a:t>
            </a:r>
            <a:r>
              <a:rPr lang="en-US" altLang="zh-CN" dirty="0">
                <a:solidFill>
                  <a:schemeClr val="bg1"/>
                </a:solidFill>
                <a:latin typeface="微软雅黑" panose="020B0503020204020204" pitchFamily="34" charset="-122"/>
                <a:ea typeface="微软雅黑" panose="020B0503020204020204" pitchFamily="34" charset="-122"/>
              </a:rPr>
              <a:t>XX</a:t>
            </a:r>
            <a:r>
              <a:rPr lang="zh-CN" altLang="en-US" dirty="0">
                <a:solidFill>
                  <a:schemeClr val="bg1"/>
                </a:solidFill>
                <a:latin typeface="微软雅黑" panose="020B0503020204020204" pitchFamily="34" charset="-122"/>
                <a:ea typeface="微软雅黑" panose="020B0503020204020204" pitchFamily="34" charset="-122"/>
              </a:rPr>
              <a:t>月</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33" name="图片 32"/>
          <p:cNvPicPr>
            <a:picLocks noChangeAspect="1"/>
          </p:cNvPicPr>
          <p:nvPr/>
        </p:nvPicPr>
        <p:blipFill rotWithShape="1">
          <a:blip r:embed="rId6" cstate="print">
            <a:extLst>
              <a:ext uri="{28A0092B-C50C-407E-A947-70E740481C1C}">
                <a14:useLocalDpi xmlns:a14="http://schemas.microsoft.com/office/drawing/2010/main" val="0"/>
              </a:ext>
            </a:extLst>
          </a:blip>
          <a:srcRect l="59582" t="25555" r="27361" b="60185"/>
          <a:stretch>
            <a:fillRect/>
          </a:stretch>
        </p:blipFill>
        <p:spPr>
          <a:xfrm>
            <a:off x="7415122" y="3194205"/>
            <a:ext cx="927100" cy="1518866"/>
          </a:xfrm>
          <a:prstGeom prst="rect">
            <a:avLst/>
          </a:prstGeom>
        </p:spPr>
      </p:pic>
      <p:pic>
        <p:nvPicPr>
          <p:cNvPr id="34" name="图片 33"/>
          <p:cNvPicPr>
            <a:picLocks noChangeAspect="1"/>
          </p:cNvPicPr>
          <p:nvPr/>
        </p:nvPicPr>
        <p:blipFill rotWithShape="1">
          <a:blip r:embed="rId6" cstate="print">
            <a:extLst>
              <a:ext uri="{28A0092B-C50C-407E-A947-70E740481C1C}">
                <a14:useLocalDpi xmlns:a14="http://schemas.microsoft.com/office/drawing/2010/main" val="0"/>
              </a:ext>
            </a:extLst>
          </a:blip>
          <a:srcRect l="59582" t="25555" r="27361" b="60185"/>
          <a:stretch>
            <a:fillRect/>
          </a:stretch>
        </p:blipFill>
        <p:spPr>
          <a:xfrm flipH="1">
            <a:off x="4082003" y="2547133"/>
            <a:ext cx="927100" cy="1518866"/>
          </a:xfrm>
          <a:prstGeom prst="rect">
            <a:avLst/>
          </a:prstGeom>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val="0"/>
              </a:ext>
            </a:extLst>
          </a:blip>
          <a:srcRect l="52175" t="37222" r="37268" b="58518"/>
          <a:stretch>
            <a:fillRect/>
          </a:stretch>
        </p:blipFill>
        <p:spPr>
          <a:xfrm>
            <a:off x="3959268" y="3265253"/>
            <a:ext cx="1073064" cy="649486"/>
          </a:xfrm>
          <a:prstGeom prst="rect">
            <a:avLst/>
          </a:prstGeom>
        </p:spPr>
      </p:pic>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l="54541" t="37470" r="39634" b="58766"/>
          <a:stretch>
            <a:fillRect/>
          </a:stretch>
        </p:blipFill>
        <p:spPr>
          <a:xfrm>
            <a:off x="7229702" y="3591108"/>
            <a:ext cx="930446" cy="901702"/>
          </a:xfrm>
          <a:prstGeom prst="rect">
            <a:avLst/>
          </a:prstGeom>
        </p:spPr>
      </p:pic>
      <p:grpSp>
        <p:nvGrpSpPr>
          <p:cNvPr id="5" name="组合 4"/>
          <p:cNvGrpSpPr/>
          <p:nvPr/>
        </p:nvGrpSpPr>
        <p:grpSpPr>
          <a:xfrm>
            <a:off x="7021976" y="4927814"/>
            <a:ext cx="786292" cy="786292"/>
            <a:chOff x="7016097" y="4572000"/>
            <a:chExt cx="1213503" cy="1213503"/>
          </a:xfrm>
        </p:grpSpPr>
        <p:cxnSp>
          <p:nvCxnSpPr>
            <p:cNvPr id="3" name="直接连接符 2"/>
            <p:cNvCxnSpPr/>
            <p:nvPr/>
          </p:nvCxnSpPr>
          <p:spPr>
            <a:xfrm>
              <a:off x="8229600" y="4572000"/>
              <a:ext cx="0" cy="1213503"/>
            </a:xfrm>
            <a:prstGeom prst="line">
              <a:avLst/>
            </a:prstGeom>
            <a:ln w="19050">
              <a:solidFill>
                <a:srgbClr val="88C28C">
                  <a:alpha val="43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a:off x="7622849" y="5178751"/>
              <a:ext cx="0" cy="1213503"/>
            </a:xfrm>
            <a:prstGeom prst="line">
              <a:avLst/>
            </a:prstGeom>
            <a:ln w="19050">
              <a:solidFill>
                <a:srgbClr val="88C28C">
                  <a:alpha val="43000"/>
                </a:srgb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4586837" y="1374325"/>
            <a:ext cx="3143250" cy="4254503"/>
            <a:chOff x="4629150" y="1600200"/>
            <a:chExt cx="2876550" cy="3632200"/>
          </a:xfrm>
        </p:grpSpPr>
        <p:grpSp>
          <p:nvGrpSpPr>
            <p:cNvPr id="39" name="组合 38"/>
            <p:cNvGrpSpPr/>
            <p:nvPr/>
          </p:nvGrpSpPr>
          <p:grpSpPr>
            <a:xfrm>
              <a:off x="4629150" y="1600200"/>
              <a:ext cx="2876550" cy="1828800"/>
              <a:chOff x="4629150" y="1600200"/>
              <a:chExt cx="2876550" cy="1828800"/>
            </a:xfrm>
          </p:grpSpPr>
          <p:cxnSp>
            <p:nvCxnSpPr>
              <p:cNvPr id="44" name="直接连接符 43"/>
              <p:cNvCxnSpPr/>
              <p:nvPr/>
            </p:nvCxnSpPr>
            <p:spPr>
              <a:xfrm>
                <a:off x="4629150" y="1600200"/>
                <a:ext cx="0" cy="1041538"/>
              </a:xfrm>
              <a:prstGeom prst="line">
                <a:avLst/>
              </a:prstGeom>
              <a:ln w="38100" cap="rnd">
                <a:solidFill>
                  <a:srgbClr val="5AAE7A">
                    <a:alpha val="58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629150" y="1600200"/>
                <a:ext cx="2876550" cy="0"/>
              </a:xfrm>
              <a:prstGeom prst="line">
                <a:avLst/>
              </a:prstGeom>
              <a:ln w="38100" cap="rnd">
                <a:solidFill>
                  <a:srgbClr val="5AAE7A">
                    <a:alpha val="58000"/>
                  </a:srgb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505700" y="1600200"/>
                <a:ext cx="0" cy="1828800"/>
              </a:xfrm>
              <a:prstGeom prst="line">
                <a:avLst/>
              </a:prstGeom>
              <a:ln w="38100" cap="rnd">
                <a:solidFill>
                  <a:srgbClr val="5AAE7A">
                    <a:alpha val="58000"/>
                  </a:srgbClr>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flipH="1" flipV="1">
              <a:off x="4629150" y="3935697"/>
              <a:ext cx="2876550" cy="1296703"/>
              <a:chOff x="4629150" y="1600199"/>
              <a:chExt cx="2876550" cy="1296703"/>
            </a:xfrm>
          </p:grpSpPr>
          <p:cxnSp>
            <p:nvCxnSpPr>
              <p:cNvPr id="41" name="直接连接符 40"/>
              <p:cNvCxnSpPr/>
              <p:nvPr/>
            </p:nvCxnSpPr>
            <p:spPr>
              <a:xfrm>
                <a:off x="4629150" y="1600200"/>
                <a:ext cx="0" cy="908833"/>
              </a:xfrm>
              <a:prstGeom prst="line">
                <a:avLst/>
              </a:prstGeom>
              <a:ln w="38100" cap="rnd">
                <a:solidFill>
                  <a:srgbClr val="5AAE7A">
                    <a:alpha val="58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629150" y="1600200"/>
                <a:ext cx="2876550" cy="0"/>
              </a:xfrm>
              <a:prstGeom prst="line">
                <a:avLst/>
              </a:prstGeom>
              <a:ln w="38100" cap="rnd">
                <a:solidFill>
                  <a:srgbClr val="5AAE7A">
                    <a:alpha val="58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7505700" y="1600199"/>
                <a:ext cx="0" cy="1296703"/>
              </a:xfrm>
              <a:prstGeom prst="line">
                <a:avLst/>
              </a:prstGeom>
              <a:ln w="38100" cap="rnd">
                <a:solidFill>
                  <a:srgbClr val="5AAE7A">
                    <a:alpha val="58000"/>
                  </a:srgbClr>
                </a:solidFill>
              </a:ln>
            </p:spPr>
            <p:style>
              <a:lnRef idx="1">
                <a:schemeClr val="accent1"/>
              </a:lnRef>
              <a:fillRef idx="0">
                <a:schemeClr val="accent1"/>
              </a:fillRef>
              <a:effectRef idx="0">
                <a:schemeClr val="accent1"/>
              </a:effectRef>
              <a:fontRef idx="minor">
                <a:schemeClr val="tx1"/>
              </a:fontRef>
            </p:style>
          </p:cxnSp>
        </p:grpSp>
      </p:grpSp>
      <p:cxnSp>
        <p:nvCxnSpPr>
          <p:cNvPr id="9" name="直接连接符 8"/>
          <p:cNvCxnSpPr/>
          <p:nvPr/>
        </p:nvCxnSpPr>
        <p:spPr>
          <a:xfrm>
            <a:off x="3243236" y="1686441"/>
            <a:ext cx="838767" cy="1097589"/>
          </a:xfrm>
          <a:prstGeom prst="line">
            <a:avLst/>
          </a:prstGeom>
          <a:ln>
            <a:solidFill>
              <a:srgbClr val="88C28C"/>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910813" y="1071258"/>
            <a:ext cx="838767" cy="1097589"/>
          </a:xfrm>
          <a:prstGeom prst="line">
            <a:avLst/>
          </a:prstGeom>
          <a:ln w="28575">
            <a:solidFill>
              <a:srgbClr val="88C28C"/>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275272" y="4681327"/>
            <a:ext cx="838767" cy="1097589"/>
          </a:xfrm>
          <a:prstGeom prst="line">
            <a:avLst/>
          </a:prstGeom>
          <a:ln w="28575">
            <a:solidFill>
              <a:srgbClr val="88C28C"/>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8106185" y="4283215"/>
            <a:ext cx="838767" cy="1097589"/>
          </a:xfrm>
          <a:prstGeom prst="line">
            <a:avLst/>
          </a:prstGeom>
          <a:ln w="19050">
            <a:solidFill>
              <a:srgbClr val="88C28C"/>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grpSp>
        <p:nvGrpSpPr>
          <p:cNvPr id="16" name="组合 15"/>
          <p:cNvGrpSpPr/>
          <p:nvPr/>
        </p:nvGrpSpPr>
        <p:grpSpPr>
          <a:xfrm>
            <a:off x="-583288" y="-89871"/>
            <a:ext cx="12866823" cy="6771078"/>
            <a:chOff x="-583288" y="-89871"/>
            <a:chExt cx="12866823" cy="6771078"/>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1232" t="6684" r="10581" b="6296"/>
            <a:stretch>
              <a:fillRect/>
            </a:stretch>
          </p:blipFill>
          <p:spPr>
            <a:xfrm rot="16200000">
              <a:off x="3060700" y="-2286000"/>
              <a:ext cx="6096000" cy="11379200"/>
            </a:xfrm>
            <a:prstGeom prst="rect">
              <a:avLst/>
            </a:prstGeom>
            <a:ln w="28575">
              <a:solidFill>
                <a:srgbClr val="CAE4CC"/>
              </a:solidFill>
            </a:ln>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52774" t="80556" r="8051"/>
            <a:stretch>
              <a:fillRect/>
            </a:stretch>
          </p:blipFill>
          <p:spPr>
            <a:xfrm>
              <a:off x="10007383" y="5118100"/>
              <a:ext cx="1790917" cy="133350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5553" t="40555" r="59445" b="30371"/>
            <a:stretch>
              <a:fillRect/>
            </a:stretch>
          </p:blipFill>
          <p:spPr>
            <a:xfrm rot="2991615">
              <a:off x="97127" y="251925"/>
              <a:ext cx="1143000" cy="250382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1114962">
              <a:off x="10409678" y="-89871"/>
              <a:ext cx="1873857" cy="2518465"/>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l="11232" t="6684" r="28743" b="69601"/>
            <a:stretch>
              <a:fillRect/>
            </a:stretch>
          </p:blipFill>
          <p:spPr>
            <a:xfrm rot="5400000">
              <a:off x="8942430" y="935081"/>
              <a:ext cx="3435351" cy="2276388"/>
            </a:xfrm>
            <a:prstGeom prst="rect">
              <a:avLst/>
            </a:prstGeom>
            <a:ln w="28575">
              <a:noFill/>
            </a:ln>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4545608" flipV="1">
              <a:off x="-43882" y="4485046"/>
              <a:ext cx="1873857" cy="2518465"/>
            </a:xfrm>
            <a:prstGeom prst="rect">
              <a:avLst/>
            </a:prstGeom>
          </p:spPr>
        </p:pic>
      </p:grpSp>
      <p:sp>
        <p:nvSpPr>
          <p:cNvPr id="50" name="文本框 49"/>
          <p:cNvSpPr txBox="1"/>
          <p:nvPr/>
        </p:nvSpPr>
        <p:spPr>
          <a:xfrm>
            <a:off x="3842315" y="2813595"/>
            <a:ext cx="1816100" cy="707886"/>
          </a:xfrm>
          <a:prstGeom prst="rect">
            <a:avLst/>
          </a:prstGeom>
          <a:noFill/>
        </p:spPr>
        <p:txBody>
          <a:bodyPr wrap="square" rtlCol="0">
            <a:spAutoFit/>
          </a:bodyPr>
          <a:lstStyle/>
          <a:p>
            <a:pPr algn="ctr"/>
            <a:r>
              <a:rPr lang="zh-CN" altLang="en-US" sz="4000" dirty="0">
                <a:solidFill>
                  <a:srgbClr val="5AAE7A"/>
                </a:solidFill>
                <a:latin typeface="微软雅黑" panose="020B0503020204020204" pitchFamily="34" charset="-122"/>
                <a:ea typeface="微软雅黑" panose="020B0503020204020204" pitchFamily="34" charset="-122"/>
              </a:rPr>
              <a:t>目录</a:t>
            </a:r>
            <a:endParaRPr lang="zh-CN" altLang="en-US" sz="4000" dirty="0">
              <a:solidFill>
                <a:srgbClr val="5AAE7A"/>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5535292" y="2219553"/>
            <a:ext cx="3380108" cy="2400657"/>
          </a:xfrm>
          <a:prstGeom prst="rect">
            <a:avLst/>
          </a:prstGeom>
          <a:noFill/>
        </p:spPr>
        <p:txBody>
          <a:bodyPr wrap="square" rtlCol="0">
            <a:spAutoFit/>
          </a:bodyPr>
          <a:lstStyle/>
          <a:p>
            <a:pPr>
              <a:lnSpc>
                <a:spcPct val="150000"/>
              </a:lnSpc>
            </a:pPr>
            <a:r>
              <a:rPr lang="en-US" altLang="zh-CN" sz="2000" dirty="0">
                <a:solidFill>
                  <a:srgbClr val="5AAE7A"/>
                </a:solidFill>
                <a:latin typeface="Road Rage" pitchFamily="50" charset="0"/>
                <a:ea typeface="华文仿宋" panose="02010600040101010101" pitchFamily="2" charset="-122"/>
              </a:rPr>
              <a:t>o1</a:t>
            </a:r>
            <a:r>
              <a:rPr lang="en-US" altLang="zh-CN" sz="2000" dirty="0">
                <a:solidFill>
                  <a:srgbClr val="5AAE7A"/>
                </a:solidFill>
                <a:latin typeface="华文仿宋" panose="02010600040101010101" pitchFamily="2" charset="-122"/>
                <a:ea typeface="华文仿宋" panose="02010600040101010101" pitchFamily="2" charset="-122"/>
              </a:rPr>
              <a:t>.</a:t>
            </a:r>
            <a:r>
              <a:rPr lang="zh-CN" altLang="en-US" sz="1600" dirty="0">
                <a:solidFill>
                  <a:srgbClr val="5AAE7A"/>
                </a:solidFill>
                <a:latin typeface="微软雅黑" panose="020B0503020204020204" pitchFamily="34" charset="-122"/>
                <a:ea typeface="微软雅黑" panose="020B0503020204020204" pitchFamily="34" charset="-122"/>
              </a:rPr>
              <a:t>单击文本框输入标题</a:t>
            </a:r>
            <a:endParaRPr lang="en-US" altLang="zh-CN" sz="1600" dirty="0">
              <a:solidFill>
                <a:srgbClr val="5AAE7A"/>
              </a:solidFill>
              <a:latin typeface="微软雅黑" panose="020B0503020204020204" pitchFamily="34" charset="-122"/>
              <a:ea typeface="微软雅黑" panose="020B0503020204020204" pitchFamily="34" charset="-122"/>
            </a:endParaRPr>
          </a:p>
          <a:p>
            <a:pPr>
              <a:lnSpc>
                <a:spcPct val="150000"/>
              </a:lnSpc>
            </a:pPr>
            <a:r>
              <a:rPr lang="en-US" altLang="zh-CN" sz="2000" dirty="0">
                <a:solidFill>
                  <a:srgbClr val="5AAE7A"/>
                </a:solidFill>
                <a:latin typeface="Road Rage" pitchFamily="50" charset="0"/>
                <a:ea typeface="华文仿宋" panose="02010600040101010101" pitchFamily="2" charset="-122"/>
              </a:rPr>
              <a:t>o2</a:t>
            </a:r>
            <a:r>
              <a:rPr lang="en-US" altLang="zh-CN" sz="2000" dirty="0">
                <a:solidFill>
                  <a:srgbClr val="5AAE7A"/>
                </a:solidFill>
                <a:latin typeface="华文仿宋" panose="02010600040101010101" pitchFamily="2" charset="-122"/>
                <a:ea typeface="华文仿宋" panose="02010600040101010101" pitchFamily="2" charset="-122"/>
              </a:rPr>
              <a:t>.</a:t>
            </a:r>
            <a:r>
              <a:rPr lang="zh-CN" altLang="en-US" sz="1600" dirty="0">
                <a:solidFill>
                  <a:srgbClr val="5AAE7A"/>
                </a:solidFill>
                <a:latin typeface="微软雅黑" panose="020B0503020204020204" pitchFamily="34" charset="-122"/>
                <a:ea typeface="微软雅黑" panose="020B0503020204020204" pitchFamily="34" charset="-122"/>
              </a:rPr>
              <a:t>单击文本框输入标题</a:t>
            </a:r>
            <a:endParaRPr lang="zh-CN" altLang="en-US" sz="1600" dirty="0">
              <a:solidFill>
                <a:srgbClr val="5AAE7A"/>
              </a:solidFill>
              <a:latin typeface="微软雅黑" panose="020B0503020204020204" pitchFamily="34" charset="-122"/>
              <a:ea typeface="微软雅黑" panose="020B0503020204020204" pitchFamily="34" charset="-122"/>
            </a:endParaRPr>
          </a:p>
          <a:p>
            <a:pPr>
              <a:lnSpc>
                <a:spcPct val="150000"/>
              </a:lnSpc>
            </a:pPr>
            <a:r>
              <a:rPr lang="en-US" altLang="zh-CN" sz="2000" dirty="0">
                <a:solidFill>
                  <a:srgbClr val="5AAE7A"/>
                </a:solidFill>
                <a:latin typeface="Road Rage" pitchFamily="50" charset="0"/>
                <a:ea typeface="华文仿宋" panose="02010600040101010101" pitchFamily="2" charset="-122"/>
              </a:rPr>
              <a:t>o3</a:t>
            </a:r>
            <a:r>
              <a:rPr lang="en-US" altLang="zh-CN" sz="2000" dirty="0">
                <a:solidFill>
                  <a:srgbClr val="5AAE7A"/>
                </a:solidFill>
                <a:latin typeface="华文仿宋" panose="02010600040101010101" pitchFamily="2" charset="-122"/>
                <a:ea typeface="华文仿宋" panose="02010600040101010101" pitchFamily="2" charset="-122"/>
              </a:rPr>
              <a:t>.</a:t>
            </a:r>
            <a:r>
              <a:rPr lang="zh-CN" altLang="en-US" sz="1600" dirty="0">
                <a:solidFill>
                  <a:srgbClr val="5AAE7A"/>
                </a:solidFill>
                <a:latin typeface="微软雅黑" panose="020B0503020204020204" pitchFamily="34" charset="-122"/>
                <a:ea typeface="微软雅黑" panose="020B0503020204020204" pitchFamily="34" charset="-122"/>
              </a:rPr>
              <a:t>单击文本框输入标题</a:t>
            </a:r>
            <a:endParaRPr lang="zh-CN" altLang="en-US" sz="1600" dirty="0">
              <a:solidFill>
                <a:srgbClr val="5AAE7A"/>
              </a:solidFill>
              <a:latin typeface="微软雅黑" panose="020B0503020204020204" pitchFamily="34" charset="-122"/>
              <a:ea typeface="微软雅黑" panose="020B0503020204020204" pitchFamily="34" charset="-122"/>
            </a:endParaRPr>
          </a:p>
          <a:p>
            <a:pPr>
              <a:lnSpc>
                <a:spcPct val="150000"/>
              </a:lnSpc>
            </a:pPr>
            <a:r>
              <a:rPr lang="en-US" altLang="zh-CN" sz="2000" dirty="0">
                <a:solidFill>
                  <a:srgbClr val="5AAE7A"/>
                </a:solidFill>
                <a:latin typeface="Road Rage" pitchFamily="50" charset="0"/>
                <a:ea typeface="华文仿宋" panose="02010600040101010101" pitchFamily="2" charset="-122"/>
              </a:rPr>
              <a:t>o4</a:t>
            </a:r>
            <a:r>
              <a:rPr lang="en-US" altLang="zh-CN" sz="2000" dirty="0">
                <a:solidFill>
                  <a:srgbClr val="5AAE7A"/>
                </a:solidFill>
                <a:latin typeface="华文仿宋" panose="02010600040101010101" pitchFamily="2" charset="-122"/>
                <a:ea typeface="华文仿宋" panose="02010600040101010101" pitchFamily="2" charset="-122"/>
              </a:rPr>
              <a:t>.</a:t>
            </a:r>
            <a:r>
              <a:rPr lang="zh-CN" altLang="en-US" sz="1600" dirty="0">
                <a:solidFill>
                  <a:srgbClr val="5AAE7A"/>
                </a:solidFill>
                <a:latin typeface="微软雅黑" panose="020B0503020204020204" pitchFamily="34" charset="-122"/>
                <a:ea typeface="微软雅黑" panose="020B0503020204020204" pitchFamily="34" charset="-122"/>
              </a:rPr>
              <a:t>单击文本框输入标题</a:t>
            </a:r>
            <a:endParaRPr lang="zh-CN" altLang="en-US" sz="1600" dirty="0">
              <a:solidFill>
                <a:srgbClr val="5AAE7A"/>
              </a:solidFill>
              <a:latin typeface="微软雅黑" panose="020B0503020204020204" pitchFamily="34" charset="-122"/>
              <a:ea typeface="微软雅黑" panose="020B0503020204020204" pitchFamily="34" charset="-122"/>
            </a:endParaRPr>
          </a:p>
          <a:p>
            <a:pPr>
              <a:lnSpc>
                <a:spcPct val="150000"/>
              </a:lnSpc>
            </a:pPr>
            <a:r>
              <a:rPr lang="en-US" altLang="zh-CN" sz="2000" dirty="0">
                <a:solidFill>
                  <a:srgbClr val="5AAE7A"/>
                </a:solidFill>
                <a:latin typeface="Road Rage" pitchFamily="50" charset="0"/>
                <a:ea typeface="华文仿宋" panose="02010600040101010101" pitchFamily="2" charset="-122"/>
              </a:rPr>
              <a:t>o5</a:t>
            </a:r>
            <a:r>
              <a:rPr lang="en-US" altLang="zh-CN" sz="2000" dirty="0">
                <a:solidFill>
                  <a:srgbClr val="5AAE7A"/>
                </a:solidFill>
                <a:latin typeface="华文仿宋" panose="02010600040101010101" pitchFamily="2" charset="-122"/>
                <a:ea typeface="华文仿宋" panose="02010600040101010101" pitchFamily="2" charset="-122"/>
              </a:rPr>
              <a:t>.</a:t>
            </a:r>
            <a:r>
              <a:rPr lang="zh-CN" altLang="en-US" sz="1600" dirty="0">
                <a:solidFill>
                  <a:srgbClr val="5AAE7A"/>
                </a:solidFill>
                <a:latin typeface="微软雅黑" panose="020B0503020204020204" pitchFamily="34" charset="-122"/>
                <a:ea typeface="微软雅黑" panose="020B0503020204020204" pitchFamily="34" charset="-122"/>
              </a:rPr>
              <a:t>单击文本框输入标题</a:t>
            </a:r>
            <a:endParaRPr lang="zh-CN" altLang="en-US" sz="1600" dirty="0">
              <a:solidFill>
                <a:srgbClr val="5AAE7A"/>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3842315" y="3465552"/>
            <a:ext cx="1816100" cy="369332"/>
          </a:xfrm>
          <a:prstGeom prst="rect">
            <a:avLst/>
          </a:prstGeom>
          <a:noFill/>
        </p:spPr>
        <p:txBody>
          <a:bodyPr wrap="square" rtlCol="0">
            <a:spAutoFit/>
          </a:bodyPr>
          <a:lstStyle/>
          <a:p>
            <a:pPr algn="ctr"/>
            <a:r>
              <a:rPr lang="en-US" altLang="zh-CN" dirty="0">
                <a:solidFill>
                  <a:srgbClr val="5AAE7A"/>
                </a:solidFill>
                <a:latin typeface="Arial" panose="020B0604020202020204" pitchFamily="34" charset="0"/>
                <a:ea typeface="微软雅黑" panose="020B0503020204020204" pitchFamily="34" charset="-122"/>
                <a:cs typeface="Arial" panose="020B0604020202020204" pitchFamily="34" charset="0"/>
              </a:rPr>
              <a:t>contents</a:t>
            </a:r>
            <a:endParaRPr lang="zh-CN" altLang="en-US" dirty="0">
              <a:solidFill>
                <a:srgbClr val="5AAE7A"/>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grpSp>
        <p:nvGrpSpPr>
          <p:cNvPr id="16" name="组合 15"/>
          <p:cNvGrpSpPr/>
          <p:nvPr/>
        </p:nvGrpSpPr>
        <p:grpSpPr>
          <a:xfrm>
            <a:off x="-583288" y="-89871"/>
            <a:ext cx="12866823" cy="6771078"/>
            <a:chOff x="-583288" y="-89871"/>
            <a:chExt cx="12866823" cy="6771078"/>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1232" t="6684" r="10581" b="6296"/>
            <a:stretch>
              <a:fillRect/>
            </a:stretch>
          </p:blipFill>
          <p:spPr>
            <a:xfrm rot="16200000">
              <a:off x="3060700" y="-2286000"/>
              <a:ext cx="6096000" cy="11379200"/>
            </a:xfrm>
            <a:prstGeom prst="rect">
              <a:avLst/>
            </a:prstGeom>
            <a:ln w="28575">
              <a:solidFill>
                <a:srgbClr val="CAE4CC"/>
              </a:solidFill>
            </a:ln>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52774" t="80556" r="8051"/>
            <a:stretch>
              <a:fillRect/>
            </a:stretch>
          </p:blipFill>
          <p:spPr>
            <a:xfrm>
              <a:off x="10007383" y="5118100"/>
              <a:ext cx="1790917" cy="133350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5553" t="40555" r="59445" b="30371"/>
            <a:stretch>
              <a:fillRect/>
            </a:stretch>
          </p:blipFill>
          <p:spPr>
            <a:xfrm rot="2991615">
              <a:off x="97127" y="251925"/>
              <a:ext cx="1143000" cy="250382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1114962">
              <a:off x="10409678" y="-89871"/>
              <a:ext cx="1873857" cy="2518465"/>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l="11232" t="6684" r="28743" b="69601"/>
            <a:stretch>
              <a:fillRect/>
            </a:stretch>
          </p:blipFill>
          <p:spPr>
            <a:xfrm rot="5400000">
              <a:off x="8942430" y="935081"/>
              <a:ext cx="3435351" cy="2276388"/>
            </a:xfrm>
            <a:prstGeom prst="rect">
              <a:avLst/>
            </a:prstGeom>
            <a:ln w="28575">
              <a:noFill/>
            </a:ln>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4545608" flipV="1">
              <a:off x="-43882" y="4485046"/>
              <a:ext cx="1873857" cy="2518465"/>
            </a:xfrm>
            <a:prstGeom prst="rect">
              <a:avLst/>
            </a:prstGeom>
          </p:spPr>
        </p:pic>
      </p:grpSp>
      <p:sp>
        <p:nvSpPr>
          <p:cNvPr id="13" name="文本框 12"/>
          <p:cNvSpPr txBox="1"/>
          <p:nvPr/>
        </p:nvSpPr>
        <p:spPr>
          <a:xfrm>
            <a:off x="4394200" y="2506589"/>
            <a:ext cx="3403600" cy="923330"/>
          </a:xfrm>
          <a:prstGeom prst="rect">
            <a:avLst/>
          </a:prstGeom>
          <a:noFill/>
        </p:spPr>
        <p:txBody>
          <a:bodyPr wrap="square" rtlCol="0">
            <a:spAutoFit/>
          </a:bodyPr>
          <a:lstStyle/>
          <a:p>
            <a:pPr algn="ctr"/>
            <a:r>
              <a:rPr lang="en-US" altLang="zh-CN" sz="5400" dirty="0">
                <a:ln w="28575">
                  <a:noFill/>
                </a:ln>
                <a:solidFill>
                  <a:srgbClr val="5AAE7A"/>
                </a:solidFill>
                <a:latin typeface="华文仿宋" panose="02010600040101010101" pitchFamily="2" charset="-122"/>
                <a:ea typeface="华文仿宋" panose="02010600040101010101" pitchFamily="2" charset="-122"/>
              </a:rPr>
              <a:t>Part One</a:t>
            </a:r>
            <a:endParaRPr lang="zh-CN" altLang="en-US" sz="5400" dirty="0">
              <a:ln w="28575">
                <a:noFill/>
              </a:ln>
              <a:solidFill>
                <a:srgbClr val="5AAE7A"/>
              </a:solidFill>
              <a:latin typeface="华文仿宋" panose="02010600040101010101" pitchFamily="2" charset="-122"/>
              <a:ea typeface="华文仿宋" panose="02010600040101010101" pitchFamily="2" charset="-122"/>
            </a:endParaRPr>
          </a:p>
        </p:txBody>
      </p:sp>
      <p:sp>
        <p:nvSpPr>
          <p:cNvPr id="17" name="矩形 16"/>
          <p:cNvSpPr/>
          <p:nvPr/>
        </p:nvSpPr>
        <p:spPr>
          <a:xfrm>
            <a:off x="4964921" y="3288353"/>
            <a:ext cx="2262158" cy="458908"/>
          </a:xfrm>
          <a:prstGeom prst="rect">
            <a:avLst/>
          </a:prstGeom>
        </p:spPr>
        <p:txBody>
          <a:bodyPr wrap="none">
            <a:spAutoFit/>
          </a:bodyPr>
          <a:lstStyle/>
          <a:p>
            <a:pPr algn="ctr">
              <a:lnSpc>
                <a:spcPct val="150000"/>
              </a:lnSpc>
            </a:pPr>
            <a:r>
              <a:rPr lang="zh-CN" altLang="en-US" dirty="0">
                <a:solidFill>
                  <a:srgbClr val="5AAE7A"/>
                </a:solidFill>
                <a:latin typeface="微软雅黑" panose="020B0503020204020204" pitchFamily="34" charset="-122"/>
                <a:ea typeface="微软雅黑" panose="020B0503020204020204" pitchFamily="34" charset="-122"/>
              </a:rPr>
              <a:t>单击文本框输入标题</a:t>
            </a:r>
            <a:endParaRPr lang="en-US" altLang="zh-CN" dirty="0">
              <a:solidFill>
                <a:srgbClr val="5AAE7A"/>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3974307" y="3721861"/>
            <a:ext cx="4243386" cy="646331"/>
          </a:xfrm>
          <a:prstGeom prst="rect">
            <a:avLst/>
          </a:prstGeom>
          <a:noFill/>
        </p:spPr>
        <p:txBody>
          <a:bodyPr wrap="square" rtlCol="0">
            <a:spAutoFit/>
          </a:bodyPr>
          <a:lstStyle>
            <a:defPPr>
              <a:defRPr lang="zh-CN"/>
            </a:defPPr>
            <a:lvl1pPr algn="ctr">
              <a:defRPr sz="6000" b="1">
                <a:blipFill dpi="0" rotWithShape="1">
                  <a:blip r:embed="rId6"/>
                  <a:srcRect/>
                  <a:stretch>
                    <a:fillRect/>
                  </a:stretch>
                </a:blipFill>
              </a:defRPr>
            </a:lvl1pPr>
          </a:lstStyle>
          <a:p>
            <a:r>
              <a:rPr lang="en-US" altLang="zh-CN" sz="1800" b="0" dirty="0">
                <a:solidFill>
                  <a:srgbClr val="5AAE7A"/>
                </a:solidFill>
                <a:latin typeface="微软雅黑" panose="020B0503020204020204" pitchFamily="34" charset="-122"/>
                <a:ea typeface="微软雅黑" panose="020B0503020204020204" pitchFamily="34" charset="-122"/>
              </a:rPr>
              <a:t>Professional generation</a:t>
            </a:r>
            <a:endParaRPr lang="en-US" altLang="zh-CN" sz="1800" b="0" dirty="0">
              <a:solidFill>
                <a:srgbClr val="5AAE7A"/>
              </a:solidFill>
              <a:latin typeface="微软雅黑" panose="020B0503020204020204" pitchFamily="34" charset="-122"/>
              <a:ea typeface="微软雅黑" panose="020B0503020204020204" pitchFamily="34" charset="-122"/>
            </a:endParaRPr>
          </a:p>
          <a:p>
            <a:r>
              <a:rPr lang="en-US" altLang="zh-CN" sz="1800" b="0" dirty="0">
                <a:solidFill>
                  <a:srgbClr val="5AAE7A"/>
                </a:solidFill>
                <a:latin typeface="微软雅黑" panose="020B0503020204020204" pitchFamily="34" charset="-122"/>
                <a:ea typeface="微软雅黑" panose="020B0503020204020204" pitchFamily="34" charset="-122"/>
              </a:rPr>
              <a:t>PowerPoint</a:t>
            </a:r>
            <a:endParaRPr lang="zh-CN" altLang="en-US" sz="1800" b="0" dirty="0">
              <a:solidFill>
                <a:srgbClr val="5AAE7A"/>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01</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4076700" y="3467100"/>
            <a:ext cx="6743700" cy="22733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39726" y="2381220"/>
            <a:ext cx="4722621" cy="3148415"/>
          </a:xfrm>
          <a:prstGeom prst="rect">
            <a:avLst/>
          </a:prstGeom>
          <a:effectLst>
            <a:outerShdw blurRad="50800" dist="38100" dir="2700000" algn="tl" rotWithShape="0">
              <a:schemeClr val="tx1">
                <a:lumMod val="50000"/>
                <a:lumOff val="50000"/>
                <a:alpha val="40000"/>
              </a:schemeClr>
            </a:outerShdw>
          </a:effectLst>
        </p:spPr>
      </p:pic>
      <p:sp>
        <p:nvSpPr>
          <p:cNvPr id="29" name="文本框 28"/>
          <p:cNvSpPr txBox="1"/>
          <p:nvPr/>
        </p:nvSpPr>
        <p:spPr>
          <a:xfrm>
            <a:off x="6714764" y="3661118"/>
            <a:ext cx="3453219" cy="1015663"/>
          </a:xfrm>
          <a:prstGeom prst="rect">
            <a:avLst/>
          </a:prstGeom>
          <a:noFill/>
        </p:spPr>
        <p:txBody>
          <a:bodyPr wrap="square" rtlCol="0">
            <a:spAutoFit/>
          </a:bodyPr>
          <a:lstStyle/>
          <a:p>
            <a:pPr algn="just">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0" name="TextBox 38"/>
          <p:cNvSpPr txBox="1"/>
          <p:nvPr/>
        </p:nvSpPr>
        <p:spPr>
          <a:xfrm>
            <a:off x="6777958" y="4790971"/>
            <a:ext cx="3314944" cy="738664"/>
          </a:xfrm>
          <a:prstGeom prst="rect">
            <a:avLst/>
          </a:prstGeom>
          <a:noFill/>
        </p:spPr>
        <p:txBody>
          <a:bodyPr wrap="square" lIns="0" tIns="0" rIns="0" bIns="0" rtlCol="0">
            <a:spAutoFit/>
          </a:bodyPr>
          <a:lstStyle/>
          <a:p>
            <a:pPr algn="just"/>
            <a:r>
              <a:rPr lang="en-US" sz="1200" dirty="0">
                <a:solidFill>
                  <a:schemeClr val="bg1"/>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bg1"/>
                </a:solidFill>
                <a:latin typeface="Arial" panose="020B0604020202020204" pitchFamily="34" charset="0"/>
                <a:cs typeface="Arial" panose="020B0604020202020204" pitchFamily="34" charset="0"/>
              </a:rPr>
              <a:t> </a:t>
            </a:r>
            <a:endParaRPr lang="en-US" sz="1200" dirty="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01</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nvGrpSpPr>
          <p:cNvPr id="11" name="Group 6"/>
          <p:cNvGrpSpPr/>
          <p:nvPr/>
        </p:nvGrpSpPr>
        <p:grpSpPr>
          <a:xfrm>
            <a:off x="4901646" y="2879723"/>
            <a:ext cx="2459739" cy="2459739"/>
            <a:chOff x="4897252" y="3004204"/>
            <a:chExt cx="2132012" cy="2132013"/>
          </a:xfrm>
        </p:grpSpPr>
        <p:sp>
          <p:nvSpPr>
            <p:cNvPr id="59" name="Oval 14"/>
            <p:cNvSpPr>
              <a:spLocks noChangeArrowheads="1"/>
            </p:cNvSpPr>
            <p:nvPr/>
          </p:nvSpPr>
          <p:spPr bwMode="auto">
            <a:xfrm>
              <a:off x="4897252" y="3004204"/>
              <a:ext cx="2132012" cy="2132013"/>
            </a:xfrm>
            <a:prstGeom prst="ellipse">
              <a:avLst/>
            </a:prstGeom>
            <a:solidFill>
              <a:srgbClr val="CAE4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p>
          </p:txBody>
        </p:sp>
        <p:sp>
          <p:nvSpPr>
            <p:cNvPr id="60" name="Oval 15"/>
            <p:cNvSpPr>
              <a:spLocks noChangeArrowheads="1"/>
            </p:cNvSpPr>
            <p:nvPr/>
          </p:nvSpPr>
          <p:spPr bwMode="auto">
            <a:xfrm>
              <a:off x="5108390" y="3216929"/>
              <a:ext cx="1708150" cy="1706563"/>
            </a:xfrm>
            <a:prstGeom prst="ellipse">
              <a:avLst/>
            </a:prstGeom>
            <a:solidFill>
              <a:srgbClr val="EAF4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p>
          </p:txBody>
        </p:sp>
        <p:sp>
          <p:nvSpPr>
            <p:cNvPr id="61" name="Oval 16"/>
            <p:cNvSpPr>
              <a:spLocks noChangeArrowheads="1"/>
            </p:cNvSpPr>
            <p:nvPr/>
          </p:nvSpPr>
          <p:spPr bwMode="auto">
            <a:xfrm>
              <a:off x="5290952" y="3399492"/>
              <a:ext cx="1343025" cy="1343025"/>
            </a:xfrm>
            <a:prstGeom prst="ellipse">
              <a:avLst/>
            </a:prstGeom>
            <a:solidFill>
              <a:srgbClr val="CAE4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p>
          </p:txBody>
        </p:sp>
        <p:sp>
          <p:nvSpPr>
            <p:cNvPr id="62" name="Oval 17"/>
            <p:cNvSpPr>
              <a:spLocks noChangeArrowheads="1"/>
            </p:cNvSpPr>
            <p:nvPr/>
          </p:nvSpPr>
          <p:spPr bwMode="auto">
            <a:xfrm>
              <a:off x="5489390" y="3596342"/>
              <a:ext cx="946150" cy="947738"/>
            </a:xfrm>
            <a:prstGeom prst="ellipse">
              <a:avLst/>
            </a:prstGeom>
            <a:solidFill>
              <a:srgbClr val="EAF4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p>
          </p:txBody>
        </p:sp>
        <p:sp>
          <p:nvSpPr>
            <p:cNvPr id="63" name="Oval 18"/>
            <p:cNvSpPr>
              <a:spLocks noChangeArrowheads="1"/>
            </p:cNvSpPr>
            <p:nvPr/>
          </p:nvSpPr>
          <p:spPr bwMode="auto">
            <a:xfrm>
              <a:off x="5665602" y="3772554"/>
              <a:ext cx="592137" cy="595313"/>
            </a:xfrm>
            <a:prstGeom prst="ellipse">
              <a:avLst/>
            </a:prstGeom>
            <a:solidFill>
              <a:srgbClr val="CAE4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p>
          </p:txBody>
        </p:sp>
        <p:sp>
          <p:nvSpPr>
            <p:cNvPr id="64" name="Oval 19"/>
            <p:cNvSpPr>
              <a:spLocks noChangeArrowheads="1"/>
            </p:cNvSpPr>
            <p:nvPr/>
          </p:nvSpPr>
          <p:spPr bwMode="auto">
            <a:xfrm>
              <a:off x="5851340" y="3961467"/>
              <a:ext cx="220662" cy="220663"/>
            </a:xfrm>
            <a:prstGeom prst="ellipse">
              <a:avLst/>
            </a:prstGeom>
            <a:solidFill>
              <a:srgbClr val="EAF4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p>
          </p:txBody>
        </p:sp>
      </p:grpSp>
      <p:sp>
        <p:nvSpPr>
          <p:cNvPr id="56" name="Down Arrow 4"/>
          <p:cNvSpPr/>
          <p:nvPr/>
        </p:nvSpPr>
        <p:spPr>
          <a:xfrm rot="4040902">
            <a:off x="6599978" y="2569166"/>
            <a:ext cx="1099715" cy="1583841"/>
          </a:xfrm>
          <a:custGeom>
            <a:avLst/>
            <a:gdLst>
              <a:gd name="connsiteX0" fmla="*/ 0 w 1236134"/>
              <a:gd name="connsiteY0" fmla="*/ 1612453 h 2230520"/>
              <a:gd name="connsiteX1" fmla="*/ 309034 w 1236134"/>
              <a:gd name="connsiteY1" fmla="*/ 1612453 h 2230520"/>
              <a:gd name="connsiteX2" fmla="*/ 309034 w 1236134"/>
              <a:gd name="connsiteY2" fmla="*/ 0 h 2230520"/>
              <a:gd name="connsiteX3" fmla="*/ 927101 w 1236134"/>
              <a:gd name="connsiteY3" fmla="*/ 0 h 2230520"/>
              <a:gd name="connsiteX4" fmla="*/ 927101 w 1236134"/>
              <a:gd name="connsiteY4" fmla="*/ 1612453 h 2230520"/>
              <a:gd name="connsiteX5" fmla="*/ 1236134 w 1236134"/>
              <a:gd name="connsiteY5" fmla="*/ 1612453 h 2230520"/>
              <a:gd name="connsiteX6" fmla="*/ 618067 w 1236134"/>
              <a:gd name="connsiteY6" fmla="*/ 2230520 h 2230520"/>
              <a:gd name="connsiteX7" fmla="*/ 0 w 1236134"/>
              <a:gd name="connsiteY7" fmla="*/ 1612453 h 2230520"/>
              <a:gd name="connsiteX0-1" fmla="*/ 0 w 1290855"/>
              <a:gd name="connsiteY0-2" fmla="*/ 1429335 h 2230520"/>
              <a:gd name="connsiteX1-3" fmla="*/ 363755 w 1290855"/>
              <a:gd name="connsiteY1-4" fmla="*/ 1612453 h 2230520"/>
              <a:gd name="connsiteX2-5" fmla="*/ 363755 w 1290855"/>
              <a:gd name="connsiteY2-6" fmla="*/ 0 h 2230520"/>
              <a:gd name="connsiteX3-7" fmla="*/ 981822 w 1290855"/>
              <a:gd name="connsiteY3-8" fmla="*/ 0 h 2230520"/>
              <a:gd name="connsiteX4-9" fmla="*/ 981822 w 1290855"/>
              <a:gd name="connsiteY4-10" fmla="*/ 1612453 h 2230520"/>
              <a:gd name="connsiteX5-11" fmla="*/ 1290855 w 1290855"/>
              <a:gd name="connsiteY5-12" fmla="*/ 1612453 h 2230520"/>
              <a:gd name="connsiteX6-13" fmla="*/ 672788 w 1290855"/>
              <a:gd name="connsiteY6-14" fmla="*/ 2230520 h 2230520"/>
              <a:gd name="connsiteX7-15" fmla="*/ 0 w 1290855"/>
              <a:gd name="connsiteY7-16" fmla="*/ 1429335 h 2230520"/>
              <a:gd name="connsiteX0-17" fmla="*/ 0 w 1290855"/>
              <a:gd name="connsiteY0-18" fmla="*/ 1429335 h 2230520"/>
              <a:gd name="connsiteX1-19" fmla="*/ 250649 w 1290855"/>
              <a:gd name="connsiteY1-20" fmla="*/ 1324829 h 2230520"/>
              <a:gd name="connsiteX2-21" fmla="*/ 363755 w 1290855"/>
              <a:gd name="connsiteY2-22" fmla="*/ 0 h 2230520"/>
              <a:gd name="connsiteX3-23" fmla="*/ 981822 w 1290855"/>
              <a:gd name="connsiteY3-24" fmla="*/ 0 h 2230520"/>
              <a:gd name="connsiteX4-25" fmla="*/ 981822 w 1290855"/>
              <a:gd name="connsiteY4-26" fmla="*/ 1612453 h 2230520"/>
              <a:gd name="connsiteX5-27" fmla="*/ 1290855 w 1290855"/>
              <a:gd name="connsiteY5-28" fmla="*/ 1612453 h 2230520"/>
              <a:gd name="connsiteX6-29" fmla="*/ 672788 w 1290855"/>
              <a:gd name="connsiteY6-30" fmla="*/ 2230520 h 2230520"/>
              <a:gd name="connsiteX7-31" fmla="*/ 0 w 1290855"/>
              <a:gd name="connsiteY7-32" fmla="*/ 1429335 h 2230520"/>
              <a:gd name="connsiteX0-33" fmla="*/ 0 w 1268866"/>
              <a:gd name="connsiteY0-34" fmla="*/ 1429335 h 2230520"/>
              <a:gd name="connsiteX1-35" fmla="*/ 250649 w 1268866"/>
              <a:gd name="connsiteY1-36" fmla="*/ 1324829 h 2230520"/>
              <a:gd name="connsiteX2-37" fmla="*/ 363755 w 1268866"/>
              <a:gd name="connsiteY2-38" fmla="*/ 0 h 2230520"/>
              <a:gd name="connsiteX3-39" fmla="*/ 981822 w 1268866"/>
              <a:gd name="connsiteY3-40" fmla="*/ 0 h 2230520"/>
              <a:gd name="connsiteX4-41" fmla="*/ 981822 w 1268866"/>
              <a:gd name="connsiteY4-42" fmla="*/ 1612453 h 2230520"/>
              <a:gd name="connsiteX5-43" fmla="*/ 1268866 w 1268866"/>
              <a:gd name="connsiteY5-44" fmla="*/ 1158860 h 2230520"/>
              <a:gd name="connsiteX6-45" fmla="*/ 672788 w 1268866"/>
              <a:gd name="connsiteY6-46" fmla="*/ 2230520 h 2230520"/>
              <a:gd name="connsiteX7-47" fmla="*/ 0 w 1268866"/>
              <a:gd name="connsiteY7-48" fmla="*/ 1429335 h 2230520"/>
              <a:gd name="connsiteX0-49" fmla="*/ 0 w 1268866"/>
              <a:gd name="connsiteY0-50" fmla="*/ 1429335 h 2230520"/>
              <a:gd name="connsiteX1-51" fmla="*/ 250649 w 1268866"/>
              <a:gd name="connsiteY1-52" fmla="*/ 1324829 h 2230520"/>
              <a:gd name="connsiteX2-53" fmla="*/ 363755 w 1268866"/>
              <a:gd name="connsiteY2-54" fmla="*/ 0 h 2230520"/>
              <a:gd name="connsiteX3-55" fmla="*/ 981822 w 1268866"/>
              <a:gd name="connsiteY3-56" fmla="*/ 0 h 2230520"/>
              <a:gd name="connsiteX4-57" fmla="*/ 985143 w 1268866"/>
              <a:gd name="connsiteY4-58" fmla="*/ 1220422 h 2230520"/>
              <a:gd name="connsiteX5-59" fmla="*/ 1268866 w 1268866"/>
              <a:gd name="connsiteY5-60" fmla="*/ 1158860 h 2230520"/>
              <a:gd name="connsiteX6-61" fmla="*/ 672788 w 1268866"/>
              <a:gd name="connsiteY6-62" fmla="*/ 2230520 h 2230520"/>
              <a:gd name="connsiteX7-63" fmla="*/ 0 w 1268866"/>
              <a:gd name="connsiteY7-64" fmla="*/ 1429335 h 2230520"/>
              <a:gd name="connsiteX0-65" fmla="*/ 249145 w 1518011"/>
              <a:gd name="connsiteY0-66" fmla="*/ 1429335 h 2230520"/>
              <a:gd name="connsiteX1-67" fmla="*/ 499794 w 1518011"/>
              <a:gd name="connsiteY1-68" fmla="*/ 1324829 h 2230520"/>
              <a:gd name="connsiteX2-69" fmla="*/ 0 w 1518011"/>
              <a:gd name="connsiteY2-70" fmla="*/ 597093 h 2230520"/>
              <a:gd name="connsiteX3-71" fmla="*/ 1230967 w 1518011"/>
              <a:gd name="connsiteY3-72" fmla="*/ 0 h 2230520"/>
              <a:gd name="connsiteX4-73" fmla="*/ 1234288 w 1518011"/>
              <a:gd name="connsiteY4-74" fmla="*/ 1220422 h 2230520"/>
              <a:gd name="connsiteX5-75" fmla="*/ 1518011 w 1518011"/>
              <a:gd name="connsiteY5-76" fmla="*/ 1158860 h 2230520"/>
              <a:gd name="connsiteX6-77" fmla="*/ 921933 w 1518011"/>
              <a:gd name="connsiteY6-78" fmla="*/ 2230520 h 2230520"/>
              <a:gd name="connsiteX7-79" fmla="*/ 249145 w 1518011"/>
              <a:gd name="connsiteY7-80" fmla="*/ 1429335 h 2230520"/>
              <a:gd name="connsiteX0-81" fmla="*/ 249145 w 1518011"/>
              <a:gd name="connsiteY0-82" fmla="*/ 1199718 h 2000903"/>
              <a:gd name="connsiteX1-83" fmla="*/ 499794 w 1518011"/>
              <a:gd name="connsiteY1-84" fmla="*/ 1095212 h 2000903"/>
              <a:gd name="connsiteX2-85" fmla="*/ 0 w 1518011"/>
              <a:gd name="connsiteY2-86" fmla="*/ 367476 h 2000903"/>
              <a:gd name="connsiteX3-87" fmla="*/ 1059890 w 1518011"/>
              <a:gd name="connsiteY3-88" fmla="*/ 0 h 2000903"/>
              <a:gd name="connsiteX4-89" fmla="*/ 1234288 w 1518011"/>
              <a:gd name="connsiteY4-90" fmla="*/ 990805 h 2000903"/>
              <a:gd name="connsiteX5-91" fmla="*/ 1518011 w 1518011"/>
              <a:gd name="connsiteY5-92" fmla="*/ 929243 h 2000903"/>
              <a:gd name="connsiteX6-93" fmla="*/ 921933 w 1518011"/>
              <a:gd name="connsiteY6-94" fmla="*/ 2000903 h 2000903"/>
              <a:gd name="connsiteX7-95" fmla="*/ 249145 w 1518011"/>
              <a:gd name="connsiteY7-96" fmla="*/ 1199718 h 2000903"/>
              <a:gd name="connsiteX0-97" fmla="*/ 249145 w 1518011"/>
              <a:gd name="connsiteY0-98" fmla="*/ 1199718 h 2000903"/>
              <a:gd name="connsiteX1-99" fmla="*/ 499794 w 1518011"/>
              <a:gd name="connsiteY1-100" fmla="*/ 1095212 h 2000903"/>
              <a:gd name="connsiteX2-101" fmla="*/ 0 w 1518011"/>
              <a:gd name="connsiteY2-102" fmla="*/ 367476 h 2000903"/>
              <a:gd name="connsiteX3-103" fmla="*/ 516910 w 1518011"/>
              <a:gd name="connsiteY3-104" fmla="*/ 211103 h 2000903"/>
              <a:gd name="connsiteX4-105" fmla="*/ 1059890 w 1518011"/>
              <a:gd name="connsiteY4-106" fmla="*/ 0 h 2000903"/>
              <a:gd name="connsiteX5-107" fmla="*/ 1234288 w 1518011"/>
              <a:gd name="connsiteY5-108" fmla="*/ 990805 h 2000903"/>
              <a:gd name="connsiteX6-109" fmla="*/ 1518011 w 1518011"/>
              <a:gd name="connsiteY6-110" fmla="*/ 929243 h 2000903"/>
              <a:gd name="connsiteX7-111" fmla="*/ 921933 w 1518011"/>
              <a:gd name="connsiteY7-112" fmla="*/ 2000903 h 2000903"/>
              <a:gd name="connsiteX8" fmla="*/ 249145 w 1518011"/>
              <a:gd name="connsiteY8" fmla="*/ 1199718 h 2000903"/>
              <a:gd name="connsiteX0-113" fmla="*/ 249145 w 1518011"/>
              <a:gd name="connsiteY0-114" fmla="*/ 1383085 h 2184270"/>
              <a:gd name="connsiteX1-115" fmla="*/ 499794 w 1518011"/>
              <a:gd name="connsiteY1-116" fmla="*/ 1278579 h 2184270"/>
              <a:gd name="connsiteX2-117" fmla="*/ 0 w 1518011"/>
              <a:gd name="connsiteY2-118" fmla="*/ 550843 h 2184270"/>
              <a:gd name="connsiteX3-119" fmla="*/ 443229 w 1518011"/>
              <a:gd name="connsiteY3-120" fmla="*/ 0 h 2184270"/>
              <a:gd name="connsiteX4-121" fmla="*/ 1059890 w 1518011"/>
              <a:gd name="connsiteY4-122" fmla="*/ 183367 h 2184270"/>
              <a:gd name="connsiteX5-123" fmla="*/ 1234288 w 1518011"/>
              <a:gd name="connsiteY5-124" fmla="*/ 1174172 h 2184270"/>
              <a:gd name="connsiteX6-125" fmla="*/ 1518011 w 1518011"/>
              <a:gd name="connsiteY6-126" fmla="*/ 1112610 h 2184270"/>
              <a:gd name="connsiteX7-127" fmla="*/ 921933 w 1518011"/>
              <a:gd name="connsiteY7-128" fmla="*/ 2184270 h 2184270"/>
              <a:gd name="connsiteX8-129" fmla="*/ 249145 w 1518011"/>
              <a:gd name="connsiteY8-130" fmla="*/ 1383085 h 2184270"/>
              <a:gd name="connsiteX0-131" fmla="*/ 249145 w 1518011"/>
              <a:gd name="connsiteY0-132" fmla="*/ 1383085 h 2184270"/>
              <a:gd name="connsiteX1-133" fmla="*/ 499794 w 1518011"/>
              <a:gd name="connsiteY1-134" fmla="*/ 1278579 h 2184270"/>
              <a:gd name="connsiteX2-135" fmla="*/ 0 w 1518011"/>
              <a:gd name="connsiteY2-136" fmla="*/ 550843 h 2184270"/>
              <a:gd name="connsiteX3-137" fmla="*/ 443229 w 1518011"/>
              <a:gd name="connsiteY3-138" fmla="*/ 0 h 2184270"/>
              <a:gd name="connsiteX4-139" fmla="*/ 1059890 w 1518011"/>
              <a:gd name="connsiteY4-140" fmla="*/ 183367 h 2184270"/>
              <a:gd name="connsiteX5-141" fmla="*/ 982381 w 1518011"/>
              <a:gd name="connsiteY5-142" fmla="*/ 1056505 h 2184270"/>
              <a:gd name="connsiteX6-143" fmla="*/ 1518011 w 1518011"/>
              <a:gd name="connsiteY6-144" fmla="*/ 1112610 h 2184270"/>
              <a:gd name="connsiteX7-145" fmla="*/ 921933 w 1518011"/>
              <a:gd name="connsiteY7-146" fmla="*/ 2184270 h 2184270"/>
              <a:gd name="connsiteX8-147" fmla="*/ 249145 w 1518011"/>
              <a:gd name="connsiteY8-148" fmla="*/ 1383085 h 2184270"/>
              <a:gd name="connsiteX0-149" fmla="*/ 249145 w 1518011"/>
              <a:gd name="connsiteY0-150" fmla="*/ 1383085 h 2184270"/>
              <a:gd name="connsiteX1-151" fmla="*/ 499794 w 1518011"/>
              <a:gd name="connsiteY1-152" fmla="*/ 1278579 h 2184270"/>
              <a:gd name="connsiteX2-153" fmla="*/ 0 w 1518011"/>
              <a:gd name="connsiteY2-154" fmla="*/ 550843 h 2184270"/>
              <a:gd name="connsiteX3-155" fmla="*/ 443229 w 1518011"/>
              <a:gd name="connsiteY3-156" fmla="*/ 0 h 2184270"/>
              <a:gd name="connsiteX4-157" fmla="*/ 1059890 w 1518011"/>
              <a:gd name="connsiteY4-158" fmla="*/ 183367 h 2184270"/>
              <a:gd name="connsiteX5-159" fmla="*/ 1032174 w 1518011"/>
              <a:gd name="connsiteY5-160" fmla="*/ 1177622 h 2184270"/>
              <a:gd name="connsiteX6-161" fmla="*/ 1518011 w 1518011"/>
              <a:gd name="connsiteY6-162" fmla="*/ 1112610 h 2184270"/>
              <a:gd name="connsiteX7-163" fmla="*/ 921933 w 1518011"/>
              <a:gd name="connsiteY7-164" fmla="*/ 2184270 h 2184270"/>
              <a:gd name="connsiteX8-165" fmla="*/ 249145 w 1518011"/>
              <a:gd name="connsiteY8-166" fmla="*/ 1383085 h 2184270"/>
              <a:gd name="connsiteX0-167" fmla="*/ 249145 w 1518011"/>
              <a:gd name="connsiteY0-168" fmla="*/ 1383085 h 2184270"/>
              <a:gd name="connsiteX1-169" fmla="*/ 499794 w 1518011"/>
              <a:gd name="connsiteY1-170" fmla="*/ 1278579 h 2184270"/>
              <a:gd name="connsiteX2-171" fmla="*/ 0 w 1518011"/>
              <a:gd name="connsiteY2-172" fmla="*/ 550843 h 2184270"/>
              <a:gd name="connsiteX3-173" fmla="*/ 443229 w 1518011"/>
              <a:gd name="connsiteY3-174" fmla="*/ 0 h 2184270"/>
              <a:gd name="connsiteX4-175" fmla="*/ 1059890 w 1518011"/>
              <a:gd name="connsiteY4-176" fmla="*/ 183367 h 2184270"/>
              <a:gd name="connsiteX5-177" fmla="*/ 1235542 w 1518011"/>
              <a:gd name="connsiteY5-178" fmla="*/ 1140399 h 2184270"/>
              <a:gd name="connsiteX6-179" fmla="*/ 1518011 w 1518011"/>
              <a:gd name="connsiteY6-180" fmla="*/ 1112610 h 2184270"/>
              <a:gd name="connsiteX7-181" fmla="*/ 921933 w 1518011"/>
              <a:gd name="connsiteY7-182" fmla="*/ 2184270 h 2184270"/>
              <a:gd name="connsiteX8-183" fmla="*/ 249145 w 1518011"/>
              <a:gd name="connsiteY8-184" fmla="*/ 1383085 h 2184270"/>
              <a:gd name="connsiteX0-185" fmla="*/ 249145 w 1518011"/>
              <a:gd name="connsiteY0-186" fmla="*/ 1383085 h 2183608"/>
              <a:gd name="connsiteX1-187" fmla="*/ 499794 w 1518011"/>
              <a:gd name="connsiteY1-188" fmla="*/ 1278579 h 2183608"/>
              <a:gd name="connsiteX2-189" fmla="*/ 0 w 1518011"/>
              <a:gd name="connsiteY2-190" fmla="*/ 550843 h 2183608"/>
              <a:gd name="connsiteX3-191" fmla="*/ 443229 w 1518011"/>
              <a:gd name="connsiteY3-192" fmla="*/ 0 h 2183608"/>
              <a:gd name="connsiteX4-193" fmla="*/ 1059890 w 1518011"/>
              <a:gd name="connsiteY4-194" fmla="*/ 183367 h 2183608"/>
              <a:gd name="connsiteX5-195" fmla="*/ 1235542 w 1518011"/>
              <a:gd name="connsiteY5-196" fmla="*/ 1140399 h 2183608"/>
              <a:gd name="connsiteX6-197" fmla="*/ 1518011 w 1518011"/>
              <a:gd name="connsiteY6-198" fmla="*/ 1112610 h 2183608"/>
              <a:gd name="connsiteX7-199" fmla="*/ 931600 w 1518011"/>
              <a:gd name="connsiteY7-200" fmla="*/ 2183608 h 2183608"/>
              <a:gd name="connsiteX8-201" fmla="*/ 249145 w 1518011"/>
              <a:gd name="connsiteY8-202" fmla="*/ 1383085 h 2183608"/>
              <a:gd name="connsiteX0-203" fmla="*/ 249145 w 1518011"/>
              <a:gd name="connsiteY0-204" fmla="*/ 1383085 h 2183608"/>
              <a:gd name="connsiteX1-205" fmla="*/ 499794 w 1518011"/>
              <a:gd name="connsiteY1-206" fmla="*/ 1278579 h 2183608"/>
              <a:gd name="connsiteX2-207" fmla="*/ 0 w 1518011"/>
              <a:gd name="connsiteY2-208" fmla="*/ 550843 h 2183608"/>
              <a:gd name="connsiteX3-209" fmla="*/ 443229 w 1518011"/>
              <a:gd name="connsiteY3-210" fmla="*/ 0 h 2183608"/>
              <a:gd name="connsiteX4-211" fmla="*/ 1059890 w 1518011"/>
              <a:gd name="connsiteY4-212" fmla="*/ 183367 h 2183608"/>
              <a:gd name="connsiteX5-213" fmla="*/ 1235542 w 1518011"/>
              <a:gd name="connsiteY5-214" fmla="*/ 1140399 h 2183608"/>
              <a:gd name="connsiteX6-215" fmla="*/ 1518011 w 1518011"/>
              <a:gd name="connsiteY6-216" fmla="*/ 1112610 h 2183608"/>
              <a:gd name="connsiteX7-217" fmla="*/ 931600 w 1518011"/>
              <a:gd name="connsiteY7-218" fmla="*/ 2183608 h 2183608"/>
              <a:gd name="connsiteX8-219" fmla="*/ 249145 w 1518011"/>
              <a:gd name="connsiteY8-220" fmla="*/ 1383085 h 2183608"/>
              <a:gd name="connsiteX0-221" fmla="*/ 249145 w 1518011"/>
              <a:gd name="connsiteY0-222" fmla="*/ 1383085 h 2183608"/>
              <a:gd name="connsiteX1-223" fmla="*/ 499794 w 1518011"/>
              <a:gd name="connsiteY1-224" fmla="*/ 1278579 h 2183608"/>
              <a:gd name="connsiteX2-225" fmla="*/ 0 w 1518011"/>
              <a:gd name="connsiteY2-226" fmla="*/ 550843 h 2183608"/>
              <a:gd name="connsiteX3-227" fmla="*/ 443229 w 1518011"/>
              <a:gd name="connsiteY3-228" fmla="*/ 0 h 2183608"/>
              <a:gd name="connsiteX4-229" fmla="*/ 1059890 w 1518011"/>
              <a:gd name="connsiteY4-230" fmla="*/ 183367 h 2183608"/>
              <a:gd name="connsiteX5-231" fmla="*/ 1235542 w 1518011"/>
              <a:gd name="connsiteY5-232" fmla="*/ 1140399 h 2183608"/>
              <a:gd name="connsiteX6-233" fmla="*/ 1518011 w 1518011"/>
              <a:gd name="connsiteY6-234" fmla="*/ 1112610 h 2183608"/>
              <a:gd name="connsiteX7-235" fmla="*/ 931600 w 1518011"/>
              <a:gd name="connsiteY7-236" fmla="*/ 2183608 h 2183608"/>
              <a:gd name="connsiteX8-237" fmla="*/ 249145 w 1518011"/>
              <a:gd name="connsiteY8-238" fmla="*/ 1383085 h 2183608"/>
              <a:gd name="connsiteX0-239" fmla="*/ 249145 w 1518011"/>
              <a:gd name="connsiteY0-240" fmla="*/ 1383085 h 2183608"/>
              <a:gd name="connsiteX1-241" fmla="*/ 499794 w 1518011"/>
              <a:gd name="connsiteY1-242" fmla="*/ 1278579 h 2183608"/>
              <a:gd name="connsiteX2-243" fmla="*/ 0 w 1518011"/>
              <a:gd name="connsiteY2-244" fmla="*/ 550843 h 2183608"/>
              <a:gd name="connsiteX3-245" fmla="*/ 443229 w 1518011"/>
              <a:gd name="connsiteY3-246" fmla="*/ 0 h 2183608"/>
              <a:gd name="connsiteX4-247" fmla="*/ 1059890 w 1518011"/>
              <a:gd name="connsiteY4-248" fmla="*/ 183367 h 2183608"/>
              <a:gd name="connsiteX5-249" fmla="*/ 1235542 w 1518011"/>
              <a:gd name="connsiteY5-250" fmla="*/ 1140399 h 2183608"/>
              <a:gd name="connsiteX6-251" fmla="*/ 1518011 w 1518011"/>
              <a:gd name="connsiteY6-252" fmla="*/ 1112610 h 2183608"/>
              <a:gd name="connsiteX7-253" fmla="*/ 931600 w 1518011"/>
              <a:gd name="connsiteY7-254" fmla="*/ 2183608 h 2183608"/>
              <a:gd name="connsiteX8-255" fmla="*/ 249145 w 1518011"/>
              <a:gd name="connsiteY8-256" fmla="*/ 1383085 h 2183608"/>
              <a:gd name="connsiteX0-257" fmla="*/ 249145 w 1518011"/>
              <a:gd name="connsiteY0-258" fmla="*/ 1383085 h 2183608"/>
              <a:gd name="connsiteX1-259" fmla="*/ 499794 w 1518011"/>
              <a:gd name="connsiteY1-260" fmla="*/ 1278579 h 2183608"/>
              <a:gd name="connsiteX2-261" fmla="*/ 0 w 1518011"/>
              <a:gd name="connsiteY2-262" fmla="*/ 550843 h 2183608"/>
              <a:gd name="connsiteX3-263" fmla="*/ 443229 w 1518011"/>
              <a:gd name="connsiteY3-264" fmla="*/ 0 h 2183608"/>
              <a:gd name="connsiteX4-265" fmla="*/ 1059890 w 1518011"/>
              <a:gd name="connsiteY4-266" fmla="*/ 183367 h 2183608"/>
              <a:gd name="connsiteX5-267" fmla="*/ 1235542 w 1518011"/>
              <a:gd name="connsiteY5-268" fmla="*/ 1140399 h 2183608"/>
              <a:gd name="connsiteX6-269" fmla="*/ 1518011 w 1518011"/>
              <a:gd name="connsiteY6-270" fmla="*/ 1112610 h 2183608"/>
              <a:gd name="connsiteX7-271" fmla="*/ 931600 w 1518011"/>
              <a:gd name="connsiteY7-272" fmla="*/ 2183608 h 2183608"/>
              <a:gd name="connsiteX8-273" fmla="*/ 249145 w 1518011"/>
              <a:gd name="connsiteY8-274" fmla="*/ 1383085 h 2183608"/>
              <a:gd name="connsiteX0-275" fmla="*/ 249145 w 1518011"/>
              <a:gd name="connsiteY0-276" fmla="*/ 1383085 h 2183608"/>
              <a:gd name="connsiteX1-277" fmla="*/ 499794 w 1518011"/>
              <a:gd name="connsiteY1-278" fmla="*/ 1278579 h 2183608"/>
              <a:gd name="connsiteX2-279" fmla="*/ 0 w 1518011"/>
              <a:gd name="connsiteY2-280" fmla="*/ 550843 h 2183608"/>
              <a:gd name="connsiteX3-281" fmla="*/ 443229 w 1518011"/>
              <a:gd name="connsiteY3-282" fmla="*/ 0 h 2183608"/>
              <a:gd name="connsiteX4-283" fmla="*/ 1059890 w 1518011"/>
              <a:gd name="connsiteY4-284" fmla="*/ 183367 h 2183608"/>
              <a:gd name="connsiteX5-285" fmla="*/ 1235542 w 1518011"/>
              <a:gd name="connsiteY5-286" fmla="*/ 1140399 h 2183608"/>
              <a:gd name="connsiteX6-287" fmla="*/ 1518011 w 1518011"/>
              <a:gd name="connsiteY6-288" fmla="*/ 1112610 h 2183608"/>
              <a:gd name="connsiteX7-289" fmla="*/ 931600 w 1518011"/>
              <a:gd name="connsiteY7-290" fmla="*/ 2183608 h 2183608"/>
              <a:gd name="connsiteX8-291" fmla="*/ 249145 w 1518011"/>
              <a:gd name="connsiteY8-292" fmla="*/ 1383085 h 2183608"/>
              <a:gd name="connsiteX0-293" fmla="*/ 249145 w 1518011"/>
              <a:gd name="connsiteY0-294" fmla="*/ 1383085 h 2183608"/>
              <a:gd name="connsiteX1-295" fmla="*/ 499794 w 1518011"/>
              <a:gd name="connsiteY1-296" fmla="*/ 1278579 h 2183608"/>
              <a:gd name="connsiteX2-297" fmla="*/ 0 w 1518011"/>
              <a:gd name="connsiteY2-298" fmla="*/ 550843 h 2183608"/>
              <a:gd name="connsiteX3-299" fmla="*/ 443229 w 1518011"/>
              <a:gd name="connsiteY3-300" fmla="*/ 0 h 2183608"/>
              <a:gd name="connsiteX4-301" fmla="*/ 1059890 w 1518011"/>
              <a:gd name="connsiteY4-302" fmla="*/ 183367 h 2183608"/>
              <a:gd name="connsiteX5-303" fmla="*/ 1235542 w 1518011"/>
              <a:gd name="connsiteY5-304" fmla="*/ 1140399 h 2183608"/>
              <a:gd name="connsiteX6-305" fmla="*/ 1518011 w 1518011"/>
              <a:gd name="connsiteY6-306" fmla="*/ 1112610 h 2183608"/>
              <a:gd name="connsiteX7-307" fmla="*/ 931600 w 1518011"/>
              <a:gd name="connsiteY7-308" fmla="*/ 2183608 h 2183608"/>
              <a:gd name="connsiteX8-309" fmla="*/ 249145 w 1518011"/>
              <a:gd name="connsiteY8-310" fmla="*/ 1383085 h 2183608"/>
              <a:gd name="connsiteX0-311" fmla="*/ 249145 w 1518011"/>
              <a:gd name="connsiteY0-312" fmla="*/ 1385761 h 2186284"/>
              <a:gd name="connsiteX1-313" fmla="*/ 499794 w 1518011"/>
              <a:gd name="connsiteY1-314" fmla="*/ 1281255 h 2186284"/>
              <a:gd name="connsiteX2-315" fmla="*/ 0 w 1518011"/>
              <a:gd name="connsiteY2-316" fmla="*/ 553519 h 2186284"/>
              <a:gd name="connsiteX3-317" fmla="*/ 425562 w 1518011"/>
              <a:gd name="connsiteY3-318" fmla="*/ 0 h 2186284"/>
              <a:gd name="connsiteX4-319" fmla="*/ 1059890 w 1518011"/>
              <a:gd name="connsiteY4-320" fmla="*/ 186043 h 2186284"/>
              <a:gd name="connsiteX5-321" fmla="*/ 1235542 w 1518011"/>
              <a:gd name="connsiteY5-322" fmla="*/ 1143075 h 2186284"/>
              <a:gd name="connsiteX6-323" fmla="*/ 1518011 w 1518011"/>
              <a:gd name="connsiteY6-324" fmla="*/ 1115286 h 2186284"/>
              <a:gd name="connsiteX7-325" fmla="*/ 931600 w 1518011"/>
              <a:gd name="connsiteY7-326" fmla="*/ 2186284 h 2186284"/>
              <a:gd name="connsiteX8-327" fmla="*/ 249145 w 1518011"/>
              <a:gd name="connsiteY8-328" fmla="*/ 1385761 h 2186284"/>
              <a:gd name="connsiteX0-329" fmla="*/ 249145 w 1518011"/>
              <a:gd name="connsiteY0-330" fmla="*/ 1385761 h 2186284"/>
              <a:gd name="connsiteX1-331" fmla="*/ 499794 w 1518011"/>
              <a:gd name="connsiteY1-332" fmla="*/ 1281255 h 2186284"/>
              <a:gd name="connsiteX2-333" fmla="*/ 0 w 1518011"/>
              <a:gd name="connsiteY2-334" fmla="*/ 553519 h 2186284"/>
              <a:gd name="connsiteX3-335" fmla="*/ 425562 w 1518011"/>
              <a:gd name="connsiteY3-336" fmla="*/ 0 h 2186284"/>
              <a:gd name="connsiteX4-337" fmla="*/ 1059890 w 1518011"/>
              <a:gd name="connsiteY4-338" fmla="*/ 186043 h 2186284"/>
              <a:gd name="connsiteX5-339" fmla="*/ 1235542 w 1518011"/>
              <a:gd name="connsiteY5-340" fmla="*/ 1143075 h 2186284"/>
              <a:gd name="connsiteX6-341" fmla="*/ 1518011 w 1518011"/>
              <a:gd name="connsiteY6-342" fmla="*/ 1115286 h 2186284"/>
              <a:gd name="connsiteX7-343" fmla="*/ 931600 w 1518011"/>
              <a:gd name="connsiteY7-344" fmla="*/ 2186284 h 2186284"/>
              <a:gd name="connsiteX8-345" fmla="*/ 249145 w 1518011"/>
              <a:gd name="connsiteY8-346" fmla="*/ 1385761 h 2186284"/>
              <a:gd name="connsiteX0-347" fmla="*/ 249145 w 1518011"/>
              <a:gd name="connsiteY0-348" fmla="*/ 1385761 h 2186284"/>
              <a:gd name="connsiteX1-349" fmla="*/ 499794 w 1518011"/>
              <a:gd name="connsiteY1-350" fmla="*/ 1281255 h 2186284"/>
              <a:gd name="connsiteX2-351" fmla="*/ 0 w 1518011"/>
              <a:gd name="connsiteY2-352" fmla="*/ 553519 h 2186284"/>
              <a:gd name="connsiteX3-353" fmla="*/ 425562 w 1518011"/>
              <a:gd name="connsiteY3-354" fmla="*/ 0 h 2186284"/>
              <a:gd name="connsiteX4-355" fmla="*/ 1059890 w 1518011"/>
              <a:gd name="connsiteY4-356" fmla="*/ 186043 h 2186284"/>
              <a:gd name="connsiteX5-357" fmla="*/ 1235542 w 1518011"/>
              <a:gd name="connsiteY5-358" fmla="*/ 1143075 h 2186284"/>
              <a:gd name="connsiteX6-359" fmla="*/ 1518011 w 1518011"/>
              <a:gd name="connsiteY6-360" fmla="*/ 1115286 h 2186284"/>
              <a:gd name="connsiteX7-361" fmla="*/ 931600 w 1518011"/>
              <a:gd name="connsiteY7-362" fmla="*/ 2186284 h 2186284"/>
              <a:gd name="connsiteX8-363" fmla="*/ 249145 w 1518011"/>
              <a:gd name="connsiteY8-364" fmla="*/ 1385761 h 2186284"/>
              <a:gd name="connsiteX0-365" fmla="*/ 249145 w 1518011"/>
              <a:gd name="connsiteY0-366" fmla="*/ 1385761 h 2186284"/>
              <a:gd name="connsiteX1-367" fmla="*/ 499794 w 1518011"/>
              <a:gd name="connsiteY1-368" fmla="*/ 1281255 h 2186284"/>
              <a:gd name="connsiteX2-369" fmla="*/ 0 w 1518011"/>
              <a:gd name="connsiteY2-370" fmla="*/ 553519 h 2186284"/>
              <a:gd name="connsiteX3-371" fmla="*/ 425562 w 1518011"/>
              <a:gd name="connsiteY3-372" fmla="*/ 0 h 2186284"/>
              <a:gd name="connsiteX4-373" fmla="*/ 1075226 w 1518011"/>
              <a:gd name="connsiteY4-374" fmla="*/ 183050 h 2186284"/>
              <a:gd name="connsiteX5-375" fmla="*/ 1235542 w 1518011"/>
              <a:gd name="connsiteY5-376" fmla="*/ 1143075 h 2186284"/>
              <a:gd name="connsiteX6-377" fmla="*/ 1518011 w 1518011"/>
              <a:gd name="connsiteY6-378" fmla="*/ 1115286 h 2186284"/>
              <a:gd name="connsiteX7-379" fmla="*/ 931600 w 1518011"/>
              <a:gd name="connsiteY7-380" fmla="*/ 2186284 h 2186284"/>
              <a:gd name="connsiteX8-381" fmla="*/ 249145 w 1518011"/>
              <a:gd name="connsiteY8-382" fmla="*/ 1385761 h 21862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29" y="connsiteY8-130"/>
              </a:cxn>
            </a:cxnLst>
            <a:rect l="l" t="t" r="r" b="b"/>
            <a:pathLst>
              <a:path w="1518011" h="2186284">
                <a:moveTo>
                  <a:pt x="249145" y="1385761"/>
                </a:moveTo>
                <a:lnTo>
                  <a:pt x="499794" y="1281255"/>
                </a:lnTo>
                <a:cubicBezTo>
                  <a:pt x="540405" y="688434"/>
                  <a:pt x="95049" y="573710"/>
                  <a:pt x="0" y="553519"/>
                </a:cubicBezTo>
                <a:lnTo>
                  <a:pt x="425562" y="0"/>
                </a:lnTo>
                <a:lnTo>
                  <a:pt x="1075226" y="183050"/>
                </a:lnTo>
                <a:cubicBezTo>
                  <a:pt x="1285785" y="509145"/>
                  <a:pt x="1240980" y="850768"/>
                  <a:pt x="1235542" y="1143075"/>
                </a:cubicBezTo>
                <a:lnTo>
                  <a:pt x="1518011" y="1115286"/>
                </a:lnTo>
                <a:cubicBezTo>
                  <a:pt x="1353874" y="1475969"/>
                  <a:pt x="1229731" y="1853343"/>
                  <a:pt x="931600" y="2186284"/>
                </a:cubicBezTo>
                <a:cubicBezTo>
                  <a:pt x="749809" y="1877465"/>
                  <a:pt x="423032" y="1522230"/>
                  <a:pt x="249145" y="1385761"/>
                </a:cubicBezTo>
                <a:close/>
              </a:path>
            </a:pathLst>
          </a:cu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vi-VN" sz="1600">
              <a:solidFill>
                <a:schemeClr val="tx1"/>
              </a:solidFill>
            </a:endParaRPr>
          </a:p>
        </p:txBody>
      </p:sp>
      <p:sp>
        <p:nvSpPr>
          <p:cNvPr id="57" name="TextBox 36"/>
          <p:cNvSpPr txBox="1"/>
          <p:nvPr/>
        </p:nvSpPr>
        <p:spPr>
          <a:xfrm>
            <a:off x="6647515" y="3364633"/>
            <a:ext cx="502319" cy="358416"/>
          </a:xfrm>
          <a:prstGeom prst="rect">
            <a:avLst/>
          </a:prstGeom>
          <a:noFill/>
          <a:ln>
            <a:noFill/>
          </a:ln>
        </p:spPr>
        <p:txBody>
          <a:bodyPr wrap="square" rtlCol="0">
            <a:spAutoFit/>
          </a:bodyPr>
          <a:lstStyle/>
          <a:p>
            <a:pPr algn="ctr"/>
            <a:r>
              <a:rPr lang="en-US" sz="2000">
                <a:solidFill>
                  <a:srgbClr val="FFFFFF"/>
                </a:solidFill>
                <a:latin typeface="+mj-lt"/>
              </a:rPr>
              <a:t>02</a:t>
            </a:r>
            <a:endParaRPr lang="vi-VN" sz="2000">
              <a:solidFill>
                <a:srgbClr val="FFFFFF"/>
              </a:solidFill>
              <a:latin typeface="+mj-lt"/>
            </a:endParaRPr>
          </a:p>
        </p:txBody>
      </p:sp>
      <p:sp>
        <p:nvSpPr>
          <p:cNvPr id="58" name="AutoShape 60"/>
          <p:cNvSpPr/>
          <p:nvPr/>
        </p:nvSpPr>
        <p:spPr bwMode="auto">
          <a:xfrm>
            <a:off x="7361386" y="3055118"/>
            <a:ext cx="256283" cy="227188"/>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p:spPr>
        <p:txBody>
          <a:bodyPr lIns="38100" tIns="38100" rIns="38100" bIns="38100" anchor="ctr"/>
          <a:lstStyle/>
          <a:p>
            <a:pPr defTabSz="342265">
              <a:defRPr/>
            </a:pPr>
            <a:endParaRPr lang="es-ES" sz="20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46" name="Right Arrow 7"/>
          <p:cNvSpPr/>
          <p:nvPr/>
        </p:nvSpPr>
        <p:spPr>
          <a:xfrm rot="2700000">
            <a:off x="4371545" y="2518775"/>
            <a:ext cx="1608301" cy="1012118"/>
          </a:xfrm>
          <a:custGeom>
            <a:avLst/>
            <a:gdLst>
              <a:gd name="connsiteX0" fmla="*/ 0 w 2186900"/>
              <a:gd name="connsiteY0" fmla="*/ 270808 h 1083231"/>
              <a:gd name="connsiteX1" fmla="*/ 1645285 w 2186900"/>
              <a:gd name="connsiteY1" fmla="*/ 270808 h 1083231"/>
              <a:gd name="connsiteX2" fmla="*/ 1645285 w 2186900"/>
              <a:gd name="connsiteY2" fmla="*/ 0 h 1083231"/>
              <a:gd name="connsiteX3" fmla="*/ 2186900 w 2186900"/>
              <a:gd name="connsiteY3" fmla="*/ 541616 h 1083231"/>
              <a:gd name="connsiteX4" fmla="*/ 1645285 w 2186900"/>
              <a:gd name="connsiteY4" fmla="*/ 1083231 h 1083231"/>
              <a:gd name="connsiteX5" fmla="*/ 1645285 w 2186900"/>
              <a:gd name="connsiteY5" fmla="*/ 812423 h 1083231"/>
              <a:gd name="connsiteX6" fmla="*/ 0 w 2186900"/>
              <a:gd name="connsiteY6" fmla="*/ 812423 h 1083231"/>
              <a:gd name="connsiteX7" fmla="*/ 0 w 2186900"/>
              <a:gd name="connsiteY7" fmla="*/ 270808 h 1083231"/>
              <a:gd name="connsiteX0-1" fmla="*/ 0 w 2186900"/>
              <a:gd name="connsiteY0-2" fmla="*/ 418696 h 1231119"/>
              <a:gd name="connsiteX1-3" fmla="*/ 1645285 w 2186900"/>
              <a:gd name="connsiteY1-4" fmla="*/ 418696 h 1231119"/>
              <a:gd name="connsiteX2-5" fmla="*/ 1201621 w 2186900"/>
              <a:gd name="connsiteY2-6" fmla="*/ 0 h 1231119"/>
              <a:gd name="connsiteX3-7" fmla="*/ 2186900 w 2186900"/>
              <a:gd name="connsiteY3-8" fmla="*/ 689504 h 1231119"/>
              <a:gd name="connsiteX4-9" fmla="*/ 1645285 w 2186900"/>
              <a:gd name="connsiteY4-10" fmla="*/ 1231119 h 1231119"/>
              <a:gd name="connsiteX5-11" fmla="*/ 1645285 w 2186900"/>
              <a:gd name="connsiteY5-12" fmla="*/ 960311 h 1231119"/>
              <a:gd name="connsiteX6-13" fmla="*/ 0 w 2186900"/>
              <a:gd name="connsiteY6-14" fmla="*/ 960311 h 1231119"/>
              <a:gd name="connsiteX7-15" fmla="*/ 0 w 2186900"/>
              <a:gd name="connsiteY7-16" fmla="*/ 418696 h 1231119"/>
              <a:gd name="connsiteX0-17" fmla="*/ 0 w 2186900"/>
              <a:gd name="connsiteY0-18" fmla="*/ 418696 h 1231119"/>
              <a:gd name="connsiteX1-19" fmla="*/ 1249772 w 2186900"/>
              <a:gd name="connsiteY1-20" fmla="*/ 263930 h 1231119"/>
              <a:gd name="connsiteX2-21" fmla="*/ 1201621 w 2186900"/>
              <a:gd name="connsiteY2-22" fmla="*/ 0 h 1231119"/>
              <a:gd name="connsiteX3-23" fmla="*/ 2186900 w 2186900"/>
              <a:gd name="connsiteY3-24" fmla="*/ 689504 h 1231119"/>
              <a:gd name="connsiteX4-25" fmla="*/ 1645285 w 2186900"/>
              <a:gd name="connsiteY4-26" fmla="*/ 1231119 h 1231119"/>
              <a:gd name="connsiteX5-27" fmla="*/ 1645285 w 2186900"/>
              <a:gd name="connsiteY5-28" fmla="*/ 960311 h 1231119"/>
              <a:gd name="connsiteX6-29" fmla="*/ 0 w 2186900"/>
              <a:gd name="connsiteY6-30" fmla="*/ 960311 h 1231119"/>
              <a:gd name="connsiteX7-31" fmla="*/ 0 w 2186900"/>
              <a:gd name="connsiteY7-32" fmla="*/ 418696 h 1231119"/>
              <a:gd name="connsiteX0-33" fmla="*/ 0 w 2186900"/>
              <a:gd name="connsiteY0-34" fmla="*/ 418696 h 1231119"/>
              <a:gd name="connsiteX1-35" fmla="*/ 1249772 w 2186900"/>
              <a:gd name="connsiteY1-36" fmla="*/ 263930 h 1231119"/>
              <a:gd name="connsiteX2-37" fmla="*/ 1201621 w 2186900"/>
              <a:gd name="connsiteY2-38" fmla="*/ 0 h 1231119"/>
              <a:gd name="connsiteX3-39" fmla="*/ 2186900 w 2186900"/>
              <a:gd name="connsiteY3-40" fmla="*/ 689504 h 1231119"/>
              <a:gd name="connsiteX4-41" fmla="*/ 1645285 w 2186900"/>
              <a:gd name="connsiteY4-42" fmla="*/ 1231119 h 1231119"/>
              <a:gd name="connsiteX5-43" fmla="*/ 1273846 w 2186900"/>
              <a:gd name="connsiteY5-44" fmla="*/ 1008459 h 1231119"/>
              <a:gd name="connsiteX6-45" fmla="*/ 0 w 2186900"/>
              <a:gd name="connsiteY6-46" fmla="*/ 960311 h 1231119"/>
              <a:gd name="connsiteX7-47" fmla="*/ 0 w 2186900"/>
              <a:gd name="connsiteY7-48" fmla="*/ 418696 h 1231119"/>
              <a:gd name="connsiteX0-49" fmla="*/ 0 w 2186900"/>
              <a:gd name="connsiteY0-50" fmla="*/ 418696 h 1258632"/>
              <a:gd name="connsiteX1-51" fmla="*/ 1249772 w 2186900"/>
              <a:gd name="connsiteY1-52" fmla="*/ 263930 h 1258632"/>
              <a:gd name="connsiteX2-53" fmla="*/ 1201621 w 2186900"/>
              <a:gd name="connsiteY2-54" fmla="*/ 0 h 1258632"/>
              <a:gd name="connsiteX3-55" fmla="*/ 2186900 w 2186900"/>
              <a:gd name="connsiteY3-56" fmla="*/ 689504 h 1258632"/>
              <a:gd name="connsiteX4-57" fmla="*/ 1328873 w 2186900"/>
              <a:gd name="connsiteY4-58" fmla="*/ 1258632 h 1258632"/>
              <a:gd name="connsiteX5-59" fmla="*/ 1273846 w 2186900"/>
              <a:gd name="connsiteY5-60" fmla="*/ 1008459 h 1258632"/>
              <a:gd name="connsiteX6-61" fmla="*/ 0 w 2186900"/>
              <a:gd name="connsiteY6-62" fmla="*/ 960311 h 1258632"/>
              <a:gd name="connsiteX7-63" fmla="*/ 0 w 2186900"/>
              <a:gd name="connsiteY7-64" fmla="*/ 418696 h 1258632"/>
              <a:gd name="connsiteX0-65" fmla="*/ 0 w 2207535"/>
              <a:gd name="connsiteY0-66" fmla="*/ 418696 h 1258632"/>
              <a:gd name="connsiteX1-67" fmla="*/ 1249772 w 2207535"/>
              <a:gd name="connsiteY1-68" fmla="*/ 263930 h 1258632"/>
              <a:gd name="connsiteX2-69" fmla="*/ 1201621 w 2207535"/>
              <a:gd name="connsiteY2-70" fmla="*/ 0 h 1258632"/>
              <a:gd name="connsiteX3-71" fmla="*/ 2207535 w 2207535"/>
              <a:gd name="connsiteY3-72" fmla="*/ 689504 h 1258632"/>
              <a:gd name="connsiteX4-73" fmla="*/ 1328873 w 2207535"/>
              <a:gd name="connsiteY4-74" fmla="*/ 1258632 h 1258632"/>
              <a:gd name="connsiteX5-75" fmla="*/ 1273846 w 2207535"/>
              <a:gd name="connsiteY5-76" fmla="*/ 1008459 h 1258632"/>
              <a:gd name="connsiteX6-77" fmla="*/ 0 w 2207535"/>
              <a:gd name="connsiteY6-78" fmla="*/ 960311 h 1258632"/>
              <a:gd name="connsiteX7-79" fmla="*/ 0 w 2207535"/>
              <a:gd name="connsiteY7-80" fmla="*/ 418696 h 1258632"/>
              <a:gd name="connsiteX0-81" fmla="*/ 0 w 2207535"/>
              <a:gd name="connsiteY0-82" fmla="*/ 418696 h 1407413"/>
              <a:gd name="connsiteX1-83" fmla="*/ 1249772 w 2207535"/>
              <a:gd name="connsiteY1-84" fmla="*/ 263930 h 1407413"/>
              <a:gd name="connsiteX2-85" fmla="*/ 1201621 w 2207535"/>
              <a:gd name="connsiteY2-86" fmla="*/ 0 h 1407413"/>
              <a:gd name="connsiteX3-87" fmla="*/ 2207535 w 2207535"/>
              <a:gd name="connsiteY3-88" fmla="*/ 689504 h 1407413"/>
              <a:gd name="connsiteX4-89" fmla="*/ 1328873 w 2207535"/>
              <a:gd name="connsiteY4-90" fmla="*/ 1258632 h 1407413"/>
              <a:gd name="connsiteX5-91" fmla="*/ 1273846 w 2207535"/>
              <a:gd name="connsiteY5-92" fmla="*/ 1008459 h 1407413"/>
              <a:gd name="connsiteX6-93" fmla="*/ 460858 w 2207535"/>
              <a:gd name="connsiteY6-94" fmla="*/ 1407413 h 1407413"/>
              <a:gd name="connsiteX7-95" fmla="*/ 0 w 2207535"/>
              <a:gd name="connsiteY7-96" fmla="*/ 418696 h 1407413"/>
              <a:gd name="connsiteX0-97" fmla="*/ 0 w 1970227"/>
              <a:gd name="connsiteY0-98" fmla="*/ 305201 h 1407413"/>
              <a:gd name="connsiteX1-99" fmla="*/ 1012464 w 1970227"/>
              <a:gd name="connsiteY1-100" fmla="*/ 263930 h 1407413"/>
              <a:gd name="connsiteX2-101" fmla="*/ 964313 w 1970227"/>
              <a:gd name="connsiteY2-102" fmla="*/ 0 h 1407413"/>
              <a:gd name="connsiteX3-103" fmla="*/ 1970227 w 1970227"/>
              <a:gd name="connsiteY3-104" fmla="*/ 689504 h 1407413"/>
              <a:gd name="connsiteX4-105" fmla="*/ 1091565 w 1970227"/>
              <a:gd name="connsiteY4-106" fmla="*/ 1258632 h 1407413"/>
              <a:gd name="connsiteX5-107" fmla="*/ 1036538 w 1970227"/>
              <a:gd name="connsiteY5-108" fmla="*/ 1008459 h 1407413"/>
              <a:gd name="connsiteX6-109" fmla="*/ 223550 w 1970227"/>
              <a:gd name="connsiteY6-110" fmla="*/ 1407413 h 1407413"/>
              <a:gd name="connsiteX7-111" fmla="*/ 0 w 1970227"/>
              <a:gd name="connsiteY7-112" fmla="*/ 305201 h 1407413"/>
              <a:gd name="connsiteX0-113" fmla="*/ 0 w 1970227"/>
              <a:gd name="connsiteY0-114" fmla="*/ 305201 h 1407413"/>
              <a:gd name="connsiteX1-115" fmla="*/ 1012464 w 1970227"/>
              <a:gd name="connsiteY1-116" fmla="*/ 263930 h 1407413"/>
              <a:gd name="connsiteX2-117" fmla="*/ 964313 w 1970227"/>
              <a:gd name="connsiteY2-118" fmla="*/ 0 h 1407413"/>
              <a:gd name="connsiteX3-119" fmla="*/ 1970227 w 1970227"/>
              <a:gd name="connsiteY3-120" fmla="*/ 689504 h 1407413"/>
              <a:gd name="connsiteX4-121" fmla="*/ 1091565 w 1970227"/>
              <a:gd name="connsiteY4-122" fmla="*/ 1258632 h 1407413"/>
              <a:gd name="connsiteX5-123" fmla="*/ 1036538 w 1970227"/>
              <a:gd name="connsiteY5-124" fmla="*/ 1008459 h 1407413"/>
              <a:gd name="connsiteX6-125" fmla="*/ 223550 w 1970227"/>
              <a:gd name="connsiteY6-126" fmla="*/ 1407413 h 1407413"/>
              <a:gd name="connsiteX7-127" fmla="*/ 97544 w 1970227"/>
              <a:gd name="connsiteY7-128" fmla="*/ 837164 h 1407413"/>
              <a:gd name="connsiteX8" fmla="*/ 0 w 1970227"/>
              <a:gd name="connsiteY8" fmla="*/ 305201 h 1407413"/>
              <a:gd name="connsiteX0-129" fmla="*/ 249820 w 2220047"/>
              <a:gd name="connsiteY0-130" fmla="*/ 305201 h 1407413"/>
              <a:gd name="connsiteX1-131" fmla="*/ 1262284 w 2220047"/>
              <a:gd name="connsiteY1-132" fmla="*/ 263930 h 1407413"/>
              <a:gd name="connsiteX2-133" fmla="*/ 1214133 w 2220047"/>
              <a:gd name="connsiteY2-134" fmla="*/ 0 h 1407413"/>
              <a:gd name="connsiteX3-135" fmla="*/ 2220047 w 2220047"/>
              <a:gd name="connsiteY3-136" fmla="*/ 689504 h 1407413"/>
              <a:gd name="connsiteX4-137" fmla="*/ 1341385 w 2220047"/>
              <a:gd name="connsiteY4-138" fmla="*/ 1258632 h 1407413"/>
              <a:gd name="connsiteX5-139" fmla="*/ 1286358 w 2220047"/>
              <a:gd name="connsiteY5-140" fmla="*/ 1008459 h 1407413"/>
              <a:gd name="connsiteX6-141" fmla="*/ 473370 w 2220047"/>
              <a:gd name="connsiteY6-142" fmla="*/ 1407413 h 1407413"/>
              <a:gd name="connsiteX7-143" fmla="*/ 0 w 2220047"/>
              <a:gd name="connsiteY7-144" fmla="*/ 950659 h 1407413"/>
              <a:gd name="connsiteX8-145" fmla="*/ 249820 w 2220047"/>
              <a:gd name="connsiteY8-146" fmla="*/ 305201 h 1407413"/>
              <a:gd name="connsiteX0-147" fmla="*/ 249820 w 2220047"/>
              <a:gd name="connsiteY0-148" fmla="*/ 305201 h 1407413"/>
              <a:gd name="connsiteX1-149" fmla="*/ 1262284 w 2220047"/>
              <a:gd name="connsiteY1-150" fmla="*/ 263930 h 1407413"/>
              <a:gd name="connsiteX2-151" fmla="*/ 1214133 w 2220047"/>
              <a:gd name="connsiteY2-152" fmla="*/ 0 h 1407413"/>
              <a:gd name="connsiteX3-153" fmla="*/ 2220047 w 2220047"/>
              <a:gd name="connsiteY3-154" fmla="*/ 689504 h 1407413"/>
              <a:gd name="connsiteX4-155" fmla="*/ 1341385 w 2220047"/>
              <a:gd name="connsiteY4-156" fmla="*/ 1258632 h 1407413"/>
              <a:gd name="connsiteX5-157" fmla="*/ 1286358 w 2220047"/>
              <a:gd name="connsiteY5-158" fmla="*/ 1008459 h 1407413"/>
              <a:gd name="connsiteX6-159" fmla="*/ 473370 w 2220047"/>
              <a:gd name="connsiteY6-160" fmla="*/ 1407413 h 1407413"/>
              <a:gd name="connsiteX7-161" fmla="*/ 0 w 2220047"/>
              <a:gd name="connsiteY7-162" fmla="*/ 950659 h 1407413"/>
              <a:gd name="connsiteX8-163" fmla="*/ 249820 w 2220047"/>
              <a:gd name="connsiteY8-164" fmla="*/ 305201 h 1407413"/>
              <a:gd name="connsiteX0-165" fmla="*/ 249820 w 2220047"/>
              <a:gd name="connsiteY0-166" fmla="*/ 305201 h 1407413"/>
              <a:gd name="connsiteX1-167" fmla="*/ 1262284 w 2220047"/>
              <a:gd name="connsiteY1-168" fmla="*/ 263930 h 1407413"/>
              <a:gd name="connsiteX2-169" fmla="*/ 1214133 w 2220047"/>
              <a:gd name="connsiteY2-170" fmla="*/ 0 h 1407413"/>
              <a:gd name="connsiteX3-171" fmla="*/ 2220047 w 2220047"/>
              <a:gd name="connsiteY3-172" fmla="*/ 689504 h 1407413"/>
              <a:gd name="connsiteX4-173" fmla="*/ 1341385 w 2220047"/>
              <a:gd name="connsiteY4-174" fmla="*/ 1258632 h 1407413"/>
              <a:gd name="connsiteX5-175" fmla="*/ 1286358 w 2220047"/>
              <a:gd name="connsiteY5-176" fmla="*/ 1008459 h 1407413"/>
              <a:gd name="connsiteX6-177" fmla="*/ 473370 w 2220047"/>
              <a:gd name="connsiteY6-178" fmla="*/ 1407413 h 1407413"/>
              <a:gd name="connsiteX7-179" fmla="*/ 0 w 2220047"/>
              <a:gd name="connsiteY7-180" fmla="*/ 950659 h 1407413"/>
              <a:gd name="connsiteX8-181" fmla="*/ 249820 w 2220047"/>
              <a:gd name="connsiteY8-182" fmla="*/ 305201 h 1407413"/>
              <a:gd name="connsiteX0-183" fmla="*/ 249820 w 2220047"/>
              <a:gd name="connsiteY0-184" fmla="*/ 294883 h 1397095"/>
              <a:gd name="connsiteX1-185" fmla="*/ 1262284 w 2220047"/>
              <a:gd name="connsiteY1-186" fmla="*/ 253612 h 1397095"/>
              <a:gd name="connsiteX2-187" fmla="*/ 1238208 w 2220047"/>
              <a:gd name="connsiteY2-188" fmla="*/ 0 h 1397095"/>
              <a:gd name="connsiteX3-189" fmla="*/ 2220047 w 2220047"/>
              <a:gd name="connsiteY3-190" fmla="*/ 679186 h 1397095"/>
              <a:gd name="connsiteX4-191" fmla="*/ 1341385 w 2220047"/>
              <a:gd name="connsiteY4-192" fmla="*/ 1248314 h 1397095"/>
              <a:gd name="connsiteX5-193" fmla="*/ 1286358 w 2220047"/>
              <a:gd name="connsiteY5-194" fmla="*/ 998141 h 1397095"/>
              <a:gd name="connsiteX6-195" fmla="*/ 473370 w 2220047"/>
              <a:gd name="connsiteY6-196" fmla="*/ 1397095 h 1397095"/>
              <a:gd name="connsiteX7-197" fmla="*/ 0 w 2220047"/>
              <a:gd name="connsiteY7-198" fmla="*/ 940341 h 1397095"/>
              <a:gd name="connsiteX8-199" fmla="*/ 249820 w 2220047"/>
              <a:gd name="connsiteY8-200" fmla="*/ 294883 h 1397095"/>
              <a:gd name="connsiteX0-201" fmla="*/ 249820 w 2220047"/>
              <a:gd name="connsiteY0-202" fmla="*/ 294883 h 1397095"/>
              <a:gd name="connsiteX1-203" fmla="*/ 1248527 w 2220047"/>
              <a:gd name="connsiteY1-204" fmla="*/ 267369 h 1397095"/>
              <a:gd name="connsiteX2-205" fmla="*/ 1238208 w 2220047"/>
              <a:gd name="connsiteY2-206" fmla="*/ 0 h 1397095"/>
              <a:gd name="connsiteX3-207" fmla="*/ 2220047 w 2220047"/>
              <a:gd name="connsiteY3-208" fmla="*/ 679186 h 1397095"/>
              <a:gd name="connsiteX4-209" fmla="*/ 1341385 w 2220047"/>
              <a:gd name="connsiteY4-210" fmla="*/ 1248314 h 1397095"/>
              <a:gd name="connsiteX5-211" fmla="*/ 1286358 w 2220047"/>
              <a:gd name="connsiteY5-212" fmla="*/ 998141 h 1397095"/>
              <a:gd name="connsiteX6-213" fmla="*/ 473370 w 2220047"/>
              <a:gd name="connsiteY6-214" fmla="*/ 1397095 h 1397095"/>
              <a:gd name="connsiteX7-215" fmla="*/ 0 w 2220047"/>
              <a:gd name="connsiteY7-216" fmla="*/ 940341 h 1397095"/>
              <a:gd name="connsiteX8-217" fmla="*/ 249820 w 2220047"/>
              <a:gd name="connsiteY8-218" fmla="*/ 294883 h 1397095"/>
              <a:gd name="connsiteX0-219" fmla="*/ 249820 w 2220047"/>
              <a:gd name="connsiteY0-220" fmla="*/ 294883 h 1397095"/>
              <a:gd name="connsiteX1-221" fmla="*/ 1248527 w 2220047"/>
              <a:gd name="connsiteY1-222" fmla="*/ 267369 h 1397095"/>
              <a:gd name="connsiteX2-223" fmla="*/ 1238208 w 2220047"/>
              <a:gd name="connsiteY2-224" fmla="*/ 0 h 1397095"/>
              <a:gd name="connsiteX3-225" fmla="*/ 2220047 w 2220047"/>
              <a:gd name="connsiteY3-226" fmla="*/ 679186 h 1397095"/>
              <a:gd name="connsiteX4-227" fmla="*/ 1341385 w 2220047"/>
              <a:gd name="connsiteY4-228" fmla="*/ 1248314 h 1397095"/>
              <a:gd name="connsiteX5-229" fmla="*/ 1286358 w 2220047"/>
              <a:gd name="connsiteY5-230" fmla="*/ 998141 h 1397095"/>
              <a:gd name="connsiteX6-231" fmla="*/ 473370 w 2220047"/>
              <a:gd name="connsiteY6-232" fmla="*/ 1397095 h 1397095"/>
              <a:gd name="connsiteX7-233" fmla="*/ 0 w 2220047"/>
              <a:gd name="connsiteY7-234" fmla="*/ 940341 h 1397095"/>
              <a:gd name="connsiteX8-235" fmla="*/ 249820 w 2220047"/>
              <a:gd name="connsiteY8-236" fmla="*/ 294883 h 1397095"/>
              <a:gd name="connsiteX0-237" fmla="*/ 249820 w 2220047"/>
              <a:gd name="connsiteY0-238" fmla="*/ 294883 h 1397095"/>
              <a:gd name="connsiteX1-239" fmla="*/ 1248527 w 2220047"/>
              <a:gd name="connsiteY1-240" fmla="*/ 267369 h 1397095"/>
              <a:gd name="connsiteX2-241" fmla="*/ 1238208 w 2220047"/>
              <a:gd name="connsiteY2-242" fmla="*/ 0 h 1397095"/>
              <a:gd name="connsiteX3-243" fmla="*/ 2220047 w 2220047"/>
              <a:gd name="connsiteY3-244" fmla="*/ 679186 h 1397095"/>
              <a:gd name="connsiteX4-245" fmla="*/ 1341385 w 2220047"/>
              <a:gd name="connsiteY4-246" fmla="*/ 1248314 h 1397095"/>
              <a:gd name="connsiteX5-247" fmla="*/ 1286358 w 2220047"/>
              <a:gd name="connsiteY5-248" fmla="*/ 998141 h 1397095"/>
              <a:gd name="connsiteX6-249" fmla="*/ 473370 w 2220047"/>
              <a:gd name="connsiteY6-250" fmla="*/ 1397095 h 1397095"/>
              <a:gd name="connsiteX7-251" fmla="*/ 0 w 2220047"/>
              <a:gd name="connsiteY7-252" fmla="*/ 940341 h 1397095"/>
              <a:gd name="connsiteX8-253" fmla="*/ 249820 w 2220047"/>
              <a:gd name="connsiteY8-254" fmla="*/ 294883 h 1397095"/>
              <a:gd name="connsiteX0-255" fmla="*/ 249820 w 2220047"/>
              <a:gd name="connsiteY0-256" fmla="*/ 294883 h 1397095"/>
              <a:gd name="connsiteX1-257" fmla="*/ 1248527 w 2220047"/>
              <a:gd name="connsiteY1-258" fmla="*/ 267369 h 1397095"/>
              <a:gd name="connsiteX2-259" fmla="*/ 1238208 w 2220047"/>
              <a:gd name="connsiteY2-260" fmla="*/ 0 h 1397095"/>
              <a:gd name="connsiteX3-261" fmla="*/ 2220047 w 2220047"/>
              <a:gd name="connsiteY3-262" fmla="*/ 679186 h 1397095"/>
              <a:gd name="connsiteX4-263" fmla="*/ 1341385 w 2220047"/>
              <a:gd name="connsiteY4-264" fmla="*/ 1248314 h 1397095"/>
              <a:gd name="connsiteX5-265" fmla="*/ 1286358 w 2220047"/>
              <a:gd name="connsiteY5-266" fmla="*/ 998141 h 1397095"/>
              <a:gd name="connsiteX6-267" fmla="*/ 473370 w 2220047"/>
              <a:gd name="connsiteY6-268" fmla="*/ 1397095 h 1397095"/>
              <a:gd name="connsiteX7-269" fmla="*/ 0 w 2220047"/>
              <a:gd name="connsiteY7-270" fmla="*/ 940341 h 1397095"/>
              <a:gd name="connsiteX8-271" fmla="*/ 249820 w 2220047"/>
              <a:gd name="connsiteY8-272" fmla="*/ 294883 h 1397095"/>
              <a:gd name="connsiteX0-273" fmla="*/ 249820 w 2220047"/>
              <a:gd name="connsiteY0-274" fmla="*/ 294883 h 1397095"/>
              <a:gd name="connsiteX1-275" fmla="*/ 1248527 w 2220047"/>
              <a:gd name="connsiteY1-276" fmla="*/ 267369 h 1397095"/>
              <a:gd name="connsiteX2-277" fmla="*/ 1238208 w 2220047"/>
              <a:gd name="connsiteY2-278" fmla="*/ 0 h 1397095"/>
              <a:gd name="connsiteX3-279" fmla="*/ 2220047 w 2220047"/>
              <a:gd name="connsiteY3-280" fmla="*/ 679186 h 1397095"/>
              <a:gd name="connsiteX4-281" fmla="*/ 1341385 w 2220047"/>
              <a:gd name="connsiteY4-282" fmla="*/ 1248314 h 1397095"/>
              <a:gd name="connsiteX5-283" fmla="*/ 1286358 w 2220047"/>
              <a:gd name="connsiteY5-284" fmla="*/ 998141 h 1397095"/>
              <a:gd name="connsiteX6-285" fmla="*/ 473370 w 2220047"/>
              <a:gd name="connsiteY6-286" fmla="*/ 1397095 h 1397095"/>
              <a:gd name="connsiteX7-287" fmla="*/ 0 w 2220047"/>
              <a:gd name="connsiteY7-288" fmla="*/ 940341 h 1397095"/>
              <a:gd name="connsiteX8-289" fmla="*/ 249820 w 2220047"/>
              <a:gd name="connsiteY8-290" fmla="*/ 294883 h 1397095"/>
              <a:gd name="connsiteX0-291" fmla="*/ 249820 w 2220047"/>
              <a:gd name="connsiteY0-292" fmla="*/ 294883 h 1397095"/>
              <a:gd name="connsiteX1-293" fmla="*/ 1248527 w 2220047"/>
              <a:gd name="connsiteY1-294" fmla="*/ 267369 h 1397095"/>
              <a:gd name="connsiteX2-295" fmla="*/ 1238208 w 2220047"/>
              <a:gd name="connsiteY2-296" fmla="*/ 0 h 1397095"/>
              <a:gd name="connsiteX3-297" fmla="*/ 2220047 w 2220047"/>
              <a:gd name="connsiteY3-298" fmla="*/ 679186 h 1397095"/>
              <a:gd name="connsiteX4-299" fmla="*/ 1341385 w 2220047"/>
              <a:gd name="connsiteY4-300" fmla="*/ 1248314 h 1397095"/>
              <a:gd name="connsiteX5-301" fmla="*/ 1286358 w 2220047"/>
              <a:gd name="connsiteY5-302" fmla="*/ 998141 h 1397095"/>
              <a:gd name="connsiteX6-303" fmla="*/ 473370 w 2220047"/>
              <a:gd name="connsiteY6-304" fmla="*/ 1397095 h 1397095"/>
              <a:gd name="connsiteX7-305" fmla="*/ 0 w 2220047"/>
              <a:gd name="connsiteY7-306" fmla="*/ 940341 h 1397095"/>
              <a:gd name="connsiteX8-307" fmla="*/ 249820 w 2220047"/>
              <a:gd name="connsiteY8-308" fmla="*/ 294883 h 1397095"/>
              <a:gd name="connsiteX0-309" fmla="*/ 249820 w 2220047"/>
              <a:gd name="connsiteY0-310" fmla="*/ 294883 h 1397095"/>
              <a:gd name="connsiteX1-311" fmla="*/ 1248527 w 2220047"/>
              <a:gd name="connsiteY1-312" fmla="*/ 267369 h 1397095"/>
              <a:gd name="connsiteX2-313" fmla="*/ 1238208 w 2220047"/>
              <a:gd name="connsiteY2-314" fmla="*/ 0 h 1397095"/>
              <a:gd name="connsiteX3-315" fmla="*/ 2220047 w 2220047"/>
              <a:gd name="connsiteY3-316" fmla="*/ 679186 h 1397095"/>
              <a:gd name="connsiteX4-317" fmla="*/ 1341385 w 2220047"/>
              <a:gd name="connsiteY4-318" fmla="*/ 1248314 h 1397095"/>
              <a:gd name="connsiteX5-319" fmla="*/ 1286358 w 2220047"/>
              <a:gd name="connsiteY5-320" fmla="*/ 998141 h 1397095"/>
              <a:gd name="connsiteX6-321" fmla="*/ 473370 w 2220047"/>
              <a:gd name="connsiteY6-322" fmla="*/ 1397095 h 1397095"/>
              <a:gd name="connsiteX7-323" fmla="*/ 0 w 2220047"/>
              <a:gd name="connsiteY7-324" fmla="*/ 940341 h 1397095"/>
              <a:gd name="connsiteX8-325" fmla="*/ 249820 w 2220047"/>
              <a:gd name="connsiteY8-326" fmla="*/ 294883 h 1397095"/>
              <a:gd name="connsiteX0-327" fmla="*/ 249820 w 2220047"/>
              <a:gd name="connsiteY0-328" fmla="*/ 294883 h 1397095"/>
              <a:gd name="connsiteX1-329" fmla="*/ 1248527 w 2220047"/>
              <a:gd name="connsiteY1-330" fmla="*/ 267369 h 1397095"/>
              <a:gd name="connsiteX2-331" fmla="*/ 1238208 w 2220047"/>
              <a:gd name="connsiteY2-332" fmla="*/ 0 h 1397095"/>
              <a:gd name="connsiteX3-333" fmla="*/ 2220047 w 2220047"/>
              <a:gd name="connsiteY3-334" fmla="*/ 679186 h 1397095"/>
              <a:gd name="connsiteX4-335" fmla="*/ 1341385 w 2220047"/>
              <a:gd name="connsiteY4-336" fmla="*/ 1248314 h 1397095"/>
              <a:gd name="connsiteX5-337" fmla="*/ 1286358 w 2220047"/>
              <a:gd name="connsiteY5-338" fmla="*/ 998141 h 1397095"/>
              <a:gd name="connsiteX6-339" fmla="*/ 473370 w 2220047"/>
              <a:gd name="connsiteY6-340" fmla="*/ 1397095 h 1397095"/>
              <a:gd name="connsiteX7-341" fmla="*/ 0 w 2220047"/>
              <a:gd name="connsiteY7-342" fmla="*/ 940341 h 1397095"/>
              <a:gd name="connsiteX8-343" fmla="*/ 249820 w 2220047"/>
              <a:gd name="connsiteY8-344" fmla="*/ 294883 h 13970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45" y="connsiteY8-146"/>
              </a:cxn>
            </a:cxnLst>
            <a:rect l="l" t="t" r="r" b="b"/>
            <a:pathLst>
              <a:path w="2220047" h="1397095">
                <a:moveTo>
                  <a:pt x="249820" y="294883"/>
                </a:moveTo>
                <a:cubicBezTo>
                  <a:pt x="583869" y="215780"/>
                  <a:pt x="931675" y="177949"/>
                  <a:pt x="1248527" y="267369"/>
                </a:cubicBezTo>
                <a:lnTo>
                  <a:pt x="1238208" y="0"/>
                </a:lnTo>
                <a:cubicBezTo>
                  <a:pt x="1386647" y="26918"/>
                  <a:pt x="1985627" y="339296"/>
                  <a:pt x="2220047" y="679186"/>
                </a:cubicBezTo>
                <a:cubicBezTo>
                  <a:pt x="1947795" y="820745"/>
                  <a:pt x="1630832" y="1000138"/>
                  <a:pt x="1341385" y="1248314"/>
                </a:cubicBezTo>
                <a:lnTo>
                  <a:pt x="1286358" y="998141"/>
                </a:lnTo>
                <a:cubicBezTo>
                  <a:pt x="1118538" y="952285"/>
                  <a:pt x="765002" y="899549"/>
                  <a:pt x="473370" y="1397095"/>
                </a:cubicBezTo>
                <a:lnTo>
                  <a:pt x="0" y="940341"/>
                </a:lnTo>
                <a:lnTo>
                  <a:pt x="249820" y="294883"/>
                </a:lnTo>
                <a:close/>
              </a:path>
            </a:pathLst>
          </a:cu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vi-VN" sz="1600">
              <a:solidFill>
                <a:schemeClr val="tx1"/>
              </a:solidFill>
            </a:endParaRPr>
          </a:p>
        </p:txBody>
      </p:sp>
      <p:sp>
        <p:nvSpPr>
          <p:cNvPr id="48" name="TextBox 27"/>
          <p:cNvSpPr txBox="1"/>
          <p:nvPr/>
        </p:nvSpPr>
        <p:spPr>
          <a:xfrm>
            <a:off x="5226511" y="3062398"/>
            <a:ext cx="502318" cy="358415"/>
          </a:xfrm>
          <a:prstGeom prst="rect">
            <a:avLst/>
          </a:prstGeom>
          <a:noFill/>
          <a:ln>
            <a:noFill/>
          </a:ln>
        </p:spPr>
        <p:txBody>
          <a:bodyPr wrap="square" rtlCol="0">
            <a:spAutoFit/>
          </a:bodyPr>
          <a:lstStyle/>
          <a:p>
            <a:pPr algn="ctr"/>
            <a:r>
              <a:rPr lang="en-US" sz="2000" dirty="0">
                <a:solidFill>
                  <a:srgbClr val="FFFFFF"/>
                </a:solidFill>
                <a:latin typeface="+mj-lt"/>
              </a:rPr>
              <a:t>01</a:t>
            </a:r>
            <a:endParaRPr lang="vi-VN" sz="2000" dirty="0">
              <a:solidFill>
                <a:srgbClr val="FFFFFF"/>
              </a:solidFill>
              <a:latin typeface="+mj-lt"/>
            </a:endParaRPr>
          </a:p>
        </p:txBody>
      </p:sp>
      <p:grpSp>
        <p:nvGrpSpPr>
          <p:cNvPr id="49" name="Group 28"/>
          <p:cNvGrpSpPr/>
          <p:nvPr/>
        </p:nvGrpSpPr>
        <p:grpSpPr>
          <a:xfrm>
            <a:off x="4743905" y="2587109"/>
            <a:ext cx="269335" cy="292302"/>
            <a:chOff x="7397750" y="4000500"/>
            <a:chExt cx="281897" cy="305935"/>
          </a:xfrm>
          <a:solidFill>
            <a:schemeClr val="bg1"/>
          </a:solidFill>
        </p:grpSpPr>
        <p:sp>
          <p:nvSpPr>
            <p:cNvPr id="50" name="Shape 11330"/>
            <p:cNvSpPr/>
            <p:nvPr/>
          </p:nvSpPr>
          <p:spPr>
            <a:xfrm>
              <a:off x="7397750" y="4000500"/>
              <a:ext cx="281897" cy="210307"/>
            </a:xfrm>
            <a:custGeom>
              <a:avLst/>
              <a:gdLst/>
              <a:ahLst/>
              <a:cxnLst>
                <a:cxn ang="0">
                  <a:pos x="wd2" y="hd2"/>
                </a:cxn>
                <a:cxn ang="5400000">
                  <a:pos x="wd2" y="hd2"/>
                </a:cxn>
                <a:cxn ang="10800000">
                  <a:pos x="wd2" y="hd2"/>
                </a:cxn>
                <a:cxn ang="16200000">
                  <a:pos x="wd2" y="hd2"/>
                </a:cxn>
              </a:cxnLst>
              <a:rect l="0" t="0" r="r" b="b"/>
              <a:pathLst>
                <a:path w="21480" h="19208" extrusionOk="0">
                  <a:moveTo>
                    <a:pt x="162" y="18217"/>
                  </a:moveTo>
                  <a:cubicBezTo>
                    <a:pt x="8266" y="21600"/>
                    <a:pt x="17604" y="16045"/>
                    <a:pt x="18957" y="5721"/>
                  </a:cubicBezTo>
                  <a:lnTo>
                    <a:pt x="21480" y="5721"/>
                  </a:lnTo>
                  <a:lnTo>
                    <a:pt x="18742" y="2859"/>
                  </a:lnTo>
                  <a:lnTo>
                    <a:pt x="16005" y="0"/>
                  </a:lnTo>
                  <a:lnTo>
                    <a:pt x="13269" y="2859"/>
                  </a:lnTo>
                  <a:lnTo>
                    <a:pt x="10533" y="5721"/>
                  </a:lnTo>
                  <a:lnTo>
                    <a:pt x="13526" y="5721"/>
                  </a:lnTo>
                  <a:cubicBezTo>
                    <a:pt x="12518" y="13145"/>
                    <a:pt x="6795" y="18921"/>
                    <a:pt x="282" y="17692"/>
                  </a:cubicBezTo>
                  <a:cubicBezTo>
                    <a:pt x="-5" y="17639"/>
                    <a:pt x="-120" y="18100"/>
                    <a:pt x="162" y="18217"/>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dirty="0"/>
            </a:p>
          </p:txBody>
        </p:sp>
        <p:sp>
          <p:nvSpPr>
            <p:cNvPr id="51" name="Shape 11331"/>
            <p:cNvSpPr/>
            <p:nvPr/>
          </p:nvSpPr>
          <p:spPr>
            <a:xfrm>
              <a:off x="7562849" y="4178301"/>
              <a:ext cx="36787" cy="12754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5119" y="1730"/>
                    <a:pt x="7858" y="3235"/>
                    <a:pt x="0" y="4494"/>
                  </a:cubicBezTo>
                  <a:cubicBezTo>
                    <a:pt x="0" y="4494"/>
                    <a:pt x="0" y="21600"/>
                    <a:pt x="0" y="21600"/>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sp>
          <p:nvSpPr>
            <p:cNvPr id="52" name="Shape 11332"/>
            <p:cNvSpPr/>
            <p:nvPr/>
          </p:nvSpPr>
          <p:spPr>
            <a:xfrm>
              <a:off x="7512050" y="4210051"/>
              <a:ext cx="36773" cy="9199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cubicBezTo>
                    <a:pt x="14730" y="1171"/>
                    <a:pt x="7511" y="2092"/>
                    <a:pt x="0" y="2737"/>
                  </a:cubicBezTo>
                  <a:cubicBezTo>
                    <a:pt x="0" y="2737"/>
                    <a:pt x="0" y="21600"/>
                    <a:pt x="0" y="21600"/>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sp>
          <p:nvSpPr>
            <p:cNvPr id="53" name="Shape 11333"/>
            <p:cNvSpPr/>
            <p:nvPr/>
          </p:nvSpPr>
          <p:spPr>
            <a:xfrm>
              <a:off x="7620001" y="4083050"/>
              <a:ext cx="36761" cy="223385"/>
            </a:xfrm>
            <a:custGeom>
              <a:avLst/>
              <a:gdLst/>
              <a:ahLst/>
              <a:cxnLst>
                <a:cxn ang="0">
                  <a:pos x="wd2" y="hd2"/>
                </a:cxn>
                <a:cxn ang="5400000">
                  <a:pos x="wd2" y="hd2"/>
                </a:cxn>
                <a:cxn ang="10800000">
                  <a:pos x="wd2" y="hd2"/>
                </a:cxn>
                <a:cxn ang="16200000">
                  <a:pos x="wd2" y="hd2"/>
                </a:cxn>
              </a:cxnLst>
              <a:rect l="0" t="0" r="r" b="b"/>
              <a:pathLst>
                <a:path w="21600" h="21600" extrusionOk="0">
                  <a:moveTo>
                    <a:pt x="0" y="7359"/>
                  </a:moveTo>
                  <a:lnTo>
                    <a:pt x="0" y="21600"/>
                  </a:lnTo>
                  <a:lnTo>
                    <a:pt x="21600" y="21600"/>
                  </a:lnTo>
                  <a:lnTo>
                    <a:pt x="21600" y="0"/>
                  </a:lnTo>
                  <a:lnTo>
                    <a:pt x="21061" y="0"/>
                  </a:lnTo>
                  <a:cubicBezTo>
                    <a:pt x="17672" y="2757"/>
                    <a:pt x="10312" y="5252"/>
                    <a:pt x="0" y="7359"/>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sp>
          <p:nvSpPr>
            <p:cNvPr id="54" name="Shape 11334"/>
            <p:cNvSpPr/>
            <p:nvPr/>
          </p:nvSpPr>
          <p:spPr>
            <a:xfrm>
              <a:off x="7397750" y="4216401"/>
              <a:ext cx="36773" cy="8676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2208"/>
                  </a:lnTo>
                  <a:cubicBezTo>
                    <a:pt x="14271" y="1755"/>
                    <a:pt x="7037" y="1027"/>
                    <a:pt x="0" y="0"/>
                  </a:cubicBezTo>
                  <a:cubicBezTo>
                    <a:pt x="0" y="0"/>
                    <a:pt x="0" y="21600"/>
                    <a:pt x="0" y="21600"/>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sp>
          <p:nvSpPr>
            <p:cNvPr id="55" name="Shape 11335"/>
            <p:cNvSpPr/>
            <p:nvPr/>
          </p:nvSpPr>
          <p:spPr>
            <a:xfrm>
              <a:off x="7454900" y="4229101"/>
              <a:ext cx="36773" cy="77260"/>
            </a:xfrm>
            <a:custGeom>
              <a:avLst/>
              <a:gdLst/>
              <a:ahLst/>
              <a:cxnLst>
                <a:cxn ang="0">
                  <a:pos x="wd2" y="hd2"/>
                </a:cxn>
                <a:cxn ang="5400000">
                  <a:pos x="wd2" y="hd2"/>
                </a:cxn>
                <a:cxn ang="10800000">
                  <a:pos x="wd2" y="hd2"/>
                </a:cxn>
                <a:cxn ang="16200000">
                  <a:pos x="wd2" y="hd2"/>
                </a:cxn>
              </a:cxnLst>
              <a:rect l="0" t="0" r="r" b="b"/>
              <a:pathLst>
                <a:path w="21600" h="21600" extrusionOk="0">
                  <a:moveTo>
                    <a:pt x="0" y="342"/>
                  </a:moveTo>
                  <a:lnTo>
                    <a:pt x="0" y="21600"/>
                  </a:lnTo>
                  <a:lnTo>
                    <a:pt x="21600" y="21600"/>
                  </a:lnTo>
                  <a:lnTo>
                    <a:pt x="21600" y="0"/>
                  </a:lnTo>
                  <a:cubicBezTo>
                    <a:pt x="16690" y="283"/>
                    <a:pt x="11692" y="433"/>
                    <a:pt x="6600" y="433"/>
                  </a:cubicBezTo>
                  <a:cubicBezTo>
                    <a:pt x="4400" y="433"/>
                    <a:pt x="2207" y="392"/>
                    <a:pt x="0" y="342"/>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grpSp>
      <p:sp>
        <p:nvSpPr>
          <p:cNvPr id="39" name="Right Arrow 7"/>
          <p:cNvSpPr/>
          <p:nvPr/>
        </p:nvSpPr>
        <p:spPr>
          <a:xfrm rot="13500000">
            <a:off x="6276346" y="4415946"/>
            <a:ext cx="1608301" cy="1012119"/>
          </a:xfrm>
          <a:custGeom>
            <a:avLst/>
            <a:gdLst>
              <a:gd name="connsiteX0" fmla="*/ 0 w 2186900"/>
              <a:gd name="connsiteY0" fmla="*/ 270808 h 1083231"/>
              <a:gd name="connsiteX1" fmla="*/ 1645285 w 2186900"/>
              <a:gd name="connsiteY1" fmla="*/ 270808 h 1083231"/>
              <a:gd name="connsiteX2" fmla="*/ 1645285 w 2186900"/>
              <a:gd name="connsiteY2" fmla="*/ 0 h 1083231"/>
              <a:gd name="connsiteX3" fmla="*/ 2186900 w 2186900"/>
              <a:gd name="connsiteY3" fmla="*/ 541616 h 1083231"/>
              <a:gd name="connsiteX4" fmla="*/ 1645285 w 2186900"/>
              <a:gd name="connsiteY4" fmla="*/ 1083231 h 1083231"/>
              <a:gd name="connsiteX5" fmla="*/ 1645285 w 2186900"/>
              <a:gd name="connsiteY5" fmla="*/ 812423 h 1083231"/>
              <a:gd name="connsiteX6" fmla="*/ 0 w 2186900"/>
              <a:gd name="connsiteY6" fmla="*/ 812423 h 1083231"/>
              <a:gd name="connsiteX7" fmla="*/ 0 w 2186900"/>
              <a:gd name="connsiteY7" fmla="*/ 270808 h 1083231"/>
              <a:gd name="connsiteX0-1" fmla="*/ 0 w 2186900"/>
              <a:gd name="connsiteY0-2" fmla="*/ 418696 h 1231119"/>
              <a:gd name="connsiteX1-3" fmla="*/ 1645285 w 2186900"/>
              <a:gd name="connsiteY1-4" fmla="*/ 418696 h 1231119"/>
              <a:gd name="connsiteX2-5" fmla="*/ 1201621 w 2186900"/>
              <a:gd name="connsiteY2-6" fmla="*/ 0 h 1231119"/>
              <a:gd name="connsiteX3-7" fmla="*/ 2186900 w 2186900"/>
              <a:gd name="connsiteY3-8" fmla="*/ 689504 h 1231119"/>
              <a:gd name="connsiteX4-9" fmla="*/ 1645285 w 2186900"/>
              <a:gd name="connsiteY4-10" fmla="*/ 1231119 h 1231119"/>
              <a:gd name="connsiteX5-11" fmla="*/ 1645285 w 2186900"/>
              <a:gd name="connsiteY5-12" fmla="*/ 960311 h 1231119"/>
              <a:gd name="connsiteX6-13" fmla="*/ 0 w 2186900"/>
              <a:gd name="connsiteY6-14" fmla="*/ 960311 h 1231119"/>
              <a:gd name="connsiteX7-15" fmla="*/ 0 w 2186900"/>
              <a:gd name="connsiteY7-16" fmla="*/ 418696 h 1231119"/>
              <a:gd name="connsiteX0-17" fmla="*/ 0 w 2186900"/>
              <a:gd name="connsiteY0-18" fmla="*/ 418696 h 1231119"/>
              <a:gd name="connsiteX1-19" fmla="*/ 1249772 w 2186900"/>
              <a:gd name="connsiteY1-20" fmla="*/ 263930 h 1231119"/>
              <a:gd name="connsiteX2-21" fmla="*/ 1201621 w 2186900"/>
              <a:gd name="connsiteY2-22" fmla="*/ 0 h 1231119"/>
              <a:gd name="connsiteX3-23" fmla="*/ 2186900 w 2186900"/>
              <a:gd name="connsiteY3-24" fmla="*/ 689504 h 1231119"/>
              <a:gd name="connsiteX4-25" fmla="*/ 1645285 w 2186900"/>
              <a:gd name="connsiteY4-26" fmla="*/ 1231119 h 1231119"/>
              <a:gd name="connsiteX5-27" fmla="*/ 1645285 w 2186900"/>
              <a:gd name="connsiteY5-28" fmla="*/ 960311 h 1231119"/>
              <a:gd name="connsiteX6-29" fmla="*/ 0 w 2186900"/>
              <a:gd name="connsiteY6-30" fmla="*/ 960311 h 1231119"/>
              <a:gd name="connsiteX7-31" fmla="*/ 0 w 2186900"/>
              <a:gd name="connsiteY7-32" fmla="*/ 418696 h 1231119"/>
              <a:gd name="connsiteX0-33" fmla="*/ 0 w 2186900"/>
              <a:gd name="connsiteY0-34" fmla="*/ 418696 h 1231119"/>
              <a:gd name="connsiteX1-35" fmla="*/ 1249772 w 2186900"/>
              <a:gd name="connsiteY1-36" fmla="*/ 263930 h 1231119"/>
              <a:gd name="connsiteX2-37" fmla="*/ 1201621 w 2186900"/>
              <a:gd name="connsiteY2-38" fmla="*/ 0 h 1231119"/>
              <a:gd name="connsiteX3-39" fmla="*/ 2186900 w 2186900"/>
              <a:gd name="connsiteY3-40" fmla="*/ 689504 h 1231119"/>
              <a:gd name="connsiteX4-41" fmla="*/ 1645285 w 2186900"/>
              <a:gd name="connsiteY4-42" fmla="*/ 1231119 h 1231119"/>
              <a:gd name="connsiteX5-43" fmla="*/ 1273846 w 2186900"/>
              <a:gd name="connsiteY5-44" fmla="*/ 1008459 h 1231119"/>
              <a:gd name="connsiteX6-45" fmla="*/ 0 w 2186900"/>
              <a:gd name="connsiteY6-46" fmla="*/ 960311 h 1231119"/>
              <a:gd name="connsiteX7-47" fmla="*/ 0 w 2186900"/>
              <a:gd name="connsiteY7-48" fmla="*/ 418696 h 1231119"/>
              <a:gd name="connsiteX0-49" fmla="*/ 0 w 2186900"/>
              <a:gd name="connsiteY0-50" fmla="*/ 418696 h 1258632"/>
              <a:gd name="connsiteX1-51" fmla="*/ 1249772 w 2186900"/>
              <a:gd name="connsiteY1-52" fmla="*/ 263930 h 1258632"/>
              <a:gd name="connsiteX2-53" fmla="*/ 1201621 w 2186900"/>
              <a:gd name="connsiteY2-54" fmla="*/ 0 h 1258632"/>
              <a:gd name="connsiteX3-55" fmla="*/ 2186900 w 2186900"/>
              <a:gd name="connsiteY3-56" fmla="*/ 689504 h 1258632"/>
              <a:gd name="connsiteX4-57" fmla="*/ 1328873 w 2186900"/>
              <a:gd name="connsiteY4-58" fmla="*/ 1258632 h 1258632"/>
              <a:gd name="connsiteX5-59" fmla="*/ 1273846 w 2186900"/>
              <a:gd name="connsiteY5-60" fmla="*/ 1008459 h 1258632"/>
              <a:gd name="connsiteX6-61" fmla="*/ 0 w 2186900"/>
              <a:gd name="connsiteY6-62" fmla="*/ 960311 h 1258632"/>
              <a:gd name="connsiteX7-63" fmla="*/ 0 w 2186900"/>
              <a:gd name="connsiteY7-64" fmla="*/ 418696 h 1258632"/>
              <a:gd name="connsiteX0-65" fmla="*/ 0 w 2207535"/>
              <a:gd name="connsiteY0-66" fmla="*/ 418696 h 1258632"/>
              <a:gd name="connsiteX1-67" fmla="*/ 1249772 w 2207535"/>
              <a:gd name="connsiteY1-68" fmla="*/ 263930 h 1258632"/>
              <a:gd name="connsiteX2-69" fmla="*/ 1201621 w 2207535"/>
              <a:gd name="connsiteY2-70" fmla="*/ 0 h 1258632"/>
              <a:gd name="connsiteX3-71" fmla="*/ 2207535 w 2207535"/>
              <a:gd name="connsiteY3-72" fmla="*/ 689504 h 1258632"/>
              <a:gd name="connsiteX4-73" fmla="*/ 1328873 w 2207535"/>
              <a:gd name="connsiteY4-74" fmla="*/ 1258632 h 1258632"/>
              <a:gd name="connsiteX5-75" fmla="*/ 1273846 w 2207535"/>
              <a:gd name="connsiteY5-76" fmla="*/ 1008459 h 1258632"/>
              <a:gd name="connsiteX6-77" fmla="*/ 0 w 2207535"/>
              <a:gd name="connsiteY6-78" fmla="*/ 960311 h 1258632"/>
              <a:gd name="connsiteX7-79" fmla="*/ 0 w 2207535"/>
              <a:gd name="connsiteY7-80" fmla="*/ 418696 h 1258632"/>
              <a:gd name="connsiteX0-81" fmla="*/ 0 w 2207535"/>
              <a:gd name="connsiteY0-82" fmla="*/ 418696 h 1407413"/>
              <a:gd name="connsiteX1-83" fmla="*/ 1249772 w 2207535"/>
              <a:gd name="connsiteY1-84" fmla="*/ 263930 h 1407413"/>
              <a:gd name="connsiteX2-85" fmla="*/ 1201621 w 2207535"/>
              <a:gd name="connsiteY2-86" fmla="*/ 0 h 1407413"/>
              <a:gd name="connsiteX3-87" fmla="*/ 2207535 w 2207535"/>
              <a:gd name="connsiteY3-88" fmla="*/ 689504 h 1407413"/>
              <a:gd name="connsiteX4-89" fmla="*/ 1328873 w 2207535"/>
              <a:gd name="connsiteY4-90" fmla="*/ 1258632 h 1407413"/>
              <a:gd name="connsiteX5-91" fmla="*/ 1273846 w 2207535"/>
              <a:gd name="connsiteY5-92" fmla="*/ 1008459 h 1407413"/>
              <a:gd name="connsiteX6-93" fmla="*/ 460858 w 2207535"/>
              <a:gd name="connsiteY6-94" fmla="*/ 1407413 h 1407413"/>
              <a:gd name="connsiteX7-95" fmla="*/ 0 w 2207535"/>
              <a:gd name="connsiteY7-96" fmla="*/ 418696 h 1407413"/>
              <a:gd name="connsiteX0-97" fmla="*/ 0 w 1970227"/>
              <a:gd name="connsiteY0-98" fmla="*/ 305201 h 1407413"/>
              <a:gd name="connsiteX1-99" fmla="*/ 1012464 w 1970227"/>
              <a:gd name="connsiteY1-100" fmla="*/ 263930 h 1407413"/>
              <a:gd name="connsiteX2-101" fmla="*/ 964313 w 1970227"/>
              <a:gd name="connsiteY2-102" fmla="*/ 0 h 1407413"/>
              <a:gd name="connsiteX3-103" fmla="*/ 1970227 w 1970227"/>
              <a:gd name="connsiteY3-104" fmla="*/ 689504 h 1407413"/>
              <a:gd name="connsiteX4-105" fmla="*/ 1091565 w 1970227"/>
              <a:gd name="connsiteY4-106" fmla="*/ 1258632 h 1407413"/>
              <a:gd name="connsiteX5-107" fmla="*/ 1036538 w 1970227"/>
              <a:gd name="connsiteY5-108" fmla="*/ 1008459 h 1407413"/>
              <a:gd name="connsiteX6-109" fmla="*/ 223550 w 1970227"/>
              <a:gd name="connsiteY6-110" fmla="*/ 1407413 h 1407413"/>
              <a:gd name="connsiteX7-111" fmla="*/ 0 w 1970227"/>
              <a:gd name="connsiteY7-112" fmla="*/ 305201 h 1407413"/>
              <a:gd name="connsiteX0-113" fmla="*/ 0 w 1970227"/>
              <a:gd name="connsiteY0-114" fmla="*/ 305201 h 1407413"/>
              <a:gd name="connsiteX1-115" fmla="*/ 1012464 w 1970227"/>
              <a:gd name="connsiteY1-116" fmla="*/ 263930 h 1407413"/>
              <a:gd name="connsiteX2-117" fmla="*/ 964313 w 1970227"/>
              <a:gd name="connsiteY2-118" fmla="*/ 0 h 1407413"/>
              <a:gd name="connsiteX3-119" fmla="*/ 1970227 w 1970227"/>
              <a:gd name="connsiteY3-120" fmla="*/ 689504 h 1407413"/>
              <a:gd name="connsiteX4-121" fmla="*/ 1091565 w 1970227"/>
              <a:gd name="connsiteY4-122" fmla="*/ 1258632 h 1407413"/>
              <a:gd name="connsiteX5-123" fmla="*/ 1036538 w 1970227"/>
              <a:gd name="connsiteY5-124" fmla="*/ 1008459 h 1407413"/>
              <a:gd name="connsiteX6-125" fmla="*/ 223550 w 1970227"/>
              <a:gd name="connsiteY6-126" fmla="*/ 1407413 h 1407413"/>
              <a:gd name="connsiteX7-127" fmla="*/ 97544 w 1970227"/>
              <a:gd name="connsiteY7-128" fmla="*/ 837164 h 1407413"/>
              <a:gd name="connsiteX8" fmla="*/ 0 w 1970227"/>
              <a:gd name="connsiteY8" fmla="*/ 305201 h 1407413"/>
              <a:gd name="connsiteX0-129" fmla="*/ 249820 w 2220047"/>
              <a:gd name="connsiteY0-130" fmla="*/ 305201 h 1407413"/>
              <a:gd name="connsiteX1-131" fmla="*/ 1262284 w 2220047"/>
              <a:gd name="connsiteY1-132" fmla="*/ 263930 h 1407413"/>
              <a:gd name="connsiteX2-133" fmla="*/ 1214133 w 2220047"/>
              <a:gd name="connsiteY2-134" fmla="*/ 0 h 1407413"/>
              <a:gd name="connsiteX3-135" fmla="*/ 2220047 w 2220047"/>
              <a:gd name="connsiteY3-136" fmla="*/ 689504 h 1407413"/>
              <a:gd name="connsiteX4-137" fmla="*/ 1341385 w 2220047"/>
              <a:gd name="connsiteY4-138" fmla="*/ 1258632 h 1407413"/>
              <a:gd name="connsiteX5-139" fmla="*/ 1286358 w 2220047"/>
              <a:gd name="connsiteY5-140" fmla="*/ 1008459 h 1407413"/>
              <a:gd name="connsiteX6-141" fmla="*/ 473370 w 2220047"/>
              <a:gd name="connsiteY6-142" fmla="*/ 1407413 h 1407413"/>
              <a:gd name="connsiteX7-143" fmla="*/ 0 w 2220047"/>
              <a:gd name="connsiteY7-144" fmla="*/ 950659 h 1407413"/>
              <a:gd name="connsiteX8-145" fmla="*/ 249820 w 2220047"/>
              <a:gd name="connsiteY8-146" fmla="*/ 305201 h 1407413"/>
              <a:gd name="connsiteX0-147" fmla="*/ 249820 w 2220047"/>
              <a:gd name="connsiteY0-148" fmla="*/ 305201 h 1407413"/>
              <a:gd name="connsiteX1-149" fmla="*/ 1262284 w 2220047"/>
              <a:gd name="connsiteY1-150" fmla="*/ 263930 h 1407413"/>
              <a:gd name="connsiteX2-151" fmla="*/ 1214133 w 2220047"/>
              <a:gd name="connsiteY2-152" fmla="*/ 0 h 1407413"/>
              <a:gd name="connsiteX3-153" fmla="*/ 2220047 w 2220047"/>
              <a:gd name="connsiteY3-154" fmla="*/ 689504 h 1407413"/>
              <a:gd name="connsiteX4-155" fmla="*/ 1341385 w 2220047"/>
              <a:gd name="connsiteY4-156" fmla="*/ 1258632 h 1407413"/>
              <a:gd name="connsiteX5-157" fmla="*/ 1286358 w 2220047"/>
              <a:gd name="connsiteY5-158" fmla="*/ 1008459 h 1407413"/>
              <a:gd name="connsiteX6-159" fmla="*/ 473370 w 2220047"/>
              <a:gd name="connsiteY6-160" fmla="*/ 1407413 h 1407413"/>
              <a:gd name="connsiteX7-161" fmla="*/ 0 w 2220047"/>
              <a:gd name="connsiteY7-162" fmla="*/ 950659 h 1407413"/>
              <a:gd name="connsiteX8-163" fmla="*/ 249820 w 2220047"/>
              <a:gd name="connsiteY8-164" fmla="*/ 305201 h 1407413"/>
              <a:gd name="connsiteX0-165" fmla="*/ 249820 w 2220047"/>
              <a:gd name="connsiteY0-166" fmla="*/ 305201 h 1407413"/>
              <a:gd name="connsiteX1-167" fmla="*/ 1262284 w 2220047"/>
              <a:gd name="connsiteY1-168" fmla="*/ 263930 h 1407413"/>
              <a:gd name="connsiteX2-169" fmla="*/ 1214133 w 2220047"/>
              <a:gd name="connsiteY2-170" fmla="*/ 0 h 1407413"/>
              <a:gd name="connsiteX3-171" fmla="*/ 2220047 w 2220047"/>
              <a:gd name="connsiteY3-172" fmla="*/ 689504 h 1407413"/>
              <a:gd name="connsiteX4-173" fmla="*/ 1341385 w 2220047"/>
              <a:gd name="connsiteY4-174" fmla="*/ 1258632 h 1407413"/>
              <a:gd name="connsiteX5-175" fmla="*/ 1286358 w 2220047"/>
              <a:gd name="connsiteY5-176" fmla="*/ 1008459 h 1407413"/>
              <a:gd name="connsiteX6-177" fmla="*/ 473370 w 2220047"/>
              <a:gd name="connsiteY6-178" fmla="*/ 1407413 h 1407413"/>
              <a:gd name="connsiteX7-179" fmla="*/ 0 w 2220047"/>
              <a:gd name="connsiteY7-180" fmla="*/ 950659 h 1407413"/>
              <a:gd name="connsiteX8-181" fmla="*/ 249820 w 2220047"/>
              <a:gd name="connsiteY8-182" fmla="*/ 305201 h 1407413"/>
              <a:gd name="connsiteX0-183" fmla="*/ 249820 w 2220047"/>
              <a:gd name="connsiteY0-184" fmla="*/ 294883 h 1397095"/>
              <a:gd name="connsiteX1-185" fmla="*/ 1262284 w 2220047"/>
              <a:gd name="connsiteY1-186" fmla="*/ 253612 h 1397095"/>
              <a:gd name="connsiteX2-187" fmla="*/ 1238208 w 2220047"/>
              <a:gd name="connsiteY2-188" fmla="*/ 0 h 1397095"/>
              <a:gd name="connsiteX3-189" fmla="*/ 2220047 w 2220047"/>
              <a:gd name="connsiteY3-190" fmla="*/ 679186 h 1397095"/>
              <a:gd name="connsiteX4-191" fmla="*/ 1341385 w 2220047"/>
              <a:gd name="connsiteY4-192" fmla="*/ 1248314 h 1397095"/>
              <a:gd name="connsiteX5-193" fmla="*/ 1286358 w 2220047"/>
              <a:gd name="connsiteY5-194" fmla="*/ 998141 h 1397095"/>
              <a:gd name="connsiteX6-195" fmla="*/ 473370 w 2220047"/>
              <a:gd name="connsiteY6-196" fmla="*/ 1397095 h 1397095"/>
              <a:gd name="connsiteX7-197" fmla="*/ 0 w 2220047"/>
              <a:gd name="connsiteY7-198" fmla="*/ 940341 h 1397095"/>
              <a:gd name="connsiteX8-199" fmla="*/ 249820 w 2220047"/>
              <a:gd name="connsiteY8-200" fmla="*/ 294883 h 1397095"/>
              <a:gd name="connsiteX0-201" fmla="*/ 249820 w 2220047"/>
              <a:gd name="connsiteY0-202" fmla="*/ 294883 h 1397095"/>
              <a:gd name="connsiteX1-203" fmla="*/ 1248527 w 2220047"/>
              <a:gd name="connsiteY1-204" fmla="*/ 267369 h 1397095"/>
              <a:gd name="connsiteX2-205" fmla="*/ 1238208 w 2220047"/>
              <a:gd name="connsiteY2-206" fmla="*/ 0 h 1397095"/>
              <a:gd name="connsiteX3-207" fmla="*/ 2220047 w 2220047"/>
              <a:gd name="connsiteY3-208" fmla="*/ 679186 h 1397095"/>
              <a:gd name="connsiteX4-209" fmla="*/ 1341385 w 2220047"/>
              <a:gd name="connsiteY4-210" fmla="*/ 1248314 h 1397095"/>
              <a:gd name="connsiteX5-211" fmla="*/ 1286358 w 2220047"/>
              <a:gd name="connsiteY5-212" fmla="*/ 998141 h 1397095"/>
              <a:gd name="connsiteX6-213" fmla="*/ 473370 w 2220047"/>
              <a:gd name="connsiteY6-214" fmla="*/ 1397095 h 1397095"/>
              <a:gd name="connsiteX7-215" fmla="*/ 0 w 2220047"/>
              <a:gd name="connsiteY7-216" fmla="*/ 940341 h 1397095"/>
              <a:gd name="connsiteX8-217" fmla="*/ 249820 w 2220047"/>
              <a:gd name="connsiteY8-218" fmla="*/ 294883 h 1397095"/>
              <a:gd name="connsiteX0-219" fmla="*/ 249820 w 2220047"/>
              <a:gd name="connsiteY0-220" fmla="*/ 294883 h 1397095"/>
              <a:gd name="connsiteX1-221" fmla="*/ 1248527 w 2220047"/>
              <a:gd name="connsiteY1-222" fmla="*/ 267369 h 1397095"/>
              <a:gd name="connsiteX2-223" fmla="*/ 1238208 w 2220047"/>
              <a:gd name="connsiteY2-224" fmla="*/ 0 h 1397095"/>
              <a:gd name="connsiteX3-225" fmla="*/ 2220047 w 2220047"/>
              <a:gd name="connsiteY3-226" fmla="*/ 679186 h 1397095"/>
              <a:gd name="connsiteX4-227" fmla="*/ 1341385 w 2220047"/>
              <a:gd name="connsiteY4-228" fmla="*/ 1248314 h 1397095"/>
              <a:gd name="connsiteX5-229" fmla="*/ 1286358 w 2220047"/>
              <a:gd name="connsiteY5-230" fmla="*/ 998141 h 1397095"/>
              <a:gd name="connsiteX6-231" fmla="*/ 473370 w 2220047"/>
              <a:gd name="connsiteY6-232" fmla="*/ 1397095 h 1397095"/>
              <a:gd name="connsiteX7-233" fmla="*/ 0 w 2220047"/>
              <a:gd name="connsiteY7-234" fmla="*/ 940341 h 1397095"/>
              <a:gd name="connsiteX8-235" fmla="*/ 249820 w 2220047"/>
              <a:gd name="connsiteY8-236" fmla="*/ 294883 h 1397095"/>
              <a:gd name="connsiteX0-237" fmla="*/ 249820 w 2220047"/>
              <a:gd name="connsiteY0-238" fmla="*/ 294883 h 1397095"/>
              <a:gd name="connsiteX1-239" fmla="*/ 1248527 w 2220047"/>
              <a:gd name="connsiteY1-240" fmla="*/ 267369 h 1397095"/>
              <a:gd name="connsiteX2-241" fmla="*/ 1238208 w 2220047"/>
              <a:gd name="connsiteY2-242" fmla="*/ 0 h 1397095"/>
              <a:gd name="connsiteX3-243" fmla="*/ 2220047 w 2220047"/>
              <a:gd name="connsiteY3-244" fmla="*/ 679186 h 1397095"/>
              <a:gd name="connsiteX4-245" fmla="*/ 1341385 w 2220047"/>
              <a:gd name="connsiteY4-246" fmla="*/ 1248314 h 1397095"/>
              <a:gd name="connsiteX5-247" fmla="*/ 1286358 w 2220047"/>
              <a:gd name="connsiteY5-248" fmla="*/ 998141 h 1397095"/>
              <a:gd name="connsiteX6-249" fmla="*/ 473370 w 2220047"/>
              <a:gd name="connsiteY6-250" fmla="*/ 1397095 h 1397095"/>
              <a:gd name="connsiteX7-251" fmla="*/ 0 w 2220047"/>
              <a:gd name="connsiteY7-252" fmla="*/ 940341 h 1397095"/>
              <a:gd name="connsiteX8-253" fmla="*/ 249820 w 2220047"/>
              <a:gd name="connsiteY8-254" fmla="*/ 294883 h 1397095"/>
              <a:gd name="connsiteX0-255" fmla="*/ 249820 w 2220047"/>
              <a:gd name="connsiteY0-256" fmla="*/ 294883 h 1397095"/>
              <a:gd name="connsiteX1-257" fmla="*/ 1248527 w 2220047"/>
              <a:gd name="connsiteY1-258" fmla="*/ 267369 h 1397095"/>
              <a:gd name="connsiteX2-259" fmla="*/ 1238208 w 2220047"/>
              <a:gd name="connsiteY2-260" fmla="*/ 0 h 1397095"/>
              <a:gd name="connsiteX3-261" fmla="*/ 2220047 w 2220047"/>
              <a:gd name="connsiteY3-262" fmla="*/ 679186 h 1397095"/>
              <a:gd name="connsiteX4-263" fmla="*/ 1341385 w 2220047"/>
              <a:gd name="connsiteY4-264" fmla="*/ 1248314 h 1397095"/>
              <a:gd name="connsiteX5-265" fmla="*/ 1286358 w 2220047"/>
              <a:gd name="connsiteY5-266" fmla="*/ 998141 h 1397095"/>
              <a:gd name="connsiteX6-267" fmla="*/ 473370 w 2220047"/>
              <a:gd name="connsiteY6-268" fmla="*/ 1397095 h 1397095"/>
              <a:gd name="connsiteX7-269" fmla="*/ 0 w 2220047"/>
              <a:gd name="connsiteY7-270" fmla="*/ 940341 h 1397095"/>
              <a:gd name="connsiteX8-271" fmla="*/ 249820 w 2220047"/>
              <a:gd name="connsiteY8-272" fmla="*/ 294883 h 1397095"/>
              <a:gd name="connsiteX0-273" fmla="*/ 249820 w 2220047"/>
              <a:gd name="connsiteY0-274" fmla="*/ 294883 h 1397095"/>
              <a:gd name="connsiteX1-275" fmla="*/ 1248527 w 2220047"/>
              <a:gd name="connsiteY1-276" fmla="*/ 267369 h 1397095"/>
              <a:gd name="connsiteX2-277" fmla="*/ 1238208 w 2220047"/>
              <a:gd name="connsiteY2-278" fmla="*/ 0 h 1397095"/>
              <a:gd name="connsiteX3-279" fmla="*/ 2220047 w 2220047"/>
              <a:gd name="connsiteY3-280" fmla="*/ 679186 h 1397095"/>
              <a:gd name="connsiteX4-281" fmla="*/ 1341385 w 2220047"/>
              <a:gd name="connsiteY4-282" fmla="*/ 1248314 h 1397095"/>
              <a:gd name="connsiteX5-283" fmla="*/ 1286358 w 2220047"/>
              <a:gd name="connsiteY5-284" fmla="*/ 998141 h 1397095"/>
              <a:gd name="connsiteX6-285" fmla="*/ 473370 w 2220047"/>
              <a:gd name="connsiteY6-286" fmla="*/ 1397095 h 1397095"/>
              <a:gd name="connsiteX7-287" fmla="*/ 0 w 2220047"/>
              <a:gd name="connsiteY7-288" fmla="*/ 940341 h 1397095"/>
              <a:gd name="connsiteX8-289" fmla="*/ 249820 w 2220047"/>
              <a:gd name="connsiteY8-290" fmla="*/ 294883 h 1397095"/>
              <a:gd name="connsiteX0-291" fmla="*/ 249820 w 2220047"/>
              <a:gd name="connsiteY0-292" fmla="*/ 294883 h 1397095"/>
              <a:gd name="connsiteX1-293" fmla="*/ 1248527 w 2220047"/>
              <a:gd name="connsiteY1-294" fmla="*/ 267369 h 1397095"/>
              <a:gd name="connsiteX2-295" fmla="*/ 1238208 w 2220047"/>
              <a:gd name="connsiteY2-296" fmla="*/ 0 h 1397095"/>
              <a:gd name="connsiteX3-297" fmla="*/ 2220047 w 2220047"/>
              <a:gd name="connsiteY3-298" fmla="*/ 679186 h 1397095"/>
              <a:gd name="connsiteX4-299" fmla="*/ 1341385 w 2220047"/>
              <a:gd name="connsiteY4-300" fmla="*/ 1248314 h 1397095"/>
              <a:gd name="connsiteX5-301" fmla="*/ 1286358 w 2220047"/>
              <a:gd name="connsiteY5-302" fmla="*/ 998141 h 1397095"/>
              <a:gd name="connsiteX6-303" fmla="*/ 473370 w 2220047"/>
              <a:gd name="connsiteY6-304" fmla="*/ 1397095 h 1397095"/>
              <a:gd name="connsiteX7-305" fmla="*/ 0 w 2220047"/>
              <a:gd name="connsiteY7-306" fmla="*/ 940341 h 1397095"/>
              <a:gd name="connsiteX8-307" fmla="*/ 249820 w 2220047"/>
              <a:gd name="connsiteY8-308" fmla="*/ 294883 h 1397095"/>
              <a:gd name="connsiteX0-309" fmla="*/ 249820 w 2220047"/>
              <a:gd name="connsiteY0-310" fmla="*/ 294883 h 1397095"/>
              <a:gd name="connsiteX1-311" fmla="*/ 1248527 w 2220047"/>
              <a:gd name="connsiteY1-312" fmla="*/ 267369 h 1397095"/>
              <a:gd name="connsiteX2-313" fmla="*/ 1238208 w 2220047"/>
              <a:gd name="connsiteY2-314" fmla="*/ 0 h 1397095"/>
              <a:gd name="connsiteX3-315" fmla="*/ 2220047 w 2220047"/>
              <a:gd name="connsiteY3-316" fmla="*/ 679186 h 1397095"/>
              <a:gd name="connsiteX4-317" fmla="*/ 1341385 w 2220047"/>
              <a:gd name="connsiteY4-318" fmla="*/ 1248314 h 1397095"/>
              <a:gd name="connsiteX5-319" fmla="*/ 1286358 w 2220047"/>
              <a:gd name="connsiteY5-320" fmla="*/ 998141 h 1397095"/>
              <a:gd name="connsiteX6-321" fmla="*/ 473370 w 2220047"/>
              <a:gd name="connsiteY6-322" fmla="*/ 1397095 h 1397095"/>
              <a:gd name="connsiteX7-323" fmla="*/ 0 w 2220047"/>
              <a:gd name="connsiteY7-324" fmla="*/ 940341 h 1397095"/>
              <a:gd name="connsiteX8-325" fmla="*/ 249820 w 2220047"/>
              <a:gd name="connsiteY8-326" fmla="*/ 294883 h 1397095"/>
              <a:gd name="connsiteX0-327" fmla="*/ 249820 w 2220047"/>
              <a:gd name="connsiteY0-328" fmla="*/ 294883 h 1397095"/>
              <a:gd name="connsiteX1-329" fmla="*/ 1248527 w 2220047"/>
              <a:gd name="connsiteY1-330" fmla="*/ 267369 h 1397095"/>
              <a:gd name="connsiteX2-331" fmla="*/ 1238208 w 2220047"/>
              <a:gd name="connsiteY2-332" fmla="*/ 0 h 1397095"/>
              <a:gd name="connsiteX3-333" fmla="*/ 2220047 w 2220047"/>
              <a:gd name="connsiteY3-334" fmla="*/ 679186 h 1397095"/>
              <a:gd name="connsiteX4-335" fmla="*/ 1341385 w 2220047"/>
              <a:gd name="connsiteY4-336" fmla="*/ 1248314 h 1397095"/>
              <a:gd name="connsiteX5-337" fmla="*/ 1286358 w 2220047"/>
              <a:gd name="connsiteY5-338" fmla="*/ 998141 h 1397095"/>
              <a:gd name="connsiteX6-339" fmla="*/ 473370 w 2220047"/>
              <a:gd name="connsiteY6-340" fmla="*/ 1397095 h 1397095"/>
              <a:gd name="connsiteX7-341" fmla="*/ 0 w 2220047"/>
              <a:gd name="connsiteY7-342" fmla="*/ 940341 h 1397095"/>
              <a:gd name="connsiteX8-343" fmla="*/ 249820 w 2220047"/>
              <a:gd name="connsiteY8-344" fmla="*/ 294883 h 13970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45" y="connsiteY8-146"/>
              </a:cxn>
            </a:cxnLst>
            <a:rect l="l" t="t" r="r" b="b"/>
            <a:pathLst>
              <a:path w="2220047" h="1397095">
                <a:moveTo>
                  <a:pt x="249820" y="294883"/>
                </a:moveTo>
                <a:cubicBezTo>
                  <a:pt x="583869" y="215780"/>
                  <a:pt x="931675" y="177949"/>
                  <a:pt x="1248527" y="267369"/>
                </a:cubicBezTo>
                <a:lnTo>
                  <a:pt x="1238208" y="0"/>
                </a:lnTo>
                <a:cubicBezTo>
                  <a:pt x="1386647" y="26918"/>
                  <a:pt x="1985627" y="339296"/>
                  <a:pt x="2220047" y="679186"/>
                </a:cubicBezTo>
                <a:cubicBezTo>
                  <a:pt x="1947795" y="820745"/>
                  <a:pt x="1630832" y="1000138"/>
                  <a:pt x="1341385" y="1248314"/>
                </a:cubicBezTo>
                <a:lnTo>
                  <a:pt x="1286358" y="998141"/>
                </a:lnTo>
                <a:cubicBezTo>
                  <a:pt x="1118538" y="952285"/>
                  <a:pt x="765002" y="899549"/>
                  <a:pt x="473370" y="1397095"/>
                </a:cubicBezTo>
                <a:lnTo>
                  <a:pt x="0" y="940341"/>
                </a:lnTo>
                <a:lnTo>
                  <a:pt x="249820" y="294883"/>
                </a:lnTo>
                <a:close/>
              </a:path>
            </a:pathLst>
          </a:cu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vi-VN" sz="1600">
              <a:solidFill>
                <a:schemeClr val="tx1"/>
              </a:solidFill>
            </a:endParaRPr>
          </a:p>
        </p:txBody>
      </p:sp>
      <p:sp>
        <p:nvSpPr>
          <p:cNvPr id="40" name="TextBox 19"/>
          <p:cNvSpPr txBox="1"/>
          <p:nvPr/>
        </p:nvSpPr>
        <p:spPr>
          <a:xfrm>
            <a:off x="6526306" y="4517567"/>
            <a:ext cx="502319" cy="358415"/>
          </a:xfrm>
          <a:prstGeom prst="rect">
            <a:avLst/>
          </a:prstGeom>
          <a:noFill/>
          <a:ln>
            <a:noFill/>
          </a:ln>
        </p:spPr>
        <p:txBody>
          <a:bodyPr wrap="square" rtlCol="0">
            <a:spAutoFit/>
          </a:bodyPr>
          <a:lstStyle/>
          <a:p>
            <a:pPr algn="ctr"/>
            <a:r>
              <a:rPr lang="en-US" sz="2000">
                <a:solidFill>
                  <a:srgbClr val="FFFFFF"/>
                </a:solidFill>
                <a:latin typeface="+mj-lt"/>
              </a:rPr>
              <a:t>03</a:t>
            </a:r>
            <a:endParaRPr lang="vi-VN" sz="2000">
              <a:solidFill>
                <a:srgbClr val="FFFFFF"/>
              </a:solidFill>
              <a:latin typeface="+mj-lt"/>
            </a:endParaRPr>
          </a:p>
        </p:txBody>
      </p:sp>
      <p:grpSp>
        <p:nvGrpSpPr>
          <p:cNvPr id="41" name="Group 20"/>
          <p:cNvGrpSpPr/>
          <p:nvPr/>
        </p:nvGrpSpPr>
        <p:grpSpPr>
          <a:xfrm>
            <a:off x="7167658" y="5005236"/>
            <a:ext cx="286037" cy="284109"/>
            <a:chOff x="7340600" y="3181350"/>
            <a:chExt cx="394835" cy="392176"/>
          </a:xfrm>
          <a:solidFill>
            <a:schemeClr val="bg1"/>
          </a:solidFill>
        </p:grpSpPr>
        <p:sp>
          <p:nvSpPr>
            <p:cNvPr id="42" name="Shape 11299"/>
            <p:cNvSpPr/>
            <p:nvPr/>
          </p:nvSpPr>
          <p:spPr>
            <a:xfrm>
              <a:off x="7397751" y="3181350"/>
              <a:ext cx="202580" cy="202469"/>
            </a:xfrm>
            <a:custGeom>
              <a:avLst/>
              <a:gdLst/>
              <a:ahLst/>
              <a:cxnLst>
                <a:cxn ang="0">
                  <a:pos x="wd2" y="hd2"/>
                </a:cxn>
                <a:cxn ang="5400000">
                  <a:pos x="wd2" y="hd2"/>
                </a:cxn>
                <a:cxn ang="10800000">
                  <a:pos x="wd2" y="hd2"/>
                </a:cxn>
                <a:cxn ang="16200000">
                  <a:pos x="wd2" y="hd2"/>
                </a:cxn>
              </a:cxnLst>
              <a:rect l="0" t="0" r="r" b="b"/>
              <a:pathLst>
                <a:path w="21600" h="21600" extrusionOk="0">
                  <a:moveTo>
                    <a:pt x="10805" y="7981"/>
                  </a:moveTo>
                  <a:cubicBezTo>
                    <a:pt x="12350" y="7981"/>
                    <a:pt x="13623" y="9243"/>
                    <a:pt x="13623" y="10801"/>
                  </a:cubicBezTo>
                  <a:cubicBezTo>
                    <a:pt x="13623" y="12363"/>
                    <a:pt x="12359" y="13620"/>
                    <a:pt x="10805" y="13620"/>
                  </a:cubicBezTo>
                  <a:cubicBezTo>
                    <a:pt x="9250" y="13620"/>
                    <a:pt x="7989" y="12363"/>
                    <a:pt x="7989" y="10801"/>
                  </a:cubicBezTo>
                  <a:cubicBezTo>
                    <a:pt x="7989" y="9243"/>
                    <a:pt x="9250" y="7981"/>
                    <a:pt x="10805" y="7981"/>
                  </a:cubicBezTo>
                  <a:close/>
                  <a:moveTo>
                    <a:pt x="4597" y="15007"/>
                  </a:moveTo>
                  <a:lnTo>
                    <a:pt x="2165" y="17437"/>
                  </a:lnTo>
                  <a:lnTo>
                    <a:pt x="4171" y="19453"/>
                  </a:lnTo>
                  <a:lnTo>
                    <a:pt x="6609" y="17014"/>
                  </a:lnTo>
                  <a:cubicBezTo>
                    <a:pt x="7432" y="17579"/>
                    <a:pt x="8368" y="17968"/>
                    <a:pt x="9374" y="18163"/>
                  </a:cubicBezTo>
                  <a:lnTo>
                    <a:pt x="9374" y="21600"/>
                  </a:lnTo>
                  <a:lnTo>
                    <a:pt x="12228" y="21600"/>
                  </a:lnTo>
                  <a:lnTo>
                    <a:pt x="12228" y="18163"/>
                  </a:lnTo>
                  <a:cubicBezTo>
                    <a:pt x="13235" y="17968"/>
                    <a:pt x="14179" y="17579"/>
                    <a:pt x="15001" y="17023"/>
                  </a:cubicBezTo>
                  <a:lnTo>
                    <a:pt x="17430" y="19453"/>
                  </a:lnTo>
                  <a:lnTo>
                    <a:pt x="19435" y="17437"/>
                  </a:lnTo>
                  <a:lnTo>
                    <a:pt x="17015" y="15007"/>
                  </a:lnTo>
                  <a:cubicBezTo>
                    <a:pt x="17572" y="14185"/>
                    <a:pt x="17961" y="13239"/>
                    <a:pt x="18154" y="12232"/>
                  </a:cubicBezTo>
                  <a:lnTo>
                    <a:pt x="21600" y="12232"/>
                  </a:lnTo>
                  <a:lnTo>
                    <a:pt x="21600" y="9378"/>
                  </a:lnTo>
                  <a:lnTo>
                    <a:pt x="18154" y="9378"/>
                  </a:lnTo>
                  <a:cubicBezTo>
                    <a:pt x="17969" y="8370"/>
                    <a:pt x="17580" y="7424"/>
                    <a:pt x="17015" y="6601"/>
                  </a:cubicBezTo>
                  <a:lnTo>
                    <a:pt x="19444" y="4170"/>
                  </a:lnTo>
                  <a:lnTo>
                    <a:pt x="17430" y="2158"/>
                  </a:lnTo>
                  <a:lnTo>
                    <a:pt x="15001" y="4587"/>
                  </a:lnTo>
                  <a:cubicBezTo>
                    <a:pt x="14179" y="4030"/>
                    <a:pt x="13235" y="3640"/>
                    <a:pt x="12228" y="3448"/>
                  </a:cubicBezTo>
                  <a:lnTo>
                    <a:pt x="12228" y="0"/>
                  </a:lnTo>
                  <a:lnTo>
                    <a:pt x="9374" y="0"/>
                  </a:lnTo>
                  <a:lnTo>
                    <a:pt x="9374" y="3448"/>
                  </a:lnTo>
                  <a:cubicBezTo>
                    <a:pt x="8368" y="3640"/>
                    <a:pt x="7423" y="4030"/>
                    <a:pt x="6599" y="4587"/>
                  </a:cubicBezTo>
                  <a:lnTo>
                    <a:pt x="4171" y="2158"/>
                  </a:lnTo>
                  <a:lnTo>
                    <a:pt x="2165" y="4170"/>
                  </a:lnTo>
                  <a:lnTo>
                    <a:pt x="4597" y="6601"/>
                  </a:lnTo>
                  <a:cubicBezTo>
                    <a:pt x="4040" y="7424"/>
                    <a:pt x="3641" y="8370"/>
                    <a:pt x="3446" y="9378"/>
                  </a:cubicBezTo>
                  <a:lnTo>
                    <a:pt x="0" y="9378"/>
                  </a:lnTo>
                  <a:lnTo>
                    <a:pt x="0" y="12232"/>
                  </a:lnTo>
                  <a:lnTo>
                    <a:pt x="3446" y="12232"/>
                  </a:lnTo>
                  <a:cubicBezTo>
                    <a:pt x="3641" y="13239"/>
                    <a:pt x="4040" y="14176"/>
                    <a:pt x="4597" y="15007"/>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sp>
          <p:nvSpPr>
            <p:cNvPr id="43" name="Shape 11300"/>
            <p:cNvSpPr/>
            <p:nvPr/>
          </p:nvSpPr>
          <p:spPr>
            <a:xfrm>
              <a:off x="7340600" y="3200400"/>
              <a:ext cx="394835" cy="304077"/>
            </a:xfrm>
            <a:custGeom>
              <a:avLst/>
              <a:gdLst/>
              <a:ahLst/>
              <a:cxnLst>
                <a:cxn ang="0">
                  <a:pos x="wd2" y="hd2"/>
                </a:cxn>
                <a:cxn ang="5400000">
                  <a:pos x="wd2" y="hd2"/>
                </a:cxn>
                <a:cxn ang="10800000">
                  <a:pos x="wd2" y="hd2"/>
                </a:cxn>
                <a:cxn ang="16200000">
                  <a:pos x="wd2" y="hd2"/>
                </a:cxn>
              </a:cxnLst>
              <a:rect l="0" t="0" r="r" b="b"/>
              <a:pathLst>
                <a:path w="21513" h="21474" extrusionOk="0">
                  <a:moveTo>
                    <a:pt x="21459" y="640"/>
                  </a:moveTo>
                  <a:cubicBezTo>
                    <a:pt x="21314" y="132"/>
                    <a:pt x="20872" y="-126"/>
                    <a:pt x="20479" y="61"/>
                  </a:cubicBezTo>
                  <a:lnTo>
                    <a:pt x="16470" y="2028"/>
                  </a:lnTo>
                  <a:cubicBezTo>
                    <a:pt x="16249" y="2133"/>
                    <a:pt x="16082" y="2366"/>
                    <a:pt x="16010" y="2658"/>
                  </a:cubicBezTo>
                  <a:lnTo>
                    <a:pt x="13094" y="14793"/>
                  </a:lnTo>
                  <a:lnTo>
                    <a:pt x="3537" y="14793"/>
                  </a:lnTo>
                  <a:cubicBezTo>
                    <a:pt x="3257" y="13559"/>
                    <a:pt x="1498" y="5607"/>
                    <a:pt x="1498" y="5607"/>
                  </a:cubicBezTo>
                  <a:cubicBezTo>
                    <a:pt x="1379" y="5082"/>
                    <a:pt x="956" y="4778"/>
                    <a:pt x="553" y="4928"/>
                  </a:cubicBezTo>
                  <a:cubicBezTo>
                    <a:pt x="147" y="5082"/>
                    <a:pt x="-87" y="5626"/>
                    <a:pt x="30" y="6154"/>
                  </a:cubicBezTo>
                  <a:lnTo>
                    <a:pt x="2224" y="16051"/>
                  </a:lnTo>
                  <a:cubicBezTo>
                    <a:pt x="2319" y="16478"/>
                    <a:pt x="2617" y="16771"/>
                    <a:pt x="2959" y="16771"/>
                  </a:cubicBezTo>
                  <a:lnTo>
                    <a:pt x="12634" y="16771"/>
                  </a:lnTo>
                  <a:cubicBezTo>
                    <a:pt x="12426" y="17706"/>
                    <a:pt x="12155" y="18911"/>
                    <a:pt x="12029" y="19498"/>
                  </a:cubicBezTo>
                  <a:lnTo>
                    <a:pt x="2861" y="19498"/>
                  </a:lnTo>
                  <a:cubicBezTo>
                    <a:pt x="2440" y="19498"/>
                    <a:pt x="2102" y="19937"/>
                    <a:pt x="2102" y="20487"/>
                  </a:cubicBezTo>
                  <a:cubicBezTo>
                    <a:pt x="2102" y="21035"/>
                    <a:pt x="2440" y="21474"/>
                    <a:pt x="2861" y="21474"/>
                  </a:cubicBezTo>
                  <a:lnTo>
                    <a:pt x="12602" y="21474"/>
                  </a:lnTo>
                  <a:cubicBezTo>
                    <a:pt x="12940" y="21474"/>
                    <a:pt x="13243" y="21183"/>
                    <a:pt x="13338" y="20761"/>
                  </a:cubicBezTo>
                  <a:lnTo>
                    <a:pt x="14389" y="16058"/>
                  </a:lnTo>
                  <a:cubicBezTo>
                    <a:pt x="14389" y="16058"/>
                    <a:pt x="14389" y="16051"/>
                    <a:pt x="14389" y="16046"/>
                  </a:cubicBezTo>
                  <a:cubicBezTo>
                    <a:pt x="14466" y="15729"/>
                    <a:pt x="17156" y="4554"/>
                    <a:pt x="17360" y="3707"/>
                  </a:cubicBezTo>
                  <a:cubicBezTo>
                    <a:pt x="17942" y="3419"/>
                    <a:pt x="21016" y="1916"/>
                    <a:pt x="21016" y="1916"/>
                  </a:cubicBezTo>
                  <a:cubicBezTo>
                    <a:pt x="21323" y="1765"/>
                    <a:pt x="21513" y="1390"/>
                    <a:pt x="21513" y="992"/>
                  </a:cubicBezTo>
                  <a:cubicBezTo>
                    <a:pt x="21508" y="874"/>
                    <a:pt x="21495" y="758"/>
                    <a:pt x="21459" y="640"/>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sp>
          <p:nvSpPr>
            <p:cNvPr id="44" name="Shape 11301"/>
            <p:cNvSpPr/>
            <p:nvPr/>
          </p:nvSpPr>
          <p:spPr>
            <a:xfrm>
              <a:off x="7537451" y="3511551"/>
              <a:ext cx="61888" cy="61975"/>
            </a:xfrm>
            <a:custGeom>
              <a:avLst/>
              <a:gdLst/>
              <a:ahLst/>
              <a:cxnLst>
                <a:cxn ang="0">
                  <a:pos x="wd2" y="hd2"/>
                </a:cxn>
                <a:cxn ang="5400000">
                  <a:pos x="wd2" y="hd2"/>
                </a:cxn>
                <a:cxn ang="10800000">
                  <a:pos x="wd2" y="hd2"/>
                </a:cxn>
                <a:cxn ang="16200000">
                  <a:pos x="wd2" y="hd2"/>
                </a:cxn>
              </a:cxnLst>
              <a:rect l="0" t="0" r="r" b="b"/>
              <a:pathLst>
                <a:path w="21600" h="21600" extrusionOk="0">
                  <a:moveTo>
                    <a:pt x="10813" y="0"/>
                  </a:moveTo>
                  <a:cubicBezTo>
                    <a:pt x="4831" y="0"/>
                    <a:pt x="0" y="4828"/>
                    <a:pt x="0" y="10802"/>
                  </a:cubicBezTo>
                  <a:cubicBezTo>
                    <a:pt x="0" y="16746"/>
                    <a:pt x="4831" y="21600"/>
                    <a:pt x="10813" y="21600"/>
                  </a:cubicBezTo>
                  <a:cubicBezTo>
                    <a:pt x="16774" y="21600"/>
                    <a:pt x="21600" y="16746"/>
                    <a:pt x="21600" y="10802"/>
                  </a:cubicBezTo>
                  <a:cubicBezTo>
                    <a:pt x="21600" y="4828"/>
                    <a:pt x="16774" y="0"/>
                    <a:pt x="10813" y="0"/>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sp>
          <p:nvSpPr>
            <p:cNvPr id="45" name="Shape 11302"/>
            <p:cNvSpPr/>
            <p:nvPr/>
          </p:nvSpPr>
          <p:spPr>
            <a:xfrm>
              <a:off x="7372351" y="3511551"/>
              <a:ext cx="61888" cy="61975"/>
            </a:xfrm>
            <a:custGeom>
              <a:avLst/>
              <a:gdLst/>
              <a:ahLst/>
              <a:cxnLst>
                <a:cxn ang="0">
                  <a:pos x="wd2" y="hd2"/>
                </a:cxn>
                <a:cxn ang="5400000">
                  <a:pos x="wd2" y="hd2"/>
                </a:cxn>
                <a:cxn ang="10800000">
                  <a:pos x="wd2" y="hd2"/>
                </a:cxn>
                <a:cxn ang="16200000">
                  <a:pos x="wd2" y="hd2"/>
                </a:cxn>
              </a:cxnLst>
              <a:rect l="0" t="0" r="r" b="b"/>
              <a:pathLst>
                <a:path w="21600" h="21600" extrusionOk="0">
                  <a:moveTo>
                    <a:pt x="10787" y="0"/>
                  </a:moveTo>
                  <a:cubicBezTo>
                    <a:pt x="4826" y="0"/>
                    <a:pt x="0" y="4828"/>
                    <a:pt x="0" y="10802"/>
                  </a:cubicBezTo>
                  <a:cubicBezTo>
                    <a:pt x="0" y="16746"/>
                    <a:pt x="4826" y="21600"/>
                    <a:pt x="10787" y="21600"/>
                  </a:cubicBezTo>
                  <a:cubicBezTo>
                    <a:pt x="16774" y="21600"/>
                    <a:pt x="21600" y="16746"/>
                    <a:pt x="21600" y="10802"/>
                  </a:cubicBezTo>
                  <a:cubicBezTo>
                    <a:pt x="21600" y="4828"/>
                    <a:pt x="16774" y="0"/>
                    <a:pt x="10787" y="0"/>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grpSp>
      <p:sp>
        <p:nvSpPr>
          <p:cNvPr id="32" name="Right Arrow 7"/>
          <p:cNvSpPr/>
          <p:nvPr/>
        </p:nvSpPr>
        <p:spPr>
          <a:xfrm rot="18900000">
            <a:off x="4368180" y="4450565"/>
            <a:ext cx="1608301" cy="1012118"/>
          </a:xfrm>
          <a:custGeom>
            <a:avLst/>
            <a:gdLst>
              <a:gd name="connsiteX0" fmla="*/ 0 w 2186900"/>
              <a:gd name="connsiteY0" fmla="*/ 270808 h 1083231"/>
              <a:gd name="connsiteX1" fmla="*/ 1645285 w 2186900"/>
              <a:gd name="connsiteY1" fmla="*/ 270808 h 1083231"/>
              <a:gd name="connsiteX2" fmla="*/ 1645285 w 2186900"/>
              <a:gd name="connsiteY2" fmla="*/ 0 h 1083231"/>
              <a:gd name="connsiteX3" fmla="*/ 2186900 w 2186900"/>
              <a:gd name="connsiteY3" fmla="*/ 541616 h 1083231"/>
              <a:gd name="connsiteX4" fmla="*/ 1645285 w 2186900"/>
              <a:gd name="connsiteY4" fmla="*/ 1083231 h 1083231"/>
              <a:gd name="connsiteX5" fmla="*/ 1645285 w 2186900"/>
              <a:gd name="connsiteY5" fmla="*/ 812423 h 1083231"/>
              <a:gd name="connsiteX6" fmla="*/ 0 w 2186900"/>
              <a:gd name="connsiteY6" fmla="*/ 812423 h 1083231"/>
              <a:gd name="connsiteX7" fmla="*/ 0 w 2186900"/>
              <a:gd name="connsiteY7" fmla="*/ 270808 h 1083231"/>
              <a:gd name="connsiteX0-1" fmla="*/ 0 w 2186900"/>
              <a:gd name="connsiteY0-2" fmla="*/ 418696 h 1231119"/>
              <a:gd name="connsiteX1-3" fmla="*/ 1645285 w 2186900"/>
              <a:gd name="connsiteY1-4" fmla="*/ 418696 h 1231119"/>
              <a:gd name="connsiteX2-5" fmla="*/ 1201621 w 2186900"/>
              <a:gd name="connsiteY2-6" fmla="*/ 0 h 1231119"/>
              <a:gd name="connsiteX3-7" fmla="*/ 2186900 w 2186900"/>
              <a:gd name="connsiteY3-8" fmla="*/ 689504 h 1231119"/>
              <a:gd name="connsiteX4-9" fmla="*/ 1645285 w 2186900"/>
              <a:gd name="connsiteY4-10" fmla="*/ 1231119 h 1231119"/>
              <a:gd name="connsiteX5-11" fmla="*/ 1645285 w 2186900"/>
              <a:gd name="connsiteY5-12" fmla="*/ 960311 h 1231119"/>
              <a:gd name="connsiteX6-13" fmla="*/ 0 w 2186900"/>
              <a:gd name="connsiteY6-14" fmla="*/ 960311 h 1231119"/>
              <a:gd name="connsiteX7-15" fmla="*/ 0 w 2186900"/>
              <a:gd name="connsiteY7-16" fmla="*/ 418696 h 1231119"/>
              <a:gd name="connsiteX0-17" fmla="*/ 0 w 2186900"/>
              <a:gd name="connsiteY0-18" fmla="*/ 418696 h 1231119"/>
              <a:gd name="connsiteX1-19" fmla="*/ 1249772 w 2186900"/>
              <a:gd name="connsiteY1-20" fmla="*/ 263930 h 1231119"/>
              <a:gd name="connsiteX2-21" fmla="*/ 1201621 w 2186900"/>
              <a:gd name="connsiteY2-22" fmla="*/ 0 h 1231119"/>
              <a:gd name="connsiteX3-23" fmla="*/ 2186900 w 2186900"/>
              <a:gd name="connsiteY3-24" fmla="*/ 689504 h 1231119"/>
              <a:gd name="connsiteX4-25" fmla="*/ 1645285 w 2186900"/>
              <a:gd name="connsiteY4-26" fmla="*/ 1231119 h 1231119"/>
              <a:gd name="connsiteX5-27" fmla="*/ 1645285 w 2186900"/>
              <a:gd name="connsiteY5-28" fmla="*/ 960311 h 1231119"/>
              <a:gd name="connsiteX6-29" fmla="*/ 0 w 2186900"/>
              <a:gd name="connsiteY6-30" fmla="*/ 960311 h 1231119"/>
              <a:gd name="connsiteX7-31" fmla="*/ 0 w 2186900"/>
              <a:gd name="connsiteY7-32" fmla="*/ 418696 h 1231119"/>
              <a:gd name="connsiteX0-33" fmla="*/ 0 w 2186900"/>
              <a:gd name="connsiteY0-34" fmla="*/ 418696 h 1231119"/>
              <a:gd name="connsiteX1-35" fmla="*/ 1249772 w 2186900"/>
              <a:gd name="connsiteY1-36" fmla="*/ 263930 h 1231119"/>
              <a:gd name="connsiteX2-37" fmla="*/ 1201621 w 2186900"/>
              <a:gd name="connsiteY2-38" fmla="*/ 0 h 1231119"/>
              <a:gd name="connsiteX3-39" fmla="*/ 2186900 w 2186900"/>
              <a:gd name="connsiteY3-40" fmla="*/ 689504 h 1231119"/>
              <a:gd name="connsiteX4-41" fmla="*/ 1645285 w 2186900"/>
              <a:gd name="connsiteY4-42" fmla="*/ 1231119 h 1231119"/>
              <a:gd name="connsiteX5-43" fmla="*/ 1273846 w 2186900"/>
              <a:gd name="connsiteY5-44" fmla="*/ 1008459 h 1231119"/>
              <a:gd name="connsiteX6-45" fmla="*/ 0 w 2186900"/>
              <a:gd name="connsiteY6-46" fmla="*/ 960311 h 1231119"/>
              <a:gd name="connsiteX7-47" fmla="*/ 0 w 2186900"/>
              <a:gd name="connsiteY7-48" fmla="*/ 418696 h 1231119"/>
              <a:gd name="connsiteX0-49" fmla="*/ 0 w 2186900"/>
              <a:gd name="connsiteY0-50" fmla="*/ 418696 h 1258632"/>
              <a:gd name="connsiteX1-51" fmla="*/ 1249772 w 2186900"/>
              <a:gd name="connsiteY1-52" fmla="*/ 263930 h 1258632"/>
              <a:gd name="connsiteX2-53" fmla="*/ 1201621 w 2186900"/>
              <a:gd name="connsiteY2-54" fmla="*/ 0 h 1258632"/>
              <a:gd name="connsiteX3-55" fmla="*/ 2186900 w 2186900"/>
              <a:gd name="connsiteY3-56" fmla="*/ 689504 h 1258632"/>
              <a:gd name="connsiteX4-57" fmla="*/ 1328873 w 2186900"/>
              <a:gd name="connsiteY4-58" fmla="*/ 1258632 h 1258632"/>
              <a:gd name="connsiteX5-59" fmla="*/ 1273846 w 2186900"/>
              <a:gd name="connsiteY5-60" fmla="*/ 1008459 h 1258632"/>
              <a:gd name="connsiteX6-61" fmla="*/ 0 w 2186900"/>
              <a:gd name="connsiteY6-62" fmla="*/ 960311 h 1258632"/>
              <a:gd name="connsiteX7-63" fmla="*/ 0 w 2186900"/>
              <a:gd name="connsiteY7-64" fmla="*/ 418696 h 1258632"/>
              <a:gd name="connsiteX0-65" fmla="*/ 0 w 2207535"/>
              <a:gd name="connsiteY0-66" fmla="*/ 418696 h 1258632"/>
              <a:gd name="connsiteX1-67" fmla="*/ 1249772 w 2207535"/>
              <a:gd name="connsiteY1-68" fmla="*/ 263930 h 1258632"/>
              <a:gd name="connsiteX2-69" fmla="*/ 1201621 w 2207535"/>
              <a:gd name="connsiteY2-70" fmla="*/ 0 h 1258632"/>
              <a:gd name="connsiteX3-71" fmla="*/ 2207535 w 2207535"/>
              <a:gd name="connsiteY3-72" fmla="*/ 689504 h 1258632"/>
              <a:gd name="connsiteX4-73" fmla="*/ 1328873 w 2207535"/>
              <a:gd name="connsiteY4-74" fmla="*/ 1258632 h 1258632"/>
              <a:gd name="connsiteX5-75" fmla="*/ 1273846 w 2207535"/>
              <a:gd name="connsiteY5-76" fmla="*/ 1008459 h 1258632"/>
              <a:gd name="connsiteX6-77" fmla="*/ 0 w 2207535"/>
              <a:gd name="connsiteY6-78" fmla="*/ 960311 h 1258632"/>
              <a:gd name="connsiteX7-79" fmla="*/ 0 w 2207535"/>
              <a:gd name="connsiteY7-80" fmla="*/ 418696 h 1258632"/>
              <a:gd name="connsiteX0-81" fmla="*/ 0 w 2207535"/>
              <a:gd name="connsiteY0-82" fmla="*/ 418696 h 1407413"/>
              <a:gd name="connsiteX1-83" fmla="*/ 1249772 w 2207535"/>
              <a:gd name="connsiteY1-84" fmla="*/ 263930 h 1407413"/>
              <a:gd name="connsiteX2-85" fmla="*/ 1201621 w 2207535"/>
              <a:gd name="connsiteY2-86" fmla="*/ 0 h 1407413"/>
              <a:gd name="connsiteX3-87" fmla="*/ 2207535 w 2207535"/>
              <a:gd name="connsiteY3-88" fmla="*/ 689504 h 1407413"/>
              <a:gd name="connsiteX4-89" fmla="*/ 1328873 w 2207535"/>
              <a:gd name="connsiteY4-90" fmla="*/ 1258632 h 1407413"/>
              <a:gd name="connsiteX5-91" fmla="*/ 1273846 w 2207535"/>
              <a:gd name="connsiteY5-92" fmla="*/ 1008459 h 1407413"/>
              <a:gd name="connsiteX6-93" fmla="*/ 460858 w 2207535"/>
              <a:gd name="connsiteY6-94" fmla="*/ 1407413 h 1407413"/>
              <a:gd name="connsiteX7-95" fmla="*/ 0 w 2207535"/>
              <a:gd name="connsiteY7-96" fmla="*/ 418696 h 1407413"/>
              <a:gd name="connsiteX0-97" fmla="*/ 0 w 1970227"/>
              <a:gd name="connsiteY0-98" fmla="*/ 305201 h 1407413"/>
              <a:gd name="connsiteX1-99" fmla="*/ 1012464 w 1970227"/>
              <a:gd name="connsiteY1-100" fmla="*/ 263930 h 1407413"/>
              <a:gd name="connsiteX2-101" fmla="*/ 964313 w 1970227"/>
              <a:gd name="connsiteY2-102" fmla="*/ 0 h 1407413"/>
              <a:gd name="connsiteX3-103" fmla="*/ 1970227 w 1970227"/>
              <a:gd name="connsiteY3-104" fmla="*/ 689504 h 1407413"/>
              <a:gd name="connsiteX4-105" fmla="*/ 1091565 w 1970227"/>
              <a:gd name="connsiteY4-106" fmla="*/ 1258632 h 1407413"/>
              <a:gd name="connsiteX5-107" fmla="*/ 1036538 w 1970227"/>
              <a:gd name="connsiteY5-108" fmla="*/ 1008459 h 1407413"/>
              <a:gd name="connsiteX6-109" fmla="*/ 223550 w 1970227"/>
              <a:gd name="connsiteY6-110" fmla="*/ 1407413 h 1407413"/>
              <a:gd name="connsiteX7-111" fmla="*/ 0 w 1970227"/>
              <a:gd name="connsiteY7-112" fmla="*/ 305201 h 1407413"/>
              <a:gd name="connsiteX0-113" fmla="*/ 0 w 1970227"/>
              <a:gd name="connsiteY0-114" fmla="*/ 305201 h 1407413"/>
              <a:gd name="connsiteX1-115" fmla="*/ 1012464 w 1970227"/>
              <a:gd name="connsiteY1-116" fmla="*/ 263930 h 1407413"/>
              <a:gd name="connsiteX2-117" fmla="*/ 964313 w 1970227"/>
              <a:gd name="connsiteY2-118" fmla="*/ 0 h 1407413"/>
              <a:gd name="connsiteX3-119" fmla="*/ 1970227 w 1970227"/>
              <a:gd name="connsiteY3-120" fmla="*/ 689504 h 1407413"/>
              <a:gd name="connsiteX4-121" fmla="*/ 1091565 w 1970227"/>
              <a:gd name="connsiteY4-122" fmla="*/ 1258632 h 1407413"/>
              <a:gd name="connsiteX5-123" fmla="*/ 1036538 w 1970227"/>
              <a:gd name="connsiteY5-124" fmla="*/ 1008459 h 1407413"/>
              <a:gd name="connsiteX6-125" fmla="*/ 223550 w 1970227"/>
              <a:gd name="connsiteY6-126" fmla="*/ 1407413 h 1407413"/>
              <a:gd name="connsiteX7-127" fmla="*/ 97544 w 1970227"/>
              <a:gd name="connsiteY7-128" fmla="*/ 837164 h 1407413"/>
              <a:gd name="connsiteX8" fmla="*/ 0 w 1970227"/>
              <a:gd name="connsiteY8" fmla="*/ 305201 h 1407413"/>
              <a:gd name="connsiteX0-129" fmla="*/ 249820 w 2220047"/>
              <a:gd name="connsiteY0-130" fmla="*/ 305201 h 1407413"/>
              <a:gd name="connsiteX1-131" fmla="*/ 1262284 w 2220047"/>
              <a:gd name="connsiteY1-132" fmla="*/ 263930 h 1407413"/>
              <a:gd name="connsiteX2-133" fmla="*/ 1214133 w 2220047"/>
              <a:gd name="connsiteY2-134" fmla="*/ 0 h 1407413"/>
              <a:gd name="connsiteX3-135" fmla="*/ 2220047 w 2220047"/>
              <a:gd name="connsiteY3-136" fmla="*/ 689504 h 1407413"/>
              <a:gd name="connsiteX4-137" fmla="*/ 1341385 w 2220047"/>
              <a:gd name="connsiteY4-138" fmla="*/ 1258632 h 1407413"/>
              <a:gd name="connsiteX5-139" fmla="*/ 1286358 w 2220047"/>
              <a:gd name="connsiteY5-140" fmla="*/ 1008459 h 1407413"/>
              <a:gd name="connsiteX6-141" fmla="*/ 473370 w 2220047"/>
              <a:gd name="connsiteY6-142" fmla="*/ 1407413 h 1407413"/>
              <a:gd name="connsiteX7-143" fmla="*/ 0 w 2220047"/>
              <a:gd name="connsiteY7-144" fmla="*/ 950659 h 1407413"/>
              <a:gd name="connsiteX8-145" fmla="*/ 249820 w 2220047"/>
              <a:gd name="connsiteY8-146" fmla="*/ 305201 h 1407413"/>
              <a:gd name="connsiteX0-147" fmla="*/ 249820 w 2220047"/>
              <a:gd name="connsiteY0-148" fmla="*/ 305201 h 1407413"/>
              <a:gd name="connsiteX1-149" fmla="*/ 1262284 w 2220047"/>
              <a:gd name="connsiteY1-150" fmla="*/ 263930 h 1407413"/>
              <a:gd name="connsiteX2-151" fmla="*/ 1214133 w 2220047"/>
              <a:gd name="connsiteY2-152" fmla="*/ 0 h 1407413"/>
              <a:gd name="connsiteX3-153" fmla="*/ 2220047 w 2220047"/>
              <a:gd name="connsiteY3-154" fmla="*/ 689504 h 1407413"/>
              <a:gd name="connsiteX4-155" fmla="*/ 1341385 w 2220047"/>
              <a:gd name="connsiteY4-156" fmla="*/ 1258632 h 1407413"/>
              <a:gd name="connsiteX5-157" fmla="*/ 1286358 w 2220047"/>
              <a:gd name="connsiteY5-158" fmla="*/ 1008459 h 1407413"/>
              <a:gd name="connsiteX6-159" fmla="*/ 473370 w 2220047"/>
              <a:gd name="connsiteY6-160" fmla="*/ 1407413 h 1407413"/>
              <a:gd name="connsiteX7-161" fmla="*/ 0 w 2220047"/>
              <a:gd name="connsiteY7-162" fmla="*/ 950659 h 1407413"/>
              <a:gd name="connsiteX8-163" fmla="*/ 249820 w 2220047"/>
              <a:gd name="connsiteY8-164" fmla="*/ 305201 h 1407413"/>
              <a:gd name="connsiteX0-165" fmla="*/ 249820 w 2220047"/>
              <a:gd name="connsiteY0-166" fmla="*/ 305201 h 1407413"/>
              <a:gd name="connsiteX1-167" fmla="*/ 1262284 w 2220047"/>
              <a:gd name="connsiteY1-168" fmla="*/ 263930 h 1407413"/>
              <a:gd name="connsiteX2-169" fmla="*/ 1214133 w 2220047"/>
              <a:gd name="connsiteY2-170" fmla="*/ 0 h 1407413"/>
              <a:gd name="connsiteX3-171" fmla="*/ 2220047 w 2220047"/>
              <a:gd name="connsiteY3-172" fmla="*/ 689504 h 1407413"/>
              <a:gd name="connsiteX4-173" fmla="*/ 1341385 w 2220047"/>
              <a:gd name="connsiteY4-174" fmla="*/ 1258632 h 1407413"/>
              <a:gd name="connsiteX5-175" fmla="*/ 1286358 w 2220047"/>
              <a:gd name="connsiteY5-176" fmla="*/ 1008459 h 1407413"/>
              <a:gd name="connsiteX6-177" fmla="*/ 473370 w 2220047"/>
              <a:gd name="connsiteY6-178" fmla="*/ 1407413 h 1407413"/>
              <a:gd name="connsiteX7-179" fmla="*/ 0 w 2220047"/>
              <a:gd name="connsiteY7-180" fmla="*/ 950659 h 1407413"/>
              <a:gd name="connsiteX8-181" fmla="*/ 249820 w 2220047"/>
              <a:gd name="connsiteY8-182" fmla="*/ 305201 h 1407413"/>
              <a:gd name="connsiteX0-183" fmla="*/ 249820 w 2220047"/>
              <a:gd name="connsiteY0-184" fmla="*/ 294883 h 1397095"/>
              <a:gd name="connsiteX1-185" fmla="*/ 1262284 w 2220047"/>
              <a:gd name="connsiteY1-186" fmla="*/ 253612 h 1397095"/>
              <a:gd name="connsiteX2-187" fmla="*/ 1238208 w 2220047"/>
              <a:gd name="connsiteY2-188" fmla="*/ 0 h 1397095"/>
              <a:gd name="connsiteX3-189" fmla="*/ 2220047 w 2220047"/>
              <a:gd name="connsiteY3-190" fmla="*/ 679186 h 1397095"/>
              <a:gd name="connsiteX4-191" fmla="*/ 1341385 w 2220047"/>
              <a:gd name="connsiteY4-192" fmla="*/ 1248314 h 1397095"/>
              <a:gd name="connsiteX5-193" fmla="*/ 1286358 w 2220047"/>
              <a:gd name="connsiteY5-194" fmla="*/ 998141 h 1397095"/>
              <a:gd name="connsiteX6-195" fmla="*/ 473370 w 2220047"/>
              <a:gd name="connsiteY6-196" fmla="*/ 1397095 h 1397095"/>
              <a:gd name="connsiteX7-197" fmla="*/ 0 w 2220047"/>
              <a:gd name="connsiteY7-198" fmla="*/ 940341 h 1397095"/>
              <a:gd name="connsiteX8-199" fmla="*/ 249820 w 2220047"/>
              <a:gd name="connsiteY8-200" fmla="*/ 294883 h 1397095"/>
              <a:gd name="connsiteX0-201" fmla="*/ 249820 w 2220047"/>
              <a:gd name="connsiteY0-202" fmla="*/ 294883 h 1397095"/>
              <a:gd name="connsiteX1-203" fmla="*/ 1248527 w 2220047"/>
              <a:gd name="connsiteY1-204" fmla="*/ 267369 h 1397095"/>
              <a:gd name="connsiteX2-205" fmla="*/ 1238208 w 2220047"/>
              <a:gd name="connsiteY2-206" fmla="*/ 0 h 1397095"/>
              <a:gd name="connsiteX3-207" fmla="*/ 2220047 w 2220047"/>
              <a:gd name="connsiteY3-208" fmla="*/ 679186 h 1397095"/>
              <a:gd name="connsiteX4-209" fmla="*/ 1341385 w 2220047"/>
              <a:gd name="connsiteY4-210" fmla="*/ 1248314 h 1397095"/>
              <a:gd name="connsiteX5-211" fmla="*/ 1286358 w 2220047"/>
              <a:gd name="connsiteY5-212" fmla="*/ 998141 h 1397095"/>
              <a:gd name="connsiteX6-213" fmla="*/ 473370 w 2220047"/>
              <a:gd name="connsiteY6-214" fmla="*/ 1397095 h 1397095"/>
              <a:gd name="connsiteX7-215" fmla="*/ 0 w 2220047"/>
              <a:gd name="connsiteY7-216" fmla="*/ 940341 h 1397095"/>
              <a:gd name="connsiteX8-217" fmla="*/ 249820 w 2220047"/>
              <a:gd name="connsiteY8-218" fmla="*/ 294883 h 1397095"/>
              <a:gd name="connsiteX0-219" fmla="*/ 249820 w 2220047"/>
              <a:gd name="connsiteY0-220" fmla="*/ 294883 h 1397095"/>
              <a:gd name="connsiteX1-221" fmla="*/ 1248527 w 2220047"/>
              <a:gd name="connsiteY1-222" fmla="*/ 267369 h 1397095"/>
              <a:gd name="connsiteX2-223" fmla="*/ 1238208 w 2220047"/>
              <a:gd name="connsiteY2-224" fmla="*/ 0 h 1397095"/>
              <a:gd name="connsiteX3-225" fmla="*/ 2220047 w 2220047"/>
              <a:gd name="connsiteY3-226" fmla="*/ 679186 h 1397095"/>
              <a:gd name="connsiteX4-227" fmla="*/ 1341385 w 2220047"/>
              <a:gd name="connsiteY4-228" fmla="*/ 1248314 h 1397095"/>
              <a:gd name="connsiteX5-229" fmla="*/ 1286358 w 2220047"/>
              <a:gd name="connsiteY5-230" fmla="*/ 998141 h 1397095"/>
              <a:gd name="connsiteX6-231" fmla="*/ 473370 w 2220047"/>
              <a:gd name="connsiteY6-232" fmla="*/ 1397095 h 1397095"/>
              <a:gd name="connsiteX7-233" fmla="*/ 0 w 2220047"/>
              <a:gd name="connsiteY7-234" fmla="*/ 940341 h 1397095"/>
              <a:gd name="connsiteX8-235" fmla="*/ 249820 w 2220047"/>
              <a:gd name="connsiteY8-236" fmla="*/ 294883 h 1397095"/>
              <a:gd name="connsiteX0-237" fmla="*/ 249820 w 2220047"/>
              <a:gd name="connsiteY0-238" fmla="*/ 294883 h 1397095"/>
              <a:gd name="connsiteX1-239" fmla="*/ 1248527 w 2220047"/>
              <a:gd name="connsiteY1-240" fmla="*/ 267369 h 1397095"/>
              <a:gd name="connsiteX2-241" fmla="*/ 1238208 w 2220047"/>
              <a:gd name="connsiteY2-242" fmla="*/ 0 h 1397095"/>
              <a:gd name="connsiteX3-243" fmla="*/ 2220047 w 2220047"/>
              <a:gd name="connsiteY3-244" fmla="*/ 679186 h 1397095"/>
              <a:gd name="connsiteX4-245" fmla="*/ 1341385 w 2220047"/>
              <a:gd name="connsiteY4-246" fmla="*/ 1248314 h 1397095"/>
              <a:gd name="connsiteX5-247" fmla="*/ 1286358 w 2220047"/>
              <a:gd name="connsiteY5-248" fmla="*/ 998141 h 1397095"/>
              <a:gd name="connsiteX6-249" fmla="*/ 473370 w 2220047"/>
              <a:gd name="connsiteY6-250" fmla="*/ 1397095 h 1397095"/>
              <a:gd name="connsiteX7-251" fmla="*/ 0 w 2220047"/>
              <a:gd name="connsiteY7-252" fmla="*/ 940341 h 1397095"/>
              <a:gd name="connsiteX8-253" fmla="*/ 249820 w 2220047"/>
              <a:gd name="connsiteY8-254" fmla="*/ 294883 h 1397095"/>
              <a:gd name="connsiteX0-255" fmla="*/ 249820 w 2220047"/>
              <a:gd name="connsiteY0-256" fmla="*/ 294883 h 1397095"/>
              <a:gd name="connsiteX1-257" fmla="*/ 1248527 w 2220047"/>
              <a:gd name="connsiteY1-258" fmla="*/ 267369 h 1397095"/>
              <a:gd name="connsiteX2-259" fmla="*/ 1238208 w 2220047"/>
              <a:gd name="connsiteY2-260" fmla="*/ 0 h 1397095"/>
              <a:gd name="connsiteX3-261" fmla="*/ 2220047 w 2220047"/>
              <a:gd name="connsiteY3-262" fmla="*/ 679186 h 1397095"/>
              <a:gd name="connsiteX4-263" fmla="*/ 1341385 w 2220047"/>
              <a:gd name="connsiteY4-264" fmla="*/ 1248314 h 1397095"/>
              <a:gd name="connsiteX5-265" fmla="*/ 1286358 w 2220047"/>
              <a:gd name="connsiteY5-266" fmla="*/ 998141 h 1397095"/>
              <a:gd name="connsiteX6-267" fmla="*/ 473370 w 2220047"/>
              <a:gd name="connsiteY6-268" fmla="*/ 1397095 h 1397095"/>
              <a:gd name="connsiteX7-269" fmla="*/ 0 w 2220047"/>
              <a:gd name="connsiteY7-270" fmla="*/ 940341 h 1397095"/>
              <a:gd name="connsiteX8-271" fmla="*/ 249820 w 2220047"/>
              <a:gd name="connsiteY8-272" fmla="*/ 294883 h 1397095"/>
              <a:gd name="connsiteX0-273" fmla="*/ 249820 w 2220047"/>
              <a:gd name="connsiteY0-274" fmla="*/ 294883 h 1397095"/>
              <a:gd name="connsiteX1-275" fmla="*/ 1248527 w 2220047"/>
              <a:gd name="connsiteY1-276" fmla="*/ 267369 h 1397095"/>
              <a:gd name="connsiteX2-277" fmla="*/ 1238208 w 2220047"/>
              <a:gd name="connsiteY2-278" fmla="*/ 0 h 1397095"/>
              <a:gd name="connsiteX3-279" fmla="*/ 2220047 w 2220047"/>
              <a:gd name="connsiteY3-280" fmla="*/ 679186 h 1397095"/>
              <a:gd name="connsiteX4-281" fmla="*/ 1341385 w 2220047"/>
              <a:gd name="connsiteY4-282" fmla="*/ 1248314 h 1397095"/>
              <a:gd name="connsiteX5-283" fmla="*/ 1286358 w 2220047"/>
              <a:gd name="connsiteY5-284" fmla="*/ 998141 h 1397095"/>
              <a:gd name="connsiteX6-285" fmla="*/ 473370 w 2220047"/>
              <a:gd name="connsiteY6-286" fmla="*/ 1397095 h 1397095"/>
              <a:gd name="connsiteX7-287" fmla="*/ 0 w 2220047"/>
              <a:gd name="connsiteY7-288" fmla="*/ 940341 h 1397095"/>
              <a:gd name="connsiteX8-289" fmla="*/ 249820 w 2220047"/>
              <a:gd name="connsiteY8-290" fmla="*/ 294883 h 1397095"/>
              <a:gd name="connsiteX0-291" fmla="*/ 249820 w 2220047"/>
              <a:gd name="connsiteY0-292" fmla="*/ 294883 h 1397095"/>
              <a:gd name="connsiteX1-293" fmla="*/ 1248527 w 2220047"/>
              <a:gd name="connsiteY1-294" fmla="*/ 267369 h 1397095"/>
              <a:gd name="connsiteX2-295" fmla="*/ 1238208 w 2220047"/>
              <a:gd name="connsiteY2-296" fmla="*/ 0 h 1397095"/>
              <a:gd name="connsiteX3-297" fmla="*/ 2220047 w 2220047"/>
              <a:gd name="connsiteY3-298" fmla="*/ 679186 h 1397095"/>
              <a:gd name="connsiteX4-299" fmla="*/ 1341385 w 2220047"/>
              <a:gd name="connsiteY4-300" fmla="*/ 1248314 h 1397095"/>
              <a:gd name="connsiteX5-301" fmla="*/ 1286358 w 2220047"/>
              <a:gd name="connsiteY5-302" fmla="*/ 998141 h 1397095"/>
              <a:gd name="connsiteX6-303" fmla="*/ 473370 w 2220047"/>
              <a:gd name="connsiteY6-304" fmla="*/ 1397095 h 1397095"/>
              <a:gd name="connsiteX7-305" fmla="*/ 0 w 2220047"/>
              <a:gd name="connsiteY7-306" fmla="*/ 940341 h 1397095"/>
              <a:gd name="connsiteX8-307" fmla="*/ 249820 w 2220047"/>
              <a:gd name="connsiteY8-308" fmla="*/ 294883 h 1397095"/>
              <a:gd name="connsiteX0-309" fmla="*/ 249820 w 2220047"/>
              <a:gd name="connsiteY0-310" fmla="*/ 294883 h 1397095"/>
              <a:gd name="connsiteX1-311" fmla="*/ 1248527 w 2220047"/>
              <a:gd name="connsiteY1-312" fmla="*/ 267369 h 1397095"/>
              <a:gd name="connsiteX2-313" fmla="*/ 1238208 w 2220047"/>
              <a:gd name="connsiteY2-314" fmla="*/ 0 h 1397095"/>
              <a:gd name="connsiteX3-315" fmla="*/ 2220047 w 2220047"/>
              <a:gd name="connsiteY3-316" fmla="*/ 679186 h 1397095"/>
              <a:gd name="connsiteX4-317" fmla="*/ 1341385 w 2220047"/>
              <a:gd name="connsiteY4-318" fmla="*/ 1248314 h 1397095"/>
              <a:gd name="connsiteX5-319" fmla="*/ 1286358 w 2220047"/>
              <a:gd name="connsiteY5-320" fmla="*/ 998141 h 1397095"/>
              <a:gd name="connsiteX6-321" fmla="*/ 473370 w 2220047"/>
              <a:gd name="connsiteY6-322" fmla="*/ 1397095 h 1397095"/>
              <a:gd name="connsiteX7-323" fmla="*/ 0 w 2220047"/>
              <a:gd name="connsiteY7-324" fmla="*/ 940341 h 1397095"/>
              <a:gd name="connsiteX8-325" fmla="*/ 249820 w 2220047"/>
              <a:gd name="connsiteY8-326" fmla="*/ 294883 h 1397095"/>
              <a:gd name="connsiteX0-327" fmla="*/ 249820 w 2220047"/>
              <a:gd name="connsiteY0-328" fmla="*/ 294883 h 1397095"/>
              <a:gd name="connsiteX1-329" fmla="*/ 1248527 w 2220047"/>
              <a:gd name="connsiteY1-330" fmla="*/ 267369 h 1397095"/>
              <a:gd name="connsiteX2-331" fmla="*/ 1238208 w 2220047"/>
              <a:gd name="connsiteY2-332" fmla="*/ 0 h 1397095"/>
              <a:gd name="connsiteX3-333" fmla="*/ 2220047 w 2220047"/>
              <a:gd name="connsiteY3-334" fmla="*/ 679186 h 1397095"/>
              <a:gd name="connsiteX4-335" fmla="*/ 1341385 w 2220047"/>
              <a:gd name="connsiteY4-336" fmla="*/ 1248314 h 1397095"/>
              <a:gd name="connsiteX5-337" fmla="*/ 1286358 w 2220047"/>
              <a:gd name="connsiteY5-338" fmla="*/ 998141 h 1397095"/>
              <a:gd name="connsiteX6-339" fmla="*/ 473370 w 2220047"/>
              <a:gd name="connsiteY6-340" fmla="*/ 1397095 h 1397095"/>
              <a:gd name="connsiteX7-341" fmla="*/ 0 w 2220047"/>
              <a:gd name="connsiteY7-342" fmla="*/ 940341 h 1397095"/>
              <a:gd name="connsiteX8-343" fmla="*/ 249820 w 2220047"/>
              <a:gd name="connsiteY8-344" fmla="*/ 294883 h 13970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45" y="connsiteY8-146"/>
              </a:cxn>
            </a:cxnLst>
            <a:rect l="l" t="t" r="r" b="b"/>
            <a:pathLst>
              <a:path w="2220047" h="1397095">
                <a:moveTo>
                  <a:pt x="249820" y="294883"/>
                </a:moveTo>
                <a:cubicBezTo>
                  <a:pt x="583869" y="215780"/>
                  <a:pt x="931675" y="177949"/>
                  <a:pt x="1248527" y="267369"/>
                </a:cubicBezTo>
                <a:lnTo>
                  <a:pt x="1238208" y="0"/>
                </a:lnTo>
                <a:cubicBezTo>
                  <a:pt x="1386647" y="26918"/>
                  <a:pt x="1985627" y="339296"/>
                  <a:pt x="2220047" y="679186"/>
                </a:cubicBezTo>
                <a:cubicBezTo>
                  <a:pt x="1947795" y="820745"/>
                  <a:pt x="1630832" y="1000138"/>
                  <a:pt x="1341385" y="1248314"/>
                </a:cubicBezTo>
                <a:lnTo>
                  <a:pt x="1286358" y="998141"/>
                </a:lnTo>
                <a:cubicBezTo>
                  <a:pt x="1118538" y="952285"/>
                  <a:pt x="765002" y="899549"/>
                  <a:pt x="473370" y="1397095"/>
                </a:cubicBezTo>
                <a:lnTo>
                  <a:pt x="0" y="940341"/>
                </a:lnTo>
                <a:lnTo>
                  <a:pt x="249820" y="294883"/>
                </a:lnTo>
                <a:close/>
              </a:path>
            </a:pathLst>
          </a:cu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vi-VN" sz="1600">
              <a:solidFill>
                <a:schemeClr val="tx1"/>
              </a:solidFill>
            </a:endParaRPr>
          </a:p>
        </p:txBody>
      </p:sp>
      <p:sp>
        <p:nvSpPr>
          <p:cNvPr id="34" name="TextBox 13"/>
          <p:cNvSpPr txBox="1"/>
          <p:nvPr/>
        </p:nvSpPr>
        <p:spPr>
          <a:xfrm>
            <a:off x="5104704" y="4518572"/>
            <a:ext cx="502319" cy="358415"/>
          </a:xfrm>
          <a:prstGeom prst="rect">
            <a:avLst/>
          </a:prstGeom>
          <a:noFill/>
          <a:ln>
            <a:noFill/>
          </a:ln>
        </p:spPr>
        <p:txBody>
          <a:bodyPr wrap="square" rtlCol="0">
            <a:spAutoFit/>
          </a:bodyPr>
          <a:lstStyle/>
          <a:p>
            <a:pPr algn="ctr"/>
            <a:r>
              <a:rPr lang="en-US" sz="2000">
                <a:solidFill>
                  <a:srgbClr val="FFFFFF"/>
                </a:solidFill>
                <a:latin typeface="+mj-lt"/>
              </a:rPr>
              <a:t>04</a:t>
            </a:r>
            <a:endParaRPr lang="vi-VN" sz="2000">
              <a:solidFill>
                <a:srgbClr val="FFFFFF"/>
              </a:solidFill>
              <a:latin typeface="+mj-lt"/>
            </a:endParaRPr>
          </a:p>
        </p:txBody>
      </p:sp>
      <p:grpSp>
        <p:nvGrpSpPr>
          <p:cNvPr id="35" name="Group 14"/>
          <p:cNvGrpSpPr/>
          <p:nvPr/>
        </p:nvGrpSpPr>
        <p:grpSpPr>
          <a:xfrm>
            <a:off x="4816076" y="5094038"/>
            <a:ext cx="232324" cy="231318"/>
            <a:chOff x="6496051" y="4013201"/>
            <a:chExt cx="320692" cy="319305"/>
          </a:xfrm>
          <a:solidFill>
            <a:schemeClr val="bg1"/>
          </a:solidFill>
        </p:grpSpPr>
        <p:sp>
          <p:nvSpPr>
            <p:cNvPr id="36" name="Shape 11327"/>
            <p:cNvSpPr/>
            <p:nvPr/>
          </p:nvSpPr>
          <p:spPr>
            <a:xfrm>
              <a:off x="6540501" y="4070351"/>
              <a:ext cx="137964" cy="4622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cubicBezTo>
                    <a:pt x="21600" y="21600"/>
                    <a:pt x="21600" y="0"/>
                    <a:pt x="21600" y="0"/>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sp>
          <p:nvSpPr>
            <p:cNvPr id="37" name="Shape 11328"/>
            <p:cNvSpPr/>
            <p:nvPr/>
          </p:nvSpPr>
          <p:spPr>
            <a:xfrm>
              <a:off x="6496051" y="4013201"/>
              <a:ext cx="320692" cy="319305"/>
            </a:xfrm>
            <a:custGeom>
              <a:avLst/>
              <a:gdLst/>
              <a:ahLst/>
              <a:cxnLst>
                <a:cxn ang="0">
                  <a:pos x="wd2" y="hd2"/>
                </a:cxn>
                <a:cxn ang="5400000">
                  <a:pos x="wd2" y="hd2"/>
                </a:cxn>
                <a:cxn ang="10800000">
                  <a:pos x="wd2" y="hd2"/>
                </a:cxn>
                <a:cxn ang="16200000">
                  <a:pos x="wd2" y="hd2"/>
                </a:cxn>
              </a:cxnLst>
              <a:rect l="0" t="0" r="r" b="b"/>
              <a:pathLst>
                <a:path w="21573" h="21586" extrusionOk="0">
                  <a:moveTo>
                    <a:pt x="14790" y="14773"/>
                  </a:moveTo>
                  <a:cubicBezTo>
                    <a:pt x="13402" y="16165"/>
                    <a:pt x="11145" y="16170"/>
                    <a:pt x="9756" y="14773"/>
                  </a:cubicBezTo>
                  <a:cubicBezTo>
                    <a:pt x="8365" y="13371"/>
                    <a:pt x="8365" y="11111"/>
                    <a:pt x="9756" y="9713"/>
                  </a:cubicBezTo>
                  <a:cubicBezTo>
                    <a:pt x="11145" y="8315"/>
                    <a:pt x="13397" y="8315"/>
                    <a:pt x="14796" y="9713"/>
                  </a:cubicBezTo>
                  <a:cubicBezTo>
                    <a:pt x="16183" y="11107"/>
                    <a:pt x="16183" y="13371"/>
                    <a:pt x="14790" y="14773"/>
                  </a:cubicBezTo>
                  <a:close/>
                  <a:moveTo>
                    <a:pt x="18566" y="16575"/>
                  </a:moveTo>
                  <a:lnTo>
                    <a:pt x="17395" y="15398"/>
                  </a:lnTo>
                  <a:lnTo>
                    <a:pt x="16854" y="15728"/>
                  </a:lnTo>
                  <a:lnTo>
                    <a:pt x="16026" y="14929"/>
                  </a:lnTo>
                  <a:cubicBezTo>
                    <a:pt x="17312" y="13115"/>
                    <a:pt x="17160" y="10581"/>
                    <a:pt x="15540" y="8956"/>
                  </a:cubicBezTo>
                  <a:cubicBezTo>
                    <a:pt x="13834" y="7244"/>
                    <a:pt x="11145" y="7169"/>
                    <a:pt x="9331" y="8689"/>
                  </a:cubicBezTo>
                  <a:lnTo>
                    <a:pt x="3150" y="8689"/>
                  </a:lnTo>
                  <a:lnTo>
                    <a:pt x="3150" y="9880"/>
                  </a:lnTo>
                  <a:lnTo>
                    <a:pt x="8315" y="9880"/>
                  </a:lnTo>
                  <a:cubicBezTo>
                    <a:pt x="7953" y="10489"/>
                    <a:pt x="7754" y="11154"/>
                    <a:pt x="7695" y="11837"/>
                  </a:cubicBezTo>
                  <a:lnTo>
                    <a:pt x="3150" y="11837"/>
                  </a:lnTo>
                  <a:lnTo>
                    <a:pt x="3150" y="13022"/>
                  </a:lnTo>
                  <a:lnTo>
                    <a:pt x="7731" y="13022"/>
                  </a:lnTo>
                  <a:cubicBezTo>
                    <a:pt x="7851" y="13720"/>
                    <a:pt x="8134" y="14390"/>
                    <a:pt x="8567" y="14984"/>
                  </a:cubicBezTo>
                  <a:lnTo>
                    <a:pt x="3150" y="14984"/>
                  </a:lnTo>
                  <a:lnTo>
                    <a:pt x="3150" y="16174"/>
                  </a:lnTo>
                  <a:lnTo>
                    <a:pt x="9837" y="16174"/>
                  </a:lnTo>
                  <a:cubicBezTo>
                    <a:pt x="11408" y="17155"/>
                    <a:pt x="13431" y="17102"/>
                    <a:pt x="14958" y="16009"/>
                  </a:cubicBezTo>
                  <a:lnTo>
                    <a:pt x="15731" y="16758"/>
                  </a:lnTo>
                  <a:lnTo>
                    <a:pt x="15452" y="17422"/>
                  </a:lnTo>
                  <a:lnTo>
                    <a:pt x="1352" y="17422"/>
                  </a:lnTo>
                  <a:lnTo>
                    <a:pt x="1352" y="1832"/>
                  </a:lnTo>
                  <a:lnTo>
                    <a:pt x="18566" y="1832"/>
                  </a:lnTo>
                  <a:cubicBezTo>
                    <a:pt x="18566" y="1832"/>
                    <a:pt x="18566" y="16575"/>
                    <a:pt x="18566" y="16575"/>
                  </a:cubicBezTo>
                  <a:close/>
                  <a:moveTo>
                    <a:pt x="21572" y="19601"/>
                  </a:moveTo>
                  <a:lnTo>
                    <a:pt x="19916" y="17932"/>
                  </a:lnTo>
                  <a:lnTo>
                    <a:pt x="19916" y="0"/>
                  </a:lnTo>
                  <a:lnTo>
                    <a:pt x="0" y="0"/>
                  </a:lnTo>
                  <a:lnTo>
                    <a:pt x="0" y="18754"/>
                  </a:lnTo>
                  <a:lnTo>
                    <a:pt x="16775" y="18754"/>
                  </a:lnTo>
                  <a:lnTo>
                    <a:pt x="19598" y="21586"/>
                  </a:lnTo>
                  <a:cubicBezTo>
                    <a:pt x="19598" y="21586"/>
                    <a:pt x="20505" y="21600"/>
                    <a:pt x="21055" y="20970"/>
                  </a:cubicBezTo>
                  <a:cubicBezTo>
                    <a:pt x="21600" y="20340"/>
                    <a:pt x="21572" y="19601"/>
                    <a:pt x="21572" y="19601"/>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sp>
          <p:nvSpPr>
            <p:cNvPr id="38" name="Shape 11329"/>
            <p:cNvSpPr/>
            <p:nvPr/>
          </p:nvSpPr>
          <p:spPr>
            <a:xfrm>
              <a:off x="6699251" y="4070351"/>
              <a:ext cx="45405" cy="46224"/>
            </a:xfrm>
            <a:custGeom>
              <a:avLst/>
              <a:gdLst/>
              <a:ahLst/>
              <a:cxnLst>
                <a:cxn ang="0">
                  <a:pos x="wd2" y="hd2"/>
                </a:cxn>
                <a:cxn ang="5400000">
                  <a:pos x="wd2" y="hd2"/>
                </a:cxn>
                <a:cxn ang="10800000">
                  <a:pos x="wd2" y="hd2"/>
                </a:cxn>
                <a:cxn ang="16200000">
                  <a:pos x="wd2" y="hd2"/>
                </a:cxn>
              </a:cxnLst>
              <a:rect l="0" t="0" r="r" b="b"/>
              <a:pathLst>
                <a:path w="21600" h="21600" extrusionOk="0">
                  <a:moveTo>
                    <a:pt x="10768" y="16036"/>
                  </a:moveTo>
                  <a:cubicBezTo>
                    <a:pt x="7688" y="16036"/>
                    <a:pt x="5210" y="13602"/>
                    <a:pt x="5210" y="10571"/>
                  </a:cubicBezTo>
                  <a:cubicBezTo>
                    <a:pt x="5210" y="7554"/>
                    <a:pt x="7688" y="5112"/>
                    <a:pt x="10768" y="5112"/>
                  </a:cubicBezTo>
                  <a:cubicBezTo>
                    <a:pt x="13847" y="5112"/>
                    <a:pt x="16331" y="7554"/>
                    <a:pt x="16331" y="10571"/>
                  </a:cubicBezTo>
                  <a:cubicBezTo>
                    <a:pt x="16331" y="13602"/>
                    <a:pt x="13847" y="16036"/>
                    <a:pt x="10768" y="16036"/>
                  </a:cubicBezTo>
                  <a:close/>
                  <a:moveTo>
                    <a:pt x="21600" y="0"/>
                  </a:moveTo>
                  <a:lnTo>
                    <a:pt x="0" y="0"/>
                  </a:lnTo>
                  <a:lnTo>
                    <a:pt x="0" y="21600"/>
                  </a:lnTo>
                  <a:lnTo>
                    <a:pt x="21600" y="21600"/>
                  </a:lnTo>
                  <a:cubicBezTo>
                    <a:pt x="21600" y="21600"/>
                    <a:pt x="21600" y="0"/>
                    <a:pt x="21600" y="0"/>
                  </a:cubicBezTo>
                  <a:close/>
                </a:path>
              </a:pathLst>
            </a:custGeom>
            <a:grpFill/>
            <a:ln w="12700">
              <a:noFill/>
              <a:miter lim="400000"/>
            </a:ln>
          </p:spPr>
          <p:txBody>
            <a:bodyPr lIns="19051" tIns="19051" rIns="19051" bIns="19051" anchor="ct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600"/>
            </a:p>
          </p:txBody>
        </p:sp>
      </p:grpSp>
      <p:cxnSp>
        <p:nvCxnSpPr>
          <p:cNvPr id="16" name="Elbow Connector 65"/>
          <p:cNvCxnSpPr>
            <a:endCxn id="17" idx="2"/>
          </p:cNvCxnSpPr>
          <p:nvPr/>
        </p:nvCxnSpPr>
        <p:spPr>
          <a:xfrm flipV="1">
            <a:off x="7868639" y="2793438"/>
            <a:ext cx="628379" cy="247122"/>
          </a:xfrm>
          <a:prstGeom prst="bentConnector3">
            <a:avLst/>
          </a:prstGeom>
          <a:ln w="9525">
            <a:solidFill>
              <a:srgbClr val="5AAE7A"/>
            </a:solidFill>
          </a:ln>
        </p:spPr>
        <p:style>
          <a:lnRef idx="1">
            <a:schemeClr val="accent1"/>
          </a:lnRef>
          <a:fillRef idx="0">
            <a:schemeClr val="accent1"/>
          </a:fillRef>
          <a:effectRef idx="0">
            <a:schemeClr val="accent1"/>
          </a:effectRef>
          <a:fontRef idx="minor">
            <a:schemeClr val="tx1"/>
          </a:fontRef>
        </p:style>
      </p:cxnSp>
      <p:sp>
        <p:nvSpPr>
          <p:cNvPr id="17" name="Donut 51"/>
          <p:cNvSpPr/>
          <p:nvPr/>
        </p:nvSpPr>
        <p:spPr bwMode="auto">
          <a:xfrm>
            <a:off x="8497018" y="2686953"/>
            <a:ext cx="212969" cy="212969"/>
          </a:xfrm>
          <a:prstGeom prst="donut">
            <a:avLst/>
          </a:prstGeom>
          <a:solidFill>
            <a:srgbClr val="74B58A"/>
          </a:solidFill>
          <a:ln w="9525">
            <a:noFill/>
            <a:round/>
          </a:ln>
        </p:spPr>
        <p:txBody>
          <a:bodyPr vert="horz" wrap="square" lIns="121920" tIns="60960" rIns="121920" bIns="60960" numCol="1" rtlCol="0" anchor="t" anchorCtr="0" compatLnSpc="1"/>
          <a:lstStyle/>
          <a:p>
            <a:pPr algn="ctr"/>
            <a:endParaRPr lang="en-US" sz="2400"/>
          </a:p>
        </p:txBody>
      </p:sp>
      <p:cxnSp>
        <p:nvCxnSpPr>
          <p:cNvPr id="18" name="Elbow Connector 56"/>
          <p:cNvCxnSpPr>
            <a:endCxn id="27" idx="4"/>
          </p:cNvCxnSpPr>
          <p:nvPr/>
        </p:nvCxnSpPr>
        <p:spPr>
          <a:xfrm flipV="1">
            <a:off x="7774849" y="5098243"/>
            <a:ext cx="831084" cy="252553"/>
          </a:xfrm>
          <a:prstGeom prst="bentConnector2">
            <a:avLst/>
          </a:prstGeom>
          <a:ln w="9525">
            <a:solidFill>
              <a:srgbClr val="5AAE7A"/>
            </a:solidFill>
          </a:ln>
        </p:spPr>
        <p:style>
          <a:lnRef idx="1">
            <a:schemeClr val="accent1"/>
          </a:lnRef>
          <a:fillRef idx="0">
            <a:schemeClr val="accent1"/>
          </a:fillRef>
          <a:effectRef idx="0">
            <a:schemeClr val="accent1"/>
          </a:effectRef>
          <a:fontRef idx="minor">
            <a:schemeClr val="tx1"/>
          </a:fontRef>
        </p:style>
      </p:cxnSp>
      <p:sp>
        <p:nvSpPr>
          <p:cNvPr id="27" name="Donut 52"/>
          <p:cNvSpPr/>
          <p:nvPr/>
        </p:nvSpPr>
        <p:spPr bwMode="auto">
          <a:xfrm>
            <a:off x="8499448" y="4885273"/>
            <a:ext cx="212969" cy="212969"/>
          </a:xfrm>
          <a:prstGeom prst="donut">
            <a:avLst/>
          </a:prstGeom>
          <a:solidFill>
            <a:srgbClr val="74B58A"/>
          </a:solidFill>
          <a:ln w="9525">
            <a:noFill/>
            <a:round/>
          </a:ln>
        </p:spPr>
        <p:txBody>
          <a:bodyPr vert="horz" wrap="square" lIns="121920" tIns="60960" rIns="121920" bIns="60960" numCol="1" rtlCol="0" anchor="t" anchorCtr="0" compatLnSpc="1"/>
          <a:lstStyle/>
          <a:p>
            <a:pPr algn="ctr"/>
            <a:endParaRPr lang="en-US" sz="2400"/>
          </a:p>
        </p:txBody>
      </p:sp>
      <p:cxnSp>
        <p:nvCxnSpPr>
          <p:cNvPr id="28" name="Straight Connector 4"/>
          <p:cNvCxnSpPr>
            <a:stCxn id="29" idx="6"/>
          </p:cNvCxnSpPr>
          <p:nvPr/>
        </p:nvCxnSpPr>
        <p:spPr>
          <a:xfrm flipV="1">
            <a:off x="3692552" y="2786823"/>
            <a:ext cx="790388" cy="9634"/>
          </a:xfrm>
          <a:prstGeom prst="line">
            <a:avLst/>
          </a:prstGeom>
          <a:ln w="9525">
            <a:solidFill>
              <a:srgbClr val="5AAE7A"/>
            </a:solidFill>
          </a:ln>
        </p:spPr>
        <p:style>
          <a:lnRef idx="1">
            <a:schemeClr val="accent1"/>
          </a:lnRef>
          <a:fillRef idx="0">
            <a:schemeClr val="accent1"/>
          </a:fillRef>
          <a:effectRef idx="0">
            <a:schemeClr val="accent1"/>
          </a:effectRef>
          <a:fontRef idx="minor">
            <a:schemeClr val="tx1"/>
          </a:fontRef>
        </p:style>
      </p:cxnSp>
      <p:sp>
        <p:nvSpPr>
          <p:cNvPr id="29" name="Donut 53"/>
          <p:cNvSpPr/>
          <p:nvPr/>
        </p:nvSpPr>
        <p:spPr bwMode="auto">
          <a:xfrm>
            <a:off x="3479583" y="2689972"/>
            <a:ext cx="212969" cy="212969"/>
          </a:xfrm>
          <a:prstGeom prst="donut">
            <a:avLst/>
          </a:prstGeom>
          <a:solidFill>
            <a:srgbClr val="74B58A"/>
          </a:solidFill>
          <a:ln w="9525">
            <a:noFill/>
            <a:round/>
          </a:ln>
        </p:spPr>
        <p:txBody>
          <a:bodyPr vert="horz" wrap="square" lIns="121920" tIns="60960" rIns="121920" bIns="60960" numCol="1" rtlCol="0" anchor="t" anchorCtr="0" compatLnSpc="1"/>
          <a:lstStyle/>
          <a:p>
            <a:pPr algn="ctr"/>
            <a:endParaRPr lang="en-US" sz="2400"/>
          </a:p>
        </p:txBody>
      </p:sp>
      <p:cxnSp>
        <p:nvCxnSpPr>
          <p:cNvPr id="30" name="Elbow Connector 3"/>
          <p:cNvCxnSpPr>
            <a:stCxn id="31" idx="4"/>
          </p:cNvCxnSpPr>
          <p:nvPr/>
        </p:nvCxnSpPr>
        <p:spPr>
          <a:xfrm rot="16200000" flipH="1">
            <a:off x="3861115" y="4828644"/>
            <a:ext cx="479204" cy="1024440"/>
          </a:xfrm>
          <a:prstGeom prst="bentConnector2">
            <a:avLst/>
          </a:prstGeom>
          <a:ln w="9525">
            <a:solidFill>
              <a:srgbClr val="5AAE7A"/>
            </a:solidFill>
          </a:ln>
        </p:spPr>
        <p:style>
          <a:lnRef idx="1">
            <a:schemeClr val="accent1"/>
          </a:lnRef>
          <a:fillRef idx="0">
            <a:schemeClr val="accent1"/>
          </a:fillRef>
          <a:effectRef idx="0">
            <a:schemeClr val="accent1"/>
          </a:effectRef>
          <a:fontRef idx="minor">
            <a:schemeClr val="tx1"/>
          </a:fontRef>
        </p:style>
      </p:cxnSp>
      <p:sp>
        <p:nvSpPr>
          <p:cNvPr id="31" name="Donut 54"/>
          <p:cNvSpPr/>
          <p:nvPr/>
        </p:nvSpPr>
        <p:spPr bwMode="auto">
          <a:xfrm>
            <a:off x="3482013" y="4888293"/>
            <a:ext cx="212969" cy="212969"/>
          </a:xfrm>
          <a:prstGeom prst="donut">
            <a:avLst/>
          </a:prstGeom>
          <a:solidFill>
            <a:srgbClr val="74B58A"/>
          </a:solidFill>
          <a:ln w="9525">
            <a:noFill/>
            <a:round/>
          </a:ln>
        </p:spPr>
        <p:txBody>
          <a:bodyPr vert="horz" wrap="square" lIns="121920" tIns="60960" rIns="121920" bIns="60960" numCol="1" rtlCol="0" anchor="t" anchorCtr="0" compatLnSpc="1"/>
          <a:lstStyle/>
          <a:p>
            <a:pPr algn="ctr"/>
            <a:endParaRPr lang="en-US" sz="2400"/>
          </a:p>
        </p:txBody>
      </p:sp>
      <p:sp>
        <p:nvSpPr>
          <p:cNvPr id="65" name="文本框 64"/>
          <p:cNvSpPr txBox="1"/>
          <p:nvPr/>
        </p:nvSpPr>
        <p:spPr>
          <a:xfrm>
            <a:off x="8770831" y="2686953"/>
            <a:ext cx="2053121"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8770832" y="2406455"/>
            <a:ext cx="1109587"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8784943" y="4743025"/>
            <a:ext cx="2053121"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8784944" y="4462527"/>
            <a:ext cx="1109587"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1401267" y="4901767"/>
            <a:ext cx="2053121"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2344801" y="4621269"/>
            <a:ext cx="1109587"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1401267" y="2737858"/>
            <a:ext cx="2053121"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2344801" y="2457360"/>
            <a:ext cx="1109587"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01</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sp>
        <p:nvSpPr>
          <p:cNvPr id="10" name="Left Arrow 2"/>
          <p:cNvSpPr/>
          <p:nvPr/>
        </p:nvSpPr>
        <p:spPr>
          <a:xfrm flipH="1">
            <a:off x="1578047" y="3065313"/>
            <a:ext cx="9362446" cy="296129"/>
          </a:xfrm>
          <a:prstGeom prst="leftArrow">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1" name="Chevron 3"/>
          <p:cNvSpPr/>
          <p:nvPr/>
        </p:nvSpPr>
        <p:spPr>
          <a:xfrm>
            <a:off x="3591318" y="2498675"/>
            <a:ext cx="2431495" cy="1431983"/>
          </a:xfrm>
          <a:prstGeom prst="chevron">
            <a:avLst>
              <a:gd name="adj" fmla="val 20758"/>
            </a:avLst>
          </a:prstGeom>
          <a:solidFill>
            <a:srgbClr val="74B58A"/>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vert="horz" lIns="182880" tIns="0" bIns="91440" rtlCol="0" anchor="ctr" anchorCtr="0"/>
          <a:lstStyle/>
          <a:p>
            <a:pPr algn="ctr"/>
            <a:r>
              <a:rPr lang="en-US">
                <a:solidFill>
                  <a:srgbClr val="FFFFFF"/>
                </a:solidFill>
                <a:latin typeface="+mj-lt"/>
              </a:rPr>
              <a:t>Step 02</a:t>
            </a:r>
            <a:endParaRPr lang="en-US" dirty="0">
              <a:solidFill>
                <a:srgbClr val="FFFFFF"/>
              </a:solidFill>
              <a:latin typeface="+mj-lt"/>
            </a:endParaRPr>
          </a:p>
        </p:txBody>
      </p:sp>
      <p:sp>
        <p:nvSpPr>
          <p:cNvPr id="12" name="Chevron 4"/>
          <p:cNvSpPr/>
          <p:nvPr/>
        </p:nvSpPr>
        <p:spPr>
          <a:xfrm>
            <a:off x="5931130" y="2498675"/>
            <a:ext cx="2431495" cy="1431983"/>
          </a:xfrm>
          <a:prstGeom prst="chevron">
            <a:avLst>
              <a:gd name="adj" fmla="val 20758"/>
            </a:avLst>
          </a:prstGeom>
          <a:solidFill>
            <a:srgbClr val="74B58A"/>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vert="horz" lIns="182880" tIns="0" bIns="91440" rtlCol="0" anchor="ctr" anchorCtr="0"/>
          <a:lstStyle/>
          <a:p>
            <a:pPr algn="ctr"/>
            <a:r>
              <a:rPr lang="en-US">
                <a:solidFill>
                  <a:srgbClr val="FFFFFF"/>
                </a:solidFill>
                <a:latin typeface="+mj-lt"/>
              </a:rPr>
              <a:t>Step 03</a:t>
            </a:r>
            <a:endParaRPr lang="en-US" dirty="0">
              <a:solidFill>
                <a:srgbClr val="FFFFFF"/>
              </a:solidFill>
              <a:latin typeface="+mj-lt"/>
            </a:endParaRPr>
          </a:p>
        </p:txBody>
      </p:sp>
      <p:sp>
        <p:nvSpPr>
          <p:cNvPr id="13" name="Chevron 5"/>
          <p:cNvSpPr/>
          <p:nvPr/>
        </p:nvSpPr>
        <p:spPr>
          <a:xfrm>
            <a:off x="8270941" y="2498675"/>
            <a:ext cx="2431495" cy="1431983"/>
          </a:xfrm>
          <a:prstGeom prst="chevron">
            <a:avLst>
              <a:gd name="adj" fmla="val 20758"/>
            </a:avLst>
          </a:prstGeom>
          <a:solidFill>
            <a:srgbClr val="74B58A"/>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vert="horz" lIns="182880" tIns="0" bIns="91440" rtlCol="0" anchor="ctr" anchorCtr="0"/>
          <a:lstStyle/>
          <a:p>
            <a:pPr algn="ctr"/>
            <a:r>
              <a:rPr lang="en-US">
                <a:solidFill>
                  <a:srgbClr val="FFFFFF"/>
                </a:solidFill>
                <a:latin typeface="+mj-lt"/>
              </a:rPr>
              <a:t>Step 04</a:t>
            </a:r>
            <a:endParaRPr lang="en-US" dirty="0">
              <a:solidFill>
                <a:srgbClr val="FFFFFF"/>
              </a:solidFill>
              <a:latin typeface="+mj-lt"/>
            </a:endParaRPr>
          </a:p>
        </p:txBody>
      </p:sp>
      <p:sp>
        <p:nvSpPr>
          <p:cNvPr id="14" name="Chevron 6"/>
          <p:cNvSpPr/>
          <p:nvPr/>
        </p:nvSpPr>
        <p:spPr>
          <a:xfrm>
            <a:off x="1251506" y="2498675"/>
            <a:ext cx="2431495" cy="1431983"/>
          </a:xfrm>
          <a:prstGeom prst="chevron">
            <a:avLst>
              <a:gd name="adj" fmla="val 20758"/>
            </a:avLst>
          </a:prstGeom>
          <a:solidFill>
            <a:srgbClr val="74B58A"/>
          </a:solidFill>
          <a:ln>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vert="horz" lIns="182880" tIns="0" bIns="91440" rtlCol="0" anchor="ctr" anchorCtr="0"/>
          <a:lstStyle/>
          <a:p>
            <a:pPr algn="ctr"/>
            <a:r>
              <a:rPr lang="en-US">
                <a:solidFill>
                  <a:srgbClr val="FFFFFF"/>
                </a:solidFill>
                <a:latin typeface="+mj-lt"/>
              </a:rPr>
              <a:t>Step 01</a:t>
            </a:r>
            <a:endParaRPr lang="en-US" dirty="0">
              <a:solidFill>
                <a:srgbClr val="FFFFFF"/>
              </a:solidFill>
              <a:latin typeface="+mj-lt"/>
            </a:endParaRPr>
          </a:p>
        </p:txBody>
      </p:sp>
      <p:sp>
        <p:nvSpPr>
          <p:cNvPr id="15" name="Hexagon 22"/>
          <p:cNvSpPr/>
          <p:nvPr/>
        </p:nvSpPr>
        <p:spPr>
          <a:xfrm rot="5400000">
            <a:off x="4575870" y="4320055"/>
            <a:ext cx="462391" cy="398613"/>
          </a:xfrm>
          <a:prstGeom prst="hexagon">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hape 2368"/>
          <p:cNvSpPr/>
          <p:nvPr/>
        </p:nvSpPr>
        <p:spPr>
          <a:xfrm>
            <a:off x="4703429" y="4410851"/>
            <a:ext cx="205058" cy="205042"/>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sp>
        <p:nvSpPr>
          <p:cNvPr id="17" name="Hexagon 28"/>
          <p:cNvSpPr/>
          <p:nvPr/>
        </p:nvSpPr>
        <p:spPr>
          <a:xfrm rot="5400000">
            <a:off x="6915682" y="4325780"/>
            <a:ext cx="462391" cy="398613"/>
          </a:xfrm>
          <a:prstGeom prst="hexagon">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hape 2390"/>
          <p:cNvSpPr/>
          <p:nvPr/>
        </p:nvSpPr>
        <p:spPr>
          <a:xfrm>
            <a:off x="7044348" y="4422672"/>
            <a:ext cx="205058" cy="205042"/>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sp>
        <p:nvSpPr>
          <p:cNvPr id="27" name="Hexagon 34"/>
          <p:cNvSpPr/>
          <p:nvPr/>
        </p:nvSpPr>
        <p:spPr>
          <a:xfrm rot="5400000">
            <a:off x="9255494" y="4331505"/>
            <a:ext cx="462391" cy="398613"/>
          </a:xfrm>
          <a:prstGeom prst="hexagon">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hape 2431"/>
          <p:cNvSpPr/>
          <p:nvPr/>
        </p:nvSpPr>
        <p:spPr>
          <a:xfrm>
            <a:off x="9384159" y="4438799"/>
            <a:ext cx="205058" cy="186410"/>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sp>
        <p:nvSpPr>
          <p:cNvPr id="29" name="Hexagon 12"/>
          <p:cNvSpPr/>
          <p:nvPr/>
        </p:nvSpPr>
        <p:spPr>
          <a:xfrm rot="5400000">
            <a:off x="2236058" y="4314329"/>
            <a:ext cx="462391" cy="398613"/>
          </a:xfrm>
          <a:prstGeom prst="hexagon">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hape 2435"/>
          <p:cNvSpPr/>
          <p:nvPr/>
        </p:nvSpPr>
        <p:spPr>
          <a:xfrm>
            <a:off x="2364725" y="4420167"/>
            <a:ext cx="205058" cy="205042"/>
          </a:xfrm>
          <a:custGeom>
            <a:avLst/>
            <a:gdLst/>
            <a:ahLst/>
            <a:cxnLst>
              <a:cxn ang="0">
                <a:pos x="wd2" y="hd2"/>
              </a:cxn>
              <a:cxn ang="5400000">
                <a:pos x="wd2" y="hd2"/>
              </a:cxn>
              <a:cxn ang="10800000">
                <a:pos x="wd2" y="hd2"/>
              </a:cxn>
              <a:cxn ang="16200000">
                <a:pos x="wd2" y="hd2"/>
              </a:cxn>
            </a:cxnLst>
            <a:rect l="0" t="0" r="r" b="b"/>
            <a:pathLst>
              <a:path w="21600" h="21600" extrusionOk="0">
                <a:moveTo>
                  <a:pt x="20618" y="12012"/>
                </a:moveTo>
                <a:cubicBezTo>
                  <a:pt x="20614" y="12014"/>
                  <a:pt x="20611" y="12016"/>
                  <a:pt x="20607" y="12016"/>
                </a:cubicBezTo>
                <a:lnTo>
                  <a:pt x="19602" y="12268"/>
                </a:lnTo>
                <a:cubicBezTo>
                  <a:pt x="19256" y="12354"/>
                  <a:pt x="18984" y="12622"/>
                  <a:pt x="18892" y="12966"/>
                </a:cubicBezTo>
                <a:cubicBezTo>
                  <a:pt x="18703" y="13672"/>
                  <a:pt x="18421" y="14352"/>
                  <a:pt x="18053" y="14986"/>
                </a:cubicBezTo>
                <a:cubicBezTo>
                  <a:pt x="17873" y="15295"/>
                  <a:pt x="17876" y="15677"/>
                  <a:pt x="18060" y="15984"/>
                </a:cubicBezTo>
                <a:lnTo>
                  <a:pt x="18601" y="16885"/>
                </a:lnTo>
                <a:lnTo>
                  <a:pt x="16886" y="18600"/>
                </a:lnTo>
                <a:cubicBezTo>
                  <a:pt x="16882" y="18598"/>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2" y="18415"/>
                  <a:pt x="6617" y="18049"/>
                </a:cubicBezTo>
                <a:cubicBezTo>
                  <a:pt x="6465" y="17961"/>
                  <a:pt x="6296" y="17917"/>
                  <a:pt x="6127" y="17917"/>
                </a:cubicBezTo>
                <a:cubicBezTo>
                  <a:pt x="5951" y="17917"/>
                  <a:pt x="5777" y="17964"/>
                  <a:pt x="5621" y="18057"/>
                </a:cubicBezTo>
                <a:lnTo>
                  <a:pt x="4725" y="18595"/>
                </a:lnTo>
                <a:cubicBezTo>
                  <a:pt x="4722" y="18597"/>
                  <a:pt x="4718" y="18598"/>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2"/>
                </a:cubicBezTo>
                <a:lnTo>
                  <a:pt x="982" y="9587"/>
                </a:lnTo>
                <a:lnTo>
                  <a:pt x="1998" y="9333"/>
                </a:lnTo>
                <a:cubicBezTo>
                  <a:pt x="2343" y="9246"/>
                  <a:pt x="2616" y="8979"/>
                  <a:pt x="2708" y="8634"/>
                </a:cubicBezTo>
                <a:cubicBezTo>
                  <a:pt x="2897" y="7929"/>
                  <a:pt x="3179" y="7249"/>
                  <a:pt x="3548" y="6615"/>
                </a:cubicBezTo>
                <a:cubicBezTo>
                  <a:pt x="3727" y="6305"/>
                  <a:pt x="3724" y="5923"/>
                  <a:pt x="3540" y="5617"/>
                </a:cubicBezTo>
                <a:lnTo>
                  <a:pt x="3005" y="4725"/>
                </a:lnTo>
                <a:cubicBezTo>
                  <a:pt x="3004" y="4722"/>
                  <a:pt x="3002" y="4719"/>
                  <a:pt x="3000" y="4715"/>
                </a:cubicBezTo>
                <a:lnTo>
                  <a:pt x="4715" y="3000"/>
                </a:lnTo>
                <a:lnTo>
                  <a:pt x="5621" y="3543"/>
                </a:lnTo>
                <a:cubicBezTo>
                  <a:pt x="5777" y="3637"/>
                  <a:pt x="5951" y="3683"/>
                  <a:pt x="6127" y="3683"/>
                </a:cubicBezTo>
                <a:cubicBezTo>
                  <a:pt x="6296" y="3683"/>
                  <a:pt x="6465" y="3639"/>
                  <a:pt x="6618" y="3552"/>
                </a:cubicBezTo>
                <a:cubicBezTo>
                  <a:pt x="7251" y="3185"/>
                  <a:pt x="7929" y="2904"/>
                  <a:pt x="8632" y="2717"/>
                </a:cubicBezTo>
                <a:cubicBezTo>
                  <a:pt x="8976" y="2624"/>
                  <a:pt x="9244" y="2352"/>
                  <a:pt x="9331" y="2006"/>
                </a:cubicBezTo>
                <a:lnTo>
                  <a:pt x="9587" y="982"/>
                </a:lnTo>
                <a:lnTo>
                  <a:pt x="12012" y="982"/>
                </a:lnTo>
                <a:cubicBezTo>
                  <a:pt x="12014" y="986"/>
                  <a:pt x="12015" y="989"/>
                  <a:pt x="12016" y="993"/>
                </a:cubicBezTo>
                <a:lnTo>
                  <a:pt x="12269" y="2006"/>
                </a:lnTo>
                <a:cubicBezTo>
                  <a:pt x="12356" y="2352"/>
                  <a:pt x="12624" y="2624"/>
                  <a:pt x="12968" y="2717"/>
                </a:cubicBezTo>
                <a:cubicBezTo>
                  <a:pt x="13671" y="2904"/>
                  <a:pt x="14348" y="3185"/>
                  <a:pt x="14982" y="3552"/>
                </a:cubicBezTo>
                <a:cubicBezTo>
                  <a:pt x="15134" y="3639"/>
                  <a:pt x="15304" y="3683"/>
                  <a:pt x="15473" y="3683"/>
                </a:cubicBezTo>
                <a:cubicBezTo>
                  <a:pt x="15648" y="3683"/>
                  <a:pt x="15822" y="3637"/>
                  <a:pt x="15978" y="3543"/>
                </a:cubicBezTo>
                <a:lnTo>
                  <a:pt x="16884" y="3000"/>
                </a:lnTo>
                <a:lnTo>
                  <a:pt x="18600" y="4715"/>
                </a:lnTo>
                <a:cubicBezTo>
                  <a:pt x="18598" y="4719"/>
                  <a:pt x="18597" y="4722"/>
                  <a:pt x="18595" y="4725"/>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2"/>
                  <a:pt x="20618" y="12012"/>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9"/>
                  <a:pt x="17136" y="1968"/>
                  <a:pt x="16975" y="1968"/>
                </a:cubicBezTo>
                <a:cubicBezTo>
                  <a:pt x="16778" y="1968"/>
                  <a:pt x="16572" y="2043"/>
                  <a:pt x="16400" y="2145"/>
                </a:cubicBezTo>
                <a:lnTo>
                  <a:pt x="15473" y="2701"/>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1"/>
                </a:cubicBezTo>
                <a:lnTo>
                  <a:pt x="5200" y="2145"/>
                </a:lnTo>
                <a:cubicBezTo>
                  <a:pt x="5028" y="2043"/>
                  <a:pt x="4822" y="1968"/>
                  <a:pt x="4625" y="1968"/>
                </a:cubicBezTo>
                <a:cubicBezTo>
                  <a:pt x="4464" y="1968"/>
                  <a:pt x="4308" y="2019"/>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2"/>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3"/>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3"/>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2"/>
                  <a:pt x="21233" y="8730"/>
                  <a:pt x="20880" y="8641"/>
                </a:cubicBezTo>
                <a:moveTo>
                  <a:pt x="15709" y="10800"/>
                </a:moveTo>
                <a:cubicBezTo>
                  <a:pt x="15709" y="13346"/>
                  <a:pt x="13771" y="15438"/>
                  <a:pt x="11291" y="15685"/>
                </a:cubicBezTo>
                <a:lnTo>
                  <a:pt x="11291" y="12694"/>
                </a:lnTo>
                <a:cubicBezTo>
                  <a:pt x="12137" y="12476"/>
                  <a:pt x="12764" y="11714"/>
                  <a:pt x="12764" y="10800"/>
                </a:cubicBezTo>
                <a:cubicBezTo>
                  <a:pt x="12764" y="10630"/>
                  <a:pt x="12735" y="10468"/>
                  <a:pt x="12694" y="10310"/>
                </a:cubicBezTo>
                <a:lnTo>
                  <a:pt x="15308" y="8857"/>
                </a:lnTo>
                <a:cubicBezTo>
                  <a:pt x="15565" y="9453"/>
                  <a:pt x="15709" y="10110"/>
                  <a:pt x="15709" y="10800"/>
                </a:cubicBezTo>
                <a:moveTo>
                  <a:pt x="9818" y="10800"/>
                </a:moveTo>
                <a:cubicBezTo>
                  <a:pt x="9818" y="10258"/>
                  <a:pt x="10258" y="9818"/>
                  <a:pt x="10800" y="9818"/>
                </a:cubicBezTo>
                <a:cubicBezTo>
                  <a:pt x="11342" y="9818"/>
                  <a:pt x="11782" y="10258"/>
                  <a:pt x="11782" y="10800"/>
                </a:cubicBezTo>
                <a:cubicBezTo>
                  <a:pt x="11782" y="11342"/>
                  <a:pt x="11342" y="11782"/>
                  <a:pt x="10800" y="11782"/>
                </a:cubicBezTo>
                <a:cubicBezTo>
                  <a:pt x="10258" y="11782"/>
                  <a:pt x="9818" y="11342"/>
                  <a:pt x="9818" y="10800"/>
                </a:cubicBezTo>
                <a:moveTo>
                  <a:pt x="10309" y="15685"/>
                </a:moveTo>
                <a:cubicBezTo>
                  <a:pt x="7829" y="15438"/>
                  <a:pt x="5891" y="13346"/>
                  <a:pt x="5891" y="10800"/>
                </a:cubicBezTo>
                <a:cubicBezTo>
                  <a:pt x="5891" y="10110"/>
                  <a:pt x="6035" y="9453"/>
                  <a:pt x="6292" y="8857"/>
                </a:cubicBezTo>
                <a:lnTo>
                  <a:pt x="8906" y="10310"/>
                </a:lnTo>
                <a:cubicBezTo>
                  <a:pt x="8865" y="10468"/>
                  <a:pt x="8836" y="10630"/>
                  <a:pt x="8836" y="10800"/>
                </a:cubicBezTo>
                <a:cubicBezTo>
                  <a:pt x="8836" y="11714"/>
                  <a:pt x="9463" y="12476"/>
                  <a:pt x="10309" y="12694"/>
                </a:cubicBezTo>
                <a:cubicBezTo>
                  <a:pt x="10309" y="12694"/>
                  <a:pt x="10309" y="15685"/>
                  <a:pt x="10309" y="15685"/>
                </a:cubicBezTo>
                <a:close/>
                <a:moveTo>
                  <a:pt x="10800" y="5891"/>
                </a:moveTo>
                <a:cubicBezTo>
                  <a:pt x="12470" y="5891"/>
                  <a:pt x="13942" y="6727"/>
                  <a:pt x="14829" y="8000"/>
                </a:cubicBezTo>
                <a:lnTo>
                  <a:pt x="12220" y="9450"/>
                </a:lnTo>
                <a:cubicBezTo>
                  <a:pt x="11862" y="9074"/>
                  <a:pt x="11360" y="8836"/>
                  <a:pt x="10800" y="8836"/>
                </a:cubicBezTo>
                <a:cubicBezTo>
                  <a:pt x="10240" y="8836"/>
                  <a:pt x="9738" y="9074"/>
                  <a:pt x="9380" y="9450"/>
                </a:cubicBezTo>
                <a:lnTo>
                  <a:pt x="6771" y="8000"/>
                </a:lnTo>
                <a:cubicBezTo>
                  <a:pt x="7658" y="6727"/>
                  <a:pt x="9130"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sp>
        <p:nvSpPr>
          <p:cNvPr id="31" name="文本框 30"/>
          <p:cNvSpPr txBox="1"/>
          <p:nvPr/>
        </p:nvSpPr>
        <p:spPr>
          <a:xfrm>
            <a:off x="1401261" y="5105305"/>
            <a:ext cx="2101095"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861341" y="4843472"/>
            <a:ext cx="1180935"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3735363" y="5105305"/>
            <a:ext cx="2101095"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4195443" y="4843472"/>
            <a:ext cx="1180935"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6096000" y="5105305"/>
            <a:ext cx="2101095"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6556080" y="4843472"/>
            <a:ext cx="1180935"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8456637" y="5105305"/>
            <a:ext cx="2101095" cy="784830"/>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8916717" y="4843472"/>
            <a:ext cx="1180935"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grpSp>
        <p:nvGrpSpPr>
          <p:cNvPr id="16" name="组合 15"/>
          <p:cNvGrpSpPr/>
          <p:nvPr/>
        </p:nvGrpSpPr>
        <p:grpSpPr>
          <a:xfrm>
            <a:off x="-583288" y="-89871"/>
            <a:ext cx="12866823" cy="6771078"/>
            <a:chOff x="-583288" y="-89871"/>
            <a:chExt cx="12866823" cy="6771078"/>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1232" t="6684" r="10581" b="6296"/>
            <a:stretch>
              <a:fillRect/>
            </a:stretch>
          </p:blipFill>
          <p:spPr>
            <a:xfrm rot="16200000">
              <a:off x="3060700" y="-2286000"/>
              <a:ext cx="6096000" cy="11379200"/>
            </a:xfrm>
            <a:prstGeom prst="rect">
              <a:avLst/>
            </a:prstGeom>
            <a:ln w="28575">
              <a:solidFill>
                <a:srgbClr val="CAE4CC"/>
              </a:solidFill>
            </a:ln>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52774" t="80556" r="8051"/>
            <a:stretch>
              <a:fillRect/>
            </a:stretch>
          </p:blipFill>
          <p:spPr>
            <a:xfrm>
              <a:off x="10007383" y="5118100"/>
              <a:ext cx="1790917" cy="133350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5553" t="40555" r="59445" b="30371"/>
            <a:stretch>
              <a:fillRect/>
            </a:stretch>
          </p:blipFill>
          <p:spPr>
            <a:xfrm rot="2991615">
              <a:off x="97127" y="251925"/>
              <a:ext cx="1143000" cy="250382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1114962">
              <a:off x="10409678" y="-89871"/>
              <a:ext cx="1873857" cy="2518465"/>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l="11232" t="6684" r="28743" b="69601"/>
            <a:stretch>
              <a:fillRect/>
            </a:stretch>
          </p:blipFill>
          <p:spPr>
            <a:xfrm rot="5400000">
              <a:off x="8942430" y="935081"/>
              <a:ext cx="3435351" cy="2276388"/>
            </a:xfrm>
            <a:prstGeom prst="rect">
              <a:avLst/>
            </a:prstGeom>
            <a:ln w="28575">
              <a:noFill/>
            </a:ln>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4545608" flipV="1">
              <a:off x="-43882" y="4485046"/>
              <a:ext cx="1873857" cy="2518465"/>
            </a:xfrm>
            <a:prstGeom prst="rect">
              <a:avLst/>
            </a:prstGeom>
          </p:spPr>
        </p:pic>
      </p:grpSp>
      <p:sp>
        <p:nvSpPr>
          <p:cNvPr id="19" name="文本框 18"/>
          <p:cNvSpPr txBox="1"/>
          <p:nvPr/>
        </p:nvSpPr>
        <p:spPr>
          <a:xfrm>
            <a:off x="4394200" y="2506589"/>
            <a:ext cx="3403600" cy="923330"/>
          </a:xfrm>
          <a:prstGeom prst="rect">
            <a:avLst/>
          </a:prstGeom>
          <a:noFill/>
        </p:spPr>
        <p:txBody>
          <a:bodyPr wrap="square" rtlCol="0">
            <a:spAutoFit/>
          </a:bodyPr>
          <a:lstStyle/>
          <a:p>
            <a:pPr algn="ctr"/>
            <a:r>
              <a:rPr lang="en-US" altLang="zh-CN" sz="5400" dirty="0">
                <a:ln w="28575">
                  <a:noFill/>
                </a:ln>
                <a:solidFill>
                  <a:srgbClr val="5AAE7A"/>
                </a:solidFill>
                <a:latin typeface="华文仿宋" panose="02010600040101010101" pitchFamily="2" charset="-122"/>
                <a:ea typeface="华文仿宋" panose="02010600040101010101" pitchFamily="2" charset="-122"/>
              </a:rPr>
              <a:t>Part Two</a:t>
            </a:r>
            <a:endParaRPr lang="zh-CN" altLang="en-US" sz="5400" dirty="0">
              <a:ln w="28575">
                <a:noFill/>
              </a:ln>
              <a:solidFill>
                <a:srgbClr val="5AAE7A"/>
              </a:solidFill>
              <a:latin typeface="华文仿宋" panose="02010600040101010101" pitchFamily="2" charset="-122"/>
              <a:ea typeface="华文仿宋" panose="02010600040101010101" pitchFamily="2" charset="-122"/>
            </a:endParaRPr>
          </a:p>
        </p:txBody>
      </p:sp>
      <p:sp>
        <p:nvSpPr>
          <p:cNvPr id="20" name="矩形 19"/>
          <p:cNvSpPr/>
          <p:nvPr/>
        </p:nvSpPr>
        <p:spPr>
          <a:xfrm>
            <a:off x="4964921" y="3288353"/>
            <a:ext cx="2262158" cy="458908"/>
          </a:xfrm>
          <a:prstGeom prst="rect">
            <a:avLst/>
          </a:prstGeom>
        </p:spPr>
        <p:txBody>
          <a:bodyPr wrap="none">
            <a:spAutoFit/>
          </a:bodyPr>
          <a:lstStyle/>
          <a:p>
            <a:pPr algn="ctr">
              <a:lnSpc>
                <a:spcPct val="150000"/>
              </a:lnSpc>
            </a:pPr>
            <a:r>
              <a:rPr lang="zh-CN" altLang="en-US" dirty="0">
                <a:solidFill>
                  <a:srgbClr val="5AAE7A"/>
                </a:solidFill>
                <a:latin typeface="微软雅黑" panose="020B0503020204020204" pitchFamily="34" charset="-122"/>
                <a:ea typeface="微软雅黑" panose="020B0503020204020204" pitchFamily="34" charset="-122"/>
              </a:rPr>
              <a:t>单击文本框输入标题</a:t>
            </a:r>
            <a:endParaRPr lang="en-US" altLang="zh-CN" dirty="0">
              <a:solidFill>
                <a:srgbClr val="5AAE7A"/>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3974307" y="3721861"/>
            <a:ext cx="4243386" cy="646331"/>
          </a:xfrm>
          <a:prstGeom prst="rect">
            <a:avLst/>
          </a:prstGeom>
          <a:noFill/>
        </p:spPr>
        <p:txBody>
          <a:bodyPr wrap="square" rtlCol="0">
            <a:spAutoFit/>
          </a:bodyPr>
          <a:lstStyle>
            <a:defPPr>
              <a:defRPr lang="zh-CN"/>
            </a:defPPr>
            <a:lvl1pPr algn="ctr">
              <a:defRPr sz="6000" b="1">
                <a:blipFill dpi="0" rotWithShape="1">
                  <a:blip r:embed="rId6"/>
                  <a:srcRect/>
                  <a:stretch>
                    <a:fillRect/>
                  </a:stretch>
                </a:blipFill>
              </a:defRPr>
            </a:lvl1pPr>
          </a:lstStyle>
          <a:p>
            <a:r>
              <a:rPr lang="en-US" altLang="zh-CN" sz="1800" b="0" dirty="0">
                <a:solidFill>
                  <a:srgbClr val="5AAE7A"/>
                </a:solidFill>
                <a:latin typeface="微软雅黑" panose="020B0503020204020204" pitchFamily="34" charset="-122"/>
                <a:ea typeface="微软雅黑" panose="020B0503020204020204" pitchFamily="34" charset="-122"/>
              </a:rPr>
              <a:t>Professional generation</a:t>
            </a:r>
            <a:endParaRPr lang="en-US" altLang="zh-CN" sz="1800" b="0" dirty="0">
              <a:solidFill>
                <a:srgbClr val="5AAE7A"/>
              </a:solidFill>
              <a:latin typeface="微软雅黑" panose="020B0503020204020204" pitchFamily="34" charset="-122"/>
              <a:ea typeface="微软雅黑" panose="020B0503020204020204" pitchFamily="34" charset="-122"/>
            </a:endParaRPr>
          </a:p>
          <a:p>
            <a:r>
              <a:rPr lang="en-US" altLang="zh-CN" sz="1800" b="0" dirty="0">
                <a:solidFill>
                  <a:srgbClr val="5AAE7A"/>
                </a:solidFill>
                <a:latin typeface="微软雅黑" panose="020B0503020204020204" pitchFamily="34" charset="-122"/>
                <a:ea typeface="微软雅黑" panose="020B0503020204020204" pitchFamily="34" charset="-122"/>
              </a:rPr>
              <a:t>PowerPoint</a:t>
            </a:r>
            <a:endParaRPr lang="zh-CN" altLang="en-US" sz="1800" b="0" dirty="0">
              <a:solidFill>
                <a:srgbClr val="5AAE7A"/>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02</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nvGrpSpPr>
          <p:cNvPr id="10" name="Group 18"/>
          <p:cNvGrpSpPr/>
          <p:nvPr/>
        </p:nvGrpSpPr>
        <p:grpSpPr>
          <a:xfrm>
            <a:off x="914400" y="2521385"/>
            <a:ext cx="2440661" cy="2901109"/>
            <a:chOff x="914400" y="1738056"/>
            <a:chExt cx="2440661" cy="2901109"/>
          </a:xfrm>
          <a:solidFill>
            <a:srgbClr val="74B58A"/>
          </a:solidFill>
        </p:grpSpPr>
        <p:sp>
          <p:nvSpPr>
            <p:cNvPr id="11" name="사다리꼴 144"/>
            <p:cNvSpPr/>
            <p:nvPr/>
          </p:nvSpPr>
          <p:spPr>
            <a:xfrm rot="10800000">
              <a:off x="914400" y="2947703"/>
              <a:ext cx="2440659" cy="105727"/>
            </a:xfrm>
            <a:prstGeom prst="trapezoid">
              <a:avLst>
                <a:gd name="adj" fmla="val 75086"/>
              </a:avLst>
            </a:prstGeom>
            <a:grpFill/>
            <a:ln w="3175">
              <a:noFill/>
            </a:ln>
          </p:spPr>
          <p:txBody>
            <a:bodyPr vert="horz" wrap="square" lIns="91440" tIns="45720" rIns="91440" bIns="45720" numCol="1" anchor="t" anchorCtr="0" compatLnSpc="1"/>
            <a:lstStyle/>
            <a:p>
              <a:endParaRPr lang="ko-KR" altLang="en-US" sz="2000" dirty="0">
                <a:solidFill>
                  <a:schemeClr val="tx1"/>
                </a:solidFill>
                <a:latin typeface="Roboto Thin" charset="0"/>
              </a:endParaRPr>
            </a:p>
          </p:txBody>
        </p:sp>
        <p:sp>
          <p:nvSpPr>
            <p:cNvPr id="12" name="사다리꼴 145"/>
            <p:cNvSpPr/>
            <p:nvPr/>
          </p:nvSpPr>
          <p:spPr>
            <a:xfrm rot="10800000">
              <a:off x="1368779" y="4533438"/>
              <a:ext cx="1544363" cy="105727"/>
            </a:xfrm>
            <a:prstGeom prst="trapezoid">
              <a:avLst>
                <a:gd name="adj" fmla="val 75086"/>
              </a:avLst>
            </a:prstGeom>
            <a:grpFill/>
            <a:ln w="3175">
              <a:noFill/>
            </a:ln>
          </p:spPr>
          <p:txBody>
            <a:bodyPr vert="horz" wrap="square" lIns="91440" tIns="45720" rIns="91440" bIns="45720" numCol="1" anchor="t" anchorCtr="0" compatLnSpc="1"/>
            <a:lstStyle/>
            <a:p>
              <a:endParaRPr lang="ko-KR" altLang="en-US" sz="2000" dirty="0">
                <a:solidFill>
                  <a:schemeClr val="tx1"/>
                </a:solidFill>
                <a:latin typeface="Roboto Thin" charset="0"/>
              </a:endParaRPr>
            </a:p>
          </p:txBody>
        </p:sp>
        <p:sp>
          <p:nvSpPr>
            <p:cNvPr id="13" name="위쪽 화살표 77"/>
            <p:cNvSpPr/>
            <p:nvPr/>
          </p:nvSpPr>
          <p:spPr>
            <a:xfrm>
              <a:off x="914402" y="1738056"/>
              <a:ext cx="2440659" cy="2792589"/>
            </a:xfrm>
            <a:prstGeom prst="upArrow">
              <a:avLst>
                <a:gd name="adj1" fmla="val 63377"/>
                <a:gd name="adj2" fmla="val 50000"/>
              </a:avLst>
            </a:prstGeom>
            <a:grpFill/>
            <a:ln w="3175" cap="flat" cmpd="sng" algn="ctr">
              <a:noFill/>
              <a:prstDash val="solid"/>
            </a:ln>
            <a:effectLst>
              <a:outerShdw dist="25400" dir="5400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0" numCol="1" spcCol="0" rtlCol="0" fromWordArt="0" anchor="ctr" anchorCtr="0" forceAA="0" compatLnSpc="1">
              <a:noAutofit/>
            </a:bodyPr>
            <a:lstStyle/>
            <a:p>
              <a:pPr algn="ctr"/>
              <a:endParaRPr lang="en-US" sz="1400" dirty="0">
                <a:solidFill>
                  <a:srgbClr val="FFFFFF"/>
                </a:solidFill>
                <a:latin typeface="Roboto Thin" charset="0"/>
              </a:endParaRPr>
            </a:p>
          </p:txBody>
        </p:sp>
      </p:grpSp>
      <p:sp>
        <p:nvSpPr>
          <p:cNvPr id="14" name="Shape 2368"/>
          <p:cNvSpPr/>
          <p:nvPr/>
        </p:nvSpPr>
        <p:spPr>
          <a:xfrm>
            <a:off x="1948080" y="3134329"/>
            <a:ext cx="373298" cy="373269"/>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grpSp>
        <p:nvGrpSpPr>
          <p:cNvPr id="15" name="Group 19"/>
          <p:cNvGrpSpPr/>
          <p:nvPr/>
        </p:nvGrpSpPr>
        <p:grpSpPr>
          <a:xfrm>
            <a:off x="3555236" y="2521385"/>
            <a:ext cx="2440661" cy="2901109"/>
            <a:chOff x="3555236" y="1738056"/>
            <a:chExt cx="2440661" cy="2901109"/>
          </a:xfrm>
          <a:solidFill>
            <a:srgbClr val="74B58A"/>
          </a:solidFill>
        </p:grpSpPr>
        <p:sp>
          <p:nvSpPr>
            <p:cNvPr id="16" name="사다리꼴 144"/>
            <p:cNvSpPr/>
            <p:nvPr/>
          </p:nvSpPr>
          <p:spPr>
            <a:xfrm rot="10800000">
              <a:off x="3555236" y="2947703"/>
              <a:ext cx="2440659" cy="105727"/>
            </a:xfrm>
            <a:prstGeom prst="trapezoid">
              <a:avLst>
                <a:gd name="adj" fmla="val 75086"/>
              </a:avLst>
            </a:prstGeom>
            <a:grpFill/>
            <a:ln w="3175">
              <a:noFill/>
            </a:ln>
          </p:spPr>
          <p:txBody>
            <a:bodyPr vert="horz" wrap="square" lIns="91440" tIns="45720" rIns="91440" bIns="45720" numCol="1" anchor="t" anchorCtr="0" compatLnSpc="1"/>
            <a:lstStyle/>
            <a:p>
              <a:endParaRPr lang="ko-KR" altLang="en-US" sz="2000" dirty="0">
                <a:solidFill>
                  <a:schemeClr val="tx1"/>
                </a:solidFill>
                <a:latin typeface="Roboto Thin" charset="0"/>
              </a:endParaRPr>
            </a:p>
          </p:txBody>
        </p:sp>
        <p:sp>
          <p:nvSpPr>
            <p:cNvPr id="17" name="사다리꼴 145"/>
            <p:cNvSpPr/>
            <p:nvPr/>
          </p:nvSpPr>
          <p:spPr>
            <a:xfrm rot="10800000">
              <a:off x="4009615" y="4533438"/>
              <a:ext cx="1544363" cy="105727"/>
            </a:xfrm>
            <a:prstGeom prst="trapezoid">
              <a:avLst>
                <a:gd name="adj" fmla="val 75086"/>
              </a:avLst>
            </a:prstGeom>
            <a:grpFill/>
            <a:ln w="3175">
              <a:noFill/>
            </a:ln>
          </p:spPr>
          <p:txBody>
            <a:bodyPr vert="horz" wrap="square" lIns="91440" tIns="45720" rIns="91440" bIns="45720" numCol="1" anchor="t" anchorCtr="0" compatLnSpc="1"/>
            <a:lstStyle/>
            <a:p>
              <a:endParaRPr lang="ko-KR" altLang="en-US" sz="2000" dirty="0">
                <a:solidFill>
                  <a:schemeClr val="tx1"/>
                </a:solidFill>
                <a:latin typeface="Roboto Thin" charset="0"/>
              </a:endParaRPr>
            </a:p>
          </p:txBody>
        </p:sp>
        <p:sp>
          <p:nvSpPr>
            <p:cNvPr id="18" name="위쪽 화살표 77"/>
            <p:cNvSpPr/>
            <p:nvPr/>
          </p:nvSpPr>
          <p:spPr>
            <a:xfrm>
              <a:off x="3555238" y="1738056"/>
              <a:ext cx="2440659" cy="2792589"/>
            </a:xfrm>
            <a:prstGeom prst="upArrow">
              <a:avLst>
                <a:gd name="adj1" fmla="val 63377"/>
                <a:gd name="adj2" fmla="val 50000"/>
              </a:avLst>
            </a:prstGeom>
            <a:grpFill/>
            <a:ln w="3175" cap="flat" cmpd="sng" algn="ctr">
              <a:noFill/>
              <a:prstDash val="solid"/>
            </a:ln>
            <a:effectLst>
              <a:outerShdw dist="25400" dir="5400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0" numCol="1" spcCol="0" rtlCol="0" fromWordArt="0" anchor="ctr" anchorCtr="0" forceAA="0" compatLnSpc="1">
              <a:noAutofit/>
            </a:bodyPr>
            <a:lstStyle/>
            <a:p>
              <a:pPr algn="ctr"/>
              <a:endParaRPr lang="en-US" sz="1400" dirty="0">
                <a:solidFill>
                  <a:srgbClr val="FFFFFF"/>
                </a:solidFill>
                <a:latin typeface="Roboto Thin" charset="0"/>
              </a:endParaRPr>
            </a:p>
          </p:txBody>
        </p:sp>
      </p:grpSp>
      <p:sp>
        <p:nvSpPr>
          <p:cNvPr id="27" name="Shape 2630"/>
          <p:cNvSpPr/>
          <p:nvPr/>
        </p:nvSpPr>
        <p:spPr>
          <a:xfrm>
            <a:off x="4589032" y="3134329"/>
            <a:ext cx="373065" cy="373286"/>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grpSp>
        <p:nvGrpSpPr>
          <p:cNvPr id="28" name="Group 20"/>
          <p:cNvGrpSpPr/>
          <p:nvPr/>
        </p:nvGrpSpPr>
        <p:grpSpPr>
          <a:xfrm>
            <a:off x="6196072" y="2521385"/>
            <a:ext cx="2440661" cy="2901109"/>
            <a:chOff x="6196072" y="1738056"/>
            <a:chExt cx="2440661" cy="2901109"/>
          </a:xfrm>
          <a:solidFill>
            <a:srgbClr val="74B58A"/>
          </a:solidFill>
        </p:grpSpPr>
        <p:sp>
          <p:nvSpPr>
            <p:cNvPr id="29" name="사다리꼴 144"/>
            <p:cNvSpPr/>
            <p:nvPr/>
          </p:nvSpPr>
          <p:spPr>
            <a:xfrm rot="10800000">
              <a:off x="6196072" y="2947703"/>
              <a:ext cx="2440659" cy="105727"/>
            </a:xfrm>
            <a:prstGeom prst="trapezoid">
              <a:avLst>
                <a:gd name="adj" fmla="val 75086"/>
              </a:avLst>
            </a:prstGeom>
            <a:grpFill/>
            <a:ln w="3175">
              <a:noFill/>
            </a:ln>
          </p:spPr>
          <p:txBody>
            <a:bodyPr vert="horz" wrap="square" lIns="91440" tIns="45720" rIns="91440" bIns="45720" numCol="1" anchor="t" anchorCtr="0" compatLnSpc="1"/>
            <a:lstStyle/>
            <a:p>
              <a:endParaRPr lang="ko-KR" altLang="en-US" sz="2000" dirty="0">
                <a:solidFill>
                  <a:schemeClr val="tx1"/>
                </a:solidFill>
                <a:latin typeface="Roboto Thin" charset="0"/>
              </a:endParaRPr>
            </a:p>
          </p:txBody>
        </p:sp>
        <p:sp>
          <p:nvSpPr>
            <p:cNvPr id="30" name="사다리꼴 145"/>
            <p:cNvSpPr/>
            <p:nvPr/>
          </p:nvSpPr>
          <p:spPr>
            <a:xfrm rot="10800000">
              <a:off x="6650451" y="4533438"/>
              <a:ext cx="1544363" cy="105727"/>
            </a:xfrm>
            <a:prstGeom prst="trapezoid">
              <a:avLst>
                <a:gd name="adj" fmla="val 75086"/>
              </a:avLst>
            </a:prstGeom>
            <a:grpFill/>
            <a:ln w="3175">
              <a:noFill/>
            </a:ln>
          </p:spPr>
          <p:txBody>
            <a:bodyPr vert="horz" wrap="square" lIns="91440" tIns="45720" rIns="91440" bIns="45720" numCol="1" anchor="t" anchorCtr="0" compatLnSpc="1"/>
            <a:lstStyle/>
            <a:p>
              <a:endParaRPr lang="ko-KR" altLang="en-US" sz="2000" dirty="0">
                <a:solidFill>
                  <a:schemeClr val="tx1"/>
                </a:solidFill>
                <a:latin typeface="Roboto Thin" charset="0"/>
              </a:endParaRPr>
            </a:p>
          </p:txBody>
        </p:sp>
        <p:sp>
          <p:nvSpPr>
            <p:cNvPr id="31" name="위쪽 화살표 77"/>
            <p:cNvSpPr/>
            <p:nvPr/>
          </p:nvSpPr>
          <p:spPr>
            <a:xfrm>
              <a:off x="6196074" y="1738056"/>
              <a:ext cx="2440659" cy="2792589"/>
            </a:xfrm>
            <a:prstGeom prst="upArrow">
              <a:avLst>
                <a:gd name="adj1" fmla="val 63377"/>
                <a:gd name="adj2" fmla="val 50000"/>
              </a:avLst>
            </a:prstGeom>
            <a:grpFill/>
            <a:ln w="3175" cap="flat" cmpd="sng" algn="ctr">
              <a:noFill/>
              <a:prstDash val="solid"/>
            </a:ln>
            <a:effectLst>
              <a:outerShdw dist="25400" dir="5400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0" numCol="1" spcCol="0" rtlCol="0" fromWordArt="0" anchor="ctr" anchorCtr="0" forceAA="0" compatLnSpc="1">
              <a:noAutofit/>
            </a:bodyPr>
            <a:lstStyle/>
            <a:p>
              <a:pPr algn="ctr"/>
              <a:endParaRPr lang="en-US" sz="1400" dirty="0">
                <a:solidFill>
                  <a:srgbClr val="FFFFFF"/>
                </a:solidFill>
                <a:latin typeface="Roboto Thin" charset="0"/>
              </a:endParaRPr>
            </a:p>
          </p:txBody>
        </p:sp>
      </p:grpSp>
      <p:sp>
        <p:nvSpPr>
          <p:cNvPr id="32" name="Shape 2430"/>
          <p:cNvSpPr/>
          <p:nvPr/>
        </p:nvSpPr>
        <p:spPr>
          <a:xfrm>
            <a:off x="7229752" y="3134346"/>
            <a:ext cx="373298" cy="373269"/>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grpSp>
        <p:nvGrpSpPr>
          <p:cNvPr id="33" name="Group 21"/>
          <p:cNvGrpSpPr/>
          <p:nvPr/>
        </p:nvGrpSpPr>
        <p:grpSpPr>
          <a:xfrm>
            <a:off x="8849367" y="2521385"/>
            <a:ext cx="2440661" cy="2901109"/>
            <a:chOff x="8836909" y="1738056"/>
            <a:chExt cx="2440661" cy="2901109"/>
          </a:xfrm>
          <a:solidFill>
            <a:srgbClr val="74B58A"/>
          </a:solidFill>
        </p:grpSpPr>
        <p:sp>
          <p:nvSpPr>
            <p:cNvPr id="34" name="사다리꼴 144"/>
            <p:cNvSpPr/>
            <p:nvPr/>
          </p:nvSpPr>
          <p:spPr>
            <a:xfrm rot="10800000">
              <a:off x="8836909" y="2947703"/>
              <a:ext cx="2440659" cy="105727"/>
            </a:xfrm>
            <a:prstGeom prst="trapezoid">
              <a:avLst>
                <a:gd name="adj" fmla="val 75086"/>
              </a:avLst>
            </a:prstGeom>
            <a:grpFill/>
            <a:ln w="3175">
              <a:noFill/>
            </a:ln>
          </p:spPr>
          <p:txBody>
            <a:bodyPr vert="horz" wrap="square" lIns="91440" tIns="45720" rIns="91440" bIns="45720" numCol="1" anchor="t" anchorCtr="0" compatLnSpc="1"/>
            <a:lstStyle/>
            <a:p>
              <a:endParaRPr lang="ko-KR" altLang="en-US" sz="2000" dirty="0">
                <a:solidFill>
                  <a:schemeClr val="tx1"/>
                </a:solidFill>
                <a:latin typeface="Roboto Thin" charset="0"/>
              </a:endParaRPr>
            </a:p>
          </p:txBody>
        </p:sp>
        <p:sp>
          <p:nvSpPr>
            <p:cNvPr id="35" name="사다리꼴 145"/>
            <p:cNvSpPr/>
            <p:nvPr/>
          </p:nvSpPr>
          <p:spPr>
            <a:xfrm rot="10800000">
              <a:off x="9291288" y="4533438"/>
              <a:ext cx="1544363" cy="105727"/>
            </a:xfrm>
            <a:prstGeom prst="trapezoid">
              <a:avLst>
                <a:gd name="adj" fmla="val 75086"/>
              </a:avLst>
            </a:prstGeom>
            <a:grpFill/>
            <a:ln w="3175">
              <a:noFill/>
            </a:ln>
          </p:spPr>
          <p:txBody>
            <a:bodyPr vert="horz" wrap="square" lIns="91440" tIns="45720" rIns="91440" bIns="45720" numCol="1" anchor="t" anchorCtr="0" compatLnSpc="1"/>
            <a:lstStyle/>
            <a:p>
              <a:endParaRPr lang="ko-KR" altLang="en-US" sz="2000" dirty="0">
                <a:solidFill>
                  <a:schemeClr val="tx1"/>
                </a:solidFill>
                <a:latin typeface="Roboto Thin" charset="0"/>
              </a:endParaRPr>
            </a:p>
          </p:txBody>
        </p:sp>
        <p:sp>
          <p:nvSpPr>
            <p:cNvPr id="36" name="위쪽 화살표 77"/>
            <p:cNvSpPr/>
            <p:nvPr/>
          </p:nvSpPr>
          <p:spPr>
            <a:xfrm>
              <a:off x="8836911" y="1738056"/>
              <a:ext cx="2440659" cy="2792589"/>
            </a:xfrm>
            <a:prstGeom prst="upArrow">
              <a:avLst>
                <a:gd name="adj1" fmla="val 63377"/>
                <a:gd name="adj2" fmla="val 50000"/>
              </a:avLst>
            </a:prstGeom>
            <a:grpFill/>
            <a:ln w="3175" cap="flat" cmpd="sng" algn="ctr">
              <a:noFill/>
              <a:prstDash val="solid"/>
            </a:ln>
            <a:effectLst>
              <a:outerShdw dist="25400" dir="5400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0" numCol="1" spcCol="0" rtlCol="0" fromWordArt="0" anchor="ctr" anchorCtr="0" forceAA="0" compatLnSpc="1">
              <a:noAutofit/>
            </a:bodyPr>
            <a:lstStyle/>
            <a:p>
              <a:pPr algn="ctr"/>
              <a:endParaRPr lang="en-US" sz="1400" dirty="0">
                <a:solidFill>
                  <a:srgbClr val="FFFFFF"/>
                </a:solidFill>
                <a:latin typeface="Roboto Thin" charset="0"/>
              </a:endParaRPr>
            </a:p>
          </p:txBody>
        </p:sp>
      </p:grpSp>
      <p:sp>
        <p:nvSpPr>
          <p:cNvPr id="37" name="Shape 2435"/>
          <p:cNvSpPr/>
          <p:nvPr/>
        </p:nvSpPr>
        <p:spPr>
          <a:xfrm>
            <a:off x="9883047" y="3134346"/>
            <a:ext cx="373298" cy="373269"/>
          </a:xfrm>
          <a:custGeom>
            <a:avLst/>
            <a:gdLst/>
            <a:ahLst/>
            <a:cxnLst>
              <a:cxn ang="0">
                <a:pos x="wd2" y="hd2"/>
              </a:cxn>
              <a:cxn ang="5400000">
                <a:pos x="wd2" y="hd2"/>
              </a:cxn>
              <a:cxn ang="10800000">
                <a:pos x="wd2" y="hd2"/>
              </a:cxn>
              <a:cxn ang="16200000">
                <a:pos x="wd2" y="hd2"/>
              </a:cxn>
            </a:cxnLst>
            <a:rect l="0" t="0" r="r" b="b"/>
            <a:pathLst>
              <a:path w="21600" h="21600" extrusionOk="0">
                <a:moveTo>
                  <a:pt x="20618" y="12012"/>
                </a:moveTo>
                <a:cubicBezTo>
                  <a:pt x="20614" y="12014"/>
                  <a:pt x="20611" y="12016"/>
                  <a:pt x="20607" y="12016"/>
                </a:cubicBezTo>
                <a:lnTo>
                  <a:pt x="19602" y="12268"/>
                </a:lnTo>
                <a:cubicBezTo>
                  <a:pt x="19256" y="12354"/>
                  <a:pt x="18984" y="12622"/>
                  <a:pt x="18892" y="12966"/>
                </a:cubicBezTo>
                <a:cubicBezTo>
                  <a:pt x="18703" y="13672"/>
                  <a:pt x="18421" y="14352"/>
                  <a:pt x="18053" y="14986"/>
                </a:cubicBezTo>
                <a:cubicBezTo>
                  <a:pt x="17873" y="15295"/>
                  <a:pt x="17876" y="15677"/>
                  <a:pt x="18060" y="15984"/>
                </a:cubicBezTo>
                <a:lnTo>
                  <a:pt x="18601" y="16885"/>
                </a:lnTo>
                <a:lnTo>
                  <a:pt x="16886" y="18600"/>
                </a:lnTo>
                <a:cubicBezTo>
                  <a:pt x="16882" y="18598"/>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2" y="18415"/>
                  <a:pt x="6617" y="18049"/>
                </a:cubicBezTo>
                <a:cubicBezTo>
                  <a:pt x="6465" y="17961"/>
                  <a:pt x="6296" y="17917"/>
                  <a:pt x="6127" y="17917"/>
                </a:cubicBezTo>
                <a:cubicBezTo>
                  <a:pt x="5951" y="17917"/>
                  <a:pt x="5777" y="17964"/>
                  <a:pt x="5621" y="18057"/>
                </a:cubicBezTo>
                <a:lnTo>
                  <a:pt x="4725" y="18595"/>
                </a:lnTo>
                <a:cubicBezTo>
                  <a:pt x="4722" y="18597"/>
                  <a:pt x="4718" y="18598"/>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2"/>
                </a:cubicBezTo>
                <a:lnTo>
                  <a:pt x="982" y="9587"/>
                </a:lnTo>
                <a:lnTo>
                  <a:pt x="1998" y="9333"/>
                </a:lnTo>
                <a:cubicBezTo>
                  <a:pt x="2343" y="9246"/>
                  <a:pt x="2616" y="8979"/>
                  <a:pt x="2708" y="8634"/>
                </a:cubicBezTo>
                <a:cubicBezTo>
                  <a:pt x="2897" y="7929"/>
                  <a:pt x="3179" y="7249"/>
                  <a:pt x="3548" y="6615"/>
                </a:cubicBezTo>
                <a:cubicBezTo>
                  <a:pt x="3727" y="6305"/>
                  <a:pt x="3724" y="5923"/>
                  <a:pt x="3540" y="5617"/>
                </a:cubicBezTo>
                <a:lnTo>
                  <a:pt x="3005" y="4725"/>
                </a:lnTo>
                <a:cubicBezTo>
                  <a:pt x="3004" y="4722"/>
                  <a:pt x="3002" y="4719"/>
                  <a:pt x="3000" y="4715"/>
                </a:cubicBezTo>
                <a:lnTo>
                  <a:pt x="4715" y="3000"/>
                </a:lnTo>
                <a:lnTo>
                  <a:pt x="5621" y="3543"/>
                </a:lnTo>
                <a:cubicBezTo>
                  <a:pt x="5777" y="3637"/>
                  <a:pt x="5951" y="3683"/>
                  <a:pt x="6127" y="3683"/>
                </a:cubicBezTo>
                <a:cubicBezTo>
                  <a:pt x="6296" y="3683"/>
                  <a:pt x="6465" y="3639"/>
                  <a:pt x="6618" y="3552"/>
                </a:cubicBezTo>
                <a:cubicBezTo>
                  <a:pt x="7251" y="3185"/>
                  <a:pt x="7929" y="2904"/>
                  <a:pt x="8632" y="2717"/>
                </a:cubicBezTo>
                <a:cubicBezTo>
                  <a:pt x="8976" y="2624"/>
                  <a:pt x="9244" y="2352"/>
                  <a:pt x="9331" y="2006"/>
                </a:cubicBezTo>
                <a:lnTo>
                  <a:pt x="9587" y="982"/>
                </a:lnTo>
                <a:lnTo>
                  <a:pt x="12012" y="982"/>
                </a:lnTo>
                <a:cubicBezTo>
                  <a:pt x="12014" y="986"/>
                  <a:pt x="12015" y="989"/>
                  <a:pt x="12016" y="993"/>
                </a:cubicBezTo>
                <a:lnTo>
                  <a:pt x="12269" y="2006"/>
                </a:lnTo>
                <a:cubicBezTo>
                  <a:pt x="12356" y="2352"/>
                  <a:pt x="12624" y="2624"/>
                  <a:pt x="12968" y="2717"/>
                </a:cubicBezTo>
                <a:cubicBezTo>
                  <a:pt x="13671" y="2904"/>
                  <a:pt x="14348" y="3185"/>
                  <a:pt x="14982" y="3552"/>
                </a:cubicBezTo>
                <a:cubicBezTo>
                  <a:pt x="15134" y="3639"/>
                  <a:pt x="15304" y="3683"/>
                  <a:pt x="15473" y="3683"/>
                </a:cubicBezTo>
                <a:cubicBezTo>
                  <a:pt x="15648" y="3683"/>
                  <a:pt x="15822" y="3637"/>
                  <a:pt x="15978" y="3543"/>
                </a:cubicBezTo>
                <a:lnTo>
                  <a:pt x="16884" y="3000"/>
                </a:lnTo>
                <a:lnTo>
                  <a:pt x="18600" y="4715"/>
                </a:lnTo>
                <a:cubicBezTo>
                  <a:pt x="18598" y="4719"/>
                  <a:pt x="18597" y="4722"/>
                  <a:pt x="18595" y="4725"/>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2"/>
                  <a:pt x="20618" y="12012"/>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9"/>
                  <a:pt x="17136" y="1968"/>
                  <a:pt x="16975" y="1968"/>
                </a:cubicBezTo>
                <a:cubicBezTo>
                  <a:pt x="16778" y="1968"/>
                  <a:pt x="16572" y="2043"/>
                  <a:pt x="16400" y="2145"/>
                </a:cubicBezTo>
                <a:lnTo>
                  <a:pt x="15473" y="2701"/>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1"/>
                </a:cubicBezTo>
                <a:lnTo>
                  <a:pt x="5200" y="2145"/>
                </a:lnTo>
                <a:cubicBezTo>
                  <a:pt x="5028" y="2043"/>
                  <a:pt x="4822" y="1968"/>
                  <a:pt x="4625" y="1968"/>
                </a:cubicBezTo>
                <a:cubicBezTo>
                  <a:pt x="4464" y="1968"/>
                  <a:pt x="4308" y="2019"/>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2"/>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3"/>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3"/>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2"/>
                  <a:pt x="21233" y="8730"/>
                  <a:pt x="20880" y="8641"/>
                </a:cubicBezTo>
                <a:moveTo>
                  <a:pt x="15709" y="10800"/>
                </a:moveTo>
                <a:cubicBezTo>
                  <a:pt x="15709" y="13346"/>
                  <a:pt x="13771" y="15438"/>
                  <a:pt x="11291" y="15685"/>
                </a:cubicBezTo>
                <a:lnTo>
                  <a:pt x="11291" y="12694"/>
                </a:lnTo>
                <a:cubicBezTo>
                  <a:pt x="12137" y="12476"/>
                  <a:pt x="12764" y="11714"/>
                  <a:pt x="12764" y="10800"/>
                </a:cubicBezTo>
                <a:cubicBezTo>
                  <a:pt x="12764" y="10630"/>
                  <a:pt x="12735" y="10468"/>
                  <a:pt x="12694" y="10310"/>
                </a:cubicBezTo>
                <a:lnTo>
                  <a:pt x="15308" y="8857"/>
                </a:lnTo>
                <a:cubicBezTo>
                  <a:pt x="15565" y="9453"/>
                  <a:pt x="15709" y="10110"/>
                  <a:pt x="15709" y="10800"/>
                </a:cubicBezTo>
                <a:moveTo>
                  <a:pt x="9818" y="10800"/>
                </a:moveTo>
                <a:cubicBezTo>
                  <a:pt x="9818" y="10258"/>
                  <a:pt x="10258" y="9818"/>
                  <a:pt x="10800" y="9818"/>
                </a:cubicBezTo>
                <a:cubicBezTo>
                  <a:pt x="11342" y="9818"/>
                  <a:pt x="11782" y="10258"/>
                  <a:pt x="11782" y="10800"/>
                </a:cubicBezTo>
                <a:cubicBezTo>
                  <a:pt x="11782" y="11342"/>
                  <a:pt x="11342" y="11782"/>
                  <a:pt x="10800" y="11782"/>
                </a:cubicBezTo>
                <a:cubicBezTo>
                  <a:pt x="10258" y="11782"/>
                  <a:pt x="9818" y="11342"/>
                  <a:pt x="9818" y="10800"/>
                </a:cubicBezTo>
                <a:moveTo>
                  <a:pt x="10309" y="15685"/>
                </a:moveTo>
                <a:cubicBezTo>
                  <a:pt x="7829" y="15438"/>
                  <a:pt x="5891" y="13346"/>
                  <a:pt x="5891" y="10800"/>
                </a:cubicBezTo>
                <a:cubicBezTo>
                  <a:pt x="5891" y="10110"/>
                  <a:pt x="6035" y="9453"/>
                  <a:pt x="6292" y="8857"/>
                </a:cubicBezTo>
                <a:lnTo>
                  <a:pt x="8906" y="10310"/>
                </a:lnTo>
                <a:cubicBezTo>
                  <a:pt x="8865" y="10468"/>
                  <a:pt x="8836" y="10630"/>
                  <a:pt x="8836" y="10800"/>
                </a:cubicBezTo>
                <a:cubicBezTo>
                  <a:pt x="8836" y="11714"/>
                  <a:pt x="9463" y="12476"/>
                  <a:pt x="10309" y="12694"/>
                </a:cubicBezTo>
                <a:cubicBezTo>
                  <a:pt x="10309" y="12694"/>
                  <a:pt x="10309" y="15685"/>
                  <a:pt x="10309" y="15685"/>
                </a:cubicBezTo>
                <a:close/>
                <a:moveTo>
                  <a:pt x="10800" y="5891"/>
                </a:moveTo>
                <a:cubicBezTo>
                  <a:pt x="12470" y="5891"/>
                  <a:pt x="13942" y="6727"/>
                  <a:pt x="14829" y="8000"/>
                </a:cubicBezTo>
                <a:lnTo>
                  <a:pt x="12220" y="9450"/>
                </a:lnTo>
                <a:cubicBezTo>
                  <a:pt x="11862" y="9074"/>
                  <a:pt x="11360" y="8836"/>
                  <a:pt x="10800" y="8836"/>
                </a:cubicBezTo>
                <a:cubicBezTo>
                  <a:pt x="10240" y="8836"/>
                  <a:pt x="9738" y="9074"/>
                  <a:pt x="9380" y="9450"/>
                </a:cubicBezTo>
                <a:lnTo>
                  <a:pt x="6771" y="8000"/>
                </a:lnTo>
                <a:cubicBezTo>
                  <a:pt x="7658" y="6727"/>
                  <a:pt x="9130"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sp>
        <p:nvSpPr>
          <p:cNvPr id="38" name="文本框 37"/>
          <p:cNvSpPr txBox="1"/>
          <p:nvPr/>
        </p:nvSpPr>
        <p:spPr>
          <a:xfrm>
            <a:off x="1351703" y="4069048"/>
            <a:ext cx="1561440" cy="1015663"/>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1541955" y="3807215"/>
            <a:ext cx="1180935"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3992538" y="4069048"/>
            <a:ext cx="1561440" cy="1015663"/>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4182790" y="3807215"/>
            <a:ext cx="1180935"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6633373" y="4069048"/>
            <a:ext cx="1561440" cy="1015663"/>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6823625" y="3807215"/>
            <a:ext cx="1180935"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9303236" y="4069048"/>
            <a:ext cx="1561440" cy="1015663"/>
          </a:xfrm>
          <a:prstGeom prst="rect">
            <a:avLst/>
          </a:prstGeom>
          <a:noFill/>
        </p:spPr>
        <p:txBody>
          <a:bodyPr wrap="square" rtlCol="0">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9493488" y="3807215"/>
            <a:ext cx="1180935" cy="338554"/>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02</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3951185" y="2234063"/>
            <a:ext cx="4281640" cy="3339084"/>
            <a:chOff x="3754115" y="2145013"/>
            <a:chExt cx="4675779" cy="3646459"/>
          </a:xfrm>
        </p:grpSpPr>
        <p:grpSp>
          <p:nvGrpSpPr>
            <p:cNvPr id="11" name="Group 6"/>
            <p:cNvGrpSpPr/>
            <p:nvPr/>
          </p:nvGrpSpPr>
          <p:grpSpPr>
            <a:xfrm>
              <a:off x="3756828" y="2710905"/>
              <a:ext cx="1217010" cy="556096"/>
              <a:chOff x="3756828" y="2710905"/>
              <a:chExt cx="1217010" cy="556096"/>
            </a:xfrm>
          </p:grpSpPr>
          <p:cxnSp>
            <p:nvCxnSpPr>
              <p:cNvPr id="39" name="Straight Connector 86"/>
              <p:cNvCxnSpPr/>
              <p:nvPr/>
            </p:nvCxnSpPr>
            <p:spPr>
              <a:xfrm>
                <a:off x="3756828" y="2710905"/>
                <a:ext cx="495755" cy="0"/>
              </a:xfrm>
              <a:prstGeom prst="line">
                <a:avLst/>
              </a:prstGeom>
              <a:ln>
                <a:solidFill>
                  <a:srgbClr val="5AAE7A"/>
                </a:solidFill>
              </a:ln>
            </p:spPr>
            <p:style>
              <a:lnRef idx="1">
                <a:schemeClr val="accent1"/>
              </a:lnRef>
              <a:fillRef idx="0">
                <a:schemeClr val="accent1"/>
              </a:fillRef>
              <a:effectRef idx="0">
                <a:schemeClr val="accent1"/>
              </a:effectRef>
              <a:fontRef idx="minor">
                <a:schemeClr val="tx1"/>
              </a:fontRef>
            </p:style>
          </p:cxnSp>
          <p:cxnSp>
            <p:nvCxnSpPr>
              <p:cNvPr id="40" name="Straight Connector 87"/>
              <p:cNvCxnSpPr/>
              <p:nvPr/>
            </p:nvCxnSpPr>
            <p:spPr>
              <a:xfrm>
                <a:off x="4252583" y="2710905"/>
                <a:ext cx="721255" cy="556096"/>
              </a:xfrm>
              <a:prstGeom prst="line">
                <a:avLst/>
              </a:prstGeom>
              <a:ln>
                <a:solidFill>
                  <a:srgbClr val="5AAE7A"/>
                </a:solidFill>
              </a:ln>
            </p:spPr>
            <p:style>
              <a:lnRef idx="1">
                <a:schemeClr val="accent1"/>
              </a:lnRef>
              <a:fillRef idx="0">
                <a:schemeClr val="accent1"/>
              </a:fillRef>
              <a:effectRef idx="0">
                <a:schemeClr val="accent1"/>
              </a:effectRef>
              <a:fontRef idx="minor">
                <a:schemeClr val="tx1"/>
              </a:fontRef>
            </p:style>
          </p:cxnSp>
        </p:grpSp>
        <p:grpSp>
          <p:nvGrpSpPr>
            <p:cNvPr id="12" name="Group 9"/>
            <p:cNvGrpSpPr/>
            <p:nvPr/>
          </p:nvGrpSpPr>
          <p:grpSpPr>
            <a:xfrm>
              <a:off x="3754115" y="4668630"/>
              <a:ext cx="1133347" cy="222360"/>
              <a:chOff x="3754115" y="4668630"/>
              <a:chExt cx="1133347" cy="222360"/>
            </a:xfrm>
          </p:grpSpPr>
          <p:cxnSp>
            <p:nvCxnSpPr>
              <p:cNvPr id="37" name="Straight Connector 89"/>
              <p:cNvCxnSpPr/>
              <p:nvPr/>
            </p:nvCxnSpPr>
            <p:spPr>
              <a:xfrm>
                <a:off x="3754115" y="4890990"/>
                <a:ext cx="495755" cy="0"/>
              </a:xfrm>
              <a:prstGeom prst="line">
                <a:avLst/>
              </a:prstGeom>
              <a:ln>
                <a:solidFill>
                  <a:srgbClr val="5AAE7A"/>
                </a:solidFill>
              </a:ln>
            </p:spPr>
            <p:style>
              <a:lnRef idx="1">
                <a:schemeClr val="accent1"/>
              </a:lnRef>
              <a:fillRef idx="0">
                <a:schemeClr val="accent1"/>
              </a:fillRef>
              <a:effectRef idx="0">
                <a:schemeClr val="accent1"/>
              </a:effectRef>
              <a:fontRef idx="minor">
                <a:schemeClr val="tx1"/>
              </a:fontRef>
            </p:style>
          </p:cxnSp>
          <p:cxnSp>
            <p:nvCxnSpPr>
              <p:cNvPr id="38" name="Straight Connector 90"/>
              <p:cNvCxnSpPr/>
              <p:nvPr/>
            </p:nvCxnSpPr>
            <p:spPr>
              <a:xfrm flipV="1">
                <a:off x="4257558" y="4668630"/>
                <a:ext cx="629904" cy="222360"/>
              </a:xfrm>
              <a:prstGeom prst="line">
                <a:avLst/>
              </a:prstGeom>
              <a:ln>
                <a:solidFill>
                  <a:srgbClr val="5AAE7A"/>
                </a:solidFill>
              </a:ln>
            </p:spPr>
            <p:style>
              <a:lnRef idx="1">
                <a:schemeClr val="accent1"/>
              </a:lnRef>
              <a:fillRef idx="0">
                <a:schemeClr val="accent1"/>
              </a:fillRef>
              <a:effectRef idx="0">
                <a:schemeClr val="accent1"/>
              </a:effectRef>
              <a:fontRef idx="minor">
                <a:schemeClr val="tx1"/>
              </a:fontRef>
            </p:style>
          </p:cxnSp>
        </p:grpSp>
        <p:grpSp>
          <p:nvGrpSpPr>
            <p:cNvPr id="13" name="Group 7"/>
            <p:cNvGrpSpPr/>
            <p:nvPr/>
          </p:nvGrpSpPr>
          <p:grpSpPr>
            <a:xfrm>
              <a:off x="7248683" y="2708515"/>
              <a:ext cx="1181211" cy="506768"/>
              <a:chOff x="7248683" y="2708515"/>
              <a:chExt cx="1181211" cy="506768"/>
            </a:xfrm>
          </p:grpSpPr>
          <p:cxnSp>
            <p:nvCxnSpPr>
              <p:cNvPr id="35" name="Straight Connector 92"/>
              <p:cNvCxnSpPr/>
              <p:nvPr/>
            </p:nvCxnSpPr>
            <p:spPr>
              <a:xfrm>
                <a:off x="7934139" y="2708516"/>
                <a:ext cx="495755" cy="0"/>
              </a:xfrm>
              <a:prstGeom prst="line">
                <a:avLst/>
              </a:prstGeom>
              <a:ln>
                <a:solidFill>
                  <a:srgbClr val="5AAE7A"/>
                </a:solidFill>
              </a:ln>
            </p:spPr>
            <p:style>
              <a:lnRef idx="1">
                <a:schemeClr val="accent1"/>
              </a:lnRef>
              <a:fillRef idx="0">
                <a:schemeClr val="accent1"/>
              </a:fillRef>
              <a:effectRef idx="0">
                <a:schemeClr val="accent1"/>
              </a:effectRef>
              <a:fontRef idx="minor">
                <a:schemeClr val="tx1"/>
              </a:fontRef>
            </p:style>
          </p:cxnSp>
          <p:cxnSp>
            <p:nvCxnSpPr>
              <p:cNvPr id="36" name="Straight Connector 93"/>
              <p:cNvCxnSpPr/>
              <p:nvPr/>
            </p:nvCxnSpPr>
            <p:spPr>
              <a:xfrm flipV="1">
                <a:off x="7248683" y="2708515"/>
                <a:ext cx="691836" cy="506768"/>
              </a:xfrm>
              <a:prstGeom prst="line">
                <a:avLst/>
              </a:prstGeom>
              <a:ln>
                <a:solidFill>
                  <a:srgbClr val="5AAE7A"/>
                </a:solidFill>
              </a:ln>
            </p:spPr>
            <p:style>
              <a:lnRef idx="1">
                <a:schemeClr val="accent1"/>
              </a:lnRef>
              <a:fillRef idx="0">
                <a:schemeClr val="accent1"/>
              </a:fillRef>
              <a:effectRef idx="0">
                <a:schemeClr val="accent1"/>
              </a:effectRef>
              <a:fontRef idx="minor">
                <a:schemeClr val="tx1"/>
              </a:fontRef>
            </p:style>
          </p:cxnSp>
        </p:grpSp>
        <p:grpSp>
          <p:nvGrpSpPr>
            <p:cNvPr id="14" name="Group 8"/>
            <p:cNvGrpSpPr/>
            <p:nvPr/>
          </p:nvGrpSpPr>
          <p:grpSpPr>
            <a:xfrm>
              <a:off x="7304809" y="4613564"/>
              <a:ext cx="1125084" cy="281803"/>
              <a:chOff x="7304809" y="4613564"/>
              <a:chExt cx="1125084" cy="281803"/>
            </a:xfrm>
          </p:grpSpPr>
          <p:cxnSp>
            <p:nvCxnSpPr>
              <p:cNvPr id="33" name="Straight Connector 95"/>
              <p:cNvCxnSpPr/>
              <p:nvPr/>
            </p:nvCxnSpPr>
            <p:spPr>
              <a:xfrm>
                <a:off x="7934138" y="4895291"/>
                <a:ext cx="495755" cy="0"/>
              </a:xfrm>
              <a:prstGeom prst="line">
                <a:avLst/>
              </a:prstGeom>
              <a:ln>
                <a:solidFill>
                  <a:srgbClr val="5AAE7A"/>
                </a:solidFill>
              </a:ln>
            </p:spPr>
            <p:style>
              <a:lnRef idx="1">
                <a:schemeClr val="accent1"/>
              </a:lnRef>
              <a:fillRef idx="0">
                <a:schemeClr val="accent1"/>
              </a:fillRef>
              <a:effectRef idx="0">
                <a:schemeClr val="accent1"/>
              </a:effectRef>
              <a:fontRef idx="minor">
                <a:schemeClr val="tx1"/>
              </a:fontRef>
            </p:style>
          </p:cxnSp>
          <p:cxnSp>
            <p:nvCxnSpPr>
              <p:cNvPr id="34" name="Straight Connector 96"/>
              <p:cNvCxnSpPr/>
              <p:nvPr/>
            </p:nvCxnSpPr>
            <p:spPr>
              <a:xfrm>
                <a:off x="7304809" y="4613564"/>
                <a:ext cx="626356" cy="281803"/>
              </a:xfrm>
              <a:prstGeom prst="line">
                <a:avLst/>
              </a:prstGeom>
              <a:ln>
                <a:solidFill>
                  <a:srgbClr val="5AAE7A"/>
                </a:solidFill>
              </a:ln>
            </p:spPr>
            <p:style>
              <a:lnRef idx="1">
                <a:schemeClr val="accent1"/>
              </a:lnRef>
              <a:fillRef idx="0">
                <a:schemeClr val="accent1"/>
              </a:fillRef>
              <a:effectRef idx="0">
                <a:schemeClr val="accent1"/>
              </a:effectRef>
              <a:fontRef idx="minor">
                <a:schemeClr val="tx1"/>
              </a:fontRef>
            </p:style>
          </p:cxnSp>
        </p:grpSp>
        <p:grpSp>
          <p:nvGrpSpPr>
            <p:cNvPr id="15" name="Group 3"/>
            <p:cNvGrpSpPr/>
            <p:nvPr/>
          </p:nvGrpSpPr>
          <p:grpSpPr>
            <a:xfrm>
              <a:off x="4276613" y="2145013"/>
              <a:ext cx="3638774" cy="3646459"/>
              <a:chOff x="4276613" y="2145013"/>
              <a:chExt cx="3638774" cy="3646459"/>
            </a:xfrm>
          </p:grpSpPr>
          <p:grpSp>
            <p:nvGrpSpPr>
              <p:cNvPr id="16" name="Group 4"/>
              <p:cNvGrpSpPr/>
              <p:nvPr/>
            </p:nvGrpSpPr>
            <p:grpSpPr>
              <a:xfrm>
                <a:off x="4276613" y="2145013"/>
                <a:ext cx="3638774" cy="3646459"/>
                <a:chOff x="4444904" y="2203547"/>
                <a:chExt cx="3302192" cy="3309166"/>
              </a:xfrm>
            </p:grpSpPr>
            <p:sp>
              <p:nvSpPr>
                <p:cNvPr id="29" name="Freeform 10"/>
                <p:cNvSpPr/>
                <p:nvPr/>
              </p:nvSpPr>
              <p:spPr bwMode="auto">
                <a:xfrm>
                  <a:off x="6089025" y="2203547"/>
                  <a:ext cx="1652840" cy="1975387"/>
                </a:xfrm>
                <a:custGeom>
                  <a:avLst/>
                  <a:gdLst/>
                  <a:ahLst/>
                  <a:cxnLst>
                    <a:cxn ang="0">
                      <a:pos x="314" y="376"/>
                    </a:cxn>
                    <a:cxn ang="0">
                      <a:pos x="256" y="376"/>
                    </a:cxn>
                    <a:cxn ang="0">
                      <a:pos x="257" y="377"/>
                    </a:cxn>
                    <a:cxn ang="0">
                      <a:pos x="269" y="406"/>
                    </a:cxn>
                    <a:cxn ang="0">
                      <a:pos x="257" y="434"/>
                    </a:cxn>
                    <a:cxn ang="0">
                      <a:pos x="228" y="446"/>
                    </a:cxn>
                    <a:cxn ang="0">
                      <a:pos x="200" y="434"/>
                    </a:cxn>
                    <a:cxn ang="0">
                      <a:pos x="188" y="406"/>
                    </a:cxn>
                    <a:cxn ang="0">
                      <a:pos x="200" y="377"/>
                    </a:cxn>
                    <a:cxn ang="0">
                      <a:pos x="200" y="376"/>
                    </a:cxn>
                    <a:cxn ang="0">
                      <a:pos x="158" y="376"/>
                    </a:cxn>
                    <a:cxn ang="0">
                      <a:pos x="158" y="374"/>
                    </a:cxn>
                    <a:cxn ang="0">
                      <a:pos x="111" y="263"/>
                    </a:cxn>
                    <a:cxn ang="0">
                      <a:pos x="0" y="216"/>
                    </a:cxn>
                    <a:cxn ang="0">
                      <a:pos x="0" y="171"/>
                    </a:cxn>
                    <a:cxn ang="0">
                      <a:pos x="3" y="175"/>
                    </a:cxn>
                    <a:cxn ang="0">
                      <a:pos x="32" y="187"/>
                    </a:cxn>
                    <a:cxn ang="0">
                      <a:pos x="61" y="175"/>
                    </a:cxn>
                    <a:cxn ang="0">
                      <a:pos x="73" y="146"/>
                    </a:cxn>
                    <a:cxn ang="0">
                      <a:pos x="61" y="118"/>
                    </a:cxn>
                    <a:cxn ang="0">
                      <a:pos x="32" y="106"/>
                    </a:cxn>
                    <a:cxn ang="0">
                      <a:pos x="3" y="118"/>
                    </a:cxn>
                    <a:cxn ang="0">
                      <a:pos x="0" y="122"/>
                    </a:cxn>
                    <a:cxn ang="0">
                      <a:pos x="0" y="61"/>
                    </a:cxn>
                    <a:cxn ang="0">
                      <a:pos x="2" y="61"/>
                    </a:cxn>
                    <a:cxn ang="0">
                      <a:pos x="32" y="62"/>
                    </a:cxn>
                    <a:cxn ang="0">
                      <a:pos x="67" y="0"/>
                    </a:cxn>
                    <a:cxn ang="0">
                      <a:pos x="126" y="15"/>
                    </a:cxn>
                    <a:cxn ang="0">
                      <a:pos x="126" y="86"/>
                    </a:cxn>
                    <a:cxn ang="0">
                      <a:pos x="186" y="120"/>
                    </a:cxn>
                    <a:cxn ang="0">
                      <a:pos x="246" y="84"/>
                    </a:cxn>
                    <a:cxn ang="0">
                      <a:pos x="270" y="106"/>
                    </a:cxn>
                    <a:cxn ang="0">
                      <a:pos x="288" y="126"/>
                    </a:cxn>
                    <a:cxn ang="0">
                      <a:pos x="252" y="186"/>
                    </a:cxn>
                    <a:cxn ang="0">
                      <a:pos x="288" y="244"/>
                    </a:cxn>
                    <a:cxn ang="0">
                      <a:pos x="359" y="244"/>
                    </a:cxn>
                    <a:cxn ang="0">
                      <a:pos x="374" y="301"/>
                    </a:cxn>
                    <a:cxn ang="0">
                      <a:pos x="313" y="341"/>
                    </a:cxn>
                    <a:cxn ang="0">
                      <a:pos x="314" y="374"/>
                    </a:cxn>
                    <a:cxn ang="0">
                      <a:pos x="314" y="376"/>
                    </a:cxn>
                  </a:cxnLst>
                  <a:rect l="0" t="0" r="r" b="b"/>
                  <a:pathLst>
                    <a:path w="374" h="446">
                      <a:moveTo>
                        <a:pt x="314" y="376"/>
                      </a:moveTo>
                      <a:cubicBezTo>
                        <a:pt x="256" y="376"/>
                        <a:pt x="256" y="376"/>
                        <a:pt x="256" y="376"/>
                      </a:cubicBezTo>
                      <a:cubicBezTo>
                        <a:pt x="256" y="376"/>
                        <a:pt x="257" y="377"/>
                        <a:pt x="257" y="377"/>
                      </a:cubicBezTo>
                      <a:cubicBezTo>
                        <a:pt x="265" y="385"/>
                        <a:pt x="269" y="395"/>
                        <a:pt x="269" y="406"/>
                      </a:cubicBezTo>
                      <a:cubicBezTo>
                        <a:pt x="269" y="417"/>
                        <a:pt x="265" y="427"/>
                        <a:pt x="257" y="434"/>
                      </a:cubicBezTo>
                      <a:cubicBezTo>
                        <a:pt x="249" y="442"/>
                        <a:pt x="240" y="446"/>
                        <a:pt x="228" y="446"/>
                      </a:cubicBezTo>
                      <a:cubicBezTo>
                        <a:pt x="217" y="446"/>
                        <a:pt x="208" y="442"/>
                        <a:pt x="200" y="434"/>
                      </a:cubicBezTo>
                      <a:cubicBezTo>
                        <a:pt x="192" y="427"/>
                        <a:pt x="188" y="417"/>
                        <a:pt x="188" y="406"/>
                      </a:cubicBezTo>
                      <a:cubicBezTo>
                        <a:pt x="188" y="395"/>
                        <a:pt x="192" y="385"/>
                        <a:pt x="200" y="377"/>
                      </a:cubicBezTo>
                      <a:cubicBezTo>
                        <a:pt x="200" y="377"/>
                        <a:pt x="200" y="376"/>
                        <a:pt x="200" y="376"/>
                      </a:cubicBezTo>
                      <a:cubicBezTo>
                        <a:pt x="158" y="376"/>
                        <a:pt x="158" y="376"/>
                        <a:pt x="158" y="376"/>
                      </a:cubicBezTo>
                      <a:cubicBezTo>
                        <a:pt x="158" y="376"/>
                        <a:pt x="158" y="375"/>
                        <a:pt x="158" y="374"/>
                      </a:cubicBezTo>
                      <a:cubicBezTo>
                        <a:pt x="158" y="331"/>
                        <a:pt x="142" y="293"/>
                        <a:pt x="111" y="263"/>
                      </a:cubicBezTo>
                      <a:cubicBezTo>
                        <a:pt x="81" y="232"/>
                        <a:pt x="43" y="216"/>
                        <a:pt x="0" y="216"/>
                      </a:cubicBezTo>
                      <a:cubicBezTo>
                        <a:pt x="0" y="171"/>
                        <a:pt x="0" y="171"/>
                        <a:pt x="0" y="171"/>
                      </a:cubicBezTo>
                      <a:cubicBezTo>
                        <a:pt x="1" y="173"/>
                        <a:pt x="2" y="174"/>
                        <a:pt x="3" y="175"/>
                      </a:cubicBezTo>
                      <a:cubicBezTo>
                        <a:pt x="11" y="183"/>
                        <a:pt x="21" y="187"/>
                        <a:pt x="32" y="187"/>
                      </a:cubicBezTo>
                      <a:cubicBezTo>
                        <a:pt x="43" y="187"/>
                        <a:pt x="53" y="183"/>
                        <a:pt x="61" y="175"/>
                      </a:cubicBezTo>
                      <a:cubicBezTo>
                        <a:pt x="69" y="167"/>
                        <a:pt x="73" y="158"/>
                        <a:pt x="73" y="146"/>
                      </a:cubicBezTo>
                      <a:cubicBezTo>
                        <a:pt x="73" y="135"/>
                        <a:pt x="69" y="126"/>
                        <a:pt x="61" y="118"/>
                      </a:cubicBezTo>
                      <a:cubicBezTo>
                        <a:pt x="53" y="110"/>
                        <a:pt x="43" y="106"/>
                        <a:pt x="32" y="106"/>
                      </a:cubicBezTo>
                      <a:cubicBezTo>
                        <a:pt x="21" y="106"/>
                        <a:pt x="11" y="110"/>
                        <a:pt x="3" y="118"/>
                      </a:cubicBezTo>
                      <a:cubicBezTo>
                        <a:pt x="2" y="119"/>
                        <a:pt x="1" y="120"/>
                        <a:pt x="0" y="122"/>
                      </a:cubicBezTo>
                      <a:cubicBezTo>
                        <a:pt x="0" y="61"/>
                        <a:pt x="0" y="61"/>
                        <a:pt x="0" y="61"/>
                      </a:cubicBezTo>
                      <a:cubicBezTo>
                        <a:pt x="1" y="61"/>
                        <a:pt x="1" y="61"/>
                        <a:pt x="2" y="61"/>
                      </a:cubicBezTo>
                      <a:cubicBezTo>
                        <a:pt x="12" y="61"/>
                        <a:pt x="22" y="61"/>
                        <a:pt x="32" y="62"/>
                      </a:cubicBezTo>
                      <a:cubicBezTo>
                        <a:pt x="67" y="0"/>
                        <a:pt x="67" y="0"/>
                        <a:pt x="67" y="0"/>
                      </a:cubicBezTo>
                      <a:cubicBezTo>
                        <a:pt x="87" y="4"/>
                        <a:pt x="107" y="8"/>
                        <a:pt x="126" y="15"/>
                      </a:cubicBezTo>
                      <a:cubicBezTo>
                        <a:pt x="126" y="86"/>
                        <a:pt x="126" y="86"/>
                        <a:pt x="126" y="86"/>
                      </a:cubicBezTo>
                      <a:cubicBezTo>
                        <a:pt x="147" y="95"/>
                        <a:pt x="167" y="106"/>
                        <a:pt x="186" y="120"/>
                      </a:cubicBezTo>
                      <a:cubicBezTo>
                        <a:pt x="246" y="84"/>
                        <a:pt x="246" y="84"/>
                        <a:pt x="246" y="84"/>
                      </a:cubicBezTo>
                      <a:cubicBezTo>
                        <a:pt x="254" y="91"/>
                        <a:pt x="262" y="98"/>
                        <a:pt x="270" y="106"/>
                      </a:cubicBezTo>
                      <a:cubicBezTo>
                        <a:pt x="276" y="113"/>
                        <a:pt x="282" y="119"/>
                        <a:pt x="288" y="126"/>
                      </a:cubicBezTo>
                      <a:cubicBezTo>
                        <a:pt x="252" y="186"/>
                        <a:pt x="252" y="186"/>
                        <a:pt x="252" y="186"/>
                      </a:cubicBezTo>
                      <a:cubicBezTo>
                        <a:pt x="266" y="204"/>
                        <a:pt x="278" y="224"/>
                        <a:pt x="288"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lose/>
                    </a:path>
                  </a:pathLst>
                </a:custGeom>
                <a:solidFill>
                  <a:srgbClr val="74B58A"/>
                </a:solidFill>
                <a:ln w="38100">
                  <a:solidFill>
                    <a:schemeClr val="bg1"/>
                  </a:solidFill>
                  <a:round/>
                </a:ln>
              </p:spPr>
              <p:txBody>
                <a:bodyPr vert="horz" wrap="square" lIns="91440" tIns="45720" rIns="91440" bIns="45720" numCol="1" anchor="t" anchorCtr="0" compatLnSpc="1"/>
                <a:lstStyle/>
                <a:p>
                  <a:endParaRPr lang="en-US"/>
                </a:p>
              </p:txBody>
            </p:sp>
            <p:sp>
              <p:nvSpPr>
                <p:cNvPr id="30" name="Freeform 11"/>
                <p:cNvSpPr/>
                <p:nvPr/>
              </p:nvSpPr>
              <p:spPr bwMode="auto">
                <a:xfrm>
                  <a:off x="5761247" y="3868591"/>
                  <a:ext cx="1985849" cy="1644122"/>
                </a:xfrm>
                <a:custGeom>
                  <a:avLst/>
                  <a:gdLst/>
                  <a:ahLst/>
                  <a:cxnLst>
                    <a:cxn ang="0">
                      <a:pos x="74" y="156"/>
                    </a:cxn>
                    <a:cxn ang="0">
                      <a:pos x="185" y="110"/>
                    </a:cxn>
                    <a:cxn ang="0">
                      <a:pos x="232" y="0"/>
                    </a:cxn>
                    <a:cxn ang="0">
                      <a:pos x="274" y="0"/>
                    </a:cxn>
                    <a:cxn ang="0">
                      <a:pos x="274" y="1"/>
                    </a:cxn>
                    <a:cxn ang="0">
                      <a:pos x="262" y="30"/>
                    </a:cxn>
                    <a:cxn ang="0">
                      <a:pos x="274" y="58"/>
                    </a:cxn>
                    <a:cxn ang="0">
                      <a:pos x="302" y="70"/>
                    </a:cxn>
                    <a:cxn ang="0">
                      <a:pos x="331" y="58"/>
                    </a:cxn>
                    <a:cxn ang="0">
                      <a:pos x="343" y="30"/>
                    </a:cxn>
                    <a:cxn ang="0">
                      <a:pos x="331" y="1"/>
                    </a:cxn>
                    <a:cxn ang="0">
                      <a:pos x="330" y="0"/>
                    </a:cxn>
                    <a:cxn ang="0">
                      <a:pos x="388" y="0"/>
                    </a:cxn>
                    <a:cxn ang="0">
                      <a:pos x="387" y="32"/>
                    </a:cxn>
                    <a:cxn ang="0">
                      <a:pos x="449" y="66"/>
                    </a:cxn>
                    <a:cxn ang="0">
                      <a:pos x="435" y="121"/>
                    </a:cxn>
                    <a:cxn ang="0">
                      <a:pos x="362" y="125"/>
                    </a:cxn>
                    <a:cxn ang="0">
                      <a:pos x="328" y="183"/>
                    </a:cxn>
                    <a:cxn ang="0">
                      <a:pos x="365" y="243"/>
                    </a:cxn>
                    <a:cxn ang="0">
                      <a:pos x="344" y="266"/>
                    </a:cxn>
                    <a:cxn ang="0">
                      <a:pos x="321" y="287"/>
                    </a:cxn>
                    <a:cxn ang="0">
                      <a:pos x="260" y="251"/>
                    </a:cxn>
                    <a:cxn ang="0">
                      <a:pos x="202" y="285"/>
                    </a:cxn>
                    <a:cxn ang="0">
                      <a:pos x="202" y="356"/>
                    </a:cxn>
                    <a:cxn ang="0">
                      <a:pos x="144" y="371"/>
                    </a:cxn>
                    <a:cxn ang="0">
                      <a:pos x="108" y="309"/>
                    </a:cxn>
                    <a:cxn ang="0">
                      <a:pos x="76" y="311"/>
                    </a:cxn>
                    <a:cxn ang="0">
                      <a:pos x="74" y="311"/>
                    </a:cxn>
                    <a:cxn ang="0">
                      <a:pos x="74" y="248"/>
                    </a:cxn>
                    <a:cxn ang="0">
                      <a:pos x="69" y="254"/>
                    </a:cxn>
                    <a:cxn ang="0">
                      <a:pos x="40" y="266"/>
                    </a:cxn>
                    <a:cxn ang="0">
                      <a:pos x="11" y="254"/>
                    </a:cxn>
                    <a:cxn ang="0">
                      <a:pos x="0" y="226"/>
                    </a:cxn>
                    <a:cxn ang="0">
                      <a:pos x="11" y="197"/>
                    </a:cxn>
                    <a:cxn ang="0">
                      <a:pos x="40" y="185"/>
                    </a:cxn>
                    <a:cxn ang="0">
                      <a:pos x="69" y="197"/>
                    </a:cxn>
                    <a:cxn ang="0">
                      <a:pos x="74" y="203"/>
                    </a:cxn>
                    <a:cxn ang="0">
                      <a:pos x="74" y="156"/>
                    </a:cxn>
                  </a:cxnLst>
                  <a:rect l="0" t="0" r="r" b="b"/>
                  <a:pathLst>
                    <a:path w="449" h="371">
                      <a:moveTo>
                        <a:pt x="74" y="156"/>
                      </a:moveTo>
                      <a:cubicBezTo>
                        <a:pt x="117" y="156"/>
                        <a:pt x="155" y="141"/>
                        <a:pt x="185" y="110"/>
                      </a:cubicBezTo>
                      <a:cubicBezTo>
                        <a:pt x="216" y="80"/>
                        <a:pt x="231" y="43"/>
                        <a:pt x="232" y="0"/>
                      </a:cubicBezTo>
                      <a:cubicBezTo>
                        <a:pt x="274" y="0"/>
                        <a:pt x="274" y="0"/>
                        <a:pt x="274" y="0"/>
                      </a:cubicBezTo>
                      <a:cubicBezTo>
                        <a:pt x="274" y="0"/>
                        <a:pt x="274" y="1"/>
                        <a:pt x="274" y="1"/>
                      </a:cubicBezTo>
                      <a:cubicBezTo>
                        <a:pt x="266" y="9"/>
                        <a:pt x="262" y="19"/>
                        <a:pt x="262" y="30"/>
                      </a:cubicBezTo>
                      <a:cubicBezTo>
                        <a:pt x="262" y="41"/>
                        <a:pt x="266" y="51"/>
                        <a:pt x="274" y="58"/>
                      </a:cubicBezTo>
                      <a:cubicBezTo>
                        <a:pt x="282" y="66"/>
                        <a:pt x="291" y="70"/>
                        <a:pt x="302" y="70"/>
                      </a:cubicBezTo>
                      <a:cubicBezTo>
                        <a:pt x="314" y="70"/>
                        <a:pt x="323" y="66"/>
                        <a:pt x="331" y="58"/>
                      </a:cubicBezTo>
                      <a:cubicBezTo>
                        <a:pt x="339" y="51"/>
                        <a:pt x="343" y="41"/>
                        <a:pt x="343" y="30"/>
                      </a:cubicBezTo>
                      <a:cubicBezTo>
                        <a:pt x="343" y="19"/>
                        <a:pt x="339" y="9"/>
                        <a:pt x="331" y="1"/>
                      </a:cubicBezTo>
                      <a:cubicBezTo>
                        <a:pt x="331" y="1"/>
                        <a:pt x="330" y="0"/>
                        <a:pt x="330" y="0"/>
                      </a:cubicBezTo>
                      <a:cubicBezTo>
                        <a:pt x="388" y="0"/>
                        <a:pt x="388" y="0"/>
                        <a:pt x="388" y="0"/>
                      </a:cubicBezTo>
                      <a:cubicBezTo>
                        <a:pt x="388" y="11"/>
                        <a:pt x="388" y="22"/>
                        <a:pt x="387" y="32"/>
                      </a:cubicBezTo>
                      <a:cubicBezTo>
                        <a:pt x="449" y="66"/>
                        <a:pt x="449" y="66"/>
                        <a:pt x="449" y="66"/>
                      </a:cubicBezTo>
                      <a:cubicBezTo>
                        <a:pt x="446" y="85"/>
                        <a:pt x="441" y="103"/>
                        <a:pt x="435" y="121"/>
                      </a:cubicBezTo>
                      <a:cubicBezTo>
                        <a:pt x="362" y="125"/>
                        <a:pt x="362" y="125"/>
                        <a:pt x="362" y="125"/>
                      </a:cubicBezTo>
                      <a:cubicBezTo>
                        <a:pt x="353" y="145"/>
                        <a:pt x="342" y="164"/>
                        <a:pt x="328" y="183"/>
                      </a:cubicBezTo>
                      <a:cubicBezTo>
                        <a:pt x="365" y="243"/>
                        <a:pt x="365" y="243"/>
                        <a:pt x="365" y="243"/>
                      </a:cubicBezTo>
                      <a:cubicBezTo>
                        <a:pt x="358" y="251"/>
                        <a:pt x="351" y="258"/>
                        <a:pt x="344" y="266"/>
                      </a:cubicBezTo>
                      <a:cubicBezTo>
                        <a:pt x="336" y="273"/>
                        <a:pt x="329" y="280"/>
                        <a:pt x="321" y="287"/>
                      </a:cubicBezTo>
                      <a:cubicBezTo>
                        <a:pt x="260" y="251"/>
                        <a:pt x="260" y="251"/>
                        <a:pt x="260" y="251"/>
                      </a:cubicBezTo>
                      <a:cubicBezTo>
                        <a:pt x="241" y="265"/>
                        <a:pt x="222" y="276"/>
                        <a:pt x="202" y="285"/>
                      </a:cubicBezTo>
                      <a:cubicBezTo>
                        <a:pt x="202" y="356"/>
                        <a:pt x="202" y="356"/>
                        <a:pt x="202" y="356"/>
                      </a:cubicBezTo>
                      <a:cubicBezTo>
                        <a:pt x="183" y="363"/>
                        <a:pt x="164" y="368"/>
                        <a:pt x="144" y="371"/>
                      </a:cubicBezTo>
                      <a:cubicBezTo>
                        <a:pt x="108" y="309"/>
                        <a:pt x="108" y="309"/>
                        <a:pt x="108" y="309"/>
                      </a:cubicBezTo>
                      <a:cubicBezTo>
                        <a:pt x="97" y="310"/>
                        <a:pt x="86" y="311"/>
                        <a:pt x="76" y="311"/>
                      </a:cubicBezTo>
                      <a:cubicBezTo>
                        <a:pt x="75" y="311"/>
                        <a:pt x="75" y="311"/>
                        <a:pt x="74" y="311"/>
                      </a:cubicBezTo>
                      <a:cubicBezTo>
                        <a:pt x="74" y="248"/>
                        <a:pt x="74" y="248"/>
                        <a:pt x="74" y="248"/>
                      </a:cubicBezTo>
                      <a:cubicBezTo>
                        <a:pt x="73" y="250"/>
                        <a:pt x="71" y="252"/>
                        <a:pt x="69" y="254"/>
                      </a:cubicBezTo>
                      <a:cubicBezTo>
                        <a:pt x="61" y="262"/>
                        <a:pt x="51" y="266"/>
                        <a:pt x="40" y="266"/>
                      </a:cubicBezTo>
                      <a:cubicBezTo>
                        <a:pt x="29" y="266"/>
                        <a:pt x="19" y="262"/>
                        <a:pt x="11" y="254"/>
                      </a:cubicBezTo>
                      <a:cubicBezTo>
                        <a:pt x="4" y="247"/>
                        <a:pt x="0" y="237"/>
                        <a:pt x="0" y="226"/>
                      </a:cubicBezTo>
                      <a:cubicBezTo>
                        <a:pt x="0" y="215"/>
                        <a:pt x="4" y="205"/>
                        <a:pt x="11" y="197"/>
                      </a:cubicBezTo>
                      <a:cubicBezTo>
                        <a:pt x="19" y="189"/>
                        <a:pt x="29" y="185"/>
                        <a:pt x="40" y="185"/>
                      </a:cubicBezTo>
                      <a:cubicBezTo>
                        <a:pt x="51" y="185"/>
                        <a:pt x="61" y="189"/>
                        <a:pt x="69" y="197"/>
                      </a:cubicBezTo>
                      <a:cubicBezTo>
                        <a:pt x="71" y="199"/>
                        <a:pt x="73" y="201"/>
                        <a:pt x="74" y="203"/>
                      </a:cubicBezTo>
                      <a:lnTo>
                        <a:pt x="74" y="156"/>
                      </a:lnTo>
                      <a:close/>
                    </a:path>
                  </a:pathLst>
                </a:custGeom>
                <a:solidFill>
                  <a:srgbClr val="74B58A"/>
                </a:solidFill>
                <a:ln w="38100">
                  <a:solidFill>
                    <a:schemeClr val="bg1"/>
                  </a:solidFill>
                  <a:round/>
                </a:ln>
              </p:spPr>
              <p:txBody>
                <a:bodyPr vert="horz" wrap="square" lIns="91440" tIns="45720" rIns="91440" bIns="45720" numCol="1" anchor="t" anchorCtr="0" compatLnSpc="1"/>
                <a:lstStyle/>
                <a:p>
                  <a:endParaRPr lang="en-US"/>
                </a:p>
              </p:txBody>
            </p:sp>
            <p:sp>
              <p:nvSpPr>
                <p:cNvPr id="31" name="Freeform 12"/>
                <p:cNvSpPr/>
                <p:nvPr/>
              </p:nvSpPr>
              <p:spPr bwMode="auto">
                <a:xfrm>
                  <a:off x="4444904" y="3532095"/>
                  <a:ext cx="1644123" cy="1975387"/>
                </a:xfrm>
                <a:custGeom>
                  <a:avLst/>
                  <a:gdLst/>
                  <a:ahLst/>
                  <a:cxnLst>
                    <a:cxn ang="0">
                      <a:pos x="372" y="232"/>
                    </a:cxn>
                    <a:cxn ang="0">
                      <a:pos x="372" y="279"/>
                    </a:cxn>
                    <a:cxn ang="0">
                      <a:pos x="367" y="273"/>
                    </a:cxn>
                    <a:cxn ang="0">
                      <a:pos x="338" y="261"/>
                    </a:cxn>
                    <a:cxn ang="0">
                      <a:pos x="309" y="273"/>
                    </a:cxn>
                    <a:cxn ang="0">
                      <a:pos x="298" y="302"/>
                    </a:cxn>
                    <a:cxn ang="0">
                      <a:pos x="309" y="330"/>
                    </a:cxn>
                    <a:cxn ang="0">
                      <a:pos x="338" y="342"/>
                    </a:cxn>
                    <a:cxn ang="0">
                      <a:pos x="367" y="330"/>
                    </a:cxn>
                    <a:cxn ang="0">
                      <a:pos x="372" y="324"/>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 ang="0">
                      <a:pos x="118" y="76"/>
                    </a:cxn>
                    <a:cxn ang="0">
                      <a:pos x="109" y="69"/>
                    </a:cxn>
                    <a:cxn ang="0">
                      <a:pos x="97" y="41"/>
                    </a:cxn>
                    <a:cxn ang="0">
                      <a:pos x="109" y="12"/>
                    </a:cxn>
                    <a:cxn ang="0">
                      <a:pos x="138" y="0"/>
                    </a:cxn>
                    <a:cxn ang="0">
                      <a:pos x="167" y="12"/>
                    </a:cxn>
                    <a:cxn ang="0">
                      <a:pos x="179" y="41"/>
                    </a:cxn>
                    <a:cxn ang="0">
                      <a:pos x="167" y="69"/>
                    </a:cxn>
                    <a:cxn ang="0">
                      <a:pos x="158" y="76"/>
                    </a:cxn>
                    <a:cxn ang="0">
                      <a:pos x="214" y="76"/>
                    </a:cxn>
                    <a:cxn ang="0">
                      <a:pos x="260" y="186"/>
                    </a:cxn>
                    <a:cxn ang="0">
                      <a:pos x="372" y="232"/>
                    </a:cxn>
                    <a:cxn ang="0">
                      <a:pos x="372" y="232"/>
                    </a:cxn>
                  </a:cxnLst>
                  <a:rect l="0" t="0" r="r" b="b"/>
                  <a:pathLst>
                    <a:path w="372" h="446">
                      <a:moveTo>
                        <a:pt x="372" y="232"/>
                      </a:moveTo>
                      <a:cubicBezTo>
                        <a:pt x="372" y="279"/>
                        <a:pt x="372" y="279"/>
                        <a:pt x="372" y="279"/>
                      </a:cubicBezTo>
                      <a:cubicBezTo>
                        <a:pt x="371" y="277"/>
                        <a:pt x="369" y="275"/>
                        <a:pt x="367" y="273"/>
                      </a:cubicBezTo>
                      <a:cubicBezTo>
                        <a:pt x="359" y="265"/>
                        <a:pt x="349" y="261"/>
                        <a:pt x="338" y="261"/>
                      </a:cubicBezTo>
                      <a:cubicBezTo>
                        <a:pt x="327" y="261"/>
                        <a:pt x="317" y="265"/>
                        <a:pt x="309" y="273"/>
                      </a:cubicBezTo>
                      <a:cubicBezTo>
                        <a:pt x="302" y="281"/>
                        <a:pt x="298" y="291"/>
                        <a:pt x="298" y="302"/>
                      </a:cubicBezTo>
                      <a:cubicBezTo>
                        <a:pt x="298" y="313"/>
                        <a:pt x="302" y="323"/>
                        <a:pt x="309" y="330"/>
                      </a:cubicBezTo>
                      <a:cubicBezTo>
                        <a:pt x="317" y="338"/>
                        <a:pt x="327" y="342"/>
                        <a:pt x="338" y="342"/>
                      </a:cubicBezTo>
                      <a:cubicBezTo>
                        <a:pt x="349" y="342"/>
                        <a:pt x="359" y="338"/>
                        <a:pt x="367" y="330"/>
                      </a:cubicBezTo>
                      <a:cubicBezTo>
                        <a:pt x="369" y="328"/>
                        <a:pt x="371" y="326"/>
                        <a:pt x="372" y="324"/>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5" y="219"/>
                        <a:pt x="86" y="199"/>
                      </a:cubicBezTo>
                      <a:cubicBezTo>
                        <a:pt x="15" y="199"/>
                        <a:pt x="15" y="199"/>
                        <a:pt x="15" y="199"/>
                      </a:cubicBezTo>
                      <a:cubicBezTo>
                        <a:pt x="8" y="180"/>
                        <a:pt x="4" y="161"/>
                        <a:pt x="0" y="141"/>
                      </a:cubicBezTo>
                      <a:cubicBezTo>
                        <a:pt x="62" y="104"/>
                        <a:pt x="62" y="104"/>
                        <a:pt x="62" y="104"/>
                      </a:cubicBezTo>
                      <a:cubicBezTo>
                        <a:pt x="62" y="98"/>
                        <a:pt x="61" y="91"/>
                        <a:pt x="61" y="84"/>
                      </a:cubicBezTo>
                      <a:cubicBezTo>
                        <a:pt x="61" y="82"/>
                        <a:pt x="61" y="79"/>
                        <a:pt x="61" y="76"/>
                      </a:cubicBezTo>
                      <a:cubicBezTo>
                        <a:pt x="118" y="76"/>
                        <a:pt x="118" y="76"/>
                        <a:pt x="118" y="76"/>
                      </a:cubicBezTo>
                      <a:cubicBezTo>
                        <a:pt x="115" y="74"/>
                        <a:pt x="112" y="72"/>
                        <a:pt x="109" y="69"/>
                      </a:cubicBezTo>
                      <a:cubicBezTo>
                        <a:pt x="101" y="61"/>
                        <a:pt x="97" y="52"/>
                        <a:pt x="97" y="41"/>
                      </a:cubicBezTo>
                      <a:cubicBezTo>
                        <a:pt x="97" y="29"/>
                        <a:pt x="101" y="20"/>
                        <a:pt x="109" y="12"/>
                      </a:cubicBezTo>
                      <a:cubicBezTo>
                        <a:pt x="117" y="4"/>
                        <a:pt x="127" y="0"/>
                        <a:pt x="138" y="0"/>
                      </a:cubicBezTo>
                      <a:cubicBezTo>
                        <a:pt x="149" y="0"/>
                        <a:pt x="159" y="4"/>
                        <a:pt x="167" y="12"/>
                      </a:cubicBezTo>
                      <a:cubicBezTo>
                        <a:pt x="175" y="20"/>
                        <a:pt x="179" y="29"/>
                        <a:pt x="179" y="41"/>
                      </a:cubicBezTo>
                      <a:cubicBezTo>
                        <a:pt x="179" y="52"/>
                        <a:pt x="175" y="61"/>
                        <a:pt x="167" y="69"/>
                      </a:cubicBezTo>
                      <a:cubicBezTo>
                        <a:pt x="164" y="72"/>
                        <a:pt x="161" y="74"/>
                        <a:pt x="158" y="76"/>
                      </a:cubicBezTo>
                      <a:cubicBezTo>
                        <a:pt x="214" y="76"/>
                        <a:pt x="214" y="76"/>
                        <a:pt x="214" y="76"/>
                      </a:cubicBezTo>
                      <a:cubicBezTo>
                        <a:pt x="214" y="119"/>
                        <a:pt x="229" y="156"/>
                        <a:pt x="260" y="186"/>
                      </a:cubicBezTo>
                      <a:cubicBezTo>
                        <a:pt x="291" y="217"/>
                        <a:pt x="328" y="232"/>
                        <a:pt x="372" y="232"/>
                      </a:cubicBezTo>
                      <a:cubicBezTo>
                        <a:pt x="372" y="232"/>
                        <a:pt x="372" y="232"/>
                        <a:pt x="372" y="232"/>
                      </a:cubicBezTo>
                      <a:close/>
                    </a:path>
                  </a:pathLst>
                </a:custGeom>
                <a:solidFill>
                  <a:srgbClr val="74B58A"/>
                </a:solidFill>
                <a:ln w="38100">
                  <a:solidFill>
                    <a:schemeClr val="bg1"/>
                  </a:solidFill>
                  <a:round/>
                </a:ln>
              </p:spPr>
              <p:txBody>
                <a:bodyPr vert="horz" wrap="square" lIns="91440" tIns="45720" rIns="91440" bIns="45720" numCol="1" anchor="t" anchorCtr="0" compatLnSpc="1"/>
                <a:lstStyle/>
                <a:p>
                  <a:endParaRPr lang="en-US"/>
                </a:p>
              </p:txBody>
            </p:sp>
            <p:sp>
              <p:nvSpPr>
                <p:cNvPr id="32" name="Freeform 9"/>
                <p:cNvSpPr/>
                <p:nvPr/>
              </p:nvSpPr>
              <p:spPr bwMode="auto">
                <a:xfrm>
                  <a:off x="4444904" y="2208778"/>
                  <a:ext cx="1966670" cy="1659813"/>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rgbClr val="74B58A"/>
                </a:solidFill>
                <a:ln w="38100">
                  <a:solidFill>
                    <a:schemeClr val="bg1"/>
                  </a:solidFill>
                  <a:round/>
                </a:ln>
              </p:spPr>
              <p:txBody>
                <a:bodyPr vert="horz" wrap="square" lIns="91440" tIns="45720" rIns="91440" bIns="45720" numCol="1" anchor="t" anchorCtr="0" compatLnSpc="1"/>
                <a:lstStyle/>
                <a:p>
                  <a:endParaRPr lang="en-US"/>
                </a:p>
              </p:txBody>
            </p:sp>
          </p:grpSp>
          <p:sp>
            <p:nvSpPr>
              <p:cNvPr id="17" name="Shape 2435"/>
              <p:cNvSpPr/>
              <p:nvPr/>
            </p:nvSpPr>
            <p:spPr>
              <a:xfrm>
                <a:off x="4999128" y="4481110"/>
                <a:ext cx="376712" cy="376684"/>
              </a:xfrm>
              <a:custGeom>
                <a:avLst/>
                <a:gdLst/>
                <a:ahLst/>
                <a:cxnLst>
                  <a:cxn ang="0">
                    <a:pos x="wd2" y="hd2"/>
                  </a:cxn>
                  <a:cxn ang="5400000">
                    <a:pos x="wd2" y="hd2"/>
                  </a:cxn>
                  <a:cxn ang="10800000">
                    <a:pos x="wd2" y="hd2"/>
                  </a:cxn>
                  <a:cxn ang="16200000">
                    <a:pos x="wd2" y="hd2"/>
                  </a:cxn>
                </a:cxnLst>
                <a:rect l="0" t="0" r="r" b="b"/>
                <a:pathLst>
                  <a:path w="21600" h="21600" extrusionOk="0">
                    <a:moveTo>
                      <a:pt x="20618" y="12012"/>
                    </a:moveTo>
                    <a:cubicBezTo>
                      <a:pt x="20614" y="12014"/>
                      <a:pt x="20611" y="12016"/>
                      <a:pt x="20607" y="12016"/>
                    </a:cubicBezTo>
                    <a:lnTo>
                      <a:pt x="19602" y="12268"/>
                    </a:lnTo>
                    <a:cubicBezTo>
                      <a:pt x="19256" y="12354"/>
                      <a:pt x="18984" y="12622"/>
                      <a:pt x="18892" y="12966"/>
                    </a:cubicBezTo>
                    <a:cubicBezTo>
                      <a:pt x="18703" y="13672"/>
                      <a:pt x="18421" y="14352"/>
                      <a:pt x="18053" y="14986"/>
                    </a:cubicBezTo>
                    <a:cubicBezTo>
                      <a:pt x="17873" y="15295"/>
                      <a:pt x="17876" y="15677"/>
                      <a:pt x="18060" y="15984"/>
                    </a:cubicBezTo>
                    <a:lnTo>
                      <a:pt x="18601" y="16885"/>
                    </a:lnTo>
                    <a:lnTo>
                      <a:pt x="16886" y="18600"/>
                    </a:lnTo>
                    <a:cubicBezTo>
                      <a:pt x="16882" y="18598"/>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2" y="18415"/>
                      <a:pt x="6617" y="18049"/>
                    </a:cubicBezTo>
                    <a:cubicBezTo>
                      <a:pt x="6465" y="17961"/>
                      <a:pt x="6296" y="17917"/>
                      <a:pt x="6127" y="17917"/>
                    </a:cubicBezTo>
                    <a:cubicBezTo>
                      <a:pt x="5951" y="17917"/>
                      <a:pt x="5777" y="17964"/>
                      <a:pt x="5621" y="18057"/>
                    </a:cubicBezTo>
                    <a:lnTo>
                      <a:pt x="4725" y="18595"/>
                    </a:lnTo>
                    <a:cubicBezTo>
                      <a:pt x="4722" y="18597"/>
                      <a:pt x="4718" y="18598"/>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2"/>
                    </a:cubicBezTo>
                    <a:lnTo>
                      <a:pt x="982" y="9587"/>
                    </a:lnTo>
                    <a:lnTo>
                      <a:pt x="1998" y="9333"/>
                    </a:lnTo>
                    <a:cubicBezTo>
                      <a:pt x="2343" y="9246"/>
                      <a:pt x="2616" y="8979"/>
                      <a:pt x="2708" y="8634"/>
                    </a:cubicBezTo>
                    <a:cubicBezTo>
                      <a:pt x="2897" y="7929"/>
                      <a:pt x="3179" y="7249"/>
                      <a:pt x="3548" y="6615"/>
                    </a:cubicBezTo>
                    <a:cubicBezTo>
                      <a:pt x="3727" y="6305"/>
                      <a:pt x="3724" y="5923"/>
                      <a:pt x="3540" y="5617"/>
                    </a:cubicBezTo>
                    <a:lnTo>
                      <a:pt x="3005" y="4725"/>
                    </a:lnTo>
                    <a:cubicBezTo>
                      <a:pt x="3004" y="4722"/>
                      <a:pt x="3002" y="4719"/>
                      <a:pt x="3000" y="4715"/>
                    </a:cubicBezTo>
                    <a:lnTo>
                      <a:pt x="4715" y="3000"/>
                    </a:lnTo>
                    <a:lnTo>
                      <a:pt x="5621" y="3543"/>
                    </a:lnTo>
                    <a:cubicBezTo>
                      <a:pt x="5777" y="3637"/>
                      <a:pt x="5951" y="3683"/>
                      <a:pt x="6127" y="3683"/>
                    </a:cubicBezTo>
                    <a:cubicBezTo>
                      <a:pt x="6296" y="3683"/>
                      <a:pt x="6465" y="3639"/>
                      <a:pt x="6618" y="3552"/>
                    </a:cubicBezTo>
                    <a:cubicBezTo>
                      <a:pt x="7251" y="3185"/>
                      <a:pt x="7929" y="2904"/>
                      <a:pt x="8632" y="2717"/>
                    </a:cubicBezTo>
                    <a:cubicBezTo>
                      <a:pt x="8976" y="2624"/>
                      <a:pt x="9244" y="2352"/>
                      <a:pt x="9331" y="2006"/>
                    </a:cubicBezTo>
                    <a:lnTo>
                      <a:pt x="9587" y="982"/>
                    </a:lnTo>
                    <a:lnTo>
                      <a:pt x="12012" y="982"/>
                    </a:lnTo>
                    <a:cubicBezTo>
                      <a:pt x="12014" y="986"/>
                      <a:pt x="12015" y="989"/>
                      <a:pt x="12016" y="993"/>
                    </a:cubicBezTo>
                    <a:lnTo>
                      <a:pt x="12269" y="2006"/>
                    </a:lnTo>
                    <a:cubicBezTo>
                      <a:pt x="12356" y="2352"/>
                      <a:pt x="12624" y="2624"/>
                      <a:pt x="12968" y="2717"/>
                    </a:cubicBezTo>
                    <a:cubicBezTo>
                      <a:pt x="13671" y="2904"/>
                      <a:pt x="14348" y="3185"/>
                      <a:pt x="14982" y="3552"/>
                    </a:cubicBezTo>
                    <a:cubicBezTo>
                      <a:pt x="15134" y="3639"/>
                      <a:pt x="15304" y="3683"/>
                      <a:pt x="15473" y="3683"/>
                    </a:cubicBezTo>
                    <a:cubicBezTo>
                      <a:pt x="15648" y="3683"/>
                      <a:pt x="15822" y="3637"/>
                      <a:pt x="15978" y="3543"/>
                    </a:cubicBezTo>
                    <a:lnTo>
                      <a:pt x="16884" y="3000"/>
                    </a:lnTo>
                    <a:lnTo>
                      <a:pt x="18600" y="4715"/>
                    </a:lnTo>
                    <a:cubicBezTo>
                      <a:pt x="18598" y="4719"/>
                      <a:pt x="18597" y="4722"/>
                      <a:pt x="18595" y="4725"/>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2"/>
                      <a:pt x="20618" y="12012"/>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9"/>
                      <a:pt x="17136" y="1968"/>
                      <a:pt x="16975" y="1968"/>
                    </a:cubicBezTo>
                    <a:cubicBezTo>
                      <a:pt x="16778" y="1968"/>
                      <a:pt x="16572" y="2043"/>
                      <a:pt x="16400" y="2145"/>
                    </a:cubicBezTo>
                    <a:lnTo>
                      <a:pt x="15473" y="2701"/>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1"/>
                    </a:cubicBezTo>
                    <a:lnTo>
                      <a:pt x="5200" y="2145"/>
                    </a:lnTo>
                    <a:cubicBezTo>
                      <a:pt x="5028" y="2043"/>
                      <a:pt x="4822" y="1968"/>
                      <a:pt x="4625" y="1968"/>
                    </a:cubicBezTo>
                    <a:cubicBezTo>
                      <a:pt x="4464" y="1968"/>
                      <a:pt x="4308" y="2019"/>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2"/>
                      <a:pt x="0" y="9361"/>
                    </a:cubicBezTo>
                    <a:lnTo>
                      <a:pt x="0" y="12240"/>
                    </a:lnTo>
                    <a:cubicBezTo>
                      <a:pt x="0" y="12638"/>
                      <a:pt x="367" y="12848"/>
                      <a:pt x="720" y="12960"/>
                    </a:cubicBezTo>
                    <a:lnTo>
                      <a:pt x="1759" y="13220"/>
                    </a:lnTo>
                    <a:cubicBezTo>
                      <a:pt x="1973" y="14021"/>
                      <a:pt x="2292" y="14778"/>
                      <a:pt x="2698" y="15479"/>
                    </a:cubicBezTo>
                    <a:lnTo>
                      <a:pt x="2145" y="16400"/>
                    </a:lnTo>
                    <a:cubicBezTo>
                      <a:pt x="1959" y="16713"/>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3"/>
                      <a:pt x="19455" y="16400"/>
                    </a:cubicBezTo>
                    <a:lnTo>
                      <a:pt x="18902" y="15479"/>
                    </a:lnTo>
                    <a:cubicBezTo>
                      <a:pt x="19308" y="14778"/>
                      <a:pt x="19626" y="14021"/>
                      <a:pt x="19841" y="13220"/>
                    </a:cubicBezTo>
                    <a:lnTo>
                      <a:pt x="20880" y="12960"/>
                    </a:lnTo>
                    <a:cubicBezTo>
                      <a:pt x="21233" y="12848"/>
                      <a:pt x="21600" y="12638"/>
                      <a:pt x="21600" y="12240"/>
                    </a:cubicBezTo>
                    <a:lnTo>
                      <a:pt x="21600" y="9361"/>
                    </a:lnTo>
                    <a:cubicBezTo>
                      <a:pt x="21600" y="8962"/>
                      <a:pt x="21233" y="8730"/>
                      <a:pt x="20880" y="8641"/>
                    </a:cubicBezTo>
                    <a:moveTo>
                      <a:pt x="15709" y="10800"/>
                    </a:moveTo>
                    <a:cubicBezTo>
                      <a:pt x="15709" y="13346"/>
                      <a:pt x="13771" y="15438"/>
                      <a:pt x="11291" y="15685"/>
                    </a:cubicBezTo>
                    <a:lnTo>
                      <a:pt x="11291" y="12694"/>
                    </a:lnTo>
                    <a:cubicBezTo>
                      <a:pt x="12137" y="12476"/>
                      <a:pt x="12764" y="11714"/>
                      <a:pt x="12764" y="10800"/>
                    </a:cubicBezTo>
                    <a:cubicBezTo>
                      <a:pt x="12764" y="10630"/>
                      <a:pt x="12735" y="10468"/>
                      <a:pt x="12694" y="10310"/>
                    </a:cubicBezTo>
                    <a:lnTo>
                      <a:pt x="15308" y="8857"/>
                    </a:lnTo>
                    <a:cubicBezTo>
                      <a:pt x="15565" y="9453"/>
                      <a:pt x="15709" y="10110"/>
                      <a:pt x="15709" y="10800"/>
                    </a:cubicBezTo>
                    <a:moveTo>
                      <a:pt x="9818" y="10800"/>
                    </a:moveTo>
                    <a:cubicBezTo>
                      <a:pt x="9818" y="10258"/>
                      <a:pt x="10258" y="9818"/>
                      <a:pt x="10800" y="9818"/>
                    </a:cubicBezTo>
                    <a:cubicBezTo>
                      <a:pt x="11342" y="9818"/>
                      <a:pt x="11782" y="10258"/>
                      <a:pt x="11782" y="10800"/>
                    </a:cubicBezTo>
                    <a:cubicBezTo>
                      <a:pt x="11782" y="11342"/>
                      <a:pt x="11342" y="11782"/>
                      <a:pt x="10800" y="11782"/>
                    </a:cubicBezTo>
                    <a:cubicBezTo>
                      <a:pt x="10258" y="11782"/>
                      <a:pt x="9818" y="11342"/>
                      <a:pt x="9818" y="10800"/>
                    </a:cubicBezTo>
                    <a:moveTo>
                      <a:pt x="10309" y="15685"/>
                    </a:moveTo>
                    <a:cubicBezTo>
                      <a:pt x="7829" y="15438"/>
                      <a:pt x="5891" y="13346"/>
                      <a:pt x="5891" y="10800"/>
                    </a:cubicBezTo>
                    <a:cubicBezTo>
                      <a:pt x="5891" y="10110"/>
                      <a:pt x="6035" y="9453"/>
                      <a:pt x="6292" y="8857"/>
                    </a:cubicBezTo>
                    <a:lnTo>
                      <a:pt x="8906" y="10310"/>
                    </a:lnTo>
                    <a:cubicBezTo>
                      <a:pt x="8865" y="10468"/>
                      <a:pt x="8836" y="10630"/>
                      <a:pt x="8836" y="10800"/>
                    </a:cubicBezTo>
                    <a:cubicBezTo>
                      <a:pt x="8836" y="11714"/>
                      <a:pt x="9463" y="12476"/>
                      <a:pt x="10309" y="12694"/>
                    </a:cubicBezTo>
                    <a:cubicBezTo>
                      <a:pt x="10309" y="12694"/>
                      <a:pt x="10309" y="15685"/>
                      <a:pt x="10309" y="15685"/>
                    </a:cubicBezTo>
                    <a:close/>
                    <a:moveTo>
                      <a:pt x="10800" y="5891"/>
                    </a:moveTo>
                    <a:cubicBezTo>
                      <a:pt x="12470" y="5891"/>
                      <a:pt x="13942" y="6727"/>
                      <a:pt x="14829" y="8000"/>
                    </a:cubicBezTo>
                    <a:lnTo>
                      <a:pt x="12220" y="9450"/>
                    </a:lnTo>
                    <a:cubicBezTo>
                      <a:pt x="11862" y="9074"/>
                      <a:pt x="11360" y="8836"/>
                      <a:pt x="10800" y="8836"/>
                    </a:cubicBezTo>
                    <a:cubicBezTo>
                      <a:pt x="10240" y="8836"/>
                      <a:pt x="9738" y="9074"/>
                      <a:pt x="9380" y="9450"/>
                    </a:cubicBezTo>
                    <a:lnTo>
                      <a:pt x="6771" y="8000"/>
                    </a:lnTo>
                    <a:cubicBezTo>
                      <a:pt x="7658" y="6727"/>
                      <a:pt x="9130" y="5891"/>
                      <a:pt x="10800" y="5891"/>
                    </a:cubicBezTo>
                    <a:moveTo>
                      <a:pt x="10800" y="4909"/>
                    </a:moveTo>
                    <a:cubicBezTo>
                      <a:pt x="7547" y="4909"/>
                      <a:pt x="4909" y="7547"/>
                      <a:pt x="4909" y="10800"/>
                    </a:cubicBezTo>
                    <a:cubicBezTo>
                      <a:pt x="4909" y="14054"/>
                      <a:pt x="7547" y="16691"/>
                      <a:pt x="10800" y="16691"/>
                    </a:cubicBezTo>
                    <a:cubicBezTo>
                      <a:pt x="14053" y="16691"/>
                      <a:pt x="16691" y="14054"/>
                      <a:pt x="16691" y="10800"/>
                    </a:cubicBezTo>
                    <a:cubicBezTo>
                      <a:pt x="16691" y="7547"/>
                      <a:pt x="14053" y="4909"/>
                      <a:pt x="10800" y="4909"/>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sp>
            <p:nvSpPr>
              <p:cNvPr id="18" name="Shape 2628"/>
              <p:cNvSpPr/>
              <p:nvPr/>
            </p:nvSpPr>
            <p:spPr>
              <a:xfrm>
                <a:off x="5092197" y="2958805"/>
                <a:ext cx="376712" cy="308196"/>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sp>
            <p:nvSpPr>
              <p:cNvPr id="27" name="Shape 2629"/>
              <p:cNvSpPr/>
              <p:nvPr/>
            </p:nvSpPr>
            <p:spPr>
              <a:xfrm>
                <a:off x="6847726" y="3077675"/>
                <a:ext cx="376441" cy="342462"/>
              </a:xfrm>
              <a:custGeom>
                <a:avLst/>
                <a:gdLst/>
                <a:ahLst/>
                <a:cxnLst>
                  <a:cxn ang="0">
                    <a:pos x="wd2" y="hd2"/>
                  </a:cxn>
                  <a:cxn ang="5400000">
                    <a:pos x="wd2" y="hd2"/>
                  </a:cxn>
                  <a:cxn ang="10800000">
                    <a:pos x="wd2" y="hd2"/>
                  </a:cxn>
                  <a:cxn ang="16200000">
                    <a:pos x="wd2" y="hd2"/>
                  </a:cxn>
                </a:cxnLst>
                <a:rect l="0" t="0" r="r" b="b"/>
                <a:pathLst>
                  <a:path w="21079" h="20458" extrusionOk="0">
                    <a:moveTo>
                      <a:pt x="8629" y="9718"/>
                    </a:moveTo>
                    <a:cubicBezTo>
                      <a:pt x="8364" y="9718"/>
                      <a:pt x="8150" y="9946"/>
                      <a:pt x="8150" y="10229"/>
                    </a:cubicBezTo>
                    <a:cubicBezTo>
                      <a:pt x="8150" y="10512"/>
                      <a:pt x="8364" y="10740"/>
                      <a:pt x="8629" y="10740"/>
                    </a:cubicBezTo>
                    <a:cubicBezTo>
                      <a:pt x="8894" y="10740"/>
                      <a:pt x="9109" y="10512"/>
                      <a:pt x="9109" y="10229"/>
                    </a:cubicBezTo>
                    <a:cubicBezTo>
                      <a:pt x="9109" y="9946"/>
                      <a:pt x="8894" y="9718"/>
                      <a:pt x="8629" y="9718"/>
                    </a:cubicBezTo>
                    <a:moveTo>
                      <a:pt x="19841" y="17227"/>
                    </a:moveTo>
                    <a:cubicBezTo>
                      <a:pt x="18962" y="17974"/>
                      <a:pt x="18122" y="17900"/>
                      <a:pt x="18122" y="17900"/>
                    </a:cubicBezTo>
                    <a:cubicBezTo>
                      <a:pt x="17681" y="17900"/>
                      <a:pt x="16277" y="16919"/>
                      <a:pt x="9448" y="11852"/>
                    </a:cubicBezTo>
                    <a:lnTo>
                      <a:pt x="10866" y="10844"/>
                    </a:lnTo>
                    <a:cubicBezTo>
                      <a:pt x="10866" y="10844"/>
                      <a:pt x="19841" y="17227"/>
                      <a:pt x="19841" y="17227"/>
                    </a:cubicBezTo>
                    <a:close/>
                    <a:moveTo>
                      <a:pt x="6661" y="12605"/>
                    </a:moveTo>
                    <a:cubicBezTo>
                      <a:pt x="6010" y="12349"/>
                      <a:pt x="5264" y="12239"/>
                      <a:pt x="4521" y="12267"/>
                    </a:cubicBezTo>
                    <a:cubicBezTo>
                      <a:pt x="15686" y="3965"/>
                      <a:pt x="17591" y="2558"/>
                      <a:pt x="18122" y="2558"/>
                    </a:cubicBezTo>
                    <a:cubicBezTo>
                      <a:pt x="18122" y="2558"/>
                      <a:pt x="18962" y="2484"/>
                      <a:pt x="19841" y="3231"/>
                    </a:cubicBezTo>
                    <a:cubicBezTo>
                      <a:pt x="19841" y="3231"/>
                      <a:pt x="6661" y="12605"/>
                      <a:pt x="6661" y="12605"/>
                    </a:cubicBezTo>
                    <a:close/>
                    <a:moveTo>
                      <a:pt x="5586" y="19031"/>
                    </a:moveTo>
                    <a:cubicBezTo>
                      <a:pt x="4111" y="19863"/>
                      <a:pt x="2224" y="19369"/>
                      <a:pt x="1372" y="17927"/>
                    </a:cubicBezTo>
                    <a:cubicBezTo>
                      <a:pt x="520" y="16485"/>
                      <a:pt x="1026" y="14640"/>
                      <a:pt x="2501" y="13808"/>
                    </a:cubicBezTo>
                    <a:cubicBezTo>
                      <a:pt x="3977" y="12975"/>
                      <a:pt x="6532" y="13092"/>
                      <a:pt x="7383" y="14534"/>
                    </a:cubicBezTo>
                    <a:cubicBezTo>
                      <a:pt x="8235" y="15977"/>
                      <a:pt x="7062" y="18198"/>
                      <a:pt x="5586" y="19031"/>
                    </a:cubicBezTo>
                    <a:moveTo>
                      <a:pt x="4521" y="8191"/>
                    </a:moveTo>
                    <a:cubicBezTo>
                      <a:pt x="5264" y="8219"/>
                      <a:pt x="6010" y="8109"/>
                      <a:pt x="6661" y="7853"/>
                    </a:cubicBezTo>
                    <a:lnTo>
                      <a:pt x="7765" y="8638"/>
                    </a:lnTo>
                    <a:cubicBezTo>
                      <a:pt x="7345" y="8950"/>
                      <a:pt x="6901" y="9281"/>
                      <a:pt x="6443" y="9621"/>
                    </a:cubicBezTo>
                    <a:cubicBezTo>
                      <a:pt x="5833" y="9167"/>
                      <a:pt x="5200" y="8696"/>
                      <a:pt x="4521" y="8191"/>
                    </a:cubicBezTo>
                    <a:moveTo>
                      <a:pt x="2501" y="6650"/>
                    </a:moveTo>
                    <a:cubicBezTo>
                      <a:pt x="1026" y="5818"/>
                      <a:pt x="520" y="3973"/>
                      <a:pt x="1372" y="2531"/>
                    </a:cubicBezTo>
                    <a:cubicBezTo>
                      <a:pt x="2224" y="1089"/>
                      <a:pt x="4111" y="595"/>
                      <a:pt x="5586" y="1427"/>
                    </a:cubicBezTo>
                    <a:cubicBezTo>
                      <a:pt x="7062" y="2260"/>
                      <a:pt x="8235" y="4481"/>
                      <a:pt x="7383" y="5924"/>
                    </a:cubicBezTo>
                    <a:cubicBezTo>
                      <a:pt x="6532" y="7366"/>
                      <a:pt x="3977" y="7483"/>
                      <a:pt x="2501" y="6650"/>
                    </a:cubicBezTo>
                    <a:moveTo>
                      <a:pt x="21079" y="3580"/>
                    </a:moveTo>
                    <a:cubicBezTo>
                      <a:pt x="21079" y="2451"/>
                      <a:pt x="19262" y="1535"/>
                      <a:pt x="18203" y="1535"/>
                    </a:cubicBezTo>
                    <a:lnTo>
                      <a:pt x="18122" y="1535"/>
                    </a:lnTo>
                    <a:cubicBezTo>
                      <a:pt x="17404" y="1535"/>
                      <a:pt x="17139" y="1673"/>
                      <a:pt x="8610" y="8009"/>
                    </a:cubicBezTo>
                    <a:lnTo>
                      <a:pt x="7613" y="7300"/>
                    </a:lnTo>
                    <a:cubicBezTo>
                      <a:pt x="7876" y="7084"/>
                      <a:pt x="8104" y="6833"/>
                      <a:pt x="8275" y="6534"/>
                    </a:cubicBezTo>
                    <a:cubicBezTo>
                      <a:pt x="9372" y="4611"/>
                      <a:pt x="7861" y="1650"/>
                      <a:pt x="5960" y="539"/>
                    </a:cubicBezTo>
                    <a:cubicBezTo>
                      <a:pt x="4060" y="-571"/>
                      <a:pt x="1629" y="88"/>
                      <a:pt x="532" y="2011"/>
                    </a:cubicBezTo>
                    <a:cubicBezTo>
                      <a:pt x="-521" y="3857"/>
                      <a:pt x="41" y="6194"/>
                      <a:pt x="1769" y="7361"/>
                    </a:cubicBezTo>
                    <a:cubicBezTo>
                      <a:pt x="3185" y="8414"/>
                      <a:pt x="4458" y="9360"/>
                      <a:pt x="5626" y="10229"/>
                    </a:cubicBezTo>
                    <a:cubicBezTo>
                      <a:pt x="4461" y="11096"/>
                      <a:pt x="3178" y="12049"/>
                      <a:pt x="1769" y="13097"/>
                    </a:cubicBezTo>
                    <a:cubicBezTo>
                      <a:pt x="40" y="14264"/>
                      <a:pt x="-521" y="16601"/>
                      <a:pt x="532" y="18447"/>
                    </a:cubicBezTo>
                    <a:cubicBezTo>
                      <a:pt x="1629" y="20371"/>
                      <a:pt x="4060" y="21029"/>
                      <a:pt x="5960" y="19919"/>
                    </a:cubicBezTo>
                    <a:cubicBezTo>
                      <a:pt x="7861" y="18808"/>
                      <a:pt x="9372" y="15847"/>
                      <a:pt x="8275" y="13924"/>
                    </a:cubicBezTo>
                    <a:cubicBezTo>
                      <a:pt x="8104" y="13625"/>
                      <a:pt x="7876" y="13374"/>
                      <a:pt x="7613" y="13158"/>
                    </a:cubicBezTo>
                    <a:lnTo>
                      <a:pt x="8610" y="12449"/>
                    </a:lnTo>
                    <a:cubicBezTo>
                      <a:pt x="17134" y="18781"/>
                      <a:pt x="17404" y="18923"/>
                      <a:pt x="18122" y="18923"/>
                    </a:cubicBezTo>
                    <a:lnTo>
                      <a:pt x="18203" y="18923"/>
                    </a:lnTo>
                    <a:cubicBezTo>
                      <a:pt x="19262" y="18923"/>
                      <a:pt x="21079" y="18007"/>
                      <a:pt x="21079" y="16878"/>
                    </a:cubicBezTo>
                    <a:lnTo>
                      <a:pt x="11731" y="10229"/>
                    </a:lnTo>
                    <a:cubicBezTo>
                      <a:pt x="11731" y="10229"/>
                      <a:pt x="21079" y="3580"/>
                      <a:pt x="21079" y="3580"/>
                    </a:cubicBezTo>
                    <a:close/>
                    <a:moveTo>
                      <a:pt x="4639" y="16789"/>
                    </a:moveTo>
                    <a:cubicBezTo>
                      <a:pt x="4496" y="16859"/>
                      <a:pt x="4332" y="16897"/>
                      <a:pt x="4162" y="16897"/>
                    </a:cubicBezTo>
                    <a:cubicBezTo>
                      <a:pt x="3846" y="16897"/>
                      <a:pt x="3544" y="16764"/>
                      <a:pt x="3411" y="16567"/>
                    </a:cubicBezTo>
                    <a:cubicBezTo>
                      <a:pt x="3347" y="16471"/>
                      <a:pt x="3351" y="16406"/>
                      <a:pt x="3362" y="16361"/>
                    </a:cubicBezTo>
                    <a:cubicBezTo>
                      <a:pt x="3392" y="16240"/>
                      <a:pt x="3511" y="16117"/>
                      <a:pt x="3682" y="16034"/>
                    </a:cubicBezTo>
                    <a:cubicBezTo>
                      <a:pt x="3891" y="15930"/>
                      <a:pt x="4198" y="15869"/>
                      <a:pt x="4503" y="15869"/>
                    </a:cubicBezTo>
                    <a:cubicBezTo>
                      <a:pt x="4935" y="15869"/>
                      <a:pt x="5194" y="15988"/>
                      <a:pt x="5273" y="16050"/>
                    </a:cubicBezTo>
                    <a:cubicBezTo>
                      <a:pt x="5252" y="16207"/>
                      <a:pt x="5019" y="16601"/>
                      <a:pt x="4639" y="16789"/>
                    </a:cubicBezTo>
                    <a:moveTo>
                      <a:pt x="4503" y="14845"/>
                    </a:moveTo>
                    <a:cubicBezTo>
                      <a:pt x="4065" y="14845"/>
                      <a:pt x="3621" y="14936"/>
                      <a:pt x="3279" y="15105"/>
                    </a:cubicBezTo>
                    <a:cubicBezTo>
                      <a:pt x="2435" y="15522"/>
                      <a:pt x="2147" y="16443"/>
                      <a:pt x="2633" y="17165"/>
                    </a:cubicBezTo>
                    <a:cubicBezTo>
                      <a:pt x="2960" y="17649"/>
                      <a:pt x="3553" y="17919"/>
                      <a:pt x="4162" y="17919"/>
                    </a:cubicBezTo>
                    <a:cubicBezTo>
                      <a:pt x="4461" y="17919"/>
                      <a:pt x="4764" y="17854"/>
                      <a:pt x="5041" y="17717"/>
                    </a:cubicBezTo>
                    <a:cubicBezTo>
                      <a:pt x="5885" y="17300"/>
                      <a:pt x="6555" y="16190"/>
                      <a:pt x="6069" y="15469"/>
                    </a:cubicBezTo>
                    <a:cubicBezTo>
                      <a:pt x="5779" y="15040"/>
                      <a:pt x="5146" y="14845"/>
                      <a:pt x="4503" y="14845"/>
                    </a:cubicBezTo>
                    <a:moveTo>
                      <a:pt x="4503" y="4590"/>
                    </a:moveTo>
                    <a:cubicBezTo>
                      <a:pt x="4198" y="4590"/>
                      <a:pt x="3891" y="4528"/>
                      <a:pt x="3682" y="4425"/>
                    </a:cubicBezTo>
                    <a:cubicBezTo>
                      <a:pt x="3511" y="4341"/>
                      <a:pt x="3392" y="4219"/>
                      <a:pt x="3362" y="4098"/>
                    </a:cubicBezTo>
                    <a:cubicBezTo>
                      <a:pt x="3351" y="4052"/>
                      <a:pt x="3347" y="3987"/>
                      <a:pt x="3411" y="3891"/>
                    </a:cubicBezTo>
                    <a:cubicBezTo>
                      <a:pt x="3544" y="3694"/>
                      <a:pt x="3846" y="3561"/>
                      <a:pt x="4162" y="3561"/>
                    </a:cubicBezTo>
                    <a:cubicBezTo>
                      <a:pt x="4332" y="3561"/>
                      <a:pt x="4496" y="3599"/>
                      <a:pt x="4639" y="3669"/>
                    </a:cubicBezTo>
                    <a:cubicBezTo>
                      <a:pt x="5019" y="3857"/>
                      <a:pt x="5252" y="4252"/>
                      <a:pt x="5273" y="4408"/>
                    </a:cubicBezTo>
                    <a:cubicBezTo>
                      <a:pt x="5194" y="4470"/>
                      <a:pt x="4935" y="4590"/>
                      <a:pt x="4503" y="4590"/>
                    </a:cubicBezTo>
                    <a:moveTo>
                      <a:pt x="5041" y="2741"/>
                    </a:moveTo>
                    <a:cubicBezTo>
                      <a:pt x="4764" y="2604"/>
                      <a:pt x="4461" y="2539"/>
                      <a:pt x="4162" y="2539"/>
                    </a:cubicBezTo>
                    <a:cubicBezTo>
                      <a:pt x="3553" y="2539"/>
                      <a:pt x="2960" y="2809"/>
                      <a:pt x="2633" y="3294"/>
                    </a:cubicBezTo>
                    <a:cubicBezTo>
                      <a:pt x="2147" y="4015"/>
                      <a:pt x="2435" y="4937"/>
                      <a:pt x="3279" y="5353"/>
                    </a:cubicBezTo>
                    <a:cubicBezTo>
                      <a:pt x="3621" y="5522"/>
                      <a:pt x="4065" y="5613"/>
                      <a:pt x="4503" y="5613"/>
                    </a:cubicBezTo>
                    <a:cubicBezTo>
                      <a:pt x="5146" y="5613"/>
                      <a:pt x="5779" y="5418"/>
                      <a:pt x="6069" y="4990"/>
                    </a:cubicBezTo>
                    <a:cubicBezTo>
                      <a:pt x="6555" y="4268"/>
                      <a:pt x="5885" y="3158"/>
                      <a:pt x="5041" y="2741"/>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sp>
            <p:nvSpPr>
              <p:cNvPr id="28" name="Shape 2630"/>
              <p:cNvSpPr/>
              <p:nvPr/>
            </p:nvSpPr>
            <p:spPr>
              <a:xfrm>
                <a:off x="6752688" y="4516872"/>
                <a:ext cx="376478" cy="376702"/>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grpSp>
      </p:grpSp>
      <p:sp>
        <p:nvSpPr>
          <p:cNvPr id="41" name="文本框 40"/>
          <p:cNvSpPr txBox="1"/>
          <p:nvPr/>
        </p:nvSpPr>
        <p:spPr>
          <a:xfrm>
            <a:off x="8305808" y="2558391"/>
            <a:ext cx="2053121"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8305809" y="2277893"/>
            <a:ext cx="1109587"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305808" y="4570165"/>
            <a:ext cx="2053121"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8305809" y="4289667"/>
            <a:ext cx="1109587"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1864056" y="2558391"/>
            <a:ext cx="2053121"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2807590" y="2277893"/>
            <a:ext cx="1109587"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1864056" y="4593096"/>
            <a:ext cx="2053121"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2807590" y="4312598"/>
            <a:ext cx="1109587"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02</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pic>
        <p:nvPicPr>
          <p:cNvPr id="10" name="Picture 2"/>
          <p:cNvPicPr>
            <a:picLocks noChangeAspect="1"/>
          </p:cNvPicPr>
          <p:nvPr/>
        </p:nvPicPr>
        <p:blipFill>
          <a:blip r:embed="rId2"/>
          <a:stretch>
            <a:fillRect/>
          </a:stretch>
        </p:blipFill>
        <p:spPr>
          <a:xfrm>
            <a:off x="2218971" y="2183964"/>
            <a:ext cx="2704080" cy="3817404"/>
          </a:xfrm>
          <a:prstGeom prst="rect">
            <a:avLst/>
          </a:prstGeom>
        </p:spPr>
      </p:pic>
      <p:sp>
        <p:nvSpPr>
          <p:cNvPr id="11" name="Oval 36"/>
          <p:cNvSpPr/>
          <p:nvPr/>
        </p:nvSpPr>
        <p:spPr>
          <a:xfrm>
            <a:off x="7063661" y="2309033"/>
            <a:ext cx="706812" cy="706812"/>
          </a:xfrm>
          <a:prstGeom prst="ellipse">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Shape 2480"/>
          <p:cNvSpPr/>
          <p:nvPr/>
        </p:nvSpPr>
        <p:spPr>
          <a:xfrm>
            <a:off x="7330545" y="2503827"/>
            <a:ext cx="173045" cy="317225"/>
          </a:xfrm>
          <a:custGeom>
            <a:avLst/>
            <a:gdLst/>
            <a:ahLst/>
            <a:cxnLst>
              <a:cxn ang="0">
                <a:pos x="wd2" y="hd2"/>
              </a:cxn>
              <a:cxn ang="5400000">
                <a:pos x="wd2" y="hd2"/>
              </a:cxn>
              <a:cxn ang="10800000">
                <a:pos x="wd2" y="hd2"/>
              </a:cxn>
              <a:cxn ang="16200000">
                <a:pos x="wd2" y="hd2"/>
              </a:cxn>
            </a:cxnLst>
            <a:rect l="0" t="0" r="r" b="b"/>
            <a:pathLst>
              <a:path w="21600" h="21600" extrusionOk="0">
                <a:moveTo>
                  <a:pt x="5400" y="8836"/>
                </a:moveTo>
                <a:lnTo>
                  <a:pt x="16200" y="8836"/>
                </a:lnTo>
                <a:lnTo>
                  <a:pt x="16200" y="11782"/>
                </a:lnTo>
                <a:cubicBezTo>
                  <a:pt x="16200" y="13409"/>
                  <a:pt x="13783" y="14727"/>
                  <a:pt x="10800" y="14727"/>
                </a:cubicBezTo>
                <a:cubicBezTo>
                  <a:pt x="7817" y="14727"/>
                  <a:pt x="5400" y="13409"/>
                  <a:pt x="5400" y="11782"/>
                </a:cubicBezTo>
                <a:cubicBezTo>
                  <a:pt x="5400" y="11782"/>
                  <a:pt x="5400" y="8836"/>
                  <a:pt x="5400" y="8836"/>
                </a:cubicBezTo>
                <a:close/>
                <a:moveTo>
                  <a:pt x="5400" y="3927"/>
                </a:moveTo>
                <a:cubicBezTo>
                  <a:pt x="5400" y="2301"/>
                  <a:pt x="7817" y="982"/>
                  <a:pt x="10800" y="982"/>
                </a:cubicBezTo>
                <a:cubicBezTo>
                  <a:pt x="13783" y="982"/>
                  <a:pt x="16200" y="2301"/>
                  <a:pt x="16200" y="3927"/>
                </a:cubicBezTo>
                <a:lnTo>
                  <a:pt x="16200" y="7855"/>
                </a:lnTo>
                <a:lnTo>
                  <a:pt x="5400" y="7855"/>
                </a:lnTo>
                <a:cubicBezTo>
                  <a:pt x="5400" y="7855"/>
                  <a:pt x="5400" y="3927"/>
                  <a:pt x="5400" y="3927"/>
                </a:cubicBezTo>
                <a:close/>
                <a:moveTo>
                  <a:pt x="10800" y="15709"/>
                </a:moveTo>
                <a:cubicBezTo>
                  <a:pt x="14777" y="15709"/>
                  <a:pt x="18000" y="13951"/>
                  <a:pt x="18000" y="11782"/>
                </a:cubicBezTo>
                <a:lnTo>
                  <a:pt x="18000" y="3927"/>
                </a:lnTo>
                <a:cubicBezTo>
                  <a:pt x="18000" y="1758"/>
                  <a:pt x="14777" y="0"/>
                  <a:pt x="10800" y="0"/>
                </a:cubicBezTo>
                <a:cubicBezTo>
                  <a:pt x="6823" y="0"/>
                  <a:pt x="3600" y="1758"/>
                  <a:pt x="3600" y="3927"/>
                </a:cubicBezTo>
                <a:lnTo>
                  <a:pt x="3600" y="11782"/>
                </a:lnTo>
                <a:cubicBezTo>
                  <a:pt x="3600" y="13951"/>
                  <a:pt x="6823" y="15709"/>
                  <a:pt x="10800" y="15709"/>
                </a:cubicBezTo>
                <a:moveTo>
                  <a:pt x="21600" y="11782"/>
                </a:moveTo>
                <a:lnTo>
                  <a:pt x="21600" y="10309"/>
                </a:lnTo>
                <a:cubicBezTo>
                  <a:pt x="21600" y="10038"/>
                  <a:pt x="21197" y="9818"/>
                  <a:pt x="20700" y="9818"/>
                </a:cubicBezTo>
                <a:cubicBezTo>
                  <a:pt x="20203" y="9818"/>
                  <a:pt x="19800" y="10038"/>
                  <a:pt x="19800" y="10309"/>
                </a:cubicBezTo>
                <a:lnTo>
                  <a:pt x="19800" y="11782"/>
                </a:lnTo>
                <a:cubicBezTo>
                  <a:pt x="19800" y="14493"/>
                  <a:pt x="15771" y="16691"/>
                  <a:pt x="10800" y="16691"/>
                </a:cubicBezTo>
                <a:cubicBezTo>
                  <a:pt x="5829" y="16691"/>
                  <a:pt x="1800" y="14493"/>
                  <a:pt x="1800" y="11782"/>
                </a:cubicBezTo>
                <a:lnTo>
                  <a:pt x="1800" y="10309"/>
                </a:lnTo>
                <a:cubicBezTo>
                  <a:pt x="1800" y="10038"/>
                  <a:pt x="1397" y="9818"/>
                  <a:pt x="900" y="9818"/>
                </a:cubicBezTo>
                <a:cubicBezTo>
                  <a:pt x="403" y="9818"/>
                  <a:pt x="0" y="10038"/>
                  <a:pt x="0" y="10309"/>
                </a:cubicBezTo>
                <a:lnTo>
                  <a:pt x="0" y="11782"/>
                </a:lnTo>
                <a:cubicBezTo>
                  <a:pt x="0" y="14870"/>
                  <a:pt x="4358" y="17398"/>
                  <a:pt x="9900" y="17648"/>
                </a:cubicBezTo>
                <a:lnTo>
                  <a:pt x="9900" y="20618"/>
                </a:lnTo>
                <a:lnTo>
                  <a:pt x="3600" y="20618"/>
                </a:lnTo>
                <a:cubicBezTo>
                  <a:pt x="3103" y="20618"/>
                  <a:pt x="2700" y="20838"/>
                  <a:pt x="2700" y="21110"/>
                </a:cubicBezTo>
                <a:cubicBezTo>
                  <a:pt x="2700" y="21381"/>
                  <a:pt x="3103" y="21600"/>
                  <a:pt x="3600" y="21600"/>
                </a:cubicBezTo>
                <a:lnTo>
                  <a:pt x="18000" y="21600"/>
                </a:lnTo>
                <a:cubicBezTo>
                  <a:pt x="18497" y="21600"/>
                  <a:pt x="18900" y="21381"/>
                  <a:pt x="18900" y="21110"/>
                </a:cubicBezTo>
                <a:cubicBezTo>
                  <a:pt x="18900" y="20838"/>
                  <a:pt x="18497" y="20618"/>
                  <a:pt x="18000" y="20618"/>
                </a:cubicBezTo>
                <a:lnTo>
                  <a:pt x="11700" y="20618"/>
                </a:lnTo>
                <a:lnTo>
                  <a:pt x="11700" y="17648"/>
                </a:lnTo>
                <a:cubicBezTo>
                  <a:pt x="17243" y="17398"/>
                  <a:pt x="21600" y="14870"/>
                  <a:pt x="21600" y="11782"/>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sp>
        <p:nvSpPr>
          <p:cNvPr id="13" name="Oval 39"/>
          <p:cNvSpPr/>
          <p:nvPr/>
        </p:nvSpPr>
        <p:spPr>
          <a:xfrm>
            <a:off x="7063661" y="3601460"/>
            <a:ext cx="706812" cy="706812"/>
          </a:xfrm>
          <a:prstGeom prst="ellipse">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 name="Shape 2481"/>
          <p:cNvSpPr/>
          <p:nvPr/>
        </p:nvSpPr>
        <p:spPr>
          <a:xfrm>
            <a:off x="7258497" y="3796159"/>
            <a:ext cx="317140" cy="317414"/>
          </a:xfrm>
          <a:custGeom>
            <a:avLst/>
            <a:gdLst/>
            <a:ahLst/>
            <a:cxnLst>
              <a:cxn ang="0">
                <a:pos x="wd2" y="hd2"/>
              </a:cxn>
              <a:cxn ang="5400000">
                <a:pos x="wd2" y="hd2"/>
              </a:cxn>
              <a:cxn ang="10800000">
                <a:pos x="wd2" y="hd2"/>
              </a:cxn>
              <a:cxn ang="16200000">
                <a:pos x="wd2" y="hd2"/>
              </a:cxn>
            </a:cxnLst>
            <a:rect l="0" t="0" r="r" b="b"/>
            <a:pathLst>
              <a:path w="21131" h="21132" extrusionOk="0">
                <a:moveTo>
                  <a:pt x="19045" y="7530"/>
                </a:moveTo>
                <a:cubicBezTo>
                  <a:pt x="17544" y="9030"/>
                  <a:pt x="15110" y="9030"/>
                  <a:pt x="13610" y="7530"/>
                </a:cubicBezTo>
                <a:cubicBezTo>
                  <a:pt x="12108" y="6031"/>
                  <a:pt x="12108" y="3600"/>
                  <a:pt x="13610" y="2100"/>
                </a:cubicBezTo>
                <a:cubicBezTo>
                  <a:pt x="15110" y="600"/>
                  <a:pt x="17544" y="600"/>
                  <a:pt x="19045" y="2100"/>
                </a:cubicBezTo>
                <a:cubicBezTo>
                  <a:pt x="20546" y="3600"/>
                  <a:pt x="20546" y="6031"/>
                  <a:pt x="19045" y="7530"/>
                </a:cubicBezTo>
                <a:moveTo>
                  <a:pt x="7605" y="16245"/>
                </a:moveTo>
                <a:cubicBezTo>
                  <a:pt x="7256" y="16593"/>
                  <a:pt x="6776" y="16807"/>
                  <a:pt x="6245" y="16807"/>
                </a:cubicBezTo>
                <a:cubicBezTo>
                  <a:pt x="5184" y="16807"/>
                  <a:pt x="4324" y="15948"/>
                  <a:pt x="4324" y="14888"/>
                </a:cubicBezTo>
                <a:cubicBezTo>
                  <a:pt x="4324" y="14358"/>
                  <a:pt x="4539" y="13878"/>
                  <a:pt x="4887" y="13530"/>
                </a:cubicBezTo>
                <a:lnTo>
                  <a:pt x="11678" y="5991"/>
                </a:lnTo>
                <a:cubicBezTo>
                  <a:pt x="11884" y="6798"/>
                  <a:pt x="12298" y="7563"/>
                  <a:pt x="12930" y="8194"/>
                </a:cubicBezTo>
                <a:cubicBezTo>
                  <a:pt x="13569" y="8832"/>
                  <a:pt x="14343" y="9248"/>
                  <a:pt x="15160" y="9451"/>
                </a:cubicBezTo>
                <a:cubicBezTo>
                  <a:pt x="15160" y="9451"/>
                  <a:pt x="7605" y="16245"/>
                  <a:pt x="7605" y="16245"/>
                </a:cubicBezTo>
                <a:close/>
                <a:moveTo>
                  <a:pt x="19724" y="1406"/>
                </a:moveTo>
                <a:cubicBezTo>
                  <a:pt x="17848" y="-468"/>
                  <a:pt x="14806" y="-468"/>
                  <a:pt x="12930" y="1406"/>
                </a:cubicBezTo>
                <a:cubicBezTo>
                  <a:pt x="12024" y="2312"/>
                  <a:pt x="11559" y="3489"/>
                  <a:pt x="11529" y="4676"/>
                </a:cubicBezTo>
                <a:lnTo>
                  <a:pt x="4207" y="12851"/>
                </a:lnTo>
                <a:cubicBezTo>
                  <a:pt x="3686" y="13373"/>
                  <a:pt x="3363" y="14093"/>
                  <a:pt x="3363" y="14888"/>
                </a:cubicBezTo>
                <a:cubicBezTo>
                  <a:pt x="3363" y="15420"/>
                  <a:pt x="3518" y="15912"/>
                  <a:pt x="3769" y="16340"/>
                </a:cubicBezTo>
                <a:cubicBezTo>
                  <a:pt x="2436" y="17104"/>
                  <a:pt x="1907" y="17813"/>
                  <a:pt x="2425" y="19364"/>
                </a:cubicBezTo>
                <a:cubicBezTo>
                  <a:pt x="2487" y="19550"/>
                  <a:pt x="2434" y="19622"/>
                  <a:pt x="2409" y="19658"/>
                </a:cubicBezTo>
                <a:cubicBezTo>
                  <a:pt x="2160" y="20003"/>
                  <a:pt x="1132" y="20167"/>
                  <a:pt x="500" y="20172"/>
                </a:cubicBezTo>
                <a:cubicBezTo>
                  <a:pt x="493" y="20171"/>
                  <a:pt x="487" y="20167"/>
                  <a:pt x="480" y="20167"/>
                </a:cubicBezTo>
                <a:cubicBezTo>
                  <a:pt x="215" y="20167"/>
                  <a:pt x="0" y="20383"/>
                  <a:pt x="0" y="20647"/>
                </a:cubicBezTo>
                <a:cubicBezTo>
                  <a:pt x="0" y="20912"/>
                  <a:pt x="214" y="21126"/>
                  <a:pt x="479" y="21127"/>
                </a:cubicBezTo>
                <a:lnTo>
                  <a:pt x="479" y="21132"/>
                </a:lnTo>
                <a:cubicBezTo>
                  <a:pt x="821" y="21132"/>
                  <a:pt x="2562" y="21088"/>
                  <a:pt x="3189" y="20219"/>
                </a:cubicBezTo>
                <a:cubicBezTo>
                  <a:pt x="3355" y="19988"/>
                  <a:pt x="3516" y="19599"/>
                  <a:pt x="3336" y="19060"/>
                </a:cubicBezTo>
                <a:cubicBezTo>
                  <a:pt x="3030" y="18141"/>
                  <a:pt x="3071" y="17806"/>
                  <a:pt x="4399" y="17082"/>
                </a:cubicBezTo>
                <a:cubicBezTo>
                  <a:pt x="4900" y="17504"/>
                  <a:pt x="5539" y="17767"/>
                  <a:pt x="6245" y="17767"/>
                </a:cubicBezTo>
                <a:cubicBezTo>
                  <a:pt x="7042" y="17767"/>
                  <a:pt x="7762" y="17445"/>
                  <a:pt x="8284" y="16924"/>
                </a:cubicBezTo>
                <a:lnTo>
                  <a:pt x="16485" y="9592"/>
                </a:lnTo>
                <a:cubicBezTo>
                  <a:pt x="17662" y="9554"/>
                  <a:pt x="18826" y="9091"/>
                  <a:pt x="19724" y="8194"/>
                </a:cubicBezTo>
                <a:cubicBezTo>
                  <a:pt x="21600" y="6320"/>
                  <a:pt x="21600" y="3281"/>
                  <a:pt x="19724" y="1406"/>
                </a:cubicBezTo>
                <a:moveTo>
                  <a:pt x="8953" y="11504"/>
                </a:moveTo>
                <a:lnTo>
                  <a:pt x="9633" y="12183"/>
                </a:lnTo>
                <a:lnTo>
                  <a:pt x="12690" y="9807"/>
                </a:lnTo>
                <a:lnTo>
                  <a:pt x="11331" y="8449"/>
                </a:lnTo>
                <a:cubicBezTo>
                  <a:pt x="11331" y="8449"/>
                  <a:pt x="8953" y="11504"/>
                  <a:pt x="8953" y="11504"/>
                </a:cubicBezTo>
                <a:close/>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sp>
        <p:nvSpPr>
          <p:cNvPr id="15" name="Oval 42"/>
          <p:cNvSpPr/>
          <p:nvPr/>
        </p:nvSpPr>
        <p:spPr>
          <a:xfrm>
            <a:off x="7063661" y="4893888"/>
            <a:ext cx="706812" cy="706812"/>
          </a:xfrm>
          <a:prstGeom prst="ellipse">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6" name="Shape 2482"/>
          <p:cNvSpPr/>
          <p:nvPr/>
        </p:nvSpPr>
        <p:spPr>
          <a:xfrm>
            <a:off x="7258443" y="5146359"/>
            <a:ext cx="317249" cy="201870"/>
          </a:xfrm>
          <a:custGeom>
            <a:avLst/>
            <a:gdLst/>
            <a:ahLst/>
            <a:cxnLst>
              <a:cxn ang="0">
                <a:pos x="wd2" y="hd2"/>
              </a:cxn>
              <a:cxn ang="5400000">
                <a:pos x="wd2" y="hd2"/>
              </a:cxn>
              <a:cxn ang="10800000">
                <a:pos x="wd2" y="hd2"/>
              </a:cxn>
              <a:cxn ang="16200000">
                <a:pos x="wd2" y="hd2"/>
              </a:cxn>
            </a:cxnLst>
            <a:rect l="0" t="0" r="r" b="b"/>
            <a:pathLst>
              <a:path w="21600" h="21600" extrusionOk="0">
                <a:moveTo>
                  <a:pt x="13255" y="3086"/>
                </a:moveTo>
                <a:cubicBezTo>
                  <a:pt x="12984" y="3086"/>
                  <a:pt x="12764" y="3432"/>
                  <a:pt x="12764" y="3857"/>
                </a:cubicBezTo>
                <a:cubicBezTo>
                  <a:pt x="12764" y="4284"/>
                  <a:pt x="12984" y="4629"/>
                  <a:pt x="13255" y="4629"/>
                </a:cubicBezTo>
                <a:cubicBezTo>
                  <a:pt x="13525" y="4629"/>
                  <a:pt x="13745" y="4284"/>
                  <a:pt x="13745" y="3857"/>
                </a:cubicBezTo>
                <a:cubicBezTo>
                  <a:pt x="13745" y="3432"/>
                  <a:pt x="13525" y="3086"/>
                  <a:pt x="13255" y="3086"/>
                </a:cubicBezTo>
                <a:moveTo>
                  <a:pt x="20618" y="16495"/>
                </a:moveTo>
                <a:lnTo>
                  <a:pt x="15709" y="12638"/>
                </a:lnTo>
                <a:lnTo>
                  <a:pt x="15709" y="8963"/>
                </a:lnTo>
                <a:lnTo>
                  <a:pt x="20618" y="5105"/>
                </a:lnTo>
                <a:cubicBezTo>
                  <a:pt x="20618" y="5105"/>
                  <a:pt x="20618" y="16495"/>
                  <a:pt x="20618" y="16495"/>
                </a:cubicBezTo>
                <a:close/>
                <a:moveTo>
                  <a:pt x="14727" y="16971"/>
                </a:moveTo>
                <a:lnTo>
                  <a:pt x="982" y="16971"/>
                </a:lnTo>
                <a:lnTo>
                  <a:pt x="982" y="3086"/>
                </a:lnTo>
                <a:cubicBezTo>
                  <a:pt x="982" y="2234"/>
                  <a:pt x="1422" y="1543"/>
                  <a:pt x="1964" y="1543"/>
                </a:cubicBezTo>
                <a:lnTo>
                  <a:pt x="13745" y="1543"/>
                </a:lnTo>
                <a:cubicBezTo>
                  <a:pt x="14287" y="1543"/>
                  <a:pt x="14727" y="2234"/>
                  <a:pt x="14727" y="3086"/>
                </a:cubicBezTo>
                <a:cubicBezTo>
                  <a:pt x="14727" y="3086"/>
                  <a:pt x="14727" y="16971"/>
                  <a:pt x="14727" y="16971"/>
                </a:cubicBezTo>
                <a:close/>
                <a:moveTo>
                  <a:pt x="13745" y="20057"/>
                </a:moveTo>
                <a:lnTo>
                  <a:pt x="1964" y="20057"/>
                </a:lnTo>
                <a:cubicBezTo>
                  <a:pt x="1422" y="20057"/>
                  <a:pt x="982" y="19367"/>
                  <a:pt x="982" y="18514"/>
                </a:cubicBezTo>
                <a:lnTo>
                  <a:pt x="14727" y="18514"/>
                </a:lnTo>
                <a:cubicBezTo>
                  <a:pt x="14727" y="19367"/>
                  <a:pt x="14287" y="20057"/>
                  <a:pt x="13745" y="20057"/>
                </a:cubicBezTo>
                <a:moveTo>
                  <a:pt x="21109" y="3086"/>
                </a:moveTo>
                <a:cubicBezTo>
                  <a:pt x="21030" y="3086"/>
                  <a:pt x="20958" y="3122"/>
                  <a:pt x="20892" y="3175"/>
                </a:cubicBezTo>
                <a:lnTo>
                  <a:pt x="20890" y="3167"/>
                </a:lnTo>
                <a:lnTo>
                  <a:pt x="15709" y="7237"/>
                </a:lnTo>
                <a:lnTo>
                  <a:pt x="15709" y="3086"/>
                </a:lnTo>
                <a:cubicBezTo>
                  <a:pt x="15709" y="1382"/>
                  <a:pt x="14830" y="0"/>
                  <a:pt x="13745" y="0"/>
                </a:cubicBezTo>
                <a:lnTo>
                  <a:pt x="1964" y="0"/>
                </a:lnTo>
                <a:cubicBezTo>
                  <a:pt x="879" y="0"/>
                  <a:pt x="0" y="1382"/>
                  <a:pt x="0" y="3086"/>
                </a:cubicBezTo>
                <a:lnTo>
                  <a:pt x="0" y="18514"/>
                </a:lnTo>
                <a:cubicBezTo>
                  <a:pt x="0" y="20219"/>
                  <a:pt x="879" y="21600"/>
                  <a:pt x="1964" y="21600"/>
                </a:cubicBezTo>
                <a:lnTo>
                  <a:pt x="13745" y="21600"/>
                </a:lnTo>
                <a:cubicBezTo>
                  <a:pt x="14830" y="21600"/>
                  <a:pt x="15709" y="20219"/>
                  <a:pt x="15709" y="18514"/>
                </a:cubicBezTo>
                <a:lnTo>
                  <a:pt x="15709" y="14363"/>
                </a:lnTo>
                <a:lnTo>
                  <a:pt x="20890" y="18433"/>
                </a:lnTo>
                <a:lnTo>
                  <a:pt x="20892" y="18427"/>
                </a:lnTo>
                <a:cubicBezTo>
                  <a:pt x="20958" y="18478"/>
                  <a:pt x="21030" y="18514"/>
                  <a:pt x="21109" y="18514"/>
                </a:cubicBezTo>
                <a:cubicBezTo>
                  <a:pt x="21380" y="18514"/>
                  <a:pt x="21600" y="18170"/>
                  <a:pt x="21600" y="17743"/>
                </a:cubicBezTo>
                <a:lnTo>
                  <a:pt x="21600" y="3857"/>
                </a:lnTo>
                <a:cubicBezTo>
                  <a:pt x="21600" y="3432"/>
                  <a:pt x="21380" y="3086"/>
                  <a:pt x="21109" y="3086"/>
                </a:cubicBezTo>
                <a:moveTo>
                  <a:pt x="10309" y="6171"/>
                </a:moveTo>
                <a:cubicBezTo>
                  <a:pt x="10038" y="6171"/>
                  <a:pt x="9818" y="5827"/>
                  <a:pt x="9818" y="5400"/>
                </a:cubicBezTo>
                <a:cubicBezTo>
                  <a:pt x="9818" y="4974"/>
                  <a:pt x="10038" y="4629"/>
                  <a:pt x="10309" y="4629"/>
                </a:cubicBezTo>
                <a:cubicBezTo>
                  <a:pt x="10580" y="4629"/>
                  <a:pt x="10800" y="4974"/>
                  <a:pt x="10800" y="5400"/>
                </a:cubicBezTo>
                <a:cubicBezTo>
                  <a:pt x="10800" y="5827"/>
                  <a:pt x="10580" y="6171"/>
                  <a:pt x="10309" y="6171"/>
                </a:cubicBezTo>
                <a:moveTo>
                  <a:pt x="10309" y="3086"/>
                </a:moveTo>
                <a:cubicBezTo>
                  <a:pt x="9496" y="3086"/>
                  <a:pt x="8836" y="4123"/>
                  <a:pt x="8836" y="5400"/>
                </a:cubicBezTo>
                <a:cubicBezTo>
                  <a:pt x="8836" y="6678"/>
                  <a:pt x="9496" y="7714"/>
                  <a:pt x="10309" y="7714"/>
                </a:cubicBezTo>
                <a:cubicBezTo>
                  <a:pt x="11123" y="7714"/>
                  <a:pt x="11782" y="6678"/>
                  <a:pt x="11782" y="5400"/>
                </a:cubicBezTo>
                <a:cubicBezTo>
                  <a:pt x="11782" y="4123"/>
                  <a:pt x="11123" y="3086"/>
                  <a:pt x="10309" y="3086"/>
                </a:cubicBezTo>
              </a:path>
            </a:pathLst>
          </a:custGeom>
          <a:solidFill>
            <a:schemeClr val="bg1"/>
          </a:solidFill>
          <a:ln w="12700">
            <a:miter lim="400000"/>
          </a:ln>
        </p:spPr>
        <p:txBody>
          <a:bodyPr lIns="19049" tIns="19049" rIns="19049" bIns="19049" anchor="ctr"/>
          <a:lstStyle/>
          <a:p>
            <a:pPr marL="0" marR="0" lvl="0" indent="0" algn="ctr" defTabSz="227965" rtl="0" eaLnBrk="1" fontAlgn="auto" latinLnBrk="0" hangingPunct="0">
              <a:lnSpc>
                <a:spcPct val="100000"/>
              </a:lnSpc>
              <a:spcBef>
                <a:spcPts val="0"/>
              </a:spcBef>
              <a:spcAft>
                <a:spcPts val="0"/>
              </a:spcAft>
              <a:buClrTx/>
              <a:buSzTx/>
              <a:buFontTx/>
              <a:buNone/>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rial" panose="020B0604020202020204"/>
              <a:ea typeface="Arial" panose="020B0604020202020204"/>
              <a:cs typeface="Arial" panose="020B0604020202020204"/>
              <a:sym typeface="Gill Sans"/>
            </a:endParaRPr>
          </a:p>
        </p:txBody>
      </p:sp>
      <p:pic>
        <p:nvPicPr>
          <p:cNvPr id="17" name="Picture 3"/>
          <p:cNvPicPr>
            <a:picLocks noChangeAspect="1"/>
          </p:cNvPicPr>
          <p:nvPr/>
        </p:nvPicPr>
        <p:blipFill>
          <a:blip r:embed="rId3"/>
          <a:stretch>
            <a:fillRect/>
          </a:stretch>
        </p:blipFill>
        <p:spPr>
          <a:xfrm>
            <a:off x="4645404" y="4827275"/>
            <a:ext cx="1408087" cy="2748854"/>
          </a:xfrm>
          <a:prstGeom prst="rect">
            <a:avLst/>
          </a:prstGeom>
        </p:spPr>
      </p:pic>
      <p:pic>
        <p:nvPicPr>
          <p:cNvPr id="18" name="Picture 4"/>
          <p:cNvPicPr>
            <a:picLocks noChangeAspect="1"/>
          </p:cNvPicPr>
          <p:nvPr/>
        </p:nvPicPr>
        <p:blipFill>
          <a:blip r:embed="rId3"/>
          <a:stretch>
            <a:fillRect/>
          </a:stretch>
        </p:blipFill>
        <p:spPr>
          <a:xfrm flipH="1">
            <a:off x="1082686" y="4827275"/>
            <a:ext cx="1408087" cy="2748854"/>
          </a:xfrm>
          <a:prstGeom prst="rect">
            <a:avLst/>
          </a:prstGeom>
        </p:spPr>
      </p:pic>
      <p:pic>
        <p:nvPicPr>
          <p:cNvPr id="27" name="图片占位符 13"/>
          <p:cNvPicPr>
            <a:picLocks noChangeAspect="1"/>
          </p:cNvPicPr>
          <p:nvPr/>
        </p:nvPicPr>
        <p:blipFill>
          <a:blip r:embed="rId4">
            <a:extLst>
              <a:ext uri="{28A0092B-C50C-407E-A947-70E740481C1C}">
                <a14:useLocalDpi xmlns:a14="http://schemas.microsoft.com/office/drawing/2010/main" val="0"/>
              </a:ext>
            </a:extLst>
          </a:blip>
          <a:srcRect l="25039" r="25039"/>
          <a:stretch>
            <a:fillRect/>
          </a:stretch>
        </p:blipFill>
        <p:spPr>
          <a:xfrm>
            <a:off x="2427194" y="2567774"/>
            <a:ext cx="2272552" cy="3032926"/>
          </a:xfrm>
          <a:prstGeom prst="rect">
            <a:avLst/>
          </a:prstGeom>
        </p:spPr>
      </p:pic>
      <p:sp>
        <p:nvSpPr>
          <p:cNvPr id="28" name="文本框 27"/>
          <p:cNvSpPr txBox="1"/>
          <p:nvPr/>
        </p:nvSpPr>
        <p:spPr>
          <a:xfrm>
            <a:off x="7908762" y="2428637"/>
            <a:ext cx="2580540"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908763" y="2173539"/>
            <a:ext cx="1109587"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7908762" y="3669088"/>
            <a:ext cx="2580540"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7908763" y="3413990"/>
            <a:ext cx="1109587"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7908762" y="4955814"/>
            <a:ext cx="2580540"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908763" y="4700716"/>
            <a:ext cx="1109587"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par>
                                <p:cTn id="9" presetID="1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up)">
                                      <p:cBhvr>
                                        <p:cTn id="12" dur="500"/>
                                        <p:tgtEl>
                                          <p:spTgt spid="17"/>
                                        </p:tgtEl>
                                      </p:cBhvr>
                                    </p:animEffect>
                                  </p:childTnLst>
                                </p:cTn>
                              </p:par>
                              <p:par>
                                <p:cTn id="13" presetID="1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ppt_y</p:attrName>
                                        </p:attrNameLst>
                                      </p:cBhvr>
                                      <p:tavLst>
                                        <p:tav tm="0">
                                          <p:val>
                                            <p:strVal val="#ppt_y+#ppt_h*1.125000"/>
                                          </p:val>
                                        </p:tav>
                                        <p:tav tm="100000">
                                          <p:val>
                                            <p:strVal val="#ppt_y"/>
                                          </p:val>
                                        </p:tav>
                                      </p:tavLst>
                                    </p:anim>
                                    <p:animEffect transition="in" filter="wipe(up)">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grpSp>
        <p:nvGrpSpPr>
          <p:cNvPr id="16" name="组合 15"/>
          <p:cNvGrpSpPr/>
          <p:nvPr/>
        </p:nvGrpSpPr>
        <p:grpSpPr>
          <a:xfrm>
            <a:off x="-583288" y="-89871"/>
            <a:ext cx="12866823" cy="6771078"/>
            <a:chOff x="-583288" y="-89871"/>
            <a:chExt cx="12866823" cy="6771078"/>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1232" t="6684" r="10581" b="6296"/>
            <a:stretch>
              <a:fillRect/>
            </a:stretch>
          </p:blipFill>
          <p:spPr>
            <a:xfrm rot="16200000">
              <a:off x="3060700" y="-2286000"/>
              <a:ext cx="6096000" cy="11379200"/>
            </a:xfrm>
            <a:prstGeom prst="rect">
              <a:avLst/>
            </a:prstGeom>
            <a:ln w="28575">
              <a:solidFill>
                <a:srgbClr val="CAE4CC"/>
              </a:solidFill>
            </a:ln>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52774" t="80556" r="8051"/>
            <a:stretch>
              <a:fillRect/>
            </a:stretch>
          </p:blipFill>
          <p:spPr>
            <a:xfrm>
              <a:off x="10007383" y="5118100"/>
              <a:ext cx="1790917" cy="133350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5553" t="40555" r="59445" b="30371"/>
            <a:stretch>
              <a:fillRect/>
            </a:stretch>
          </p:blipFill>
          <p:spPr>
            <a:xfrm rot="2991615">
              <a:off x="97127" y="251925"/>
              <a:ext cx="1143000" cy="250382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1114962">
              <a:off x="10409678" y="-89871"/>
              <a:ext cx="1873857" cy="2518465"/>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l="11232" t="6684" r="28743" b="69601"/>
            <a:stretch>
              <a:fillRect/>
            </a:stretch>
          </p:blipFill>
          <p:spPr>
            <a:xfrm rot="5400000">
              <a:off x="8942430" y="935081"/>
              <a:ext cx="3435351" cy="2276388"/>
            </a:xfrm>
            <a:prstGeom prst="rect">
              <a:avLst/>
            </a:prstGeom>
            <a:ln w="28575">
              <a:noFill/>
            </a:ln>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4545608" flipV="1">
              <a:off x="-43882" y="4485046"/>
              <a:ext cx="1873857" cy="2518465"/>
            </a:xfrm>
            <a:prstGeom prst="rect">
              <a:avLst/>
            </a:prstGeom>
          </p:spPr>
        </p:pic>
      </p:grpSp>
      <p:sp>
        <p:nvSpPr>
          <p:cNvPr id="13" name="文本框 12"/>
          <p:cNvSpPr txBox="1"/>
          <p:nvPr/>
        </p:nvSpPr>
        <p:spPr>
          <a:xfrm>
            <a:off x="4394200" y="2506589"/>
            <a:ext cx="3403600" cy="923330"/>
          </a:xfrm>
          <a:prstGeom prst="rect">
            <a:avLst/>
          </a:prstGeom>
          <a:noFill/>
        </p:spPr>
        <p:txBody>
          <a:bodyPr wrap="square" rtlCol="0">
            <a:spAutoFit/>
          </a:bodyPr>
          <a:lstStyle/>
          <a:p>
            <a:pPr algn="ctr"/>
            <a:r>
              <a:rPr lang="en-US" altLang="zh-CN" sz="5400" dirty="0">
                <a:ln w="28575">
                  <a:noFill/>
                </a:ln>
                <a:solidFill>
                  <a:srgbClr val="5AAE7A"/>
                </a:solidFill>
                <a:latin typeface="华文仿宋" panose="02010600040101010101" pitchFamily="2" charset="-122"/>
                <a:ea typeface="华文仿宋" panose="02010600040101010101" pitchFamily="2" charset="-122"/>
              </a:rPr>
              <a:t>Part Three</a:t>
            </a:r>
            <a:endParaRPr lang="zh-CN" altLang="en-US" sz="5400" dirty="0">
              <a:ln w="28575">
                <a:noFill/>
              </a:ln>
              <a:solidFill>
                <a:srgbClr val="5AAE7A"/>
              </a:solidFill>
              <a:latin typeface="华文仿宋" panose="02010600040101010101" pitchFamily="2" charset="-122"/>
              <a:ea typeface="华文仿宋" panose="02010600040101010101" pitchFamily="2" charset="-122"/>
            </a:endParaRPr>
          </a:p>
        </p:txBody>
      </p:sp>
      <p:sp>
        <p:nvSpPr>
          <p:cNvPr id="17" name="矩形 16"/>
          <p:cNvSpPr/>
          <p:nvPr/>
        </p:nvSpPr>
        <p:spPr>
          <a:xfrm>
            <a:off x="4964921" y="3288353"/>
            <a:ext cx="2262158" cy="458908"/>
          </a:xfrm>
          <a:prstGeom prst="rect">
            <a:avLst/>
          </a:prstGeom>
        </p:spPr>
        <p:txBody>
          <a:bodyPr wrap="none">
            <a:spAutoFit/>
          </a:bodyPr>
          <a:lstStyle/>
          <a:p>
            <a:pPr algn="ctr">
              <a:lnSpc>
                <a:spcPct val="150000"/>
              </a:lnSpc>
            </a:pPr>
            <a:r>
              <a:rPr lang="zh-CN" altLang="en-US" dirty="0">
                <a:solidFill>
                  <a:srgbClr val="5AAE7A"/>
                </a:solidFill>
                <a:latin typeface="微软雅黑" panose="020B0503020204020204" pitchFamily="34" charset="-122"/>
                <a:ea typeface="微软雅黑" panose="020B0503020204020204" pitchFamily="34" charset="-122"/>
              </a:rPr>
              <a:t>单击文本框输入标题</a:t>
            </a:r>
            <a:endParaRPr lang="en-US" altLang="zh-CN" dirty="0">
              <a:solidFill>
                <a:srgbClr val="5AAE7A"/>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3974307" y="3721861"/>
            <a:ext cx="4243386" cy="646331"/>
          </a:xfrm>
          <a:prstGeom prst="rect">
            <a:avLst/>
          </a:prstGeom>
          <a:noFill/>
        </p:spPr>
        <p:txBody>
          <a:bodyPr wrap="square" rtlCol="0">
            <a:spAutoFit/>
          </a:bodyPr>
          <a:lstStyle>
            <a:defPPr>
              <a:defRPr lang="zh-CN"/>
            </a:defPPr>
            <a:lvl1pPr algn="ctr">
              <a:defRPr sz="6000" b="1">
                <a:blipFill dpi="0" rotWithShape="1">
                  <a:blip r:embed="rId6"/>
                  <a:srcRect/>
                  <a:stretch>
                    <a:fillRect/>
                  </a:stretch>
                </a:blipFill>
              </a:defRPr>
            </a:lvl1pPr>
          </a:lstStyle>
          <a:p>
            <a:r>
              <a:rPr lang="en-US" altLang="zh-CN" sz="1800" b="0" dirty="0">
                <a:solidFill>
                  <a:srgbClr val="5AAE7A"/>
                </a:solidFill>
                <a:latin typeface="微软雅黑" panose="020B0503020204020204" pitchFamily="34" charset="-122"/>
                <a:ea typeface="微软雅黑" panose="020B0503020204020204" pitchFamily="34" charset="-122"/>
              </a:rPr>
              <a:t>Professional generation</a:t>
            </a:r>
            <a:endParaRPr lang="en-US" altLang="zh-CN" sz="1800" b="0" dirty="0">
              <a:solidFill>
                <a:srgbClr val="5AAE7A"/>
              </a:solidFill>
              <a:latin typeface="微软雅黑" panose="020B0503020204020204" pitchFamily="34" charset="-122"/>
              <a:ea typeface="微软雅黑" panose="020B0503020204020204" pitchFamily="34" charset="-122"/>
            </a:endParaRPr>
          </a:p>
          <a:p>
            <a:r>
              <a:rPr lang="en-US" altLang="zh-CN" sz="1800" b="0" dirty="0">
                <a:solidFill>
                  <a:srgbClr val="5AAE7A"/>
                </a:solidFill>
                <a:latin typeface="微软雅黑" panose="020B0503020204020204" pitchFamily="34" charset="-122"/>
                <a:ea typeface="微软雅黑" panose="020B0503020204020204" pitchFamily="34" charset="-122"/>
              </a:rPr>
              <a:t>PowerPoint</a:t>
            </a:r>
            <a:endParaRPr lang="zh-CN" altLang="en-US" sz="1800" b="0" dirty="0">
              <a:solidFill>
                <a:srgbClr val="5AAE7A"/>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03</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2965575" y="2153764"/>
            <a:ext cx="6260850" cy="3246530"/>
            <a:chOff x="2716389" y="1875776"/>
            <a:chExt cx="6701448" cy="3475000"/>
          </a:xfrm>
        </p:grpSpPr>
        <p:sp>
          <p:nvSpPr>
            <p:cNvPr id="11" name="Oval 87"/>
            <p:cNvSpPr>
              <a:spLocks noChangeAspect="1"/>
            </p:cNvSpPr>
            <p:nvPr/>
          </p:nvSpPr>
          <p:spPr>
            <a:xfrm>
              <a:off x="7401759" y="2646544"/>
              <a:ext cx="1935595" cy="1935595"/>
            </a:xfrm>
            <a:prstGeom prst="ellipse">
              <a:avLst/>
            </a:prstGeom>
            <a:solidFill>
              <a:srgbClr val="74B58A">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b="1" dirty="0">
                <a:solidFill>
                  <a:schemeClr val="bg1"/>
                </a:solidFill>
                <a:latin typeface="+mj-lt"/>
              </a:endParaRPr>
            </a:p>
          </p:txBody>
        </p:sp>
        <p:sp>
          <p:nvSpPr>
            <p:cNvPr id="12" name="Oval 32"/>
            <p:cNvSpPr>
              <a:spLocks noChangeAspect="1"/>
            </p:cNvSpPr>
            <p:nvPr/>
          </p:nvSpPr>
          <p:spPr>
            <a:xfrm>
              <a:off x="2854647" y="2646544"/>
              <a:ext cx="1935595" cy="1935595"/>
            </a:xfrm>
            <a:prstGeom prst="ellipse">
              <a:avLst/>
            </a:prstGeom>
            <a:solidFill>
              <a:srgbClr val="74B58A">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solidFill>
                <a:latin typeface="+mj-lt"/>
              </a:endParaRPr>
            </a:p>
          </p:txBody>
        </p:sp>
        <p:sp>
          <p:nvSpPr>
            <p:cNvPr id="13" name="Oval 71"/>
            <p:cNvSpPr>
              <a:spLocks noChangeAspect="1"/>
            </p:cNvSpPr>
            <p:nvPr/>
          </p:nvSpPr>
          <p:spPr>
            <a:xfrm>
              <a:off x="4370351" y="2646544"/>
              <a:ext cx="1935595" cy="1935595"/>
            </a:xfrm>
            <a:prstGeom prst="ellipse">
              <a:avLst/>
            </a:prstGeom>
            <a:solidFill>
              <a:srgbClr val="74B58A">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b="1" dirty="0">
                <a:solidFill>
                  <a:schemeClr val="bg1"/>
                </a:solidFill>
                <a:latin typeface="+mj-lt"/>
              </a:endParaRPr>
            </a:p>
          </p:txBody>
        </p:sp>
        <p:sp>
          <p:nvSpPr>
            <p:cNvPr id="14" name="Oval 79"/>
            <p:cNvSpPr>
              <a:spLocks noChangeAspect="1"/>
            </p:cNvSpPr>
            <p:nvPr/>
          </p:nvSpPr>
          <p:spPr>
            <a:xfrm>
              <a:off x="5886055" y="2646544"/>
              <a:ext cx="1935595" cy="1935595"/>
            </a:xfrm>
            <a:prstGeom prst="ellipse">
              <a:avLst/>
            </a:prstGeom>
            <a:solidFill>
              <a:srgbClr val="74B58A">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b="1" dirty="0">
                <a:solidFill>
                  <a:schemeClr val="bg1"/>
                </a:solidFill>
                <a:latin typeface="+mj-lt"/>
              </a:endParaRPr>
            </a:p>
          </p:txBody>
        </p:sp>
        <p:cxnSp>
          <p:nvCxnSpPr>
            <p:cNvPr id="15" name="Elbow Connector 40"/>
            <p:cNvCxnSpPr/>
            <p:nvPr/>
          </p:nvCxnSpPr>
          <p:spPr>
            <a:xfrm flipV="1">
              <a:off x="8329012" y="1875776"/>
              <a:ext cx="1088824" cy="749961"/>
            </a:xfrm>
            <a:prstGeom prst="bentConnector3">
              <a:avLst>
                <a:gd name="adj1" fmla="val -2255"/>
              </a:avLst>
            </a:prstGeom>
            <a:ln w="19050">
              <a:solidFill>
                <a:srgbClr val="5AAE7A"/>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45"/>
            <p:cNvCxnSpPr>
              <a:stCxn id="13" idx="4"/>
            </p:cNvCxnSpPr>
            <p:nvPr/>
          </p:nvCxnSpPr>
          <p:spPr>
            <a:xfrm rot="5400000">
              <a:off x="3651132" y="3647401"/>
              <a:ext cx="752277" cy="2621756"/>
            </a:xfrm>
            <a:prstGeom prst="bentConnector2">
              <a:avLst/>
            </a:prstGeom>
            <a:ln w="19050">
              <a:solidFill>
                <a:srgbClr val="5AAE7A"/>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45"/>
            <p:cNvCxnSpPr/>
            <p:nvPr/>
          </p:nvCxnSpPr>
          <p:spPr>
            <a:xfrm rot="5400000" flipV="1">
              <a:off x="7730819" y="3663758"/>
              <a:ext cx="752277" cy="2621759"/>
            </a:xfrm>
            <a:prstGeom prst="bentConnector2">
              <a:avLst/>
            </a:prstGeom>
            <a:ln w="19050">
              <a:solidFill>
                <a:srgbClr val="5AAE7A"/>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53"/>
            <p:cNvCxnSpPr/>
            <p:nvPr/>
          </p:nvCxnSpPr>
          <p:spPr>
            <a:xfrm flipH="1" flipV="1">
              <a:off x="2716389" y="1898398"/>
              <a:ext cx="1088824" cy="749961"/>
            </a:xfrm>
            <a:prstGeom prst="bentConnector3">
              <a:avLst>
                <a:gd name="adj1" fmla="val -2255"/>
              </a:avLst>
            </a:prstGeom>
            <a:ln w="19050">
              <a:solidFill>
                <a:srgbClr val="5AAE7A"/>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27" name="Freeform 66"/>
            <p:cNvSpPr>
              <a:spLocks noEditPoints="1"/>
            </p:cNvSpPr>
            <p:nvPr/>
          </p:nvSpPr>
          <p:spPr bwMode="auto">
            <a:xfrm>
              <a:off x="3429495" y="3319405"/>
              <a:ext cx="760499" cy="58987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8" name="Freeform 52"/>
            <p:cNvSpPr>
              <a:spLocks noEditPoints="1"/>
            </p:cNvSpPr>
            <p:nvPr/>
          </p:nvSpPr>
          <p:spPr bwMode="auto">
            <a:xfrm>
              <a:off x="5033636" y="3286729"/>
              <a:ext cx="609024" cy="655224"/>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9" name="Freeform 131"/>
            <p:cNvSpPr/>
            <p:nvPr/>
          </p:nvSpPr>
          <p:spPr bwMode="auto">
            <a:xfrm>
              <a:off x="6572079" y="3328299"/>
              <a:ext cx="563547" cy="572085"/>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0" name="Freeform 57"/>
            <p:cNvSpPr>
              <a:spLocks noEditPoints="1"/>
            </p:cNvSpPr>
            <p:nvPr/>
          </p:nvSpPr>
          <p:spPr bwMode="auto">
            <a:xfrm>
              <a:off x="8064184" y="3313240"/>
              <a:ext cx="610744" cy="602203"/>
            </a:xfrm>
            <a:custGeom>
              <a:avLst/>
              <a:gdLst/>
              <a:ahLst/>
              <a:cxnLst>
                <a:cxn ang="0">
                  <a:pos x="62" y="56"/>
                </a:cxn>
                <a:cxn ang="0">
                  <a:pos x="56" y="62"/>
                </a:cxn>
                <a:cxn ang="0">
                  <a:pos x="48" y="65"/>
                </a:cxn>
                <a:cxn ang="0">
                  <a:pos x="40" y="62"/>
                </a:cxn>
                <a:cxn ang="0">
                  <a:pos x="32" y="54"/>
                </a:cxn>
                <a:cxn ang="0">
                  <a:pos x="28" y="46"/>
                </a:cxn>
                <a:cxn ang="0">
                  <a:pos x="32" y="37"/>
                </a:cxn>
                <a:cxn ang="0">
                  <a:pos x="28" y="34"/>
                </a:cxn>
                <a:cxn ang="0">
                  <a:pos x="20" y="37"/>
                </a:cxn>
                <a:cxn ang="0">
                  <a:pos x="12" y="34"/>
                </a:cxn>
                <a:cxn ang="0">
                  <a:pos x="3" y="25"/>
                </a:cxn>
                <a:cxn ang="0">
                  <a:pos x="0" y="17"/>
                </a:cxn>
                <a:cxn ang="0">
                  <a:pos x="4" y="9"/>
                </a:cxn>
                <a:cxn ang="0">
                  <a:pos x="9" y="3"/>
                </a:cxn>
                <a:cxn ang="0">
                  <a:pos x="18" y="0"/>
                </a:cxn>
                <a:cxn ang="0">
                  <a:pos x="26" y="3"/>
                </a:cxn>
                <a:cxn ang="0">
                  <a:pos x="34" y="12"/>
                </a:cxn>
                <a:cxn ang="0">
                  <a:pos x="37" y="20"/>
                </a:cxn>
                <a:cxn ang="0">
                  <a:pos x="34" y="28"/>
                </a:cxn>
                <a:cxn ang="0">
                  <a:pos x="37" y="32"/>
                </a:cxn>
                <a:cxn ang="0">
                  <a:pos x="46" y="28"/>
                </a:cxn>
                <a:cxn ang="0">
                  <a:pos x="54" y="32"/>
                </a:cxn>
                <a:cxn ang="0">
                  <a:pos x="62" y="40"/>
                </a:cxn>
                <a:cxn ang="0">
                  <a:pos x="66" y="48"/>
                </a:cxn>
                <a:cxn ang="0">
                  <a:pos x="62" y="56"/>
                </a:cxn>
                <a:cxn ang="0">
                  <a:pos x="29" y="17"/>
                </a:cxn>
                <a:cxn ang="0">
                  <a:pos x="20" y="9"/>
                </a:cxn>
                <a:cxn ang="0">
                  <a:pos x="18" y="8"/>
                </a:cxn>
                <a:cxn ang="0">
                  <a:pos x="15" y="9"/>
                </a:cxn>
                <a:cxn ang="0">
                  <a:pos x="9" y="15"/>
                </a:cxn>
                <a:cxn ang="0">
                  <a:pos x="8" y="17"/>
                </a:cxn>
                <a:cxn ang="0">
                  <a:pos x="9" y="20"/>
                </a:cxn>
                <a:cxn ang="0">
                  <a:pos x="17" y="28"/>
                </a:cxn>
                <a:cxn ang="0">
                  <a:pos x="20" y="29"/>
                </a:cxn>
                <a:cxn ang="0">
                  <a:pos x="23" y="28"/>
                </a:cxn>
                <a:cxn ang="0">
                  <a:pos x="20" y="24"/>
                </a:cxn>
                <a:cxn ang="0">
                  <a:pos x="24" y="20"/>
                </a:cxn>
                <a:cxn ang="0">
                  <a:pos x="28" y="23"/>
                </a:cxn>
                <a:cxn ang="0">
                  <a:pos x="30" y="20"/>
                </a:cxn>
                <a:cxn ang="0">
                  <a:pos x="29" y="17"/>
                </a:cxn>
                <a:cxn ang="0">
                  <a:pos x="57" y="45"/>
                </a:cxn>
                <a:cxn ang="0">
                  <a:pos x="48" y="37"/>
                </a:cxn>
                <a:cxn ang="0">
                  <a:pos x="46" y="36"/>
                </a:cxn>
                <a:cxn ang="0">
                  <a:pos x="43" y="37"/>
                </a:cxn>
                <a:cxn ang="0">
                  <a:pos x="46" y="42"/>
                </a:cxn>
                <a:cxn ang="0">
                  <a:pos x="42" y="46"/>
                </a:cxn>
                <a:cxn ang="0">
                  <a:pos x="37" y="43"/>
                </a:cxn>
                <a:cxn ang="0">
                  <a:pos x="36" y="46"/>
                </a:cxn>
                <a:cxn ang="0">
                  <a:pos x="37" y="48"/>
                </a:cxn>
                <a:cxn ang="0">
                  <a:pos x="45" y="57"/>
                </a:cxn>
                <a:cxn ang="0">
                  <a:pos x="48" y="58"/>
                </a:cxn>
                <a:cxn ang="0">
                  <a:pos x="51" y="57"/>
                </a:cxn>
                <a:cxn ang="0">
                  <a:pos x="57" y="51"/>
                </a:cxn>
                <a:cxn ang="0">
                  <a:pos x="58" y="48"/>
                </a:cxn>
                <a:cxn ang="0">
                  <a:pos x="57" y="45"/>
                </a:cxn>
              </a:cxnLst>
              <a:rect l="0" t="0" r="r" b="b"/>
              <a:pathLst>
                <a:path w="66" h="65">
                  <a:moveTo>
                    <a:pt x="62" y="56"/>
                  </a:moveTo>
                  <a:cubicBezTo>
                    <a:pt x="56" y="62"/>
                    <a:pt x="56" y="62"/>
                    <a:pt x="56" y="62"/>
                  </a:cubicBezTo>
                  <a:cubicBezTo>
                    <a:pt x="54" y="64"/>
                    <a:pt x="51" y="65"/>
                    <a:pt x="48" y="65"/>
                  </a:cubicBezTo>
                  <a:cubicBezTo>
                    <a:pt x="45" y="65"/>
                    <a:pt x="42" y="64"/>
                    <a:pt x="40" y="62"/>
                  </a:cubicBezTo>
                  <a:cubicBezTo>
                    <a:pt x="32" y="54"/>
                    <a:pt x="32" y="54"/>
                    <a:pt x="32" y="54"/>
                  </a:cubicBezTo>
                  <a:cubicBezTo>
                    <a:pt x="30" y="52"/>
                    <a:pt x="28" y="49"/>
                    <a:pt x="28" y="46"/>
                  </a:cubicBezTo>
                  <a:cubicBezTo>
                    <a:pt x="28" y="42"/>
                    <a:pt x="30" y="39"/>
                    <a:pt x="32" y="37"/>
                  </a:cubicBezTo>
                  <a:cubicBezTo>
                    <a:pt x="28" y="34"/>
                    <a:pt x="28" y="34"/>
                    <a:pt x="28" y="34"/>
                  </a:cubicBezTo>
                  <a:cubicBezTo>
                    <a:pt x="26" y="36"/>
                    <a:pt x="23" y="37"/>
                    <a:pt x="20" y="37"/>
                  </a:cubicBezTo>
                  <a:cubicBezTo>
                    <a:pt x="17" y="37"/>
                    <a:pt x="14" y="36"/>
                    <a:pt x="12" y="34"/>
                  </a:cubicBezTo>
                  <a:cubicBezTo>
                    <a:pt x="3" y="25"/>
                    <a:pt x="3" y="25"/>
                    <a:pt x="3" y="25"/>
                  </a:cubicBezTo>
                  <a:cubicBezTo>
                    <a:pt x="1" y="23"/>
                    <a:pt x="0" y="20"/>
                    <a:pt x="0" y="17"/>
                  </a:cubicBezTo>
                  <a:cubicBezTo>
                    <a:pt x="0" y="14"/>
                    <a:pt x="1" y="11"/>
                    <a:pt x="4" y="9"/>
                  </a:cubicBezTo>
                  <a:cubicBezTo>
                    <a:pt x="9" y="3"/>
                    <a:pt x="9" y="3"/>
                    <a:pt x="9" y="3"/>
                  </a:cubicBezTo>
                  <a:cubicBezTo>
                    <a:pt x="12" y="1"/>
                    <a:pt x="15" y="0"/>
                    <a:pt x="18" y="0"/>
                  </a:cubicBezTo>
                  <a:cubicBezTo>
                    <a:pt x="21" y="0"/>
                    <a:pt x="24" y="1"/>
                    <a:pt x="26" y="3"/>
                  </a:cubicBezTo>
                  <a:cubicBezTo>
                    <a:pt x="34" y="12"/>
                    <a:pt x="34" y="12"/>
                    <a:pt x="34" y="12"/>
                  </a:cubicBezTo>
                  <a:cubicBezTo>
                    <a:pt x="36" y="14"/>
                    <a:pt x="37" y="17"/>
                    <a:pt x="37" y="20"/>
                  </a:cubicBezTo>
                  <a:cubicBezTo>
                    <a:pt x="37" y="23"/>
                    <a:pt x="36" y="26"/>
                    <a:pt x="34" y="28"/>
                  </a:cubicBezTo>
                  <a:cubicBezTo>
                    <a:pt x="37" y="32"/>
                    <a:pt x="37" y="32"/>
                    <a:pt x="37" y="32"/>
                  </a:cubicBezTo>
                  <a:cubicBezTo>
                    <a:pt x="40" y="30"/>
                    <a:pt x="43" y="28"/>
                    <a:pt x="46" y="28"/>
                  </a:cubicBezTo>
                  <a:cubicBezTo>
                    <a:pt x="49" y="28"/>
                    <a:pt x="52" y="29"/>
                    <a:pt x="54" y="32"/>
                  </a:cubicBezTo>
                  <a:cubicBezTo>
                    <a:pt x="62" y="40"/>
                    <a:pt x="62" y="40"/>
                    <a:pt x="62" y="40"/>
                  </a:cubicBezTo>
                  <a:cubicBezTo>
                    <a:pt x="64" y="42"/>
                    <a:pt x="66" y="45"/>
                    <a:pt x="66" y="48"/>
                  </a:cubicBezTo>
                  <a:cubicBezTo>
                    <a:pt x="66" y="51"/>
                    <a:pt x="64" y="54"/>
                    <a:pt x="62" y="56"/>
                  </a:cubicBezTo>
                  <a:close/>
                  <a:moveTo>
                    <a:pt x="29" y="17"/>
                  </a:moveTo>
                  <a:cubicBezTo>
                    <a:pt x="20" y="9"/>
                    <a:pt x="20" y="9"/>
                    <a:pt x="20" y="9"/>
                  </a:cubicBezTo>
                  <a:cubicBezTo>
                    <a:pt x="20" y="8"/>
                    <a:pt x="19" y="8"/>
                    <a:pt x="18" y="8"/>
                  </a:cubicBezTo>
                  <a:cubicBezTo>
                    <a:pt x="17" y="8"/>
                    <a:pt x="16" y="8"/>
                    <a:pt x="15" y="9"/>
                  </a:cubicBezTo>
                  <a:cubicBezTo>
                    <a:pt x="9" y="15"/>
                    <a:pt x="9" y="15"/>
                    <a:pt x="9" y="15"/>
                  </a:cubicBezTo>
                  <a:cubicBezTo>
                    <a:pt x="8" y="15"/>
                    <a:pt x="8" y="16"/>
                    <a:pt x="8" y="17"/>
                  </a:cubicBezTo>
                  <a:cubicBezTo>
                    <a:pt x="8" y="18"/>
                    <a:pt x="8" y="19"/>
                    <a:pt x="9" y="20"/>
                  </a:cubicBezTo>
                  <a:cubicBezTo>
                    <a:pt x="17" y="28"/>
                    <a:pt x="17" y="28"/>
                    <a:pt x="17" y="28"/>
                  </a:cubicBezTo>
                  <a:cubicBezTo>
                    <a:pt x="18" y="29"/>
                    <a:pt x="19" y="29"/>
                    <a:pt x="20" y="29"/>
                  </a:cubicBezTo>
                  <a:cubicBezTo>
                    <a:pt x="21" y="29"/>
                    <a:pt x="22" y="29"/>
                    <a:pt x="23" y="28"/>
                  </a:cubicBezTo>
                  <a:cubicBezTo>
                    <a:pt x="22" y="27"/>
                    <a:pt x="20" y="26"/>
                    <a:pt x="20" y="24"/>
                  </a:cubicBezTo>
                  <a:cubicBezTo>
                    <a:pt x="20" y="22"/>
                    <a:pt x="22" y="20"/>
                    <a:pt x="24" y="20"/>
                  </a:cubicBezTo>
                  <a:cubicBezTo>
                    <a:pt x="26" y="20"/>
                    <a:pt x="27" y="21"/>
                    <a:pt x="28" y="23"/>
                  </a:cubicBezTo>
                  <a:cubicBezTo>
                    <a:pt x="29" y="22"/>
                    <a:pt x="30" y="21"/>
                    <a:pt x="30" y="20"/>
                  </a:cubicBezTo>
                  <a:cubicBezTo>
                    <a:pt x="30" y="19"/>
                    <a:pt x="29" y="18"/>
                    <a:pt x="29" y="17"/>
                  </a:cubicBezTo>
                  <a:close/>
                  <a:moveTo>
                    <a:pt x="57" y="45"/>
                  </a:moveTo>
                  <a:cubicBezTo>
                    <a:pt x="48" y="37"/>
                    <a:pt x="48" y="37"/>
                    <a:pt x="48" y="37"/>
                  </a:cubicBezTo>
                  <a:cubicBezTo>
                    <a:pt x="48" y="36"/>
                    <a:pt x="47" y="36"/>
                    <a:pt x="46" y="36"/>
                  </a:cubicBezTo>
                  <a:cubicBezTo>
                    <a:pt x="45" y="36"/>
                    <a:pt x="44" y="36"/>
                    <a:pt x="43" y="37"/>
                  </a:cubicBezTo>
                  <a:cubicBezTo>
                    <a:pt x="44" y="39"/>
                    <a:pt x="46" y="40"/>
                    <a:pt x="46" y="42"/>
                  </a:cubicBezTo>
                  <a:cubicBezTo>
                    <a:pt x="46" y="44"/>
                    <a:pt x="44" y="46"/>
                    <a:pt x="42" y="46"/>
                  </a:cubicBezTo>
                  <a:cubicBezTo>
                    <a:pt x="40" y="46"/>
                    <a:pt x="39" y="44"/>
                    <a:pt x="37" y="43"/>
                  </a:cubicBezTo>
                  <a:cubicBezTo>
                    <a:pt x="37" y="43"/>
                    <a:pt x="36" y="44"/>
                    <a:pt x="36" y="46"/>
                  </a:cubicBezTo>
                  <a:cubicBezTo>
                    <a:pt x="36" y="47"/>
                    <a:pt x="36" y="48"/>
                    <a:pt x="37" y="48"/>
                  </a:cubicBezTo>
                  <a:cubicBezTo>
                    <a:pt x="45" y="57"/>
                    <a:pt x="45" y="57"/>
                    <a:pt x="45" y="57"/>
                  </a:cubicBezTo>
                  <a:cubicBezTo>
                    <a:pt x="46" y="57"/>
                    <a:pt x="47" y="58"/>
                    <a:pt x="48" y="58"/>
                  </a:cubicBezTo>
                  <a:cubicBezTo>
                    <a:pt x="49" y="58"/>
                    <a:pt x="50" y="57"/>
                    <a:pt x="51" y="57"/>
                  </a:cubicBezTo>
                  <a:cubicBezTo>
                    <a:pt x="57" y="51"/>
                    <a:pt x="57" y="51"/>
                    <a:pt x="57" y="51"/>
                  </a:cubicBezTo>
                  <a:cubicBezTo>
                    <a:pt x="58" y="50"/>
                    <a:pt x="58" y="49"/>
                    <a:pt x="58" y="48"/>
                  </a:cubicBezTo>
                  <a:cubicBezTo>
                    <a:pt x="58" y="47"/>
                    <a:pt x="58" y="46"/>
                    <a:pt x="57" y="45"/>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sp>
        <p:nvSpPr>
          <p:cNvPr id="31" name="文本框 30"/>
          <p:cNvSpPr txBox="1"/>
          <p:nvPr/>
        </p:nvSpPr>
        <p:spPr>
          <a:xfrm>
            <a:off x="9207392" y="2174899"/>
            <a:ext cx="2027545" cy="101566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9207392" y="1879842"/>
            <a:ext cx="1457466"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9207392" y="5148988"/>
            <a:ext cx="2027545" cy="101566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9207392" y="4853931"/>
            <a:ext cx="1457466"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798412" y="5148988"/>
            <a:ext cx="2027545" cy="1015663"/>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368491" y="4853931"/>
            <a:ext cx="1457466"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942880" y="2181638"/>
            <a:ext cx="2027545" cy="1015663"/>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512959" y="1886581"/>
            <a:ext cx="1457466"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03</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250537" y="2260880"/>
            <a:ext cx="3690928" cy="3562912"/>
            <a:chOff x="3948060" y="1740014"/>
            <a:chExt cx="4295882" cy="4146885"/>
          </a:xfrm>
        </p:grpSpPr>
        <p:sp>
          <p:nvSpPr>
            <p:cNvPr id="11" name="Freeform 56"/>
            <p:cNvSpPr/>
            <p:nvPr/>
          </p:nvSpPr>
          <p:spPr>
            <a:xfrm>
              <a:off x="5470201" y="1740014"/>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rgbClr val="74B58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4910">
                <a:lnSpc>
                  <a:spcPct val="90000"/>
                </a:lnSpc>
                <a:spcBef>
                  <a:spcPct val="0"/>
                </a:spcBef>
                <a:spcAft>
                  <a:spcPct val="35000"/>
                </a:spcAft>
              </a:pPr>
              <a:endParaRPr lang="en-US" sz="2665"/>
            </a:p>
          </p:txBody>
        </p:sp>
        <p:sp>
          <p:nvSpPr>
            <p:cNvPr id="12" name="Freeform 57"/>
            <p:cNvSpPr/>
            <p:nvPr/>
          </p:nvSpPr>
          <p:spPr>
            <a:xfrm rot="2160000">
              <a:off x="6682512" y="2702005"/>
              <a:ext cx="333829"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0" y="63362"/>
                  </a:moveTo>
                  <a:lnTo>
                    <a:pt x="125186" y="63362"/>
                  </a:lnTo>
                  <a:lnTo>
                    <a:pt x="125186" y="0"/>
                  </a:lnTo>
                  <a:lnTo>
                    <a:pt x="250372" y="158406"/>
                  </a:lnTo>
                  <a:lnTo>
                    <a:pt x="125186" y="316811"/>
                  </a:lnTo>
                  <a:lnTo>
                    <a:pt x="125186" y="253449"/>
                  </a:lnTo>
                  <a:lnTo>
                    <a:pt x="0" y="253449"/>
                  </a:lnTo>
                  <a:lnTo>
                    <a:pt x="0" y="63362"/>
                  </a:lnTo>
                  <a:close/>
                </a:path>
              </a:pathLst>
            </a:custGeom>
            <a:solidFill>
              <a:srgbClr val="74B58A"/>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4481" rIns="100148" bIns="84483" numCol="1" spcCol="1270" anchor="ctr" anchorCtr="0">
              <a:noAutofit/>
            </a:bodyPr>
            <a:lstStyle/>
            <a:p>
              <a:pPr algn="ctr" defTabSz="829310">
                <a:lnSpc>
                  <a:spcPct val="90000"/>
                </a:lnSpc>
                <a:spcBef>
                  <a:spcPct val="0"/>
                </a:spcBef>
                <a:spcAft>
                  <a:spcPct val="35000"/>
                </a:spcAft>
              </a:pPr>
              <a:endParaRPr lang="en-US" sz="1865"/>
            </a:p>
          </p:txBody>
        </p:sp>
        <p:sp>
          <p:nvSpPr>
            <p:cNvPr id="13" name="Freeform 58"/>
            <p:cNvSpPr/>
            <p:nvPr/>
          </p:nvSpPr>
          <p:spPr>
            <a:xfrm>
              <a:off x="6992341" y="2845914"/>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rgbClr val="74B58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4910">
                <a:lnSpc>
                  <a:spcPct val="90000"/>
                </a:lnSpc>
                <a:spcBef>
                  <a:spcPct val="0"/>
                </a:spcBef>
                <a:spcAft>
                  <a:spcPct val="35000"/>
                </a:spcAft>
              </a:pPr>
              <a:endParaRPr lang="en-US" sz="2665"/>
            </a:p>
          </p:txBody>
        </p:sp>
        <p:sp>
          <p:nvSpPr>
            <p:cNvPr id="14" name="Freeform 59"/>
            <p:cNvSpPr/>
            <p:nvPr/>
          </p:nvSpPr>
          <p:spPr>
            <a:xfrm rot="17280000">
              <a:off x="7163443" y="4146214"/>
              <a:ext cx="333831"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rgbClr val="74B58A"/>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0148" tIns="84481" rIns="1" bIns="84483" numCol="1" spcCol="1270" anchor="ctr" anchorCtr="0">
              <a:noAutofit/>
            </a:bodyPr>
            <a:lstStyle/>
            <a:p>
              <a:pPr algn="ctr" defTabSz="829310">
                <a:lnSpc>
                  <a:spcPct val="90000"/>
                </a:lnSpc>
                <a:spcBef>
                  <a:spcPct val="0"/>
                </a:spcBef>
                <a:spcAft>
                  <a:spcPct val="35000"/>
                </a:spcAft>
              </a:pPr>
              <a:endParaRPr lang="en-US" sz="1865"/>
            </a:p>
          </p:txBody>
        </p:sp>
        <p:sp>
          <p:nvSpPr>
            <p:cNvPr id="15" name="Freeform 60"/>
            <p:cNvSpPr/>
            <p:nvPr/>
          </p:nvSpPr>
          <p:spPr>
            <a:xfrm>
              <a:off x="6410936" y="4635298"/>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rgbClr val="74B58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4910">
                <a:lnSpc>
                  <a:spcPct val="90000"/>
                </a:lnSpc>
                <a:spcBef>
                  <a:spcPct val="0"/>
                </a:spcBef>
                <a:spcAft>
                  <a:spcPct val="35000"/>
                </a:spcAft>
              </a:pPr>
              <a:endParaRPr lang="en-US" sz="2665"/>
            </a:p>
          </p:txBody>
        </p:sp>
        <p:sp>
          <p:nvSpPr>
            <p:cNvPr id="16" name="Freeform 61"/>
            <p:cNvSpPr/>
            <p:nvPr/>
          </p:nvSpPr>
          <p:spPr>
            <a:xfrm>
              <a:off x="5938534" y="5049889"/>
              <a:ext cx="333831" cy="422416"/>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rgbClr val="74B58A"/>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0149" tIns="84484" rIns="1" bIns="84483" numCol="1" spcCol="1270" anchor="ctr" anchorCtr="0">
              <a:noAutofit/>
            </a:bodyPr>
            <a:lstStyle/>
            <a:p>
              <a:pPr algn="ctr" defTabSz="829310">
                <a:lnSpc>
                  <a:spcPct val="90000"/>
                </a:lnSpc>
                <a:spcBef>
                  <a:spcPct val="0"/>
                </a:spcBef>
                <a:spcAft>
                  <a:spcPct val="35000"/>
                </a:spcAft>
              </a:pPr>
              <a:endParaRPr lang="en-US" sz="1865"/>
            </a:p>
          </p:txBody>
        </p:sp>
        <p:sp>
          <p:nvSpPr>
            <p:cNvPr id="17" name="Freeform 62"/>
            <p:cNvSpPr/>
            <p:nvPr/>
          </p:nvSpPr>
          <p:spPr>
            <a:xfrm>
              <a:off x="4529466" y="4635298"/>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rgbClr val="74B58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4910">
                <a:lnSpc>
                  <a:spcPct val="90000"/>
                </a:lnSpc>
                <a:spcBef>
                  <a:spcPct val="0"/>
                </a:spcBef>
                <a:spcAft>
                  <a:spcPct val="35000"/>
                </a:spcAft>
              </a:pPr>
              <a:endParaRPr lang="en-US" sz="2665"/>
            </a:p>
          </p:txBody>
        </p:sp>
        <p:sp>
          <p:nvSpPr>
            <p:cNvPr id="18" name="Freeform 63"/>
            <p:cNvSpPr/>
            <p:nvPr/>
          </p:nvSpPr>
          <p:spPr>
            <a:xfrm rot="4320000">
              <a:off x="4700569" y="4164185"/>
              <a:ext cx="333831"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rgbClr val="74B58A"/>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0149" tIns="84483" rIns="0" bIns="84481" numCol="1" spcCol="1270" anchor="ctr" anchorCtr="0">
              <a:noAutofit/>
            </a:bodyPr>
            <a:lstStyle/>
            <a:p>
              <a:pPr algn="ctr" defTabSz="829310">
                <a:lnSpc>
                  <a:spcPct val="90000"/>
                </a:lnSpc>
                <a:spcBef>
                  <a:spcPct val="0"/>
                </a:spcBef>
                <a:spcAft>
                  <a:spcPct val="35000"/>
                </a:spcAft>
              </a:pPr>
              <a:endParaRPr lang="en-US" sz="1865"/>
            </a:p>
          </p:txBody>
        </p:sp>
        <p:sp>
          <p:nvSpPr>
            <p:cNvPr id="27" name="Freeform 64"/>
            <p:cNvSpPr/>
            <p:nvPr/>
          </p:nvSpPr>
          <p:spPr>
            <a:xfrm>
              <a:off x="3948060" y="2845914"/>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rgbClr val="74B58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4910">
                <a:lnSpc>
                  <a:spcPct val="90000"/>
                </a:lnSpc>
                <a:spcBef>
                  <a:spcPct val="0"/>
                </a:spcBef>
                <a:spcAft>
                  <a:spcPct val="35000"/>
                </a:spcAft>
              </a:pPr>
              <a:endParaRPr lang="en-US" sz="2665"/>
            </a:p>
          </p:txBody>
        </p:sp>
        <p:sp>
          <p:nvSpPr>
            <p:cNvPr id="28" name="Freeform 65"/>
            <p:cNvSpPr/>
            <p:nvPr/>
          </p:nvSpPr>
          <p:spPr>
            <a:xfrm rot="19440000">
              <a:off x="5160372" y="2713111"/>
              <a:ext cx="333829"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0" y="63362"/>
                  </a:moveTo>
                  <a:lnTo>
                    <a:pt x="125186" y="63362"/>
                  </a:lnTo>
                  <a:lnTo>
                    <a:pt x="125186" y="0"/>
                  </a:lnTo>
                  <a:lnTo>
                    <a:pt x="250372" y="158406"/>
                  </a:lnTo>
                  <a:lnTo>
                    <a:pt x="125186" y="316811"/>
                  </a:lnTo>
                  <a:lnTo>
                    <a:pt x="125186" y="253449"/>
                  </a:lnTo>
                  <a:lnTo>
                    <a:pt x="0" y="253449"/>
                  </a:lnTo>
                  <a:lnTo>
                    <a:pt x="0" y="63362"/>
                  </a:lnTo>
                  <a:close/>
                </a:path>
              </a:pathLst>
            </a:custGeom>
            <a:solidFill>
              <a:srgbClr val="74B58A"/>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84483" rIns="100149" bIns="84481" numCol="1" spcCol="1270" anchor="ctr" anchorCtr="0">
              <a:noAutofit/>
            </a:bodyPr>
            <a:lstStyle/>
            <a:p>
              <a:pPr algn="ctr" defTabSz="829310">
                <a:lnSpc>
                  <a:spcPct val="90000"/>
                </a:lnSpc>
                <a:spcBef>
                  <a:spcPct val="0"/>
                </a:spcBef>
                <a:spcAft>
                  <a:spcPct val="35000"/>
                </a:spcAft>
              </a:pPr>
              <a:endParaRPr lang="en-US" sz="1865"/>
            </a:p>
          </p:txBody>
        </p:sp>
        <p:sp>
          <p:nvSpPr>
            <p:cNvPr id="29" name="Freeform 62"/>
            <p:cNvSpPr>
              <a:spLocks noEditPoints="1"/>
            </p:cNvSpPr>
            <p:nvPr/>
          </p:nvSpPr>
          <p:spPr bwMode="auto">
            <a:xfrm>
              <a:off x="5875723" y="2143775"/>
              <a:ext cx="440556" cy="44407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0" name="Freeform 66"/>
            <p:cNvSpPr>
              <a:spLocks noEditPoints="1"/>
            </p:cNvSpPr>
            <p:nvPr/>
          </p:nvSpPr>
          <p:spPr bwMode="auto">
            <a:xfrm>
              <a:off x="4292328" y="3253346"/>
              <a:ext cx="563065" cy="436737"/>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1" name="Freeform 6"/>
            <p:cNvSpPr>
              <a:spLocks noEditPoints="1"/>
            </p:cNvSpPr>
            <p:nvPr/>
          </p:nvSpPr>
          <p:spPr bwMode="auto">
            <a:xfrm>
              <a:off x="4911571" y="5070381"/>
              <a:ext cx="487391" cy="381436"/>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2" name="Freeform 57"/>
            <p:cNvSpPr>
              <a:spLocks noEditPoints="1"/>
            </p:cNvSpPr>
            <p:nvPr/>
          </p:nvSpPr>
          <p:spPr bwMode="auto">
            <a:xfrm>
              <a:off x="7428859" y="3303911"/>
              <a:ext cx="378563" cy="335605"/>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3" name="Freeform 131"/>
            <p:cNvSpPr/>
            <p:nvPr/>
          </p:nvSpPr>
          <p:spPr bwMode="auto">
            <a:xfrm>
              <a:off x="6822509" y="5043624"/>
              <a:ext cx="428455" cy="43494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sp>
        <p:nvSpPr>
          <p:cNvPr id="34" name="文本框 33"/>
          <p:cNvSpPr txBox="1"/>
          <p:nvPr/>
        </p:nvSpPr>
        <p:spPr>
          <a:xfrm>
            <a:off x="8051874" y="3561101"/>
            <a:ext cx="2387526" cy="101566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051874" y="3266044"/>
            <a:ext cx="1457466"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560991" y="5067077"/>
            <a:ext cx="2387526" cy="1015663"/>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7560991" y="4772020"/>
            <a:ext cx="1457466"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2243485" y="5067077"/>
            <a:ext cx="2387526" cy="1015663"/>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3173545" y="4772020"/>
            <a:ext cx="1457466"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1818555" y="3506102"/>
            <a:ext cx="2387526" cy="1015663"/>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748615" y="3211045"/>
            <a:ext cx="1457466"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3112506" y="2184596"/>
            <a:ext cx="2387526" cy="1015663"/>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5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4042566" y="1889539"/>
            <a:ext cx="1457466"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03</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sp>
        <p:nvSpPr>
          <p:cNvPr id="10" name="Chevron 42"/>
          <p:cNvSpPr/>
          <p:nvPr/>
        </p:nvSpPr>
        <p:spPr>
          <a:xfrm>
            <a:off x="2660188" y="2836443"/>
            <a:ext cx="839351" cy="1824254"/>
          </a:xfrm>
          <a:prstGeom prst="chevron">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1" name="Chevron 63"/>
          <p:cNvSpPr/>
          <p:nvPr/>
        </p:nvSpPr>
        <p:spPr>
          <a:xfrm>
            <a:off x="5156058" y="2836443"/>
            <a:ext cx="839351" cy="1824254"/>
          </a:xfrm>
          <a:prstGeom prst="chevron">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2" name="Chevron 67"/>
          <p:cNvSpPr/>
          <p:nvPr/>
        </p:nvSpPr>
        <p:spPr>
          <a:xfrm>
            <a:off x="7659365" y="2836443"/>
            <a:ext cx="839351" cy="1824254"/>
          </a:xfrm>
          <a:prstGeom prst="chevron">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3" name="Chevron 86"/>
          <p:cNvSpPr/>
          <p:nvPr/>
        </p:nvSpPr>
        <p:spPr>
          <a:xfrm>
            <a:off x="10191506" y="2836443"/>
            <a:ext cx="839351" cy="1824254"/>
          </a:xfrm>
          <a:prstGeom prst="chevron">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FC000"/>
              </a:solidFill>
            </a:endParaRPr>
          </a:p>
        </p:txBody>
      </p:sp>
      <p:sp>
        <p:nvSpPr>
          <p:cNvPr id="14" name="Oval 41"/>
          <p:cNvSpPr>
            <a:spLocks noChangeAspect="1"/>
          </p:cNvSpPr>
          <p:nvPr/>
        </p:nvSpPr>
        <p:spPr>
          <a:xfrm>
            <a:off x="2536715" y="3353313"/>
            <a:ext cx="789852" cy="790513"/>
          </a:xfrm>
          <a:prstGeom prst="ellipse">
            <a:avLst/>
          </a:prstGeom>
          <a:solidFill>
            <a:srgbClr val="74B58A">
              <a:alpha val="3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15" name="Oval 50"/>
          <p:cNvSpPr>
            <a:spLocks noChangeAspect="1"/>
          </p:cNvSpPr>
          <p:nvPr/>
        </p:nvSpPr>
        <p:spPr>
          <a:xfrm>
            <a:off x="2627852" y="3444527"/>
            <a:ext cx="607578" cy="608087"/>
          </a:xfrm>
          <a:prstGeom prst="ellipse">
            <a:avLst/>
          </a:prstGeom>
          <a:solidFill>
            <a:srgbClr val="74B58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01</a:t>
            </a:r>
            <a:endParaRPr lang="en-US" sz="135" b="1" dirty="0">
              <a:solidFill>
                <a:schemeClr val="bg1"/>
              </a:solidFill>
              <a:latin typeface="+mj-lt"/>
            </a:endParaRPr>
          </a:p>
        </p:txBody>
      </p:sp>
      <p:sp>
        <p:nvSpPr>
          <p:cNvPr id="16" name="Oval 52"/>
          <p:cNvSpPr>
            <a:spLocks noChangeAspect="1"/>
          </p:cNvSpPr>
          <p:nvPr/>
        </p:nvSpPr>
        <p:spPr>
          <a:xfrm>
            <a:off x="5055838" y="3353313"/>
            <a:ext cx="789852" cy="790513"/>
          </a:xfrm>
          <a:prstGeom prst="ellipse">
            <a:avLst/>
          </a:prstGeom>
          <a:solidFill>
            <a:srgbClr val="74B58A">
              <a:alpha val="3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17" name="Oval 53"/>
          <p:cNvSpPr>
            <a:spLocks noChangeAspect="1"/>
          </p:cNvSpPr>
          <p:nvPr/>
        </p:nvSpPr>
        <p:spPr>
          <a:xfrm>
            <a:off x="5146975" y="3444527"/>
            <a:ext cx="607578" cy="608087"/>
          </a:xfrm>
          <a:prstGeom prst="ellipse">
            <a:avLst/>
          </a:prstGeom>
          <a:solidFill>
            <a:srgbClr val="74B58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02</a:t>
            </a:r>
            <a:endParaRPr lang="en-US" sz="1600" b="1" dirty="0">
              <a:latin typeface="+mj-lt"/>
            </a:endParaRPr>
          </a:p>
        </p:txBody>
      </p:sp>
      <p:sp>
        <p:nvSpPr>
          <p:cNvPr id="18" name="Oval 56"/>
          <p:cNvSpPr>
            <a:spLocks noChangeAspect="1"/>
          </p:cNvSpPr>
          <p:nvPr/>
        </p:nvSpPr>
        <p:spPr>
          <a:xfrm>
            <a:off x="7562411" y="3353313"/>
            <a:ext cx="789852" cy="790513"/>
          </a:xfrm>
          <a:prstGeom prst="ellipse">
            <a:avLst/>
          </a:prstGeom>
          <a:solidFill>
            <a:srgbClr val="74B58A">
              <a:alpha val="3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27" name="Oval 59"/>
          <p:cNvSpPr>
            <a:spLocks noChangeAspect="1"/>
          </p:cNvSpPr>
          <p:nvPr/>
        </p:nvSpPr>
        <p:spPr>
          <a:xfrm>
            <a:off x="7653548" y="3444527"/>
            <a:ext cx="607578" cy="608087"/>
          </a:xfrm>
          <a:prstGeom prst="ellipse">
            <a:avLst/>
          </a:prstGeom>
          <a:solidFill>
            <a:srgbClr val="74B58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03</a:t>
            </a:r>
            <a:endParaRPr lang="en-US" sz="1600" b="1" dirty="0">
              <a:latin typeface="+mj-lt"/>
            </a:endParaRPr>
          </a:p>
        </p:txBody>
      </p:sp>
      <p:sp>
        <p:nvSpPr>
          <p:cNvPr id="28" name="Oval 68"/>
          <p:cNvSpPr>
            <a:spLocks noChangeAspect="1"/>
          </p:cNvSpPr>
          <p:nvPr/>
        </p:nvSpPr>
        <p:spPr>
          <a:xfrm>
            <a:off x="10073316" y="3353313"/>
            <a:ext cx="789852" cy="790513"/>
          </a:xfrm>
          <a:prstGeom prst="ellipse">
            <a:avLst/>
          </a:prstGeom>
          <a:solidFill>
            <a:srgbClr val="74B58A">
              <a:alpha val="35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29" name="Oval 69"/>
          <p:cNvSpPr>
            <a:spLocks noChangeAspect="1"/>
          </p:cNvSpPr>
          <p:nvPr/>
        </p:nvSpPr>
        <p:spPr>
          <a:xfrm>
            <a:off x="10164453" y="3444527"/>
            <a:ext cx="607578" cy="608087"/>
          </a:xfrm>
          <a:prstGeom prst="ellipse">
            <a:avLst/>
          </a:prstGeom>
          <a:solidFill>
            <a:srgbClr val="74B58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04</a:t>
            </a:r>
            <a:endParaRPr lang="en-US" sz="1600" b="1" dirty="0">
              <a:latin typeface="+mj-lt"/>
            </a:endParaRPr>
          </a:p>
        </p:txBody>
      </p:sp>
      <p:sp>
        <p:nvSpPr>
          <p:cNvPr id="30" name="Arc 72"/>
          <p:cNvSpPr/>
          <p:nvPr/>
        </p:nvSpPr>
        <p:spPr>
          <a:xfrm rot="19051047">
            <a:off x="3063708" y="2455381"/>
            <a:ext cx="1993000" cy="1992999"/>
          </a:xfrm>
          <a:prstGeom prst="arc">
            <a:avLst/>
          </a:prstGeom>
          <a:ln w="28575">
            <a:solidFill>
              <a:srgbClr val="5AAE7A"/>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sp>
        <p:nvSpPr>
          <p:cNvPr id="31" name="Arc 73"/>
          <p:cNvSpPr/>
          <p:nvPr/>
        </p:nvSpPr>
        <p:spPr>
          <a:xfrm rot="13500000" flipH="1">
            <a:off x="5617097" y="3120862"/>
            <a:ext cx="1993000" cy="1992999"/>
          </a:xfrm>
          <a:prstGeom prst="arc">
            <a:avLst/>
          </a:prstGeom>
          <a:ln w="28575">
            <a:solidFill>
              <a:srgbClr val="5AAE7A"/>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sp>
        <p:nvSpPr>
          <p:cNvPr id="32" name="Arc 74"/>
          <p:cNvSpPr/>
          <p:nvPr/>
        </p:nvSpPr>
        <p:spPr>
          <a:xfrm rot="19051047">
            <a:off x="8308429" y="2478768"/>
            <a:ext cx="1993000" cy="1992999"/>
          </a:xfrm>
          <a:prstGeom prst="arc">
            <a:avLst/>
          </a:prstGeom>
          <a:ln w="28575">
            <a:solidFill>
              <a:srgbClr val="5AAE7A"/>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sp>
        <p:nvSpPr>
          <p:cNvPr id="33" name="文本框 32"/>
          <p:cNvSpPr txBox="1"/>
          <p:nvPr/>
        </p:nvSpPr>
        <p:spPr>
          <a:xfrm>
            <a:off x="928033" y="3444527"/>
            <a:ext cx="1573936"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160207" y="3164029"/>
            <a:ext cx="1109587"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3483146" y="3444527"/>
            <a:ext cx="1573936"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3715320" y="3164029"/>
            <a:ext cx="1109587"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009231" y="3444527"/>
            <a:ext cx="1573936"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6241405" y="3164029"/>
            <a:ext cx="1109587"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564344" y="3444527"/>
            <a:ext cx="1573936" cy="1015663"/>
          </a:xfrm>
          <a:prstGeom prst="rect">
            <a:avLst/>
          </a:prstGeom>
          <a:noFill/>
        </p:spPr>
        <p:txBody>
          <a:bodyPr wrap="square" rtlCol="0">
            <a:spAutoFit/>
          </a:bodyPr>
          <a:lstStyle/>
          <a:p>
            <a:pPr algn="ct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8796518" y="3164029"/>
            <a:ext cx="1109587"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grpSp>
        <p:nvGrpSpPr>
          <p:cNvPr id="16" name="组合 15"/>
          <p:cNvGrpSpPr/>
          <p:nvPr/>
        </p:nvGrpSpPr>
        <p:grpSpPr>
          <a:xfrm>
            <a:off x="-583288" y="-89871"/>
            <a:ext cx="12866823" cy="6771078"/>
            <a:chOff x="-583288" y="-89871"/>
            <a:chExt cx="12866823" cy="6771078"/>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1232" t="6684" r="10581" b="6296"/>
            <a:stretch>
              <a:fillRect/>
            </a:stretch>
          </p:blipFill>
          <p:spPr>
            <a:xfrm rot="16200000">
              <a:off x="3060700" y="-2286000"/>
              <a:ext cx="6096000" cy="11379200"/>
            </a:xfrm>
            <a:prstGeom prst="rect">
              <a:avLst/>
            </a:prstGeom>
            <a:ln w="28575">
              <a:solidFill>
                <a:srgbClr val="CAE4CC"/>
              </a:solidFill>
            </a:ln>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52774" t="80556" r="8051"/>
            <a:stretch>
              <a:fillRect/>
            </a:stretch>
          </p:blipFill>
          <p:spPr>
            <a:xfrm>
              <a:off x="10007383" y="5118100"/>
              <a:ext cx="1790917" cy="133350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5553" t="40555" r="59445" b="30371"/>
            <a:stretch>
              <a:fillRect/>
            </a:stretch>
          </p:blipFill>
          <p:spPr>
            <a:xfrm rot="2991615">
              <a:off x="97127" y="251925"/>
              <a:ext cx="1143000" cy="250382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1114962">
              <a:off x="10409678" y="-89871"/>
              <a:ext cx="1873857" cy="2518465"/>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l="11232" t="6684" r="28743" b="69601"/>
            <a:stretch>
              <a:fillRect/>
            </a:stretch>
          </p:blipFill>
          <p:spPr>
            <a:xfrm rot="5400000">
              <a:off x="8942430" y="935081"/>
              <a:ext cx="3435351" cy="2276388"/>
            </a:xfrm>
            <a:prstGeom prst="rect">
              <a:avLst/>
            </a:prstGeom>
            <a:ln w="28575">
              <a:noFill/>
            </a:ln>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4545608" flipV="1">
              <a:off x="-43882" y="4485046"/>
              <a:ext cx="1873857" cy="2518465"/>
            </a:xfrm>
            <a:prstGeom prst="rect">
              <a:avLst/>
            </a:prstGeom>
          </p:spPr>
        </p:pic>
      </p:grpSp>
      <p:sp>
        <p:nvSpPr>
          <p:cNvPr id="19" name="文本框 18"/>
          <p:cNvSpPr txBox="1"/>
          <p:nvPr/>
        </p:nvSpPr>
        <p:spPr>
          <a:xfrm>
            <a:off x="4394200" y="2506589"/>
            <a:ext cx="3403600" cy="923330"/>
          </a:xfrm>
          <a:prstGeom prst="rect">
            <a:avLst/>
          </a:prstGeom>
          <a:noFill/>
        </p:spPr>
        <p:txBody>
          <a:bodyPr wrap="square" rtlCol="0">
            <a:spAutoFit/>
          </a:bodyPr>
          <a:lstStyle/>
          <a:p>
            <a:pPr algn="ctr"/>
            <a:r>
              <a:rPr lang="en-US" altLang="zh-CN" sz="5400" dirty="0">
                <a:ln w="28575">
                  <a:noFill/>
                </a:ln>
                <a:solidFill>
                  <a:srgbClr val="5AAE7A"/>
                </a:solidFill>
                <a:latin typeface="华文仿宋" panose="02010600040101010101" pitchFamily="2" charset="-122"/>
                <a:ea typeface="华文仿宋" panose="02010600040101010101" pitchFamily="2" charset="-122"/>
              </a:rPr>
              <a:t>Part Four</a:t>
            </a:r>
            <a:endParaRPr lang="zh-CN" altLang="en-US" sz="5400" dirty="0">
              <a:ln w="28575">
                <a:noFill/>
              </a:ln>
              <a:solidFill>
                <a:srgbClr val="5AAE7A"/>
              </a:solidFill>
              <a:latin typeface="华文仿宋" panose="02010600040101010101" pitchFamily="2" charset="-122"/>
              <a:ea typeface="华文仿宋" panose="02010600040101010101" pitchFamily="2" charset="-122"/>
            </a:endParaRPr>
          </a:p>
        </p:txBody>
      </p:sp>
      <p:sp>
        <p:nvSpPr>
          <p:cNvPr id="20" name="矩形 19"/>
          <p:cNvSpPr/>
          <p:nvPr/>
        </p:nvSpPr>
        <p:spPr>
          <a:xfrm>
            <a:off x="4964921" y="3288353"/>
            <a:ext cx="2262158" cy="458908"/>
          </a:xfrm>
          <a:prstGeom prst="rect">
            <a:avLst/>
          </a:prstGeom>
        </p:spPr>
        <p:txBody>
          <a:bodyPr wrap="none">
            <a:spAutoFit/>
          </a:bodyPr>
          <a:lstStyle/>
          <a:p>
            <a:pPr algn="ctr">
              <a:lnSpc>
                <a:spcPct val="150000"/>
              </a:lnSpc>
            </a:pPr>
            <a:r>
              <a:rPr lang="zh-CN" altLang="en-US" dirty="0">
                <a:solidFill>
                  <a:srgbClr val="5AAE7A"/>
                </a:solidFill>
                <a:latin typeface="微软雅黑" panose="020B0503020204020204" pitchFamily="34" charset="-122"/>
                <a:ea typeface="微软雅黑" panose="020B0503020204020204" pitchFamily="34" charset="-122"/>
              </a:rPr>
              <a:t>单击文本框输入标题</a:t>
            </a:r>
            <a:endParaRPr lang="en-US" altLang="zh-CN" dirty="0">
              <a:solidFill>
                <a:srgbClr val="5AAE7A"/>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3974307" y="3721861"/>
            <a:ext cx="4243386" cy="646331"/>
          </a:xfrm>
          <a:prstGeom prst="rect">
            <a:avLst/>
          </a:prstGeom>
          <a:noFill/>
        </p:spPr>
        <p:txBody>
          <a:bodyPr wrap="square" rtlCol="0">
            <a:spAutoFit/>
          </a:bodyPr>
          <a:lstStyle>
            <a:defPPr>
              <a:defRPr lang="zh-CN"/>
            </a:defPPr>
            <a:lvl1pPr algn="ctr">
              <a:defRPr sz="6000" b="1">
                <a:blipFill dpi="0" rotWithShape="1">
                  <a:blip r:embed="rId6"/>
                  <a:srcRect/>
                  <a:stretch>
                    <a:fillRect/>
                  </a:stretch>
                </a:blipFill>
              </a:defRPr>
            </a:lvl1pPr>
          </a:lstStyle>
          <a:p>
            <a:r>
              <a:rPr lang="en-US" altLang="zh-CN" sz="1800" b="0" dirty="0">
                <a:solidFill>
                  <a:srgbClr val="5AAE7A"/>
                </a:solidFill>
                <a:latin typeface="微软雅黑" panose="020B0503020204020204" pitchFamily="34" charset="-122"/>
                <a:ea typeface="微软雅黑" panose="020B0503020204020204" pitchFamily="34" charset="-122"/>
              </a:rPr>
              <a:t>Professional generation</a:t>
            </a:r>
            <a:endParaRPr lang="en-US" altLang="zh-CN" sz="1800" b="0" dirty="0">
              <a:solidFill>
                <a:srgbClr val="5AAE7A"/>
              </a:solidFill>
              <a:latin typeface="微软雅黑" panose="020B0503020204020204" pitchFamily="34" charset="-122"/>
              <a:ea typeface="微软雅黑" panose="020B0503020204020204" pitchFamily="34" charset="-122"/>
            </a:endParaRPr>
          </a:p>
          <a:p>
            <a:r>
              <a:rPr lang="en-US" altLang="zh-CN" sz="1800" b="0" dirty="0">
                <a:solidFill>
                  <a:srgbClr val="5AAE7A"/>
                </a:solidFill>
                <a:latin typeface="微软雅黑" panose="020B0503020204020204" pitchFamily="34" charset="-122"/>
                <a:ea typeface="微软雅黑" panose="020B0503020204020204" pitchFamily="34" charset="-122"/>
              </a:rPr>
              <a:t>PowerPoint</a:t>
            </a:r>
            <a:endParaRPr lang="zh-CN" altLang="en-US" sz="1800" b="0" dirty="0">
              <a:solidFill>
                <a:srgbClr val="5AAE7A"/>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04</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328135" y="1990012"/>
            <a:ext cx="3535734" cy="3543200"/>
            <a:chOff x="3894540" y="1555501"/>
            <a:chExt cx="4402924" cy="4412221"/>
          </a:xfrm>
        </p:grpSpPr>
        <p:sp>
          <p:nvSpPr>
            <p:cNvPr id="11" name="Freeform 9"/>
            <p:cNvSpPr/>
            <p:nvPr/>
          </p:nvSpPr>
          <p:spPr bwMode="auto">
            <a:xfrm>
              <a:off x="3894540" y="1562475"/>
              <a:ext cx="2622227" cy="2213084"/>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rgbClr val="74B58A"/>
            </a:solidFill>
            <a:ln w="19050">
              <a:solidFill>
                <a:schemeClr val="bg1"/>
              </a:solidFill>
              <a:round/>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2" name="Freeform 10"/>
            <p:cNvSpPr/>
            <p:nvPr/>
          </p:nvSpPr>
          <p:spPr bwMode="auto">
            <a:xfrm>
              <a:off x="6086701" y="1555501"/>
              <a:ext cx="2203787" cy="2633849"/>
            </a:xfrm>
            <a:custGeom>
              <a:avLst/>
              <a:gdLst/>
              <a:ahLst/>
              <a:cxnLst>
                <a:cxn ang="0">
                  <a:pos x="314" y="376"/>
                </a:cxn>
                <a:cxn ang="0">
                  <a:pos x="256" y="376"/>
                </a:cxn>
                <a:cxn ang="0">
                  <a:pos x="257" y="377"/>
                </a:cxn>
                <a:cxn ang="0">
                  <a:pos x="269" y="406"/>
                </a:cxn>
                <a:cxn ang="0">
                  <a:pos x="257" y="434"/>
                </a:cxn>
                <a:cxn ang="0">
                  <a:pos x="228" y="446"/>
                </a:cxn>
                <a:cxn ang="0">
                  <a:pos x="200" y="434"/>
                </a:cxn>
                <a:cxn ang="0">
                  <a:pos x="188" y="406"/>
                </a:cxn>
                <a:cxn ang="0">
                  <a:pos x="200" y="377"/>
                </a:cxn>
                <a:cxn ang="0">
                  <a:pos x="200" y="376"/>
                </a:cxn>
                <a:cxn ang="0">
                  <a:pos x="158" y="376"/>
                </a:cxn>
                <a:cxn ang="0">
                  <a:pos x="158" y="374"/>
                </a:cxn>
                <a:cxn ang="0">
                  <a:pos x="111" y="263"/>
                </a:cxn>
                <a:cxn ang="0">
                  <a:pos x="0" y="216"/>
                </a:cxn>
                <a:cxn ang="0">
                  <a:pos x="0" y="171"/>
                </a:cxn>
                <a:cxn ang="0">
                  <a:pos x="3" y="175"/>
                </a:cxn>
                <a:cxn ang="0">
                  <a:pos x="32" y="187"/>
                </a:cxn>
                <a:cxn ang="0">
                  <a:pos x="61" y="175"/>
                </a:cxn>
                <a:cxn ang="0">
                  <a:pos x="73" y="146"/>
                </a:cxn>
                <a:cxn ang="0">
                  <a:pos x="61" y="118"/>
                </a:cxn>
                <a:cxn ang="0">
                  <a:pos x="32" y="106"/>
                </a:cxn>
                <a:cxn ang="0">
                  <a:pos x="3" y="118"/>
                </a:cxn>
                <a:cxn ang="0">
                  <a:pos x="0" y="122"/>
                </a:cxn>
                <a:cxn ang="0">
                  <a:pos x="0" y="61"/>
                </a:cxn>
                <a:cxn ang="0">
                  <a:pos x="2" y="61"/>
                </a:cxn>
                <a:cxn ang="0">
                  <a:pos x="32" y="62"/>
                </a:cxn>
                <a:cxn ang="0">
                  <a:pos x="67" y="0"/>
                </a:cxn>
                <a:cxn ang="0">
                  <a:pos x="126" y="15"/>
                </a:cxn>
                <a:cxn ang="0">
                  <a:pos x="126" y="86"/>
                </a:cxn>
                <a:cxn ang="0">
                  <a:pos x="186" y="120"/>
                </a:cxn>
                <a:cxn ang="0">
                  <a:pos x="246" y="84"/>
                </a:cxn>
                <a:cxn ang="0">
                  <a:pos x="270" y="106"/>
                </a:cxn>
                <a:cxn ang="0">
                  <a:pos x="288" y="126"/>
                </a:cxn>
                <a:cxn ang="0">
                  <a:pos x="252" y="186"/>
                </a:cxn>
                <a:cxn ang="0">
                  <a:pos x="288" y="244"/>
                </a:cxn>
                <a:cxn ang="0">
                  <a:pos x="359" y="244"/>
                </a:cxn>
                <a:cxn ang="0">
                  <a:pos x="374" y="301"/>
                </a:cxn>
                <a:cxn ang="0">
                  <a:pos x="313" y="341"/>
                </a:cxn>
                <a:cxn ang="0">
                  <a:pos x="314" y="374"/>
                </a:cxn>
                <a:cxn ang="0">
                  <a:pos x="314" y="376"/>
                </a:cxn>
              </a:cxnLst>
              <a:rect l="0" t="0" r="r" b="b"/>
              <a:pathLst>
                <a:path w="374" h="446">
                  <a:moveTo>
                    <a:pt x="314" y="376"/>
                  </a:moveTo>
                  <a:cubicBezTo>
                    <a:pt x="256" y="376"/>
                    <a:pt x="256" y="376"/>
                    <a:pt x="256" y="376"/>
                  </a:cubicBezTo>
                  <a:cubicBezTo>
                    <a:pt x="256" y="376"/>
                    <a:pt x="257" y="377"/>
                    <a:pt x="257" y="377"/>
                  </a:cubicBezTo>
                  <a:cubicBezTo>
                    <a:pt x="265" y="385"/>
                    <a:pt x="269" y="395"/>
                    <a:pt x="269" y="406"/>
                  </a:cubicBezTo>
                  <a:cubicBezTo>
                    <a:pt x="269" y="417"/>
                    <a:pt x="265" y="427"/>
                    <a:pt x="257" y="434"/>
                  </a:cubicBezTo>
                  <a:cubicBezTo>
                    <a:pt x="249" y="442"/>
                    <a:pt x="240" y="446"/>
                    <a:pt x="228" y="446"/>
                  </a:cubicBezTo>
                  <a:cubicBezTo>
                    <a:pt x="217" y="446"/>
                    <a:pt x="208" y="442"/>
                    <a:pt x="200" y="434"/>
                  </a:cubicBezTo>
                  <a:cubicBezTo>
                    <a:pt x="192" y="427"/>
                    <a:pt x="188" y="417"/>
                    <a:pt x="188" y="406"/>
                  </a:cubicBezTo>
                  <a:cubicBezTo>
                    <a:pt x="188" y="395"/>
                    <a:pt x="192" y="385"/>
                    <a:pt x="200" y="377"/>
                  </a:cubicBezTo>
                  <a:cubicBezTo>
                    <a:pt x="200" y="377"/>
                    <a:pt x="200" y="376"/>
                    <a:pt x="200" y="376"/>
                  </a:cubicBezTo>
                  <a:cubicBezTo>
                    <a:pt x="158" y="376"/>
                    <a:pt x="158" y="376"/>
                    <a:pt x="158" y="376"/>
                  </a:cubicBezTo>
                  <a:cubicBezTo>
                    <a:pt x="158" y="376"/>
                    <a:pt x="158" y="375"/>
                    <a:pt x="158" y="374"/>
                  </a:cubicBezTo>
                  <a:cubicBezTo>
                    <a:pt x="158" y="331"/>
                    <a:pt x="142" y="293"/>
                    <a:pt x="111" y="263"/>
                  </a:cubicBezTo>
                  <a:cubicBezTo>
                    <a:pt x="81" y="232"/>
                    <a:pt x="43" y="216"/>
                    <a:pt x="0" y="216"/>
                  </a:cubicBezTo>
                  <a:cubicBezTo>
                    <a:pt x="0" y="171"/>
                    <a:pt x="0" y="171"/>
                    <a:pt x="0" y="171"/>
                  </a:cubicBezTo>
                  <a:cubicBezTo>
                    <a:pt x="1" y="173"/>
                    <a:pt x="2" y="174"/>
                    <a:pt x="3" y="175"/>
                  </a:cubicBezTo>
                  <a:cubicBezTo>
                    <a:pt x="11" y="183"/>
                    <a:pt x="21" y="187"/>
                    <a:pt x="32" y="187"/>
                  </a:cubicBezTo>
                  <a:cubicBezTo>
                    <a:pt x="43" y="187"/>
                    <a:pt x="53" y="183"/>
                    <a:pt x="61" y="175"/>
                  </a:cubicBezTo>
                  <a:cubicBezTo>
                    <a:pt x="69" y="167"/>
                    <a:pt x="73" y="158"/>
                    <a:pt x="73" y="146"/>
                  </a:cubicBezTo>
                  <a:cubicBezTo>
                    <a:pt x="73" y="135"/>
                    <a:pt x="69" y="126"/>
                    <a:pt x="61" y="118"/>
                  </a:cubicBezTo>
                  <a:cubicBezTo>
                    <a:pt x="53" y="110"/>
                    <a:pt x="43" y="106"/>
                    <a:pt x="32" y="106"/>
                  </a:cubicBezTo>
                  <a:cubicBezTo>
                    <a:pt x="21" y="106"/>
                    <a:pt x="11" y="110"/>
                    <a:pt x="3" y="118"/>
                  </a:cubicBezTo>
                  <a:cubicBezTo>
                    <a:pt x="2" y="119"/>
                    <a:pt x="1" y="120"/>
                    <a:pt x="0" y="122"/>
                  </a:cubicBezTo>
                  <a:cubicBezTo>
                    <a:pt x="0" y="61"/>
                    <a:pt x="0" y="61"/>
                    <a:pt x="0" y="61"/>
                  </a:cubicBezTo>
                  <a:cubicBezTo>
                    <a:pt x="1" y="61"/>
                    <a:pt x="1" y="61"/>
                    <a:pt x="2" y="61"/>
                  </a:cubicBezTo>
                  <a:cubicBezTo>
                    <a:pt x="12" y="61"/>
                    <a:pt x="22" y="61"/>
                    <a:pt x="32" y="62"/>
                  </a:cubicBezTo>
                  <a:cubicBezTo>
                    <a:pt x="67" y="0"/>
                    <a:pt x="67" y="0"/>
                    <a:pt x="67" y="0"/>
                  </a:cubicBezTo>
                  <a:cubicBezTo>
                    <a:pt x="87" y="4"/>
                    <a:pt x="107" y="8"/>
                    <a:pt x="126" y="15"/>
                  </a:cubicBezTo>
                  <a:cubicBezTo>
                    <a:pt x="126" y="86"/>
                    <a:pt x="126" y="86"/>
                    <a:pt x="126" y="86"/>
                  </a:cubicBezTo>
                  <a:cubicBezTo>
                    <a:pt x="147" y="95"/>
                    <a:pt x="167" y="106"/>
                    <a:pt x="186" y="120"/>
                  </a:cubicBezTo>
                  <a:cubicBezTo>
                    <a:pt x="246" y="84"/>
                    <a:pt x="246" y="84"/>
                    <a:pt x="246" y="84"/>
                  </a:cubicBezTo>
                  <a:cubicBezTo>
                    <a:pt x="254" y="91"/>
                    <a:pt x="262" y="98"/>
                    <a:pt x="270" y="106"/>
                  </a:cubicBezTo>
                  <a:cubicBezTo>
                    <a:pt x="276" y="113"/>
                    <a:pt x="282" y="119"/>
                    <a:pt x="288" y="126"/>
                  </a:cubicBezTo>
                  <a:cubicBezTo>
                    <a:pt x="252" y="186"/>
                    <a:pt x="252" y="186"/>
                    <a:pt x="252" y="186"/>
                  </a:cubicBezTo>
                  <a:cubicBezTo>
                    <a:pt x="266" y="204"/>
                    <a:pt x="278" y="224"/>
                    <a:pt x="288"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lose/>
                </a:path>
              </a:pathLst>
            </a:custGeom>
            <a:solidFill>
              <a:srgbClr val="74B58A"/>
            </a:solidFill>
            <a:ln w="19050">
              <a:solidFill>
                <a:schemeClr val="bg1"/>
              </a:solidFill>
              <a:round/>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3" name="Freeform 11"/>
            <p:cNvSpPr/>
            <p:nvPr/>
          </p:nvSpPr>
          <p:spPr bwMode="auto">
            <a:xfrm>
              <a:off x="5649665" y="3775559"/>
              <a:ext cx="2647799" cy="2192163"/>
            </a:xfrm>
            <a:custGeom>
              <a:avLst/>
              <a:gdLst/>
              <a:ahLst/>
              <a:cxnLst>
                <a:cxn ang="0">
                  <a:pos x="74" y="156"/>
                </a:cxn>
                <a:cxn ang="0">
                  <a:pos x="185" y="110"/>
                </a:cxn>
                <a:cxn ang="0">
                  <a:pos x="232" y="0"/>
                </a:cxn>
                <a:cxn ang="0">
                  <a:pos x="274" y="0"/>
                </a:cxn>
                <a:cxn ang="0">
                  <a:pos x="274" y="1"/>
                </a:cxn>
                <a:cxn ang="0">
                  <a:pos x="262" y="30"/>
                </a:cxn>
                <a:cxn ang="0">
                  <a:pos x="274" y="58"/>
                </a:cxn>
                <a:cxn ang="0">
                  <a:pos x="302" y="70"/>
                </a:cxn>
                <a:cxn ang="0">
                  <a:pos x="331" y="58"/>
                </a:cxn>
                <a:cxn ang="0">
                  <a:pos x="343" y="30"/>
                </a:cxn>
                <a:cxn ang="0">
                  <a:pos x="331" y="1"/>
                </a:cxn>
                <a:cxn ang="0">
                  <a:pos x="330" y="0"/>
                </a:cxn>
                <a:cxn ang="0">
                  <a:pos x="388" y="0"/>
                </a:cxn>
                <a:cxn ang="0">
                  <a:pos x="387" y="32"/>
                </a:cxn>
                <a:cxn ang="0">
                  <a:pos x="449" y="66"/>
                </a:cxn>
                <a:cxn ang="0">
                  <a:pos x="435" y="121"/>
                </a:cxn>
                <a:cxn ang="0">
                  <a:pos x="362" y="125"/>
                </a:cxn>
                <a:cxn ang="0">
                  <a:pos x="328" y="183"/>
                </a:cxn>
                <a:cxn ang="0">
                  <a:pos x="365" y="243"/>
                </a:cxn>
                <a:cxn ang="0">
                  <a:pos x="344" y="266"/>
                </a:cxn>
                <a:cxn ang="0">
                  <a:pos x="321" y="287"/>
                </a:cxn>
                <a:cxn ang="0">
                  <a:pos x="260" y="251"/>
                </a:cxn>
                <a:cxn ang="0">
                  <a:pos x="202" y="285"/>
                </a:cxn>
                <a:cxn ang="0">
                  <a:pos x="202" y="356"/>
                </a:cxn>
                <a:cxn ang="0">
                  <a:pos x="144" y="371"/>
                </a:cxn>
                <a:cxn ang="0">
                  <a:pos x="108" y="309"/>
                </a:cxn>
                <a:cxn ang="0">
                  <a:pos x="76" y="311"/>
                </a:cxn>
                <a:cxn ang="0">
                  <a:pos x="74" y="311"/>
                </a:cxn>
                <a:cxn ang="0">
                  <a:pos x="74" y="248"/>
                </a:cxn>
                <a:cxn ang="0">
                  <a:pos x="69" y="254"/>
                </a:cxn>
                <a:cxn ang="0">
                  <a:pos x="40" y="266"/>
                </a:cxn>
                <a:cxn ang="0">
                  <a:pos x="11" y="254"/>
                </a:cxn>
                <a:cxn ang="0">
                  <a:pos x="0" y="226"/>
                </a:cxn>
                <a:cxn ang="0">
                  <a:pos x="11" y="197"/>
                </a:cxn>
                <a:cxn ang="0">
                  <a:pos x="40" y="185"/>
                </a:cxn>
                <a:cxn ang="0">
                  <a:pos x="69" y="197"/>
                </a:cxn>
                <a:cxn ang="0">
                  <a:pos x="74" y="203"/>
                </a:cxn>
                <a:cxn ang="0">
                  <a:pos x="74" y="156"/>
                </a:cxn>
              </a:cxnLst>
              <a:rect l="0" t="0" r="r" b="b"/>
              <a:pathLst>
                <a:path w="449" h="371">
                  <a:moveTo>
                    <a:pt x="74" y="156"/>
                  </a:moveTo>
                  <a:cubicBezTo>
                    <a:pt x="117" y="156"/>
                    <a:pt x="155" y="141"/>
                    <a:pt x="185" y="110"/>
                  </a:cubicBezTo>
                  <a:cubicBezTo>
                    <a:pt x="216" y="80"/>
                    <a:pt x="231" y="43"/>
                    <a:pt x="232" y="0"/>
                  </a:cubicBezTo>
                  <a:cubicBezTo>
                    <a:pt x="274" y="0"/>
                    <a:pt x="274" y="0"/>
                    <a:pt x="274" y="0"/>
                  </a:cubicBezTo>
                  <a:cubicBezTo>
                    <a:pt x="274" y="0"/>
                    <a:pt x="274" y="1"/>
                    <a:pt x="274" y="1"/>
                  </a:cubicBezTo>
                  <a:cubicBezTo>
                    <a:pt x="266" y="9"/>
                    <a:pt x="262" y="19"/>
                    <a:pt x="262" y="30"/>
                  </a:cubicBezTo>
                  <a:cubicBezTo>
                    <a:pt x="262" y="41"/>
                    <a:pt x="266" y="51"/>
                    <a:pt x="274" y="58"/>
                  </a:cubicBezTo>
                  <a:cubicBezTo>
                    <a:pt x="282" y="66"/>
                    <a:pt x="291" y="70"/>
                    <a:pt x="302" y="70"/>
                  </a:cubicBezTo>
                  <a:cubicBezTo>
                    <a:pt x="314" y="70"/>
                    <a:pt x="323" y="66"/>
                    <a:pt x="331" y="58"/>
                  </a:cubicBezTo>
                  <a:cubicBezTo>
                    <a:pt x="339" y="51"/>
                    <a:pt x="343" y="41"/>
                    <a:pt x="343" y="30"/>
                  </a:cubicBezTo>
                  <a:cubicBezTo>
                    <a:pt x="343" y="19"/>
                    <a:pt x="339" y="9"/>
                    <a:pt x="331" y="1"/>
                  </a:cubicBezTo>
                  <a:cubicBezTo>
                    <a:pt x="331" y="1"/>
                    <a:pt x="330" y="0"/>
                    <a:pt x="330" y="0"/>
                  </a:cubicBezTo>
                  <a:cubicBezTo>
                    <a:pt x="388" y="0"/>
                    <a:pt x="388" y="0"/>
                    <a:pt x="388" y="0"/>
                  </a:cubicBezTo>
                  <a:cubicBezTo>
                    <a:pt x="388" y="11"/>
                    <a:pt x="388" y="22"/>
                    <a:pt x="387" y="32"/>
                  </a:cubicBezTo>
                  <a:cubicBezTo>
                    <a:pt x="449" y="66"/>
                    <a:pt x="449" y="66"/>
                    <a:pt x="449" y="66"/>
                  </a:cubicBezTo>
                  <a:cubicBezTo>
                    <a:pt x="446" y="85"/>
                    <a:pt x="441" y="103"/>
                    <a:pt x="435" y="121"/>
                  </a:cubicBezTo>
                  <a:cubicBezTo>
                    <a:pt x="362" y="125"/>
                    <a:pt x="362" y="125"/>
                    <a:pt x="362" y="125"/>
                  </a:cubicBezTo>
                  <a:cubicBezTo>
                    <a:pt x="353" y="145"/>
                    <a:pt x="342" y="164"/>
                    <a:pt x="328" y="183"/>
                  </a:cubicBezTo>
                  <a:cubicBezTo>
                    <a:pt x="365" y="243"/>
                    <a:pt x="365" y="243"/>
                    <a:pt x="365" y="243"/>
                  </a:cubicBezTo>
                  <a:cubicBezTo>
                    <a:pt x="358" y="251"/>
                    <a:pt x="351" y="258"/>
                    <a:pt x="344" y="266"/>
                  </a:cubicBezTo>
                  <a:cubicBezTo>
                    <a:pt x="336" y="273"/>
                    <a:pt x="329" y="280"/>
                    <a:pt x="321" y="287"/>
                  </a:cubicBezTo>
                  <a:cubicBezTo>
                    <a:pt x="260" y="251"/>
                    <a:pt x="260" y="251"/>
                    <a:pt x="260" y="251"/>
                  </a:cubicBezTo>
                  <a:cubicBezTo>
                    <a:pt x="241" y="265"/>
                    <a:pt x="222" y="276"/>
                    <a:pt x="202" y="285"/>
                  </a:cubicBezTo>
                  <a:cubicBezTo>
                    <a:pt x="202" y="356"/>
                    <a:pt x="202" y="356"/>
                    <a:pt x="202" y="356"/>
                  </a:cubicBezTo>
                  <a:cubicBezTo>
                    <a:pt x="183" y="363"/>
                    <a:pt x="164" y="368"/>
                    <a:pt x="144" y="371"/>
                  </a:cubicBezTo>
                  <a:cubicBezTo>
                    <a:pt x="108" y="309"/>
                    <a:pt x="108" y="309"/>
                    <a:pt x="108" y="309"/>
                  </a:cubicBezTo>
                  <a:cubicBezTo>
                    <a:pt x="97" y="310"/>
                    <a:pt x="86" y="311"/>
                    <a:pt x="76" y="311"/>
                  </a:cubicBezTo>
                  <a:cubicBezTo>
                    <a:pt x="75" y="311"/>
                    <a:pt x="75" y="311"/>
                    <a:pt x="74" y="311"/>
                  </a:cubicBezTo>
                  <a:cubicBezTo>
                    <a:pt x="74" y="248"/>
                    <a:pt x="74" y="248"/>
                    <a:pt x="74" y="248"/>
                  </a:cubicBezTo>
                  <a:cubicBezTo>
                    <a:pt x="73" y="250"/>
                    <a:pt x="71" y="252"/>
                    <a:pt x="69" y="254"/>
                  </a:cubicBezTo>
                  <a:cubicBezTo>
                    <a:pt x="61" y="262"/>
                    <a:pt x="51" y="266"/>
                    <a:pt x="40" y="266"/>
                  </a:cubicBezTo>
                  <a:cubicBezTo>
                    <a:pt x="29" y="266"/>
                    <a:pt x="19" y="262"/>
                    <a:pt x="11" y="254"/>
                  </a:cubicBezTo>
                  <a:cubicBezTo>
                    <a:pt x="4" y="247"/>
                    <a:pt x="0" y="237"/>
                    <a:pt x="0" y="226"/>
                  </a:cubicBezTo>
                  <a:cubicBezTo>
                    <a:pt x="0" y="215"/>
                    <a:pt x="4" y="205"/>
                    <a:pt x="11" y="197"/>
                  </a:cubicBezTo>
                  <a:cubicBezTo>
                    <a:pt x="19" y="189"/>
                    <a:pt x="29" y="185"/>
                    <a:pt x="40" y="185"/>
                  </a:cubicBezTo>
                  <a:cubicBezTo>
                    <a:pt x="51" y="185"/>
                    <a:pt x="61" y="189"/>
                    <a:pt x="69" y="197"/>
                  </a:cubicBezTo>
                  <a:cubicBezTo>
                    <a:pt x="71" y="199"/>
                    <a:pt x="73" y="201"/>
                    <a:pt x="74" y="203"/>
                  </a:cubicBezTo>
                  <a:lnTo>
                    <a:pt x="74" y="156"/>
                  </a:lnTo>
                  <a:close/>
                </a:path>
              </a:pathLst>
            </a:custGeom>
            <a:solidFill>
              <a:srgbClr val="74B58A"/>
            </a:solidFill>
            <a:ln w="19050">
              <a:solidFill>
                <a:schemeClr val="bg1"/>
              </a:solidFill>
              <a:round/>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4" name="Freeform 12"/>
            <p:cNvSpPr/>
            <p:nvPr/>
          </p:nvSpPr>
          <p:spPr bwMode="auto">
            <a:xfrm>
              <a:off x="3894541" y="3326898"/>
              <a:ext cx="2192164" cy="2633849"/>
            </a:xfrm>
            <a:custGeom>
              <a:avLst/>
              <a:gdLst/>
              <a:ahLst/>
              <a:cxnLst>
                <a:cxn ang="0">
                  <a:pos x="372" y="232"/>
                </a:cxn>
                <a:cxn ang="0">
                  <a:pos x="372" y="279"/>
                </a:cxn>
                <a:cxn ang="0">
                  <a:pos x="367" y="273"/>
                </a:cxn>
                <a:cxn ang="0">
                  <a:pos x="338" y="261"/>
                </a:cxn>
                <a:cxn ang="0">
                  <a:pos x="309" y="273"/>
                </a:cxn>
                <a:cxn ang="0">
                  <a:pos x="298" y="302"/>
                </a:cxn>
                <a:cxn ang="0">
                  <a:pos x="309" y="330"/>
                </a:cxn>
                <a:cxn ang="0">
                  <a:pos x="338" y="342"/>
                </a:cxn>
                <a:cxn ang="0">
                  <a:pos x="367" y="330"/>
                </a:cxn>
                <a:cxn ang="0">
                  <a:pos x="372" y="324"/>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 ang="0">
                  <a:pos x="118" y="76"/>
                </a:cxn>
                <a:cxn ang="0">
                  <a:pos x="109" y="69"/>
                </a:cxn>
                <a:cxn ang="0">
                  <a:pos x="97" y="41"/>
                </a:cxn>
                <a:cxn ang="0">
                  <a:pos x="109" y="12"/>
                </a:cxn>
                <a:cxn ang="0">
                  <a:pos x="138" y="0"/>
                </a:cxn>
                <a:cxn ang="0">
                  <a:pos x="167" y="12"/>
                </a:cxn>
                <a:cxn ang="0">
                  <a:pos x="179" y="41"/>
                </a:cxn>
                <a:cxn ang="0">
                  <a:pos x="167" y="69"/>
                </a:cxn>
                <a:cxn ang="0">
                  <a:pos x="158" y="76"/>
                </a:cxn>
                <a:cxn ang="0">
                  <a:pos x="214" y="76"/>
                </a:cxn>
                <a:cxn ang="0">
                  <a:pos x="260" y="186"/>
                </a:cxn>
                <a:cxn ang="0">
                  <a:pos x="372" y="232"/>
                </a:cxn>
                <a:cxn ang="0">
                  <a:pos x="372" y="232"/>
                </a:cxn>
              </a:cxnLst>
              <a:rect l="0" t="0" r="r" b="b"/>
              <a:pathLst>
                <a:path w="372" h="446">
                  <a:moveTo>
                    <a:pt x="372" y="232"/>
                  </a:moveTo>
                  <a:cubicBezTo>
                    <a:pt x="372" y="279"/>
                    <a:pt x="372" y="279"/>
                    <a:pt x="372" y="279"/>
                  </a:cubicBezTo>
                  <a:cubicBezTo>
                    <a:pt x="371" y="277"/>
                    <a:pt x="369" y="275"/>
                    <a:pt x="367" y="273"/>
                  </a:cubicBezTo>
                  <a:cubicBezTo>
                    <a:pt x="359" y="265"/>
                    <a:pt x="349" y="261"/>
                    <a:pt x="338" y="261"/>
                  </a:cubicBezTo>
                  <a:cubicBezTo>
                    <a:pt x="327" y="261"/>
                    <a:pt x="317" y="265"/>
                    <a:pt x="309" y="273"/>
                  </a:cubicBezTo>
                  <a:cubicBezTo>
                    <a:pt x="302" y="281"/>
                    <a:pt x="298" y="291"/>
                    <a:pt x="298" y="302"/>
                  </a:cubicBezTo>
                  <a:cubicBezTo>
                    <a:pt x="298" y="313"/>
                    <a:pt x="302" y="323"/>
                    <a:pt x="309" y="330"/>
                  </a:cubicBezTo>
                  <a:cubicBezTo>
                    <a:pt x="317" y="338"/>
                    <a:pt x="327" y="342"/>
                    <a:pt x="338" y="342"/>
                  </a:cubicBezTo>
                  <a:cubicBezTo>
                    <a:pt x="349" y="342"/>
                    <a:pt x="359" y="338"/>
                    <a:pt x="367" y="330"/>
                  </a:cubicBezTo>
                  <a:cubicBezTo>
                    <a:pt x="369" y="328"/>
                    <a:pt x="371" y="326"/>
                    <a:pt x="372" y="324"/>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5" y="219"/>
                    <a:pt x="86" y="199"/>
                  </a:cubicBezTo>
                  <a:cubicBezTo>
                    <a:pt x="15" y="199"/>
                    <a:pt x="15" y="199"/>
                    <a:pt x="15" y="199"/>
                  </a:cubicBezTo>
                  <a:cubicBezTo>
                    <a:pt x="8" y="180"/>
                    <a:pt x="4" y="161"/>
                    <a:pt x="0" y="141"/>
                  </a:cubicBezTo>
                  <a:cubicBezTo>
                    <a:pt x="62" y="104"/>
                    <a:pt x="62" y="104"/>
                    <a:pt x="62" y="104"/>
                  </a:cubicBezTo>
                  <a:cubicBezTo>
                    <a:pt x="62" y="98"/>
                    <a:pt x="61" y="91"/>
                    <a:pt x="61" y="84"/>
                  </a:cubicBezTo>
                  <a:cubicBezTo>
                    <a:pt x="61" y="82"/>
                    <a:pt x="61" y="79"/>
                    <a:pt x="61" y="76"/>
                  </a:cubicBezTo>
                  <a:cubicBezTo>
                    <a:pt x="118" y="76"/>
                    <a:pt x="118" y="76"/>
                    <a:pt x="118" y="76"/>
                  </a:cubicBezTo>
                  <a:cubicBezTo>
                    <a:pt x="115" y="74"/>
                    <a:pt x="112" y="72"/>
                    <a:pt x="109" y="69"/>
                  </a:cubicBezTo>
                  <a:cubicBezTo>
                    <a:pt x="101" y="61"/>
                    <a:pt x="97" y="52"/>
                    <a:pt x="97" y="41"/>
                  </a:cubicBezTo>
                  <a:cubicBezTo>
                    <a:pt x="97" y="29"/>
                    <a:pt x="101" y="20"/>
                    <a:pt x="109" y="12"/>
                  </a:cubicBezTo>
                  <a:cubicBezTo>
                    <a:pt x="117" y="4"/>
                    <a:pt x="127" y="0"/>
                    <a:pt x="138" y="0"/>
                  </a:cubicBezTo>
                  <a:cubicBezTo>
                    <a:pt x="149" y="0"/>
                    <a:pt x="159" y="4"/>
                    <a:pt x="167" y="12"/>
                  </a:cubicBezTo>
                  <a:cubicBezTo>
                    <a:pt x="175" y="20"/>
                    <a:pt x="179" y="29"/>
                    <a:pt x="179" y="41"/>
                  </a:cubicBezTo>
                  <a:cubicBezTo>
                    <a:pt x="179" y="52"/>
                    <a:pt x="175" y="61"/>
                    <a:pt x="167" y="69"/>
                  </a:cubicBezTo>
                  <a:cubicBezTo>
                    <a:pt x="164" y="72"/>
                    <a:pt x="161" y="74"/>
                    <a:pt x="158" y="76"/>
                  </a:cubicBezTo>
                  <a:cubicBezTo>
                    <a:pt x="214" y="76"/>
                    <a:pt x="214" y="76"/>
                    <a:pt x="214" y="76"/>
                  </a:cubicBezTo>
                  <a:cubicBezTo>
                    <a:pt x="214" y="119"/>
                    <a:pt x="229" y="156"/>
                    <a:pt x="260" y="186"/>
                  </a:cubicBezTo>
                  <a:cubicBezTo>
                    <a:pt x="291" y="217"/>
                    <a:pt x="328" y="232"/>
                    <a:pt x="372" y="232"/>
                  </a:cubicBezTo>
                  <a:cubicBezTo>
                    <a:pt x="372" y="232"/>
                    <a:pt x="372" y="232"/>
                    <a:pt x="372" y="232"/>
                  </a:cubicBezTo>
                  <a:close/>
                </a:path>
              </a:pathLst>
            </a:custGeom>
            <a:solidFill>
              <a:srgbClr val="74B58A"/>
            </a:solidFill>
            <a:ln w="19050">
              <a:solidFill>
                <a:schemeClr val="bg1"/>
              </a:solidFill>
              <a:round/>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5" name="Freeform 129"/>
            <p:cNvSpPr/>
            <p:nvPr/>
          </p:nvSpPr>
          <p:spPr bwMode="auto">
            <a:xfrm>
              <a:off x="4790242" y="2507289"/>
              <a:ext cx="436849" cy="534327"/>
            </a:xfrm>
            <a:custGeom>
              <a:avLst/>
              <a:gdLst/>
              <a:ahLst/>
              <a:cxnLst>
                <a:cxn ang="0">
                  <a:pos x="53" y="58"/>
                </a:cxn>
                <a:cxn ang="0">
                  <a:pos x="36" y="58"/>
                </a:cxn>
                <a:cxn ang="0">
                  <a:pos x="36" y="65"/>
                </a:cxn>
                <a:cxn ang="0">
                  <a:pos x="34" y="68"/>
                </a:cxn>
                <a:cxn ang="0">
                  <a:pos x="22" y="68"/>
                </a:cxn>
                <a:cxn ang="0">
                  <a:pos x="20" y="65"/>
                </a:cxn>
                <a:cxn ang="0">
                  <a:pos x="20" y="58"/>
                </a:cxn>
                <a:cxn ang="0">
                  <a:pos x="2" y="58"/>
                </a:cxn>
                <a:cxn ang="0">
                  <a:pos x="0" y="56"/>
                </a:cxn>
                <a:cxn ang="0">
                  <a:pos x="1" y="54"/>
                </a:cxn>
                <a:cxn ang="0">
                  <a:pos x="16" y="39"/>
                </a:cxn>
                <a:cxn ang="0">
                  <a:pos x="7" y="39"/>
                </a:cxn>
                <a:cxn ang="0">
                  <a:pos x="5" y="36"/>
                </a:cxn>
                <a:cxn ang="0">
                  <a:pos x="6" y="34"/>
                </a:cxn>
                <a:cxn ang="0">
                  <a:pos x="21" y="19"/>
                </a:cxn>
                <a:cxn ang="0">
                  <a:pos x="13" y="19"/>
                </a:cxn>
                <a:cxn ang="0">
                  <a:pos x="11" y="17"/>
                </a:cxn>
                <a:cxn ang="0">
                  <a:pos x="12" y="15"/>
                </a:cxn>
                <a:cxn ang="0">
                  <a:pos x="26" y="0"/>
                </a:cxn>
                <a:cxn ang="0">
                  <a:pos x="28" y="0"/>
                </a:cxn>
                <a:cxn ang="0">
                  <a:pos x="30" y="0"/>
                </a:cxn>
                <a:cxn ang="0">
                  <a:pos x="44" y="15"/>
                </a:cxn>
                <a:cxn ang="0">
                  <a:pos x="45" y="17"/>
                </a:cxn>
                <a:cxn ang="0">
                  <a:pos x="42" y="19"/>
                </a:cxn>
                <a:cxn ang="0">
                  <a:pos x="35" y="19"/>
                </a:cxn>
                <a:cxn ang="0">
                  <a:pos x="50" y="34"/>
                </a:cxn>
                <a:cxn ang="0">
                  <a:pos x="51" y="36"/>
                </a:cxn>
                <a:cxn ang="0">
                  <a:pos x="49" y="39"/>
                </a:cxn>
                <a:cxn ang="0">
                  <a:pos x="40" y="39"/>
                </a:cxn>
                <a:cxn ang="0">
                  <a:pos x="55" y="54"/>
                </a:cxn>
                <a:cxn ang="0">
                  <a:pos x="56" y="56"/>
                </a:cxn>
                <a:cxn ang="0">
                  <a:pos x="53" y="58"/>
                </a:cxn>
              </a:cxnLst>
              <a:rect l="0" t="0" r="r" b="b"/>
              <a:pathLst>
                <a:path w="56" h="68">
                  <a:moveTo>
                    <a:pt x="53" y="58"/>
                  </a:moveTo>
                  <a:cubicBezTo>
                    <a:pt x="36" y="58"/>
                    <a:pt x="36" y="58"/>
                    <a:pt x="36" y="58"/>
                  </a:cubicBezTo>
                  <a:cubicBezTo>
                    <a:pt x="36" y="60"/>
                    <a:pt x="36" y="63"/>
                    <a:pt x="36" y="65"/>
                  </a:cubicBezTo>
                  <a:cubicBezTo>
                    <a:pt x="36" y="67"/>
                    <a:pt x="35" y="68"/>
                    <a:pt x="34" y="68"/>
                  </a:cubicBezTo>
                  <a:cubicBezTo>
                    <a:pt x="22" y="68"/>
                    <a:pt x="22" y="68"/>
                    <a:pt x="22" y="68"/>
                  </a:cubicBezTo>
                  <a:cubicBezTo>
                    <a:pt x="21" y="68"/>
                    <a:pt x="20" y="67"/>
                    <a:pt x="20" y="65"/>
                  </a:cubicBezTo>
                  <a:cubicBezTo>
                    <a:pt x="20" y="63"/>
                    <a:pt x="20" y="60"/>
                    <a:pt x="20" y="58"/>
                  </a:cubicBezTo>
                  <a:cubicBezTo>
                    <a:pt x="2" y="58"/>
                    <a:pt x="2" y="58"/>
                    <a:pt x="2" y="58"/>
                  </a:cubicBezTo>
                  <a:cubicBezTo>
                    <a:pt x="1" y="58"/>
                    <a:pt x="0" y="57"/>
                    <a:pt x="0" y="56"/>
                  </a:cubicBezTo>
                  <a:cubicBezTo>
                    <a:pt x="0" y="55"/>
                    <a:pt x="0" y="54"/>
                    <a:pt x="1" y="54"/>
                  </a:cubicBezTo>
                  <a:cubicBezTo>
                    <a:pt x="16" y="39"/>
                    <a:pt x="16" y="39"/>
                    <a:pt x="16" y="39"/>
                  </a:cubicBezTo>
                  <a:cubicBezTo>
                    <a:pt x="7" y="39"/>
                    <a:pt x="7" y="39"/>
                    <a:pt x="7" y="39"/>
                  </a:cubicBezTo>
                  <a:cubicBezTo>
                    <a:pt x="6" y="39"/>
                    <a:pt x="5" y="37"/>
                    <a:pt x="5" y="36"/>
                  </a:cubicBezTo>
                  <a:cubicBezTo>
                    <a:pt x="5" y="35"/>
                    <a:pt x="5" y="35"/>
                    <a:pt x="6" y="34"/>
                  </a:cubicBezTo>
                  <a:cubicBezTo>
                    <a:pt x="21" y="19"/>
                    <a:pt x="21" y="19"/>
                    <a:pt x="21" y="19"/>
                  </a:cubicBezTo>
                  <a:cubicBezTo>
                    <a:pt x="13" y="19"/>
                    <a:pt x="13" y="19"/>
                    <a:pt x="13" y="19"/>
                  </a:cubicBezTo>
                  <a:cubicBezTo>
                    <a:pt x="12" y="19"/>
                    <a:pt x="11" y="18"/>
                    <a:pt x="11" y="17"/>
                  </a:cubicBezTo>
                  <a:cubicBezTo>
                    <a:pt x="11" y="16"/>
                    <a:pt x="11" y="15"/>
                    <a:pt x="12" y="15"/>
                  </a:cubicBezTo>
                  <a:cubicBezTo>
                    <a:pt x="26" y="0"/>
                    <a:pt x="26" y="0"/>
                    <a:pt x="26" y="0"/>
                  </a:cubicBezTo>
                  <a:cubicBezTo>
                    <a:pt x="27" y="0"/>
                    <a:pt x="27" y="0"/>
                    <a:pt x="28" y="0"/>
                  </a:cubicBezTo>
                  <a:cubicBezTo>
                    <a:pt x="29" y="0"/>
                    <a:pt x="29" y="0"/>
                    <a:pt x="30" y="0"/>
                  </a:cubicBezTo>
                  <a:cubicBezTo>
                    <a:pt x="44" y="15"/>
                    <a:pt x="44" y="15"/>
                    <a:pt x="44" y="15"/>
                  </a:cubicBezTo>
                  <a:cubicBezTo>
                    <a:pt x="45" y="15"/>
                    <a:pt x="45" y="16"/>
                    <a:pt x="45" y="17"/>
                  </a:cubicBezTo>
                  <a:cubicBezTo>
                    <a:pt x="45" y="18"/>
                    <a:pt x="44" y="19"/>
                    <a:pt x="42" y="19"/>
                  </a:cubicBezTo>
                  <a:cubicBezTo>
                    <a:pt x="35" y="19"/>
                    <a:pt x="35" y="19"/>
                    <a:pt x="35" y="19"/>
                  </a:cubicBezTo>
                  <a:cubicBezTo>
                    <a:pt x="50" y="34"/>
                    <a:pt x="50" y="34"/>
                    <a:pt x="50" y="34"/>
                  </a:cubicBezTo>
                  <a:cubicBezTo>
                    <a:pt x="51" y="35"/>
                    <a:pt x="51" y="35"/>
                    <a:pt x="51" y="36"/>
                  </a:cubicBezTo>
                  <a:cubicBezTo>
                    <a:pt x="51" y="37"/>
                    <a:pt x="50" y="39"/>
                    <a:pt x="49" y="39"/>
                  </a:cubicBezTo>
                  <a:cubicBezTo>
                    <a:pt x="40" y="39"/>
                    <a:pt x="40" y="39"/>
                    <a:pt x="40" y="39"/>
                  </a:cubicBezTo>
                  <a:cubicBezTo>
                    <a:pt x="55" y="54"/>
                    <a:pt x="55" y="54"/>
                    <a:pt x="55" y="54"/>
                  </a:cubicBezTo>
                  <a:cubicBezTo>
                    <a:pt x="56" y="54"/>
                    <a:pt x="56" y="55"/>
                    <a:pt x="56" y="56"/>
                  </a:cubicBezTo>
                  <a:cubicBezTo>
                    <a:pt x="56" y="57"/>
                    <a:pt x="55" y="58"/>
                    <a:pt x="53" y="58"/>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6" name="Freeform 182"/>
            <p:cNvSpPr>
              <a:spLocks noEditPoints="1"/>
            </p:cNvSpPr>
            <p:nvPr/>
          </p:nvSpPr>
          <p:spPr bwMode="auto">
            <a:xfrm>
              <a:off x="4636623" y="4330212"/>
              <a:ext cx="597413" cy="558165"/>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7" name="Freeform 211"/>
            <p:cNvSpPr>
              <a:spLocks noEditPoints="1"/>
            </p:cNvSpPr>
            <p:nvPr/>
          </p:nvSpPr>
          <p:spPr bwMode="auto">
            <a:xfrm>
              <a:off x="6879455" y="2584097"/>
              <a:ext cx="522304" cy="518160"/>
            </a:xfrm>
            <a:custGeom>
              <a:avLst/>
              <a:gdLst/>
              <a:ahLst/>
              <a:cxnLst>
                <a:cxn ang="0">
                  <a:pos x="58" y="50"/>
                </a:cxn>
                <a:cxn ang="0">
                  <a:pos x="51" y="58"/>
                </a:cxn>
                <a:cxn ang="0">
                  <a:pos x="7" y="58"/>
                </a:cxn>
                <a:cxn ang="0">
                  <a:pos x="0" y="50"/>
                </a:cxn>
                <a:cxn ang="0">
                  <a:pos x="0" y="7"/>
                </a:cxn>
                <a:cxn ang="0">
                  <a:pos x="7" y="0"/>
                </a:cxn>
                <a:cxn ang="0">
                  <a:pos x="51" y="0"/>
                </a:cxn>
                <a:cxn ang="0">
                  <a:pos x="58" y="7"/>
                </a:cxn>
                <a:cxn ang="0">
                  <a:pos x="58" y="50"/>
                </a:cxn>
                <a:cxn ang="0">
                  <a:pos x="51" y="24"/>
                </a:cxn>
                <a:cxn ang="0">
                  <a:pos x="46" y="24"/>
                </a:cxn>
                <a:cxn ang="0">
                  <a:pos x="47" y="29"/>
                </a:cxn>
                <a:cxn ang="0">
                  <a:pos x="29" y="47"/>
                </a:cxn>
                <a:cxn ang="0">
                  <a:pos x="11" y="29"/>
                </a:cxn>
                <a:cxn ang="0">
                  <a:pos x="12" y="24"/>
                </a:cxn>
                <a:cxn ang="0">
                  <a:pos x="6" y="24"/>
                </a:cxn>
                <a:cxn ang="0">
                  <a:pos x="6" y="49"/>
                </a:cxn>
                <a:cxn ang="0">
                  <a:pos x="9" y="51"/>
                </a:cxn>
                <a:cxn ang="0">
                  <a:pos x="49" y="51"/>
                </a:cxn>
                <a:cxn ang="0">
                  <a:pos x="51" y="49"/>
                </a:cxn>
                <a:cxn ang="0">
                  <a:pos x="51" y="24"/>
                </a:cxn>
                <a:cxn ang="0">
                  <a:pos x="29" y="17"/>
                </a:cxn>
                <a:cxn ang="0">
                  <a:pos x="17" y="29"/>
                </a:cxn>
                <a:cxn ang="0">
                  <a:pos x="29" y="40"/>
                </a:cxn>
                <a:cxn ang="0">
                  <a:pos x="41" y="29"/>
                </a:cxn>
                <a:cxn ang="0">
                  <a:pos x="29" y="17"/>
                </a:cxn>
                <a:cxn ang="0">
                  <a:pos x="51" y="9"/>
                </a:cxn>
                <a:cxn ang="0">
                  <a:pos x="49" y="6"/>
                </a:cxn>
                <a:cxn ang="0">
                  <a:pos x="42" y="6"/>
                </a:cxn>
                <a:cxn ang="0">
                  <a:pos x="40" y="9"/>
                </a:cxn>
                <a:cxn ang="0">
                  <a:pos x="40" y="15"/>
                </a:cxn>
                <a:cxn ang="0">
                  <a:pos x="42" y="18"/>
                </a:cxn>
                <a:cxn ang="0">
                  <a:pos x="49" y="18"/>
                </a:cxn>
                <a:cxn ang="0">
                  <a:pos x="51" y="15"/>
                </a:cxn>
                <a:cxn ang="0">
                  <a:pos x="51" y="9"/>
                </a:cxn>
              </a:cxnLst>
              <a:rect l="0" t="0" r="r" b="b"/>
              <a:pathLst>
                <a:path w="58" h="58">
                  <a:moveTo>
                    <a:pt x="58" y="50"/>
                  </a:moveTo>
                  <a:cubicBezTo>
                    <a:pt x="58" y="54"/>
                    <a:pt x="55" y="58"/>
                    <a:pt x="51" y="58"/>
                  </a:cubicBezTo>
                  <a:cubicBezTo>
                    <a:pt x="7" y="58"/>
                    <a:pt x="7" y="58"/>
                    <a:pt x="7" y="58"/>
                  </a:cubicBezTo>
                  <a:cubicBezTo>
                    <a:pt x="3" y="58"/>
                    <a:pt x="0" y="54"/>
                    <a:pt x="0" y="50"/>
                  </a:cubicBezTo>
                  <a:cubicBezTo>
                    <a:pt x="0" y="7"/>
                    <a:pt x="0" y="7"/>
                    <a:pt x="0" y="7"/>
                  </a:cubicBezTo>
                  <a:cubicBezTo>
                    <a:pt x="0" y="3"/>
                    <a:pt x="3" y="0"/>
                    <a:pt x="7" y="0"/>
                  </a:cubicBezTo>
                  <a:cubicBezTo>
                    <a:pt x="51" y="0"/>
                    <a:pt x="51" y="0"/>
                    <a:pt x="51" y="0"/>
                  </a:cubicBezTo>
                  <a:cubicBezTo>
                    <a:pt x="55" y="0"/>
                    <a:pt x="58" y="3"/>
                    <a:pt x="58" y="7"/>
                  </a:cubicBezTo>
                  <a:lnTo>
                    <a:pt x="58" y="50"/>
                  </a:lnTo>
                  <a:close/>
                  <a:moveTo>
                    <a:pt x="51" y="24"/>
                  </a:moveTo>
                  <a:cubicBezTo>
                    <a:pt x="46" y="24"/>
                    <a:pt x="46" y="24"/>
                    <a:pt x="46" y="24"/>
                  </a:cubicBezTo>
                  <a:cubicBezTo>
                    <a:pt x="47" y="26"/>
                    <a:pt x="47" y="27"/>
                    <a:pt x="47" y="29"/>
                  </a:cubicBezTo>
                  <a:cubicBezTo>
                    <a:pt x="47" y="39"/>
                    <a:pt x="39" y="47"/>
                    <a:pt x="29" y="47"/>
                  </a:cubicBezTo>
                  <a:cubicBezTo>
                    <a:pt x="19" y="47"/>
                    <a:pt x="11" y="39"/>
                    <a:pt x="11" y="29"/>
                  </a:cubicBezTo>
                  <a:cubicBezTo>
                    <a:pt x="11" y="27"/>
                    <a:pt x="11" y="26"/>
                    <a:pt x="12" y="24"/>
                  </a:cubicBezTo>
                  <a:cubicBezTo>
                    <a:pt x="6" y="24"/>
                    <a:pt x="6" y="24"/>
                    <a:pt x="6" y="24"/>
                  </a:cubicBezTo>
                  <a:cubicBezTo>
                    <a:pt x="6" y="49"/>
                    <a:pt x="6" y="49"/>
                    <a:pt x="6" y="49"/>
                  </a:cubicBezTo>
                  <a:cubicBezTo>
                    <a:pt x="6" y="50"/>
                    <a:pt x="7" y="51"/>
                    <a:pt x="9" y="51"/>
                  </a:cubicBezTo>
                  <a:cubicBezTo>
                    <a:pt x="49" y="51"/>
                    <a:pt x="49" y="51"/>
                    <a:pt x="49" y="51"/>
                  </a:cubicBezTo>
                  <a:cubicBezTo>
                    <a:pt x="50" y="51"/>
                    <a:pt x="51" y="50"/>
                    <a:pt x="51" y="49"/>
                  </a:cubicBezTo>
                  <a:lnTo>
                    <a:pt x="51" y="24"/>
                  </a:lnTo>
                  <a:close/>
                  <a:moveTo>
                    <a:pt x="29" y="17"/>
                  </a:moveTo>
                  <a:cubicBezTo>
                    <a:pt x="23" y="17"/>
                    <a:pt x="17" y="22"/>
                    <a:pt x="17" y="29"/>
                  </a:cubicBezTo>
                  <a:cubicBezTo>
                    <a:pt x="17" y="35"/>
                    <a:pt x="23" y="40"/>
                    <a:pt x="29" y="40"/>
                  </a:cubicBezTo>
                  <a:cubicBezTo>
                    <a:pt x="35" y="40"/>
                    <a:pt x="41" y="35"/>
                    <a:pt x="41" y="29"/>
                  </a:cubicBezTo>
                  <a:cubicBezTo>
                    <a:pt x="41" y="22"/>
                    <a:pt x="35" y="17"/>
                    <a:pt x="29" y="17"/>
                  </a:cubicBezTo>
                  <a:close/>
                  <a:moveTo>
                    <a:pt x="51" y="9"/>
                  </a:moveTo>
                  <a:cubicBezTo>
                    <a:pt x="51" y="7"/>
                    <a:pt x="50" y="6"/>
                    <a:pt x="49" y="6"/>
                  </a:cubicBezTo>
                  <a:cubicBezTo>
                    <a:pt x="42" y="6"/>
                    <a:pt x="42" y="6"/>
                    <a:pt x="42" y="6"/>
                  </a:cubicBezTo>
                  <a:cubicBezTo>
                    <a:pt x="41" y="6"/>
                    <a:pt x="40" y="7"/>
                    <a:pt x="40" y="9"/>
                  </a:cubicBezTo>
                  <a:cubicBezTo>
                    <a:pt x="40" y="15"/>
                    <a:pt x="40" y="15"/>
                    <a:pt x="40" y="15"/>
                  </a:cubicBezTo>
                  <a:cubicBezTo>
                    <a:pt x="40" y="16"/>
                    <a:pt x="41" y="18"/>
                    <a:pt x="42" y="18"/>
                  </a:cubicBezTo>
                  <a:cubicBezTo>
                    <a:pt x="49" y="18"/>
                    <a:pt x="49" y="18"/>
                    <a:pt x="49" y="18"/>
                  </a:cubicBezTo>
                  <a:cubicBezTo>
                    <a:pt x="50" y="18"/>
                    <a:pt x="51" y="16"/>
                    <a:pt x="51" y="15"/>
                  </a:cubicBezTo>
                  <a:lnTo>
                    <a:pt x="51" y="9"/>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18" name="Freeform 135"/>
            <p:cNvSpPr>
              <a:spLocks noEditPoints="1"/>
            </p:cNvSpPr>
            <p:nvPr/>
          </p:nvSpPr>
          <p:spPr bwMode="auto">
            <a:xfrm>
              <a:off x="6720849" y="4624887"/>
              <a:ext cx="527292" cy="493919"/>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27" name="Freeform 239"/>
            <p:cNvSpPr>
              <a:spLocks noEditPoints="1"/>
            </p:cNvSpPr>
            <p:nvPr/>
          </p:nvSpPr>
          <p:spPr bwMode="auto">
            <a:xfrm>
              <a:off x="5744343" y="3455733"/>
              <a:ext cx="649687" cy="639456"/>
            </a:xfrm>
            <a:custGeom>
              <a:avLst/>
              <a:gdLst/>
              <a:ahLst/>
              <a:cxnLst>
                <a:cxn ang="0">
                  <a:pos x="58" y="35"/>
                </a:cxn>
                <a:cxn ang="0">
                  <a:pos x="29" y="58"/>
                </a:cxn>
                <a:cxn ang="0">
                  <a:pos x="9" y="50"/>
                </a:cxn>
                <a:cxn ang="0">
                  <a:pos x="5" y="55"/>
                </a:cxn>
                <a:cxn ang="0">
                  <a:pos x="3" y="55"/>
                </a:cxn>
                <a:cxn ang="0">
                  <a:pos x="0" y="53"/>
                </a:cxn>
                <a:cxn ang="0">
                  <a:pos x="0" y="36"/>
                </a:cxn>
                <a:cxn ang="0">
                  <a:pos x="3" y="34"/>
                </a:cxn>
                <a:cxn ang="0">
                  <a:pos x="20" y="34"/>
                </a:cxn>
                <a:cxn ang="0">
                  <a:pos x="22" y="36"/>
                </a:cxn>
                <a:cxn ang="0">
                  <a:pos x="22" y="38"/>
                </a:cxn>
                <a:cxn ang="0">
                  <a:pos x="16" y="43"/>
                </a:cxn>
                <a:cxn ang="0">
                  <a:pos x="30" y="48"/>
                </a:cxn>
                <a:cxn ang="0">
                  <a:pos x="46" y="39"/>
                </a:cxn>
                <a:cxn ang="0">
                  <a:pos x="48" y="34"/>
                </a:cxn>
                <a:cxn ang="0">
                  <a:pos x="49" y="34"/>
                </a:cxn>
                <a:cxn ang="0">
                  <a:pos x="57" y="34"/>
                </a:cxn>
                <a:cxn ang="0">
                  <a:pos x="58" y="35"/>
                </a:cxn>
                <a:cxn ang="0">
                  <a:pos x="58" y="35"/>
                </a:cxn>
                <a:cxn ang="0">
                  <a:pos x="59" y="21"/>
                </a:cxn>
                <a:cxn ang="0">
                  <a:pos x="56" y="24"/>
                </a:cxn>
                <a:cxn ang="0">
                  <a:pos x="39" y="24"/>
                </a:cxn>
                <a:cxn ang="0">
                  <a:pos x="37" y="21"/>
                </a:cxn>
                <a:cxn ang="0">
                  <a:pos x="38" y="20"/>
                </a:cxn>
                <a:cxn ang="0">
                  <a:pos x="43" y="14"/>
                </a:cxn>
                <a:cxn ang="0">
                  <a:pos x="30" y="9"/>
                </a:cxn>
                <a:cxn ang="0">
                  <a:pos x="13" y="19"/>
                </a:cxn>
                <a:cxn ang="0">
                  <a:pos x="11" y="23"/>
                </a:cxn>
                <a:cxn ang="0">
                  <a:pos x="10" y="24"/>
                </a:cxn>
                <a:cxn ang="0">
                  <a:pos x="2" y="24"/>
                </a:cxn>
                <a:cxn ang="0">
                  <a:pos x="1" y="23"/>
                </a:cxn>
                <a:cxn ang="0">
                  <a:pos x="1" y="22"/>
                </a:cxn>
                <a:cxn ang="0">
                  <a:pos x="30" y="0"/>
                </a:cxn>
                <a:cxn ang="0">
                  <a:pos x="50" y="8"/>
                </a:cxn>
                <a:cxn ang="0">
                  <a:pos x="55" y="3"/>
                </a:cxn>
                <a:cxn ang="0">
                  <a:pos x="56" y="2"/>
                </a:cxn>
                <a:cxn ang="0">
                  <a:pos x="59" y="4"/>
                </a:cxn>
                <a:cxn ang="0">
                  <a:pos x="59" y="21"/>
                </a:cxn>
              </a:cxnLst>
              <a:rect l="0" t="0" r="r" b="b"/>
              <a:pathLst>
                <a:path w="59" h="58">
                  <a:moveTo>
                    <a:pt x="58" y="35"/>
                  </a:moveTo>
                  <a:cubicBezTo>
                    <a:pt x="55" y="48"/>
                    <a:pt x="43" y="58"/>
                    <a:pt x="29" y="58"/>
                  </a:cubicBezTo>
                  <a:cubicBezTo>
                    <a:pt x="22" y="58"/>
                    <a:pt x="15" y="55"/>
                    <a:pt x="9" y="50"/>
                  </a:cubicBezTo>
                  <a:cubicBezTo>
                    <a:pt x="5" y="55"/>
                    <a:pt x="5" y="55"/>
                    <a:pt x="5" y="55"/>
                  </a:cubicBezTo>
                  <a:cubicBezTo>
                    <a:pt x="4" y="55"/>
                    <a:pt x="4" y="55"/>
                    <a:pt x="3" y="55"/>
                  </a:cubicBezTo>
                  <a:cubicBezTo>
                    <a:pt x="2" y="55"/>
                    <a:pt x="0" y="54"/>
                    <a:pt x="0" y="53"/>
                  </a:cubicBezTo>
                  <a:cubicBezTo>
                    <a:pt x="0" y="36"/>
                    <a:pt x="0" y="36"/>
                    <a:pt x="0" y="36"/>
                  </a:cubicBezTo>
                  <a:cubicBezTo>
                    <a:pt x="0" y="35"/>
                    <a:pt x="2" y="34"/>
                    <a:pt x="3" y="34"/>
                  </a:cubicBezTo>
                  <a:cubicBezTo>
                    <a:pt x="20" y="34"/>
                    <a:pt x="20" y="34"/>
                    <a:pt x="20" y="34"/>
                  </a:cubicBezTo>
                  <a:cubicBezTo>
                    <a:pt x="21" y="34"/>
                    <a:pt x="22" y="35"/>
                    <a:pt x="22" y="36"/>
                  </a:cubicBezTo>
                  <a:cubicBezTo>
                    <a:pt x="22" y="37"/>
                    <a:pt x="22" y="37"/>
                    <a:pt x="22" y="38"/>
                  </a:cubicBezTo>
                  <a:cubicBezTo>
                    <a:pt x="16" y="43"/>
                    <a:pt x="16" y="43"/>
                    <a:pt x="16" y="43"/>
                  </a:cubicBezTo>
                  <a:cubicBezTo>
                    <a:pt x="20" y="46"/>
                    <a:pt x="25" y="48"/>
                    <a:pt x="30" y="48"/>
                  </a:cubicBezTo>
                  <a:cubicBezTo>
                    <a:pt x="36" y="48"/>
                    <a:pt x="43" y="45"/>
                    <a:pt x="46" y="39"/>
                  </a:cubicBezTo>
                  <a:cubicBezTo>
                    <a:pt x="47" y="37"/>
                    <a:pt x="48" y="36"/>
                    <a:pt x="48" y="34"/>
                  </a:cubicBezTo>
                  <a:cubicBezTo>
                    <a:pt x="48" y="34"/>
                    <a:pt x="49" y="34"/>
                    <a:pt x="49" y="34"/>
                  </a:cubicBezTo>
                  <a:cubicBezTo>
                    <a:pt x="57" y="34"/>
                    <a:pt x="57" y="34"/>
                    <a:pt x="57" y="34"/>
                  </a:cubicBezTo>
                  <a:cubicBezTo>
                    <a:pt x="57" y="34"/>
                    <a:pt x="58" y="34"/>
                    <a:pt x="58" y="35"/>
                  </a:cubicBezTo>
                  <a:cubicBezTo>
                    <a:pt x="58" y="35"/>
                    <a:pt x="58" y="35"/>
                    <a:pt x="58" y="35"/>
                  </a:cubicBezTo>
                  <a:close/>
                  <a:moveTo>
                    <a:pt x="59" y="21"/>
                  </a:moveTo>
                  <a:cubicBezTo>
                    <a:pt x="59" y="23"/>
                    <a:pt x="58" y="24"/>
                    <a:pt x="56" y="24"/>
                  </a:cubicBezTo>
                  <a:cubicBezTo>
                    <a:pt x="39" y="24"/>
                    <a:pt x="39" y="24"/>
                    <a:pt x="39" y="24"/>
                  </a:cubicBezTo>
                  <a:cubicBezTo>
                    <a:pt x="38" y="24"/>
                    <a:pt x="37" y="23"/>
                    <a:pt x="37" y="21"/>
                  </a:cubicBezTo>
                  <a:cubicBezTo>
                    <a:pt x="37" y="21"/>
                    <a:pt x="37" y="20"/>
                    <a:pt x="38" y="20"/>
                  </a:cubicBezTo>
                  <a:cubicBezTo>
                    <a:pt x="43" y="14"/>
                    <a:pt x="43" y="14"/>
                    <a:pt x="43" y="14"/>
                  </a:cubicBezTo>
                  <a:cubicBezTo>
                    <a:pt x="39" y="11"/>
                    <a:pt x="34" y="9"/>
                    <a:pt x="30" y="9"/>
                  </a:cubicBezTo>
                  <a:cubicBezTo>
                    <a:pt x="23" y="9"/>
                    <a:pt x="17" y="13"/>
                    <a:pt x="13" y="19"/>
                  </a:cubicBezTo>
                  <a:cubicBezTo>
                    <a:pt x="12" y="20"/>
                    <a:pt x="12" y="21"/>
                    <a:pt x="11" y="23"/>
                  </a:cubicBezTo>
                  <a:cubicBezTo>
                    <a:pt x="11" y="24"/>
                    <a:pt x="10" y="24"/>
                    <a:pt x="10" y="24"/>
                  </a:cubicBezTo>
                  <a:cubicBezTo>
                    <a:pt x="2" y="24"/>
                    <a:pt x="2" y="24"/>
                    <a:pt x="2" y="24"/>
                  </a:cubicBezTo>
                  <a:cubicBezTo>
                    <a:pt x="2" y="24"/>
                    <a:pt x="1" y="23"/>
                    <a:pt x="1" y="23"/>
                  </a:cubicBezTo>
                  <a:cubicBezTo>
                    <a:pt x="1" y="23"/>
                    <a:pt x="1" y="22"/>
                    <a:pt x="1" y="22"/>
                  </a:cubicBezTo>
                  <a:cubicBezTo>
                    <a:pt x="4" y="9"/>
                    <a:pt x="16" y="0"/>
                    <a:pt x="30" y="0"/>
                  </a:cubicBezTo>
                  <a:cubicBezTo>
                    <a:pt x="37" y="0"/>
                    <a:pt x="44" y="3"/>
                    <a:pt x="50" y="8"/>
                  </a:cubicBezTo>
                  <a:cubicBezTo>
                    <a:pt x="55" y="3"/>
                    <a:pt x="55" y="3"/>
                    <a:pt x="55" y="3"/>
                  </a:cubicBezTo>
                  <a:cubicBezTo>
                    <a:pt x="55" y="2"/>
                    <a:pt x="56" y="2"/>
                    <a:pt x="56" y="2"/>
                  </a:cubicBezTo>
                  <a:cubicBezTo>
                    <a:pt x="58" y="2"/>
                    <a:pt x="59" y="3"/>
                    <a:pt x="59" y="4"/>
                  </a:cubicBezTo>
                  <a:lnTo>
                    <a:pt x="59" y="21"/>
                  </a:lnTo>
                  <a:close/>
                </a:path>
              </a:pathLst>
            </a:custGeom>
            <a:solidFill>
              <a:srgbClr val="74B58A"/>
            </a:solidFill>
            <a:ln w="9525">
              <a:noFill/>
              <a:round/>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grpSp>
      <p:sp>
        <p:nvSpPr>
          <p:cNvPr id="28" name="文本框 27"/>
          <p:cNvSpPr txBox="1"/>
          <p:nvPr/>
        </p:nvSpPr>
        <p:spPr>
          <a:xfrm>
            <a:off x="8068061" y="2627689"/>
            <a:ext cx="2053121"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068062" y="2347191"/>
            <a:ext cx="1109587"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068061" y="4396803"/>
            <a:ext cx="2053121"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068062" y="4116305"/>
            <a:ext cx="1109587" cy="338554"/>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2050768" y="2627689"/>
            <a:ext cx="2053121"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2994302" y="2347191"/>
            <a:ext cx="1109587"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2050768" y="4396803"/>
            <a:ext cx="2053121" cy="784830"/>
          </a:xfrm>
          <a:prstGeom prst="rect">
            <a:avLst/>
          </a:prstGeom>
          <a:noFill/>
        </p:spPr>
        <p:txBody>
          <a:bodyPr wrap="square" rtlCol="0">
            <a:spAutoFit/>
          </a:bodyPr>
          <a:lstStyle/>
          <a:p>
            <a:pPr algn="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2994302" y="4116305"/>
            <a:ext cx="1109587" cy="338554"/>
          </a:xfrm>
          <a:prstGeom prst="rect">
            <a:avLst/>
          </a:prstGeom>
          <a:noFill/>
        </p:spPr>
        <p:txBody>
          <a:bodyPr wrap="square" rtlCol="0">
            <a:spAutoFit/>
          </a:bodyPr>
          <a:lstStyle/>
          <a:p>
            <a:pPr algn="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04</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aphicFrame>
        <p:nvGraphicFramePr>
          <p:cNvPr id="10" name="Chart 1"/>
          <p:cNvGraphicFramePr/>
          <p:nvPr/>
        </p:nvGraphicFramePr>
        <p:xfrm>
          <a:off x="1247407" y="2513514"/>
          <a:ext cx="4894628" cy="3535913"/>
        </p:xfrm>
        <a:graphic>
          <a:graphicData uri="http://schemas.openxmlformats.org/drawingml/2006/chart">
            <c:chart xmlns:c="http://schemas.openxmlformats.org/drawingml/2006/chart" xmlns:r="http://schemas.openxmlformats.org/officeDocument/2006/relationships" r:id="rId1"/>
          </a:graphicData>
        </a:graphic>
      </p:graphicFrame>
      <p:sp>
        <p:nvSpPr>
          <p:cNvPr id="11" name="Oval 17"/>
          <p:cNvSpPr/>
          <p:nvPr/>
        </p:nvSpPr>
        <p:spPr>
          <a:xfrm>
            <a:off x="6703778" y="2252206"/>
            <a:ext cx="644056" cy="644056"/>
          </a:xfrm>
          <a:prstGeom prst="ellipse">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93"/>
          <p:cNvSpPr>
            <a:spLocks noChangeArrowheads="1"/>
          </p:cNvSpPr>
          <p:nvPr/>
        </p:nvSpPr>
        <p:spPr bwMode="auto">
          <a:xfrm>
            <a:off x="6880647" y="2450987"/>
            <a:ext cx="290318" cy="246494"/>
          </a:xfrm>
          <a:custGeom>
            <a:avLst/>
            <a:gdLst>
              <a:gd name="T0" fmla="*/ 117 w 232"/>
              <a:gd name="T1" fmla="*/ 196 h 197"/>
              <a:gd name="T2" fmla="*/ 25 w 232"/>
              <a:gd name="T3" fmla="*/ 104 h 197"/>
              <a:gd name="T4" fmla="*/ 25 w 232"/>
              <a:gd name="T5" fmla="*/ 104 h 197"/>
              <a:gd name="T6" fmla="*/ 25 w 232"/>
              <a:gd name="T7" fmla="*/ 22 h 197"/>
              <a:gd name="T8" fmla="*/ 25 w 232"/>
              <a:gd name="T9" fmla="*/ 22 h 197"/>
              <a:gd name="T10" fmla="*/ 107 w 232"/>
              <a:gd name="T11" fmla="*/ 22 h 197"/>
              <a:gd name="T12" fmla="*/ 117 w 232"/>
              <a:gd name="T13" fmla="*/ 32 h 197"/>
              <a:gd name="T14" fmla="*/ 127 w 232"/>
              <a:gd name="T15" fmla="*/ 22 h 197"/>
              <a:gd name="T16" fmla="*/ 127 w 232"/>
              <a:gd name="T17" fmla="*/ 22 h 197"/>
              <a:gd name="T18" fmla="*/ 209 w 232"/>
              <a:gd name="T19" fmla="*/ 22 h 197"/>
              <a:gd name="T20" fmla="*/ 209 w 232"/>
              <a:gd name="T21" fmla="*/ 22 h 197"/>
              <a:gd name="T22" fmla="*/ 209 w 232"/>
              <a:gd name="T23" fmla="*/ 104 h 197"/>
              <a:gd name="T24" fmla="*/ 117 w 232"/>
              <a:gd name="T25" fmla="*/ 196 h 197"/>
              <a:gd name="T26" fmla="*/ 66 w 232"/>
              <a:gd name="T27" fmla="*/ 14 h 197"/>
              <a:gd name="T28" fmla="*/ 66 w 232"/>
              <a:gd name="T29" fmla="*/ 14 h 197"/>
              <a:gd name="T30" fmla="*/ 31 w 232"/>
              <a:gd name="T31" fmla="*/ 98 h 197"/>
              <a:gd name="T32" fmla="*/ 117 w 232"/>
              <a:gd name="T33" fmla="*/ 184 h 197"/>
              <a:gd name="T34" fmla="*/ 203 w 232"/>
              <a:gd name="T35" fmla="*/ 98 h 197"/>
              <a:gd name="T36" fmla="*/ 203 w 232"/>
              <a:gd name="T37" fmla="*/ 98 h 197"/>
              <a:gd name="T38" fmla="*/ 203 w 232"/>
              <a:gd name="T39" fmla="*/ 28 h 197"/>
              <a:gd name="T40" fmla="*/ 203 w 232"/>
              <a:gd name="T41" fmla="*/ 28 h 197"/>
              <a:gd name="T42" fmla="*/ 133 w 232"/>
              <a:gd name="T43" fmla="*/ 28 h 197"/>
              <a:gd name="T44" fmla="*/ 117 w 232"/>
              <a:gd name="T45" fmla="*/ 44 h 197"/>
              <a:gd name="T46" fmla="*/ 101 w 232"/>
              <a:gd name="T47" fmla="*/ 28 h 197"/>
              <a:gd name="T48" fmla="*/ 101 w 232"/>
              <a:gd name="T49" fmla="*/ 28 h 197"/>
              <a:gd name="T50" fmla="*/ 66 w 232"/>
              <a:gd name="T51" fmla="*/ 1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2" h="197">
                <a:moveTo>
                  <a:pt x="117" y="196"/>
                </a:moveTo>
                <a:lnTo>
                  <a:pt x="25" y="104"/>
                </a:lnTo>
                <a:lnTo>
                  <a:pt x="25" y="104"/>
                </a:lnTo>
                <a:cubicBezTo>
                  <a:pt x="3" y="81"/>
                  <a:pt x="3" y="45"/>
                  <a:pt x="25" y="22"/>
                </a:cubicBezTo>
                <a:lnTo>
                  <a:pt x="25" y="22"/>
                </a:lnTo>
                <a:cubicBezTo>
                  <a:pt x="48" y="0"/>
                  <a:pt x="84" y="0"/>
                  <a:pt x="107" y="22"/>
                </a:cubicBezTo>
                <a:lnTo>
                  <a:pt x="117" y="32"/>
                </a:lnTo>
                <a:lnTo>
                  <a:pt x="127" y="22"/>
                </a:lnTo>
                <a:lnTo>
                  <a:pt x="127" y="22"/>
                </a:lnTo>
                <a:cubicBezTo>
                  <a:pt x="149" y="0"/>
                  <a:pt x="186" y="0"/>
                  <a:pt x="209" y="22"/>
                </a:cubicBezTo>
                <a:lnTo>
                  <a:pt x="209" y="22"/>
                </a:lnTo>
                <a:cubicBezTo>
                  <a:pt x="231" y="45"/>
                  <a:pt x="231" y="81"/>
                  <a:pt x="209" y="104"/>
                </a:cubicBezTo>
                <a:lnTo>
                  <a:pt x="117" y="196"/>
                </a:lnTo>
                <a:close/>
                <a:moveTo>
                  <a:pt x="66" y="14"/>
                </a:moveTo>
                <a:lnTo>
                  <a:pt x="66" y="14"/>
                </a:lnTo>
                <a:cubicBezTo>
                  <a:pt x="22" y="14"/>
                  <a:pt x="0" y="67"/>
                  <a:pt x="31" y="98"/>
                </a:cubicBezTo>
                <a:lnTo>
                  <a:pt x="117" y="184"/>
                </a:lnTo>
                <a:lnTo>
                  <a:pt x="203" y="98"/>
                </a:lnTo>
                <a:lnTo>
                  <a:pt x="203" y="98"/>
                </a:lnTo>
                <a:cubicBezTo>
                  <a:pt x="221" y="79"/>
                  <a:pt x="221" y="47"/>
                  <a:pt x="203" y="28"/>
                </a:cubicBezTo>
                <a:lnTo>
                  <a:pt x="203" y="28"/>
                </a:lnTo>
                <a:cubicBezTo>
                  <a:pt x="183" y="9"/>
                  <a:pt x="152" y="9"/>
                  <a:pt x="133" y="28"/>
                </a:cubicBezTo>
                <a:lnTo>
                  <a:pt x="117" y="44"/>
                </a:lnTo>
                <a:lnTo>
                  <a:pt x="101" y="28"/>
                </a:lnTo>
                <a:lnTo>
                  <a:pt x="101" y="28"/>
                </a:lnTo>
                <a:cubicBezTo>
                  <a:pt x="92" y="19"/>
                  <a:pt x="79" y="14"/>
                  <a:pt x="66" y="14"/>
                </a:cubicBezTo>
                <a:close/>
              </a:path>
            </a:pathLst>
          </a:custGeom>
          <a:solidFill>
            <a:schemeClr val="bg1"/>
          </a:solidFill>
          <a:ln>
            <a:noFill/>
          </a:ln>
          <a:effectLst/>
        </p:spPr>
        <p:txBody>
          <a:bodyPr wrap="none" anchor="ctr"/>
          <a:lstStyle/>
          <a:p>
            <a:endParaRPr lang="en-US"/>
          </a:p>
        </p:txBody>
      </p:sp>
      <p:sp>
        <p:nvSpPr>
          <p:cNvPr id="13" name="TextBox 23"/>
          <p:cNvSpPr txBox="1"/>
          <p:nvPr/>
        </p:nvSpPr>
        <p:spPr>
          <a:xfrm>
            <a:off x="6603251" y="2993929"/>
            <a:ext cx="1233992" cy="307777"/>
          </a:xfrm>
          <a:prstGeom prst="rect">
            <a:avLst/>
          </a:prstGeom>
          <a:noFill/>
        </p:spPr>
        <p:txBody>
          <a:bodyPr wrap="none" rtlCol="0">
            <a:spAutoFit/>
          </a:bodyPr>
          <a:lstStyle/>
          <a:p>
            <a:r>
              <a:rPr lang="en-US" sz="1400" dirty="0">
                <a:solidFill>
                  <a:schemeClr val="tx1">
                    <a:lumMod val="75000"/>
                    <a:lumOff val="25000"/>
                  </a:schemeClr>
                </a:solidFill>
                <a:latin typeface="Arial" panose="020B0604020202020204" pitchFamily="34" charset="0"/>
                <a:ea typeface="Nexa Bold" charset="0"/>
                <a:cs typeface="Arial" panose="020B0604020202020204" pitchFamily="34" charset="0"/>
              </a:rPr>
              <a:t>YOUR TITLE</a:t>
            </a:r>
            <a:endParaRPr lang="en-US" sz="1400" dirty="0">
              <a:solidFill>
                <a:schemeClr val="tx1">
                  <a:lumMod val="75000"/>
                  <a:lumOff val="25000"/>
                </a:schemeClr>
              </a:solidFill>
              <a:latin typeface="Arial" panose="020B0604020202020204" pitchFamily="34" charset="0"/>
              <a:ea typeface="Nexa Bold" charset="0"/>
              <a:cs typeface="Arial" panose="020B0604020202020204" pitchFamily="34" charset="0"/>
            </a:endParaRPr>
          </a:p>
        </p:txBody>
      </p:sp>
      <p:sp>
        <p:nvSpPr>
          <p:cNvPr id="14" name="Oval 27"/>
          <p:cNvSpPr/>
          <p:nvPr/>
        </p:nvSpPr>
        <p:spPr>
          <a:xfrm>
            <a:off x="6703778" y="4276954"/>
            <a:ext cx="644056" cy="644056"/>
          </a:xfrm>
          <a:prstGeom prst="ellipse">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30"/>
          <p:cNvSpPr txBox="1"/>
          <p:nvPr/>
        </p:nvSpPr>
        <p:spPr>
          <a:xfrm>
            <a:off x="6603251" y="5018677"/>
            <a:ext cx="1233992" cy="307777"/>
          </a:xfrm>
          <a:prstGeom prst="rect">
            <a:avLst/>
          </a:prstGeom>
          <a:noFill/>
        </p:spPr>
        <p:txBody>
          <a:bodyPr wrap="none" rtlCol="0">
            <a:spAutoFit/>
          </a:bodyPr>
          <a:lstStyle/>
          <a:p>
            <a:r>
              <a:rPr lang="en-US" sz="1400" dirty="0">
                <a:solidFill>
                  <a:schemeClr val="tx1">
                    <a:lumMod val="75000"/>
                    <a:lumOff val="25000"/>
                  </a:schemeClr>
                </a:solidFill>
                <a:latin typeface="Arial" panose="020B0604020202020204" pitchFamily="34" charset="0"/>
                <a:ea typeface="Nexa Bold" charset="0"/>
                <a:cs typeface="Arial" panose="020B0604020202020204" pitchFamily="34" charset="0"/>
              </a:rPr>
              <a:t>YOUR TITLE</a:t>
            </a:r>
            <a:endParaRPr lang="en-US" sz="1400" dirty="0">
              <a:solidFill>
                <a:schemeClr val="tx1">
                  <a:lumMod val="75000"/>
                  <a:lumOff val="25000"/>
                </a:schemeClr>
              </a:solidFill>
              <a:latin typeface="Arial" panose="020B0604020202020204" pitchFamily="34" charset="0"/>
              <a:ea typeface="Nexa Bold" charset="0"/>
              <a:cs typeface="Arial" panose="020B0604020202020204" pitchFamily="34" charset="0"/>
            </a:endParaRPr>
          </a:p>
        </p:txBody>
      </p:sp>
      <p:sp>
        <p:nvSpPr>
          <p:cNvPr id="16" name="Freeform 217"/>
          <p:cNvSpPr>
            <a:spLocks noChangeArrowheads="1"/>
          </p:cNvSpPr>
          <p:nvPr/>
        </p:nvSpPr>
        <p:spPr bwMode="auto">
          <a:xfrm>
            <a:off x="6888598" y="4492168"/>
            <a:ext cx="268410" cy="213628"/>
          </a:xfrm>
          <a:custGeom>
            <a:avLst/>
            <a:gdLst>
              <a:gd name="T0" fmla="*/ 25 w 216"/>
              <a:gd name="T1" fmla="*/ 171 h 172"/>
              <a:gd name="T2" fmla="*/ 0 w 216"/>
              <a:gd name="T3" fmla="*/ 146 h 172"/>
              <a:gd name="T4" fmla="*/ 0 w 216"/>
              <a:gd name="T5" fmla="*/ 44 h 172"/>
              <a:gd name="T6" fmla="*/ 59 w 216"/>
              <a:gd name="T7" fmla="*/ 19 h 172"/>
              <a:gd name="T8" fmla="*/ 62 w 216"/>
              <a:gd name="T9" fmla="*/ 9 h 172"/>
              <a:gd name="T10" fmla="*/ 141 w 216"/>
              <a:gd name="T11" fmla="*/ 0 h 172"/>
              <a:gd name="T12" fmla="*/ 153 w 216"/>
              <a:gd name="T13" fmla="*/ 9 h 172"/>
              <a:gd name="T14" fmla="*/ 156 w 216"/>
              <a:gd name="T15" fmla="*/ 19 h 172"/>
              <a:gd name="T16" fmla="*/ 190 w 216"/>
              <a:gd name="T17" fmla="*/ 19 h 172"/>
              <a:gd name="T18" fmla="*/ 215 w 216"/>
              <a:gd name="T19" fmla="*/ 146 h 172"/>
              <a:gd name="T20" fmla="*/ 190 w 216"/>
              <a:gd name="T21" fmla="*/ 171 h 172"/>
              <a:gd name="T22" fmla="*/ 25 w 216"/>
              <a:gd name="T23" fmla="*/ 28 h 172"/>
              <a:gd name="T24" fmla="*/ 8 w 216"/>
              <a:gd name="T25" fmla="*/ 146 h 172"/>
              <a:gd name="T26" fmla="*/ 25 w 216"/>
              <a:gd name="T27" fmla="*/ 163 h 172"/>
              <a:gd name="T28" fmla="*/ 190 w 216"/>
              <a:gd name="T29" fmla="*/ 163 h 172"/>
              <a:gd name="T30" fmla="*/ 207 w 216"/>
              <a:gd name="T31" fmla="*/ 44 h 172"/>
              <a:gd name="T32" fmla="*/ 190 w 216"/>
              <a:gd name="T33" fmla="*/ 28 h 172"/>
              <a:gd name="T34" fmla="*/ 145 w 216"/>
              <a:gd name="T35" fmla="*/ 11 h 172"/>
              <a:gd name="T36" fmla="*/ 141 w 216"/>
              <a:gd name="T37" fmla="*/ 8 h 172"/>
              <a:gd name="T38" fmla="*/ 74 w 216"/>
              <a:gd name="T39" fmla="*/ 8 h 172"/>
              <a:gd name="T40" fmla="*/ 65 w 216"/>
              <a:gd name="T41" fmla="*/ 28 h 172"/>
              <a:gd name="T42" fmla="*/ 108 w 216"/>
              <a:gd name="T43" fmla="*/ 146 h 172"/>
              <a:gd name="T44" fmla="*/ 70 w 216"/>
              <a:gd name="T45" fmla="*/ 55 h 172"/>
              <a:gd name="T46" fmla="*/ 160 w 216"/>
              <a:gd name="T47" fmla="*/ 93 h 172"/>
              <a:gd name="T48" fmla="*/ 108 w 216"/>
              <a:gd name="T49" fmla="*/ 146 h 172"/>
              <a:gd name="T50" fmla="*/ 108 w 216"/>
              <a:gd name="T51" fmla="*/ 48 h 172"/>
              <a:gd name="T52" fmla="*/ 76 w 216"/>
              <a:gd name="T53" fmla="*/ 124 h 172"/>
              <a:gd name="T54" fmla="*/ 152 w 216"/>
              <a:gd name="T55" fmla="*/ 93 h 172"/>
              <a:gd name="T56" fmla="*/ 185 w 216"/>
              <a:gd name="T57" fmla="*/ 43 h 172"/>
              <a:gd name="T58" fmla="*/ 180 w 216"/>
              <a:gd name="T59" fmla="*/ 56 h 172"/>
              <a:gd name="T60" fmla="*/ 193 w 216"/>
              <a:gd name="T61" fmla="*/ 51 h 172"/>
              <a:gd name="T62" fmla="*/ 185 w 216"/>
              <a:gd name="T63" fmla="*/ 4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 h="172">
                <a:moveTo>
                  <a:pt x="190" y="171"/>
                </a:moveTo>
                <a:lnTo>
                  <a:pt x="25" y="171"/>
                </a:lnTo>
                <a:lnTo>
                  <a:pt x="25" y="171"/>
                </a:lnTo>
                <a:cubicBezTo>
                  <a:pt x="11" y="171"/>
                  <a:pt x="0" y="160"/>
                  <a:pt x="0" y="146"/>
                </a:cubicBezTo>
                <a:lnTo>
                  <a:pt x="0" y="44"/>
                </a:lnTo>
                <a:lnTo>
                  <a:pt x="0" y="44"/>
                </a:lnTo>
                <a:cubicBezTo>
                  <a:pt x="0" y="31"/>
                  <a:pt x="11" y="19"/>
                  <a:pt x="25" y="19"/>
                </a:cubicBezTo>
                <a:lnTo>
                  <a:pt x="59" y="19"/>
                </a:lnTo>
                <a:lnTo>
                  <a:pt x="62" y="9"/>
                </a:lnTo>
                <a:lnTo>
                  <a:pt x="62" y="9"/>
                </a:lnTo>
                <a:cubicBezTo>
                  <a:pt x="63" y="4"/>
                  <a:pt x="68" y="0"/>
                  <a:pt x="74" y="0"/>
                </a:cubicBezTo>
                <a:lnTo>
                  <a:pt x="141" y="0"/>
                </a:lnTo>
                <a:lnTo>
                  <a:pt x="141" y="0"/>
                </a:lnTo>
                <a:cubicBezTo>
                  <a:pt x="147" y="0"/>
                  <a:pt x="152" y="4"/>
                  <a:pt x="153" y="9"/>
                </a:cubicBezTo>
                <a:lnTo>
                  <a:pt x="154" y="10"/>
                </a:lnTo>
                <a:lnTo>
                  <a:pt x="156" y="19"/>
                </a:lnTo>
                <a:lnTo>
                  <a:pt x="190" y="19"/>
                </a:lnTo>
                <a:lnTo>
                  <a:pt x="190" y="19"/>
                </a:lnTo>
                <a:cubicBezTo>
                  <a:pt x="204" y="19"/>
                  <a:pt x="215" y="31"/>
                  <a:pt x="215" y="44"/>
                </a:cubicBezTo>
                <a:lnTo>
                  <a:pt x="215" y="146"/>
                </a:lnTo>
                <a:lnTo>
                  <a:pt x="215" y="146"/>
                </a:lnTo>
                <a:cubicBezTo>
                  <a:pt x="215" y="160"/>
                  <a:pt x="204" y="171"/>
                  <a:pt x="190" y="171"/>
                </a:cubicBezTo>
                <a:close/>
                <a:moveTo>
                  <a:pt x="25" y="28"/>
                </a:moveTo>
                <a:lnTo>
                  <a:pt x="25" y="28"/>
                </a:lnTo>
                <a:cubicBezTo>
                  <a:pt x="15" y="28"/>
                  <a:pt x="8" y="35"/>
                  <a:pt x="8" y="44"/>
                </a:cubicBezTo>
                <a:lnTo>
                  <a:pt x="8" y="146"/>
                </a:lnTo>
                <a:lnTo>
                  <a:pt x="8" y="146"/>
                </a:lnTo>
                <a:cubicBezTo>
                  <a:pt x="8" y="155"/>
                  <a:pt x="15" y="163"/>
                  <a:pt x="25" y="163"/>
                </a:cubicBezTo>
                <a:lnTo>
                  <a:pt x="190" y="163"/>
                </a:lnTo>
                <a:lnTo>
                  <a:pt x="190" y="163"/>
                </a:lnTo>
                <a:cubicBezTo>
                  <a:pt x="200" y="163"/>
                  <a:pt x="207" y="155"/>
                  <a:pt x="207" y="146"/>
                </a:cubicBezTo>
                <a:lnTo>
                  <a:pt x="207" y="44"/>
                </a:lnTo>
                <a:lnTo>
                  <a:pt x="207" y="44"/>
                </a:lnTo>
                <a:cubicBezTo>
                  <a:pt x="207" y="35"/>
                  <a:pt x="200" y="28"/>
                  <a:pt x="190" y="28"/>
                </a:cubicBezTo>
                <a:lnTo>
                  <a:pt x="150" y="28"/>
                </a:lnTo>
                <a:lnTo>
                  <a:pt x="145" y="11"/>
                </a:lnTo>
                <a:lnTo>
                  <a:pt x="145" y="11"/>
                </a:lnTo>
                <a:cubicBezTo>
                  <a:pt x="145" y="9"/>
                  <a:pt x="143" y="8"/>
                  <a:pt x="141" y="8"/>
                </a:cubicBezTo>
                <a:lnTo>
                  <a:pt x="74" y="8"/>
                </a:lnTo>
                <a:lnTo>
                  <a:pt x="74" y="8"/>
                </a:lnTo>
                <a:cubicBezTo>
                  <a:pt x="72" y="8"/>
                  <a:pt x="70" y="9"/>
                  <a:pt x="70" y="11"/>
                </a:cubicBezTo>
                <a:lnTo>
                  <a:pt x="65" y="28"/>
                </a:lnTo>
                <a:lnTo>
                  <a:pt x="25" y="28"/>
                </a:lnTo>
                <a:close/>
                <a:moveTo>
                  <a:pt x="108" y="146"/>
                </a:moveTo>
                <a:lnTo>
                  <a:pt x="108" y="146"/>
                </a:lnTo>
                <a:cubicBezTo>
                  <a:pt x="61" y="146"/>
                  <a:pt x="37" y="89"/>
                  <a:pt x="70" y="55"/>
                </a:cubicBezTo>
                <a:lnTo>
                  <a:pt x="70" y="55"/>
                </a:lnTo>
                <a:cubicBezTo>
                  <a:pt x="104" y="22"/>
                  <a:pt x="160" y="46"/>
                  <a:pt x="160" y="93"/>
                </a:cubicBezTo>
                <a:lnTo>
                  <a:pt x="160" y="93"/>
                </a:lnTo>
                <a:cubicBezTo>
                  <a:pt x="160" y="122"/>
                  <a:pt x="136" y="146"/>
                  <a:pt x="108" y="146"/>
                </a:cubicBezTo>
                <a:close/>
                <a:moveTo>
                  <a:pt x="108" y="48"/>
                </a:moveTo>
                <a:lnTo>
                  <a:pt x="108" y="48"/>
                </a:lnTo>
                <a:cubicBezTo>
                  <a:pt x="68" y="48"/>
                  <a:pt x="48" y="96"/>
                  <a:pt x="76" y="124"/>
                </a:cubicBezTo>
                <a:lnTo>
                  <a:pt x="76" y="124"/>
                </a:lnTo>
                <a:cubicBezTo>
                  <a:pt x="104" y="152"/>
                  <a:pt x="152" y="133"/>
                  <a:pt x="152" y="93"/>
                </a:cubicBezTo>
                <a:lnTo>
                  <a:pt x="152" y="93"/>
                </a:lnTo>
                <a:cubicBezTo>
                  <a:pt x="152" y="68"/>
                  <a:pt x="132" y="48"/>
                  <a:pt x="108" y="48"/>
                </a:cubicBezTo>
                <a:close/>
                <a:moveTo>
                  <a:pt x="185" y="43"/>
                </a:moveTo>
                <a:lnTo>
                  <a:pt x="185" y="43"/>
                </a:lnTo>
                <a:cubicBezTo>
                  <a:pt x="178" y="43"/>
                  <a:pt x="175" y="52"/>
                  <a:pt x="180" y="56"/>
                </a:cubicBezTo>
                <a:lnTo>
                  <a:pt x="180" y="56"/>
                </a:lnTo>
                <a:cubicBezTo>
                  <a:pt x="184" y="61"/>
                  <a:pt x="193" y="58"/>
                  <a:pt x="193" y="51"/>
                </a:cubicBezTo>
                <a:lnTo>
                  <a:pt x="193" y="51"/>
                </a:lnTo>
                <a:cubicBezTo>
                  <a:pt x="193" y="46"/>
                  <a:pt x="189" y="43"/>
                  <a:pt x="185" y="43"/>
                </a:cubicBezTo>
                <a:close/>
              </a:path>
            </a:pathLst>
          </a:custGeom>
          <a:solidFill>
            <a:schemeClr val="bg1"/>
          </a:solidFill>
          <a:ln>
            <a:noFill/>
          </a:ln>
          <a:effectLst/>
        </p:spPr>
        <p:txBody>
          <a:bodyPr wrap="none" anchor="ctr"/>
          <a:lstStyle/>
          <a:p>
            <a:endParaRPr lang="en-US"/>
          </a:p>
        </p:txBody>
      </p:sp>
      <p:sp>
        <p:nvSpPr>
          <p:cNvPr id="17" name="Oval 32"/>
          <p:cNvSpPr/>
          <p:nvPr/>
        </p:nvSpPr>
        <p:spPr>
          <a:xfrm>
            <a:off x="9047553" y="2252206"/>
            <a:ext cx="644056" cy="644056"/>
          </a:xfrm>
          <a:prstGeom prst="ellipse">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35"/>
          <p:cNvSpPr txBox="1"/>
          <p:nvPr/>
        </p:nvSpPr>
        <p:spPr>
          <a:xfrm>
            <a:off x="8947026" y="2993929"/>
            <a:ext cx="1233992" cy="307777"/>
          </a:xfrm>
          <a:prstGeom prst="rect">
            <a:avLst/>
          </a:prstGeom>
          <a:noFill/>
        </p:spPr>
        <p:txBody>
          <a:bodyPr wrap="none" rtlCol="0">
            <a:spAutoFit/>
          </a:bodyPr>
          <a:lstStyle/>
          <a:p>
            <a:r>
              <a:rPr lang="en-US" sz="1400" dirty="0">
                <a:solidFill>
                  <a:schemeClr val="tx1">
                    <a:lumMod val="75000"/>
                    <a:lumOff val="25000"/>
                  </a:schemeClr>
                </a:solidFill>
                <a:latin typeface="Arial" panose="020B0604020202020204" pitchFamily="34" charset="0"/>
                <a:ea typeface="Nexa Bold" charset="0"/>
                <a:cs typeface="Arial" panose="020B0604020202020204" pitchFamily="34" charset="0"/>
              </a:rPr>
              <a:t>YOUR TITLE</a:t>
            </a:r>
            <a:endParaRPr lang="en-US" sz="1400" dirty="0">
              <a:solidFill>
                <a:schemeClr val="tx1">
                  <a:lumMod val="75000"/>
                  <a:lumOff val="25000"/>
                </a:schemeClr>
              </a:solidFill>
              <a:latin typeface="Arial" panose="020B0604020202020204" pitchFamily="34" charset="0"/>
              <a:ea typeface="Nexa Bold" charset="0"/>
              <a:cs typeface="Arial" panose="020B0604020202020204" pitchFamily="34" charset="0"/>
            </a:endParaRPr>
          </a:p>
        </p:txBody>
      </p:sp>
      <p:sp>
        <p:nvSpPr>
          <p:cNvPr id="27" name="Oval 37"/>
          <p:cNvSpPr/>
          <p:nvPr/>
        </p:nvSpPr>
        <p:spPr>
          <a:xfrm>
            <a:off x="9047553" y="4276954"/>
            <a:ext cx="644056" cy="644056"/>
          </a:xfrm>
          <a:prstGeom prst="ellipse">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39"/>
          <p:cNvSpPr txBox="1"/>
          <p:nvPr/>
        </p:nvSpPr>
        <p:spPr>
          <a:xfrm>
            <a:off x="8947026" y="5018677"/>
            <a:ext cx="1233992" cy="307777"/>
          </a:xfrm>
          <a:prstGeom prst="rect">
            <a:avLst/>
          </a:prstGeom>
          <a:noFill/>
        </p:spPr>
        <p:txBody>
          <a:bodyPr wrap="none" rtlCol="0">
            <a:spAutoFit/>
          </a:bodyPr>
          <a:lstStyle/>
          <a:p>
            <a:r>
              <a:rPr lang="en-US" sz="1400" dirty="0">
                <a:solidFill>
                  <a:schemeClr val="tx1">
                    <a:lumMod val="75000"/>
                    <a:lumOff val="25000"/>
                  </a:schemeClr>
                </a:solidFill>
                <a:latin typeface="Arial" panose="020B0604020202020204" pitchFamily="34" charset="0"/>
                <a:ea typeface="Nexa Bold" charset="0"/>
                <a:cs typeface="Arial" panose="020B0604020202020204" pitchFamily="34" charset="0"/>
              </a:rPr>
              <a:t>YOUR TITLE</a:t>
            </a:r>
            <a:endParaRPr lang="en-US" sz="1400" dirty="0">
              <a:solidFill>
                <a:schemeClr val="tx1">
                  <a:lumMod val="75000"/>
                  <a:lumOff val="25000"/>
                </a:schemeClr>
              </a:solidFill>
              <a:latin typeface="Arial" panose="020B0604020202020204" pitchFamily="34" charset="0"/>
              <a:ea typeface="Nexa Bold" charset="0"/>
              <a:cs typeface="Arial" panose="020B0604020202020204" pitchFamily="34" charset="0"/>
            </a:endParaRPr>
          </a:p>
        </p:txBody>
      </p:sp>
      <p:sp>
        <p:nvSpPr>
          <p:cNvPr id="29" name="Freeform 222"/>
          <p:cNvSpPr>
            <a:spLocks noChangeArrowheads="1"/>
          </p:cNvSpPr>
          <p:nvPr/>
        </p:nvSpPr>
        <p:spPr bwMode="auto">
          <a:xfrm>
            <a:off x="9235376" y="2458404"/>
            <a:ext cx="268410" cy="262930"/>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bg1"/>
          </a:solidFill>
          <a:ln>
            <a:noFill/>
          </a:ln>
          <a:effectLst/>
        </p:spPr>
        <p:txBody>
          <a:bodyPr wrap="none" anchor="ctr"/>
          <a:lstStyle/>
          <a:p>
            <a:endParaRPr lang="en-US"/>
          </a:p>
        </p:txBody>
      </p:sp>
      <p:sp>
        <p:nvSpPr>
          <p:cNvPr id="30" name="Freeform 160"/>
          <p:cNvSpPr>
            <a:spLocks noChangeArrowheads="1"/>
          </p:cNvSpPr>
          <p:nvPr/>
        </p:nvSpPr>
        <p:spPr bwMode="auto">
          <a:xfrm>
            <a:off x="9235376" y="4478737"/>
            <a:ext cx="257452" cy="219108"/>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bg1"/>
          </a:solidFill>
          <a:ln>
            <a:noFill/>
          </a:ln>
          <a:effectLst/>
        </p:spPr>
        <p:txBody>
          <a:bodyPr wrap="none" anchor="ctr"/>
          <a:lstStyle/>
          <a:p>
            <a:endParaRPr lang="en-US"/>
          </a:p>
        </p:txBody>
      </p:sp>
      <p:sp>
        <p:nvSpPr>
          <p:cNvPr id="31" name="文本框 30"/>
          <p:cNvSpPr txBox="1"/>
          <p:nvPr/>
        </p:nvSpPr>
        <p:spPr>
          <a:xfrm>
            <a:off x="6595811" y="3266090"/>
            <a:ext cx="2040538"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947026" y="3266090"/>
            <a:ext cx="2040538"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595811" y="5325343"/>
            <a:ext cx="2040538"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8947026" y="5325343"/>
            <a:ext cx="2040538" cy="784830"/>
          </a:xfrm>
          <a:prstGeom prst="rect">
            <a:avLst/>
          </a:prstGeom>
          <a:noFill/>
        </p:spPr>
        <p:txBody>
          <a:bodyPr wrap="square" rtlCol="0">
            <a:spAutoFit/>
          </a:bodyPr>
          <a:lstStyle/>
          <a:p>
            <a:pPr>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grpSp>
        <p:nvGrpSpPr>
          <p:cNvPr id="16" name="组合 15"/>
          <p:cNvGrpSpPr/>
          <p:nvPr/>
        </p:nvGrpSpPr>
        <p:grpSpPr>
          <a:xfrm>
            <a:off x="-583288" y="-89871"/>
            <a:ext cx="12866823" cy="6771078"/>
            <a:chOff x="-583288" y="-89871"/>
            <a:chExt cx="12866823" cy="6771078"/>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1232" t="6684" r="10581" b="6296"/>
            <a:stretch>
              <a:fillRect/>
            </a:stretch>
          </p:blipFill>
          <p:spPr>
            <a:xfrm rot="16200000">
              <a:off x="3060700" y="-2286000"/>
              <a:ext cx="6096000" cy="11379200"/>
            </a:xfrm>
            <a:prstGeom prst="rect">
              <a:avLst/>
            </a:prstGeom>
            <a:ln w="28575">
              <a:solidFill>
                <a:srgbClr val="CAE4CC"/>
              </a:solidFill>
            </a:ln>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52774" t="80556" r="8051"/>
            <a:stretch>
              <a:fillRect/>
            </a:stretch>
          </p:blipFill>
          <p:spPr>
            <a:xfrm>
              <a:off x="10007383" y="5118100"/>
              <a:ext cx="1790917" cy="133350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5553" t="40555" r="59445" b="30371"/>
            <a:stretch>
              <a:fillRect/>
            </a:stretch>
          </p:blipFill>
          <p:spPr>
            <a:xfrm rot="2991615">
              <a:off x="97127" y="251925"/>
              <a:ext cx="1143000" cy="250382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1114962">
              <a:off x="10409678" y="-89871"/>
              <a:ext cx="1873857" cy="2518465"/>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l="11232" t="6684" r="28743" b="69601"/>
            <a:stretch>
              <a:fillRect/>
            </a:stretch>
          </p:blipFill>
          <p:spPr>
            <a:xfrm rot="5400000">
              <a:off x="8942430" y="935081"/>
              <a:ext cx="3435351" cy="2276388"/>
            </a:xfrm>
            <a:prstGeom prst="rect">
              <a:avLst/>
            </a:prstGeom>
            <a:ln w="28575">
              <a:noFill/>
            </a:ln>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4545608" flipV="1">
              <a:off x="-43882" y="4485046"/>
              <a:ext cx="1873857" cy="2518465"/>
            </a:xfrm>
            <a:prstGeom prst="rect">
              <a:avLst/>
            </a:prstGeom>
          </p:spPr>
        </p:pic>
      </p:grpSp>
      <p:sp>
        <p:nvSpPr>
          <p:cNvPr id="13" name="文本框 12"/>
          <p:cNvSpPr txBox="1"/>
          <p:nvPr/>
        </p:nvSpPr>
        <p:spPr>
          <a:xfrm>
            <a:off x="4394200" y="2506589"/>
            <a:ext cx="3403600" cy="923330"/>
          </a:xfrm>
          <a:prstGeom prst="rect">
            <a:avLst/>
          </a:prstGeom>
          <a:noFill/>
        </p:spPr>
        <p:txBody>
          <a:bodyPr wrap="square" rtlCol="0">
            <a:spAutoFit/>
          </a:bodyPr>
          <a:lstStyle/>
          <a:p>
            <a:pPr algn="ctr"/>
            <a:r>
              <a:rPr lang="en-US" altLang="zh-CN" sz="5400" dirty="0">
                <a:ln w="28575">
                  <a:noFill/>
                </a:ln>
                <a:solidFill>
                  <a:srgbClr val="5AAE7A"/>
                </a:solidFill>
                <a:latin typeface="华文仿宋" panose="02010600040101010101" pitchFamily="2" charset="-122"/>
                <a:ea typeface="华文仿宋" panose="02010600040101010101" pitchFamily="2" charset="-122"/>
              </a:rPr>
              <a:t>Part Five</a:t>
            </a:r>
            <a:endParaRPr lang="zh-CN" altLang="en-US" sz="5400" dirty="0">
              <a:ln w="28575">
                <a:noFill/>
              </a:ln>
              <a:solidFill>
                <a:srgbClr val="5AAE7A"/>
              </a:solidFill>
              <a:latin typeface="华文仿宋" panose="02010600040101010101" pitchFamily="2" charset="-122"/>
              <a:ea typeface="华文仿宋" panose="02010600040101010101" pitchFamily="2" charset="-122"/>
            </a:endParaRPr>
          </a:p>
        </p:txBody>
      </p:sp>
      <p:sp>
        <p:nvSpPr>
          <p:cNvPr id="17" name="矩形 16"/>
          <p:cNvSpPr/>
          <p:nvPr/>
        </p:nvSpPr>
        <p:spPr>
          <a:xfrm>
            <a:off x="4964921" y="3288353"/>
            <a:ext cx="2262158" cy="458908"/>
          </a:xfrm>
          <a:prstGeom prst="rect">
            <a:avLst/>
          </a:prstGeom>
        </p:spPr>
        <p:txBody>
          <a:bodyPr wrap="none">
            <a:spAutoFit/>
          </a:bodyPr>
          <a:lstStyle/>
          <a:p>
            <a:pPr algn="ctr">
              <a:lnSpc>
                <a:spcPct val="150000"/>
              </a:lnSpc>
            </a:pPr>
            <a:r>
              <a:rPr lang="zh-CN" altLang="en-US" dirty="0">
                <a:solidFill>
                  <a:srgbClr val="5AAE7A"/>
                </a:solidFill>
                <a:latin typeface="微软雅黑" panose="020B0503020204020204" pitchFamily="34" charset="-122"/>
                <a:ea typeface="微软雅黑" panose="020B0503020204020204" pitchFamily="34" charset="-122"/>
              </a:rPr>
              <a:t>单击文本框输入标题</a:t>
            </a:r>
            <a:endParaRPr lang="en-US" altLang="zh-CN" dirty="0">
              <a:solidFill>
                <a:srgbClr val="5AAE7A"/>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3974307" y="3721861"/>
            <a:ext cx="4243386" cy="646331"/>
          </a:xfrm>
          <a:prstGeom prst="rect">
            <a:avLst/>
          </a:prstGeom>
          <a:noFill/>
        </p:spPr>
        <p:txBody>
          <a:bodyPr wrap="square" rtlCol="0">
            <a:spAutoFit/>
          </a:bodyPr>
          <a:lstStyle>
            <a:defPPr>
              <a:defRPr lang="zh-CN"/>
            </a:defPPr>
            <a:lvl1pPr algn="ctr">
              <a:defRPr sz="6000" b="1">
                <a:blipFill dpi="0" rotWithShape="1">
                  <a:blip r:embed="rId6"/>
                  <a:srcRect/>
                  <a:stretch>
                    <a:fillRect/>
                  </a:stretch>
                </a:blipFill>
              </a:defRPr>
            </a:lvl1pPr>
          </a:lstStyle>
          <a:p>
            <a:r>
              <a:rPr lang="en-US" altLang="zh-CN" sz="1800" b="0" dirty="0">
                <a:solidFill>
                  <a:srgbClr val="5AAE7A"/>
                </a:solidFill>
                <a:latin typeface="微软雅黑" panose="020B0503020204020204" pitchFamily="34" charset="-122"/>
                <a:ea typeface="微软雅黑" panose="020B0503020204020204" pitchFamily="34" charset="-122"/>
              </a:rPr>
              <a:t>Professional generation</a:t>
            </a:r>
            <a:endParaRPr lang="en-US" altLang="zh-CN" sz="1800" b="0" dirty="0">
              <a:solidFill>
                <a:srgbClr val="5AAE7A"/>
              </a:solidFill>
              <a:latin typeface="微软雅黑" panose="020B0503020204020204" pitchFamily="34" charset="-122"/>
              <a:ea typeface="微软雅黑" panose="020B0503020204020204" pitchFamily="34" charset="-122"/>
            </a:endParaRPr>
          </a:p>
          <a:p>
            <a:r>
              <a:rPr lang="en-US" altLang="zh-CN" sz="1800" b="0" dirty="0">
                <a:solidFill>
                  <a:srgbClr val="5AAE7A"/>
                </a:solidFill>
                <a:latin typeface="微软雅黑" panose="020B0503020204020204" pitchFamily="34" charset="-122"/>
                <a:ea typeface="微软雅黑" panose="020B0503020204020204" pitchFamily="34" charset="-122"/>
              </a:rPr>
              <a:t>PowerPoint</a:t>
            </a:r>
            <a:endParaRPr lang="zh-CN" altLang="en-US" sz="1800" b="0" dirty="0">
              <a:solidFill>
                <a:srgbClr val="5AAE7A"/>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sp>
        <p:nvSpPr>
          <p:cNvPr id="19" name="矩形 18"/>
          <p:cNvSpPr/>
          <p:nvPr/>
        </p:nvSpPr>
        <p:spPr>
          <a:xfrm>
            <a:off x="0" y="329328"/>
            <a:ext cx="4504485" cy="651600"/>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354476" y="329328"/>
            <a:ext cx="651599" cy="651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408229" y="383082"/>
            <a:ext cx="544093" cy="544094"/>
          </a:xfrm>
          <a:prstGeom prst="ellipse">
            <a:avLst/>
          </a:prstGeom>
          <a:solidFill>
            <a:srgbClr val="F5F9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15050" y="393518"/>
            <a:ext cx="730450" cy="523220"/>
          </a:xfrm>
          <a:prstGeom prst="rect">
            <a:avLst/>
          </a:prstGeom>
          <a:noFill/>
        </p:spPr>
        <p:txBody>
          <a:bodyPr wrap="square" rtlCol="0">
            <a:spAutoFit/>
          </a:bodyPr>
          <a:lstStyle/>
          <a:p>
            <a:pPr algn="ctr"/>
            <a:r>
              <a:rPr lang="en-US" altLang="zh-CN" sz="2800" b="1" dirty="0">
                <a:ln w="28575">
                  <a:noFill/>
                </a:ln>
                <a:solidFill>
                  <a:srgbClr val="74B58A"/>
                </a:solidFill>
                <a:latin typeface="微软雅黑" panose="020B0503020204020204" pitchFamily="34" charset="-122"/>
                <a:ea typeface="微软雅黑" panose="020B0503020204020204" pitchFamily="34" charset="-122"/>
              </a:rPr>
              <a:t>05</a:t>
            </a:r>
            <a:endParaRPr lang="zh-CN" altLang="en-US" sz="4400" b="1" dirty="0">
              <a:ln w="28575">
                <a:noFill/>
              </a:ln>
              <a:solidFill>
                <a:srgbClr val="74B58A"/>
              </a:solidFill>
              <a:latin typeface="微软雅黑" panose="020B0503020204020204" pitchFamily="34" charset="-122"/>
              <a:ea typeface="微软雅黑" panose="020B0503020204020204" pitchFamily="34" charset="-122"/>
            </a:endParaRPr>
          </a:p>
        </p:txBody>
      </p:sp>
      <p:sp>
        <p:nvSpPr>
          <p:cNvPr id="23" name="矩形 22"/>
          <p:cNvSpPr/>
          <p:nvPr/>
        </p:nvSpPr>
        <p:spPr>
          <a:xfrm>
            <a:off x="4689008" y="417563"/>
            <a:ext cx="7502992" cy="475131"/>
          </a:xfrm>
          <a:prstGeom prst="rect">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梯形 23"/>
          <p:cNvSpPr/>
          <p:nvPr/>
        </p:nvSpPr>
        <p:spPr>
          <a:xfrm rot="5400000">
            <a:off x="4284413" y="545567"/>
            <a:ext cx="651600" cy="219122"/>
          </a:xfrm>
          <a:prstGeom prst="trapezoid">
            <a:avLst>
              <a:gd name="adj" fmla="val 43919"/>
            </a:avLst>
          </a:prstGeom>
          <a:solidFill>
            <a:srgbClr val="74B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3563" y="280945"/>
            <a:ext cx="2031325" cy="418191"/>
          </a:xfrm>
          <a:prstGeom prst="rect">
            <a:avLst/>
          </a:prstGeom>
        </p:spPr>
        <p:txBody>
          <a:bodyPr wrap="non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单击文本框输入标题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03563" y="718859"/>
            <a:ext cx="4243386" cy="276999"/>
          </a:xfrm>
          <a:prstGeom prst="rect">
            <a:avLst/>
          </a:prstGeom>
          <a:noFill/>
        </p:spPr>
        <p:txBody>
          <a:bodyPr wrap="square" rtlCol="0">
            <a:spAutoFit/>
          </a:bodyPr>
          <a:lstStyle>
            <a:defPPr>
              <a:defRPr lang="zh-CN"/>
            </a:defPPr>
            <a:lvl1pPr algn="ctr">
              <a:defRPr sz="6000" b="1">
                <a:blipFill dpi="0" rotWithShape="1">
                  <a:blip r:embed="rId1"/>
                  <a:srcRect/>
                  <a:stretch>
                    <a:fillRect/>
                  </a:stretch>
                </a:blipFill>
              </a:defRPr>
            </a:lvl1pPr>
          </a:lstStyle>
          <a:p>
            <a:pPr algn="l"/>
            <a:r>
              <a:rPr lang="en-US" altLang="zh-CN" sz="1200" b="0" dirty="0">
                <a:solidFill>
                  <a:schemeClr val="bg1"/>
                </a:solidFill>
                <a:latin typeface="微软雅黑" panose="020B0503020204020204" pitchFamily="34" charset="-122"/>
                <a:ea typeface="微软雅黑" panose="020B0503020204020204" pitchFamily="34" charset="-122"/>
              </a:rPr>
              <a:t>PROFESSIONAL GENERATION POWERPOINT</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sp>
        <p:nvSpPr>
          <p:cNvPr id="10" name="Line 4"/>
          <p:cNvSpPr>
            <a:spLocks noChangeShapeType="1"/>
          </p:cNvSpPr>
          <p:nvPr/>
        </p:nvSpPr>
        <p:spPr bwMode="auto">
          <a:xfrm rot="10800000" flipH="1">
            <a:off x="3029491" y="2407334"/>
            <a:ext cx="1518224" cy="1585746"/>
          </a:xfrm>
          <a:prstGeom prst="line">
            <a:avLst/>
          </a:prstGeom>
          <a:noFill/>
          <a:ln w="114300">
            <a:solidFill>
              <a:srgbClr val="5AAE7A"/>
            </a:solidFill>
            <a:miter lim="800000"/>
          </a:ln>
        </p:spPr>
        <p:txBody>
          <a:bodyPr lIns="0" tIns="0" rIns="0" bIns="0"/>
          <a:lstStyle/>
          <a:p>
            <a:endParaRPr lang="en-US"/>
          </a:p>
        </p:txBody>
      </p:sp>
      <p:sp>
        <p:nvSpPr>
          <p:cNvPr id="11" name="Line 5"/>
          <p:cNvSpPr>
            <a:spLocks noChangeShapeType="1"/>
          </p:cNvSpPr>
          <p:nvPr/>
        </p:nvSpPr>
        <p:spPr bwMode="auto">
          <a:xfrm rot="10800000" flipH="1">
            <a:off x="2994707" y="3181451"/>
            <a:ext cx="2042713" cy="846413"/>
          </a:xfrm>
          <a:prstGeom prst="line">
            <a:avLst/>
          </a:prstGeom>
          <a:noFill/>
          <a:ln w="114300">
            <a:solidFill>
              <a:srgbClr val="5AAE7A"/>
            </a:solidFill>
            <a:miter lim="800000"/>
          </a:ln>
        </p:spPr>
        <p:txBody>
          <a:bodyPr lIns="0" tIns="0" rIns="0" bIns="0"/>
          <a:lstStyle/>
          <a:p>
            <a:endParaRPr lang="en-US"/>
          </a:p>
        </p:txBody>
      </p:sp>
      <p:sp>
        <p:nvSpPr>
          <p:cNvPr id="12" name="Line 6"/>
          <p:cNvSpPr>
            <a:spLocks noChangeShapeType="1"/>
          </p:cNvSpPr>
          <p:nvPr/>
        </p:nvSpPr>
        <p:spPr bwMode="auto">
          <a:xfrm rot="10800000" flipH="1">
            <a:off x="3020624" y="4034685"/>
            <a:ext cx="2227547" cy="6820"/>
          </a:xfrm>
          <a:prstGeom prst="line">
            <a:avLst/>
          </a:prstGeom>
          <a:noFill/>
          <a:ln w="114300">
            <a:solidFill>
              <a:srgbClr val="5AAE7A"/>
            </a:solidFill>
            <a:miter lim="800000"/>
          </a:ln>
        </p:spPr>
        <p:txBody>
          <a:bodyPr lIns="0" tIns="0" rIns="0" bIns="0"/>
          <a:lstStyle/>
          <a:p>
            <a:endParaRPr lang="en-US"/>
          </a:p>
        </p:txBody>
      </p:sp>
      <p:sp>
        <p:nvSpPr>
          <p:cNvPr id="13" name="Line 7"/>
          <p:cNvSpPr>
            <a:spLocks noChangeShapeType="1"/>
          </p:cNvSpPr>
          <p:nvPr/>
        </p:nvSpPr>
        <p:spPr bwMode="auto">
          <a:xfrm>
            <a:off x="3022670" y="4034003"/>
            <a:ext cx="2063857" cy="804126"/>
          </a:xfrm>
          <a:prstGeom prst="line">
            <a:avLst/>
          </a:prstGeom>
          <a:noFill/>
          <a:ln w="114300">
            <a:solidFill>
              <a:srgbClr val="5AAE7A"/>
            </a:solidFill>
            <a:miter lim="800000"/>
          </a:ln>
        </p:spPr>
        <p:txBody>
          <a:bodyPr lIns="0" tIns="0" rIns="0" bIns="0"/>
          <a:lstStyle/>
          <a:p>
            <a:endParaRPr lang="en-US"/>
          </a:p>
        </p:txBody>
      </p:sp>
      <p:sp>
        <p:nvSpPr>
          <p:cNvPr id="14" name="Line 8"/>
          <p:cNvSpPr>
            <a:spLocks noChangeShapeType="1"/>
          </p:cNvSpPr>
          <p:nvPr/>
        </p:nvSpPr>
        <p:spPr bwMode="auto">
          <a:xfrm>
            <a:off x="3031537" y="4032639"/>
            <a:ext cx="1445928" cy="1586428"/>
          </a:xfrm>
          <a:prstGeom prst="line">
            <a:avLst/>
          </a:prstGeom>
          <a:noFill/>
          <a:ln w="114300">
            <a:solidFill>
              <a:srgbClr val="5AAE7A"/>
            </a:solidFill>
            <a:miter lim="800000"/>
          </a:ln>
        </p:spPr>
        <p:txBody>
          <a:bodyPr lIns="0" tIns="0" rIns="0" bIns="0"/>
          <a:lstStyle/>
          <a:p>
            <a:endParaRPr lang="en-US"/>
          </a:p>
        </p:txBody>
      </p:sp>
      <p:sp>
        <p:nvSpPr>
          <p:cNvPr id="15" name="Oval 9"/>
          <p:cNvSpPr/>
          <p:nvPr/>
        </p:nvSpPr>
        <p:spPr bwMode="auto">
          <a:xfrm>
            <a:off x="4212833" y="2038350"/>
            <a:ext cx="682041" cy="682041"/>
          </a:xfrm>
          <a:prstGeom prst="ellipse">
            <a:avLst/>
          </a:prstGeom>
          <a:solidFill>
            <a:srgbClr val="74B58A"/>
          </a:solidFill>
          <a:ln w="25400" cap="flat">
            <a:noFill/>
            <a:prstDash val="solid"/>
            <a:miter lim="800000"/>
            <a:headEnd type="none" w="med" len="med"/>
            <a:tailEnd type="none" w="med" len="med"/>
          </a:ln>
          <a:effectLst>
            <a:outerShdw blurRad="12700" dist="114299" dir="5400000" algn="ctr" rotWithShape="0">
              <a:schemeClr val="bg2">
                <a:alpha val="9000"/>
              </a:schemeClr>
            </a:outerShdw>
          </a:effectLst>
        </p:spPr>
        <p:txBody>
          <a:bodyPr lIns="0" tIns="0" rIns="0" bIns="0" anchor="ctr"/>
          <a:lstStyle/>
          <a:p>
            <a:pPr>
              <a:defRPr/>
            </a:pPr>
            <a:r>
              <a:rPr lang="en-US" sz="3000" dirty="0">
                <a:solidFill>
                  <a:srgbClr val="FFFFFF"/>
                </a:solidFill>
                <a:latin typeface="Source Sans Pro Semibold" charset="0"/>
                <a:ea typeface="MS PGothic" panose="020B0600070205080204" charset="-128"/>
                <a:cs typeface="Source Sans Pro Semibold" charset="0"/>
                <a:sym typeface="Source Sans Pro Semibold" charset="0"/>
              </a:rPr>
              <a:t> 1</a:t>
            </a:r>
            <a:endParaRPr lang="en-US" sz="3000" dirty="0">
              <a:solidFill>
                <a:srgbClr val="FFFFFF"/>
              </a:solidFill>
              <a:latin typeface="Source Sans Pro Semibold" charset="0"/>
              <a:ea typeface="MS PGothic" panose="020B0600070205080204" charset="-128"/>
              <a:cs typeface="Source Sans Pro Semibold" charset="0"/>
              <a:sym typeface="Source Sans Pro Semibold" charset="0"/>
            </a:endParaRPr>
          </a:p>
        </p:txBody>
      </p:sp>
      <p:sp>
        <p:nvSpPr>
          <p:cNvPr id="16" name="Oval 10"/>
          <p:cNvSpPr/>
          <p:nvPr/>
        </p:nvSpPr>
        <p:spPr bwMode="auto">
          <a:xfrm>
            <a:off x="4703220" y="2815195"/>
            <a:ext cx="682041" cy="682041"/>
          </a:xfrm>
          <a:prstGeom prst="ellipse">
            <a:avLst/>
          </a:prstGeom>
          <a:solidFill>
            <a:srgbClr val="74B58A"/>
          </a:solidFill>
          <a:ln w="25400" cap="flat">
            <a:noFill/>
            <a:prstDash val="solid"/>
            <a:miter lim="800000"/>
            <a:headEnd type="none" w="med" len="med"/>
            <a:tailEnd type="none" w="med" len="med"/>
          </a:ln>
          <a:effectLst>
            <a:outerShdw blurRad="12700" dist="114299" dir="5400000" algn="ctr" rotWithShape="0">
              <a:schemeClr val="bg2">
                <a:alpha val="9000"/>
              </a:schemeClr>
            </a:outerShdw>
          </a:effectLst>
        </p:spPr>
        <p:txBody>
          <a:bodyPr lIns="0" tIns="0" rIns="0" bIns="0" anchor="ctr"/>
          <a:lstStyle/>
          <a:p>
            <a:pPr>
              <a:defRPr/>
            </a:pPr>
            <a:r>
              <a:rPr lang="en-US" sz="3000" dirty="0">
                <a:solidFill>
                  <a:srgbClr val="FFFFFF"/>
                </a:solidFill>
                <a:latin typeface="Source Sans Pro Semibold" charset="0"/>
                <a:ea typeface="MS PGothic" panose="020B0600070205080204" charset="-128"/>
                <a:cs typeface="Source Sans Pro Semibold" charset="0"/>
                <a:sym typeface="Source Sans Pro Semibold" charset="0"/>
              </a:rPr>
              <a:t> 2</a:t>
            </a:r>
            <a:endParaRPr lang="en-US" sz="3000" dirty="0">
              <a:solidFill>
                <a:srgbClr val="FFFFFF"/>
              </a:solidFill>
              <a:latin typeface="Source Sans Pro Semibold" charset="0"/>
              <a:ea typeface="MS PGothic" panose="020B0600070205080204" charset="-128"/>
              <a:cs typeface="Source Sans Pro Semibold" charset="0"/>
              <a:sym typeface="Source Sans Pro Semibold" charset="0"/>
            </a:endParaRPr>
          </a:p>
        </p:txBody>
      </p:sp>
      <p:sp>
        <p:nvSpPr>
          <p:cNvPr id="17" name="Oval 11"/>
          <p:cNvSpPr/>
          <p:nvPr/>
        </p:nvSpPr>
        <p:spPr bwMode="auto">
          <a:xfrm>
            <a:off x="4905104" y="3666382"/>
            <a:ext cx="682041" cy="682041"/>
          </a:xfrm>
          <a:prstGeom prst="ellipse">
            <a:avLst/>
          </a:prstGeom>
          <a:solidFill>
            <a:srgbClr val="74B58A"/>
          </a:solidFill>
          <a:ln w="25400" cap="flat">
            <a:noFill/>
            <a:prstDash val="solid"/>
            <a:miter lim="800000"/>
            <a:headEnd type="none" w="med" len="med"/>
            <a:tailEnd type="none" w="med" len="med"/>
          </a:ln>
          <a:effectLst>
            <a:outerShdw blurRad="12700" dist="114299" dir="5400000" algn="ctr" rotWithShape="0">
              <a:schemeClr val="bg2">
                <a:alpha val="9000"/>
              </a:schemeClr>
            </a:outerShdw>
          </a:effectLst>
        </p:spPr>
        <p:txBody>
          <a:bodyPr lIns="0" tIns="0" rIns="0" bIns="0" anchor="ctr"/>
          <a:lstStyle/>
          <a:p>
            <a:pPr>
              <a:defRPr/>
            </a:pPr>
            <a:r>
              <a:rPr lang="en-US" sz="3000" dirty="0">
                <a:solidFill>
                  <a:srgbClr val="FFFFFF"/>
                </a:solidFill>
                <a:latin typeface="Source Sans Pro Semibold" charset="0"/>
                <a:ea typeface="MS PGothic" panose="020B0600070205080204" charset="-128"/>
                <a:cs typeface="Source Sans Pro Semibold" charset="0"/>
                <a:sym typeface="Source Sans Pro Semibold" charset="0"/>
              </a:rPr>
              <a:t> 3</a:t>
            </a:r>
            <a:endParaRPr lang="en-US" sz="3000" dirty="0">
              <a:solidFill>
                <a:srgbClr val="FFFFFF"/>
              </a:solidFill>
              <a:latin typeface="Source Sans Pro Semibold" charset="0"/>
              <a:ea typeface="MS PGothic" panose="020B0600070205080204" charset="-128"/>
              <a:cs typeface="Source Sans Pro Semibold" charset="0"/>
              <a:sym typeface="Source Sans Pro Semibold" charset="0"/>
            </a:endParaRPr>
          </a:p>
        </p:txBody>
      </p:sp>
      <p:sp>
        <p:nvSpPr>
          <p:cNvPr id="18" name="Oval 12"/>
          <p:cNvSpPr/>
          <p:nvPr/>
        </p:nvSpPr>
        <p:spPr bwMode="auto">
          <a:xfrm>
            <a:off x="4152131" y="5292369"/>
            <a:ext cx="682041" cy="682041"/>
          </a:xfrm>
          <a:prstGeom prst="ellipse">
            <a:avLst/>
          </a:prstGeom>
          <a:solidFill>
            <a:srgbClr val="74B58A"/>
          </a:solidFill>
          <a:ln w="25400" cap="flat">
            <a:noFill/>
            <a:prstDash val="solid"/>
            <a:miter lim="800000"/>
            <a:headEnd type="none" w="med" len="med"/>
            <a:tailEnd type="none" w="med" len="med"/>
          </a:ln>
          <a:effectLst>
            <a:outerShdw blurRad="12700" dist="114299" dir="5400000" algn="ctr" rotWithShape="0">
              <a:schemeClr val="bg2">
                <a:alpha val="9000"/>
              </a:schemeClr>
            </a:outerShdw>
          </a:effectLst>
        </p:spPr>
        <p:txBody>
          <a:bodyPr lIns="0" tIns="0" rIns="0" bIns="0" anchor="ctr"/>
          <a:lstStyle/>
          <a:p>
            <a:pPr>
              <a:defRPr/>
            </a:pPr>
            <a:r>
              <a:rPr lang="en-US" sz="3000" dirty="0">
                <a:solidFill>
                  <a:srgbClr val="FFFFFF"/>
                </a:solidFill>
                <a:latin typeface="Source Sans Pro Semibold" charset="0"/>
                <a:ea typeface="MS PGothic" panose="020B0600070205080204" charset="-128"/>
                <a:cs typeface="Source Sans Pro Semibold" charset="0"/>
                <a:sym typeface="Source Sans Pro Semibold" charset="0"/>
              </a:rPr>
              <a:t> 5</a:t>
            </a:r>
            <a:endParaRPr lang="en-US" sz="3000" dirty="0">
              <a:solidFill>
                <a:srgbClr val="FFFFFF"/>
              </a:solidFill>
              <a:latin typeface="Source Sans Pro Semibold" charset="0"/>
              <a:ea typeface="MS PGothic" panose="020B0600070205080204" charset="-128"/>
              <a:cs typeface="Source Sans Pro Semibold" charset="0"/>
              <a:sym typeface="Source Sans Pro Semibold" charset="0"/>
            </a:endParaRPr>
          </a:p>
        </p:txBody>
      </p:sp>
      <p:sp>
        <p:nvSpPr>
          <p:cNvPr id="27" name="Oval 13"/>
          <p:cNvSpPr/>
          <p:nvPr/>
        </p:nvSpPr>
        <p:spPr bwMode="auto">
          <a:xfrm>
            <a:off x="4752327" y="4517570"/>
            <a:ext cx="682041" cy="682041"/>
          </a:xfrm>
          <a:prstGeom prst="ellipse">
            <a:avLst/>
          </a:prstGeom>
          <a:solidFill>
            <a:srgbClr val="74B58A"/>
          </a:solidFill>
          <a:ln w="25400" cap="flat">
            <a:noFill/>
            <a:prstDash val="solid"/>
            <a:miter lim="800000"/>
            <a:headEnd type="none" w="med" len="med"/>
            <a:tailEnd type="none" w="med" len="med"/>
          </a:ln>
          <a:effectLst>
            <a:outerShdw blurRad="12700" dist="114299" dir="5400000" algn="ctr" rotWithShape="0">
              <a:schemeClr val="bg2">
                <a:alpha val="9000"/>
              </a:schemeClr>
            </a:outerShdw>
          </a:effectLst>
        </p:spPr>
        <p:txBody>
          <a:bodyPr lIns="0" tIns="0" rIns="0" bIns="0" anchor="ctr"/>
          <a:lstStyle/>
          <a:p>
            <a:pPr>
              <a:defRPr/>
            </a:pPr>
            <a:r>
              <a:rPr lang="en-US" sz="3000" dirty="0">
                <a:solidFill>
                  <a:srgbClr val="FFFFFF"/>
                </a:solidFill>
                <a:latin typeface="Source Sans Pro Semibold" charset="0"/>
                <a:ea typeface="MS PGothic" panose="020B0600070205080204" charset="-128"/>
                <a:cs typeface="Source Sans Pro Semibold" charset="0"/>
                <a:sym typeface="Source Sans Pro Semibold" charset="0"/>
              </a:rPr>
              <a:t> 4</a:t>
            </a:r>
            <a:endParaRPr lang="en-US" sz="3000" dirty="0">
              <a:solidFill>
                <a:srgbClr val="FFFFFF"/>
              </a:solidFill>
              <a:latin typeface="Source Sans Pro Semibold" charset="0"/>
              <a:ea typeface="MS PGothic" panose="020B0600070205080204" charset="-128"/>
              <a:cs typeface="Source Sans Pro Semibold" charset="0"/>
              <a:sym typeface="Source Sans Pro Semibold" charset="0"/>
            </a:endParaRPr>
          </a:p>
        </p:txBody>
      </p:sp>
      <p:sp>
        <p:nvSpPr>
          <p:cNvPr id="28" name="Oval 14"/>
          <p:cNvSpPr/>
          <p:nvPr/>
        </p:nvSpPr>
        <p:spPr bwMode="auto">
          <a:xfrm>
            <a:off x="1975055" y="2971382"/>
            <a:ext cx="2073405" cy="2073405"/>
          </a:xfrm>
          <a:prstGeom prst="ellipse">
            <a:avLst/>
          </a:prstGeom>
          <a:solidFill>
            <a:srgbClr val="74B58A"/>
          </a:solidFill>
          <a:ln w="25400" cap="flat">
            <a:solidFill>
              <a:schemeClr val="bg1"/>
            </a:solidFill>
            <a:prstDash val="solid"/>
            <a:miter lim="800000"/>
            <a:headEnd type="none" w="med" len="med"/>
            <a:tailEnd type="none" w="med" len="med"/>
          </a:ln>
          <a:effectLst>
            <a:outerShdw blurRad="12700" dist="114299" dir="5400000" algn="ctr" rotWithShape="0">
              <a:schemeClr val="bg2">
                <a:alpha val="9000"/>
              </a:schemeClr>
            </a:outerShdw>
          </a:effectLst>
        </p:spPr>
        <p:txBody>
          <a:bodyPr lIns="0" tIns="0" rIns="0" bIns="0" anchor="ctr"/>
          <a:lstStyle/>
          <a:p>
            <a:pPr>
              <a:defRPr/>
            </a:pPr>
            <a:endParaRPr lang="en-US" sz="3600" dirty="0">
              <a:solidFill>
                <a:srgbClr val="1A1A1A"/>
              </a:solidFill>
              <a:latin typeface="Source Sans Pro Semibold" charset="0"/>
              <a:ea typeface="MS PGothic" panose="020B0600070205080204" charset="-128"/>
              <a:cs typeface="Source Sans Pro Semibold" charset="0"/>
              <a:sym typeface="Source Sans Pro Semibold" charset="0"/>
            </a:endParaRPr>
          </a:p>
        </p:txBody>
      </p:sp>
      <p:sp>
        <p:nvSpPr>
          <p:cNvPr id="29" name="Line 15"/>
          <p:cNvSpPr>
            <a:spLocks noChangeShapeType="1"/>
          </p:cNvSpPr>
          <p:nvPr/>
        </p:nvSpPr>
        <p:spPr bwMode="auto">
          <a:xfrm rot="10800000" flipH="1">
            <a:off x="4904423" y="2391647"/>
            <a:ext cx="1760348" cy="0"/>
          </a:xfrm>
          <a:prstGeom prst="line">
            <a:avLst/>
          </a:prstGeom>
          <a:noFill/>
          <a:ln w="25400">
            <a:solidFill>
              <a:srgbClr val="808080"/>
            </a:solidFill>
            <a:prstDash val="sysDot"/>
            <a:miter lim="800000"/>
          </a:ln>
        </p:spPr>
        <p:txBody>
          <a:bodyPr lIns="0" tIns="0" rIns="0" bIns="0"/>
          <a:lstStyle/>
          <a:p>
            <a:endParaRPr lang="en-US"/>
          </a:p>
        </p:txBody>
      </p:sp>
      <p:sp>
        <p:nvSpPr>
          <p:cNvPr id="30" name="Line 16"/>
          <p:cNvSpPr>
            <a:spLocks noChangeShapeType="1"/>
          </p:cNvSpPr>
          <p:nvPr/>
        </p:nvSpPr>
        <p:spPr bwMode="auto">
          <a:xfrm rot="10800000" flipH="1">
            <a:off x="5390718" y="3148031"/>
            <a:ext cx="1274735" cy="4775"/>
          </a:xfrm>
          <a:prstGeom prst="line">
            <a:avLst/>
          </a:prstGeom>
          <a:noFill/>
          <a:ln w="25400">
            <a:solidFill>
              <a:srgbClr val="808080"/>
            </a:solidFill>
            <a:prstDash val="sysDot"/>
            <a:miter lim="800000"/>
          </a:ln>
        </p:spPr>
        <p:txBody>
          <a:bodyPr lIns="0" tIns="0" rIns="0" bIns="0"/>
          <a:lstStyle/>
          <a:p>
            <a:endParaRPr lang="en-US"/>
          </a:p>
        </p:txBody>
      </p:sp>
      <p:sp>
        <p:nvSpPr>
          <p:cNvPr id="31" name="Line 17"/>
          <p:cNvSpPr>
            <a:spLocks noChangeShapeType="1"/>
          </p:cNvSpPr>
          <p:nvPr/>
        </p:nvSpPr>
        <p:spPr bwMode="auto">
          <a:xfrm rot="10800000" flipH="1">
            <a:off x="5439143" y="4860637"/>
            <a:ext cx="1228356" cy="682"/>
          </a:xfrm>
          <a:prstGeom prst="line">
            <a:avLst/>
          </a:prstGeom>
          <a:noFill/>
          <a:ln w="25400">
            <a:solidFill>
              <a:srgbClr val="808080"/>
            </a:solidFill>
            <a:prstDash val="sysDot"/>
            <a:miter lim="800000"/>
          </a:ln>
        </p:spPr>
        <p:txBody>
          <a:bodyPr lIns="0" tIns="0" rIns="0" bIns="0"/>
          <a:lstStyle/>
          <a:p>
            <a:endParaRPr lang="en-US"/>
          </a:p>
        </p:txBody>
      </p:sp>
      <p:sp>
        <p:nvSpPr>
          <p:cNvPr id="32" name="Line 18"/>
          <p:cNvSpPr>
            <a:spLocks noChangeShapeType="1"/>
          </p:cNvSpPr>
          <p:nvPr/>
        </p:nvSpPr>
        <p:spPr bwMode="auto">
          <a:xfrm rot="10800000" flipH="1">
            <a:off x="4839628" y="5646348"/>
            <a:ext cx="1827871" cy="682"/>
          </a:xfrm>
          <a:prstGeom prst="line">
            <a:avLst/>
          </a:prstGeom>
          <a:noFill/>
          <a:ln w="25400">
            <a:solidFill>
              <a:srgbClr val="808080"/>
            </a:solidFill>
            <a:prstDash val="sysDot"/>
            <a:miter lim="800000"/>
          </a:ln>
        </p:spPr>
        <p:txBody>
          <a:bodyPr lIns="0" tIns="0" rIns="0" bIns="0"/>
          <a:lstStyle/>
          <a:p>
            <a:endParaRPr lang="en-US"/>
          </a:p>
        </p:txBody>
      </p:sp>
      <p:sp>
        <p:nvSpPr>
          <p:cNvPr id="33" name="Line 19"/>
          <p:cNvSpPr>
            <a:spLocks noChangeShapeType="1"/>
          </p:cNvSpPr>
          <p:nvPr/>
        </p:nvSpPr>
        <p:spPr bwMode="auto">
          <a:xfrm>
            <a:off x="5634889" y="4042869"/>
            <a:ext cx="1031929" cy="0"/>
          </a:xfrm>
          <a:prstGeom prst="line">
            <a:avLst/>
          </a:prstGeom>
          <a:noFill/>
          <a:ln w="25400">
            <a:solidFill>
              <a:srgbClr val="808080"/>
            </a:solidFill>
            <a:prstDash val="sysDot"/>
            <a:miter lim="800000"/>
          </a:ln>
        </p:spPr>
        <p:txBody>
          <a:bodyPr lIns="0" tIns="0" rIns="0" bIns="0"/>
          <a:lstStyle/>
          <a:p>
            <a:endParaRPr lang="en-US"/>
          </a:p>
        </p:txBody>
      </p:sp>
      <p:sp>
        <p:nvSpPr>
          <p:cNvPr id="34" name="文本框 33"/>
          <p:cNvSpPr txBox="1"/>
          <p:nvPr/>
        </p:nvSpPr>
        <p:spPr>
          <a:xfrm>
            <a:off x="2455562" y="3711682"/>
            <a:ext cx="1159742" cy="646331"/>
          </a:xfrm>
          <a:prstGeom prst="rect">
            <a:avLst/>
          </a:prstGeom>
          <a:noFill/>
        </p:spPr>
        <p:txBody>
          <a:bodyPr wrap="square" rtlCol="0">
            <a:spAutoFit/>
          </a:bodyPr>
          <a:lstStyle/>
          <a:p>
            <a:pPr algn="ctr"/>
            <a:r>
              <a:rPr lang="en-US" altLang="zh-CN" dirty="0">
                <a:solidFill>
                  <a:schemeClr val="bg1"/>
                </a:solidFill>
              </a:rPr>
              <a:t>Add your title here</a:t>
            </a:r>
            <a:endParaRPr lang="zh-CN" altLang="en-US" dirty="0">
              <a:solidFill>
                <a:schemeClr val="bg1"/>
              </a:solidFill>
            </a:endParaRPr>
          </a:p>
        </p:txBody>
      </p:sp>
      <p:sp>
        <p:nvSpPr>
          <p:cNvPr id="35" name="文本框 34"/>
          <p:cNvSpPr txBox="1"/>
          <p:nvPr/>
        </p:nvSpPr>
        <p:spPr>
          <a:xfrm>
            <a:off x="6731470" y="2138173"/>
            <a:ext cx="3451794"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6731470" y="2868586"/>
            <a:ext cx="3451794"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731470" y="3724316"/>
            <a:ext cx="3451794"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6731470" y="4581591"/>
            <a:ext cx="3451794"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6731470" y="5342068"/>
            <a:ext cx="3451794" cy="553998"/>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9F5"/>
        </a:solidFill>
        <a:effectLst/>
      </p:bgPr>
    </p:bg>
    <p:spTree>
      <p:nvGrpSpPr>
        <p:cNvPr id="1" name=""/>
        <p:cNvGrpSpPr/>
        <p:nvPr/>
      </p:nvGrpSpPr>
      <p:grpSpPr>
        <a:xfrm>
          <a:off x="0" y="0"/>
          <a:ext cx="0" cy="0"/>
          <a:chOff x="0" y="0"/>
          <a:chExt cx="0" cy="0"/>
        </a:xfrm>
      </p:grpSpPr>
      <p:grpSp>
        <p:nvGrpSpPr>
          <p:cNvPr id="16" name="组合 15"/>
          <p:cNvGrpSpPr/>
          <p:nvPr/>
        </p:nvGrpSpPr>
        <p:grpSpPr>
          <a:xfrm>
            <a:off x="-583288" y="-89871"/>
            <a:ext cx="12866823" cy="6771078"/>
            <a:chOff x="-583288" y="-89871"/>
            <a:chExt cx="12866823" cy="6771078"/>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1232" t="6684" r="10581" b="6296"/>
            <a:stretch>
              <a:fillRect/>
            </a:stretch>
          </p:blipFill>
          <p:spPr>
            <a:xfrm rot="16200000">
              <a:off x="3060700" y="-2286000"/>
              <a:ext cx="6096000" cy="11379200"/>
            </a:xfrm>
            <a:prstGeom prst="rect">
              <a:avLst/>
            </a:prstGeom>
            <a:ln w="28575">
              <a:solidFill>
                <a:srgbClr val="CAE4CC"/>
              </a:solidFill>
            </a:ln>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52774" t="80556" r="8051"/>
            <a:stretch>
              <a:fillRect/>
            </a:stretch>
          </p:blipFill>
          <p:spPr>
            <a:xfrm>
              <a:off x="10007383" y="5118100"/>
              <a:ext cx="1790917" cy="1333500"/>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15553" t="40555" r="59445" b="30371"/>
            <a:stretch>
              <a:fillRect/>
            </a:stretch>
          </p:blipFill>
          <p:spPr>
            <a:xfrm rot="2991615">
              <a:off x="97127" y="251925"/>
              <a:ext cx="1143000" cy="250382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1114962">
              <a:off x="10409678" y="-89871"/>
              <a:ext cx="1873857" cy="2518465"/>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l="11232" t="6684" r="28743" b="69601"/>
            <a:stretch>
              <a:fillRect/>
            </a:stretch>
          </p:blipFill>
          <p:spPr>
            <a:xfrm rot="5400000">
              <a:off x="8942430" y="935081"/>
              <a:ext cx="3435351" cy="2276388"/>
            </a:xfrm>
            <a:prstGeom prst="rect">
              <a:avLst/>
            </a:prstGeom>
            <a:ln w="28575">
              <a:noFill/>
            </a:ln>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26" t="68704" r="65149" b="184"/>
            <a:stretch>
              <a:fillRect/>
            </a:stretch>
          </p:blipFill>
          <p:spPr>
            <a:xfrm rot="14545608" flipV="1">
              <a:off x="-43882" y="4485046"/>
              <a:ext cx="1873857" cy="2518465"/>
            </a:xfrm>
            <a:prstGeom prst="rect">
              <a:avLst/>
            </a:prstGeom>
          </p:spPr>
        </p:pic>
      </p:grpSp>
      <p:sp>
        <p:nvSpPr>
          <p:cNvPr id="19" name="文本框 18"/>
          <p:cNvSpPr txBox="1"/>
          <p:nvPr/>
        </p:nvSpPr>
        <p:spPr>
          <a:xfrm>
            <a:off x="2383742" y="3755543"/>
            <a:ext cx="7424516" cy="646331"/>
          </a:xfrm>
          <a:prstGeom prst="rect">
            <a:avLst/>
          </a:prstGeom>
          <a:noFill/>
        </p:spPr>
        <p:txBody>
          <a:bodyPr wrap="square" rtlCol="0">
            <a:spAutoFit/>
          </a:bodyPr>
          <a:lstStyle/>
          <a:p>
            <a:pPr algn="ctr"/>
            <a:r>
              <a:rPr lang="zh-CN" altLang="en-US" sz="3600" dirty="0">
                <a:solidFill>
                  <a:srgbClr val="5AAE7A"/>
                </a:solidFill>
                <a:latin typeface="微软雅黑" panose="020B0503020204020204" pitchFamily="34" charset="-122"/>
                <a:ea typeface="微软雅黑" panose="020B0503020204020204" pitchFamily="34" charset="-122"/>
              </a:rPr>
              <a:t>汇报完毕</a:t>
            </a:r>
            <a:endParaRPr lang="zh-CN" altLang="en-US" sz="3600" dirty="0">
              <a:solidFill>
                <a:srgbClr val="5AAE7A"/>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565795" y="2382383"/>
            <a:ext cx="5060410" cy="14465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4400" b="1" dirty="0">
                <a:solidFill>
                  <a:srgbClr val="5AAE7A"/>
                </a:solidFill>
                <a:latin typeface="Road Rage" pitchFamily="50" charset="0"/>
              </a:rPr>
              <a:t>Report is </a:t>
            </a:r>
            <a:endParaRPr lang="en-US" altLang="zh-CN" sz="4400" b="1" dirty="0">
              <a:solidFill>
                <a:srgbClr val="5AAE7A"/>
              </a:solidFill>
              <a:latin typeface="Road Rage" pitchFamily="50" charset="0"/>
            </a:endParaRPr>
          </a:p>
          <a:p>
            <a:pPr algn="ctr"/>
            <a:r>
              <a:rPr lang="en-US" altLang="zh-CN" sz="4400" b="1" dirty="0">
                <a:solidFill>
                  <a:srgbClr val="5AAE7A"/>
                </a:solidFill>
                <a:latin typeface="Road Rage" pitchFamily="50" charset="0"/>
              </a:rPr>
              <a:t>completed</a:t>
            </a:r>
            <a:endParaRPr lang="zh-CN" altLang="en-US" sz="4800" dirty="0">
              <a:solidFill>
                <a:srgbClr val="5AAE7A"/>
              </a:solidFill>
              <a:latin typeface="Road Rage" pitchFamily="50"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2911</Words>
  <Application>WPS 演示</Application>
  <PresentationFormat>宽屏</PresentationFormat>
  <Paragraphs>347</Paragraphs>
  <Slides>20</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20</vt:i4>
      </vt:variant>
    </vt:vector>
  </HeadingPairs>
  <TitlesOfParts>
    <vt:vector size="40" baseType="lpstr">
      <vt:lpstr>Arial</vt:lpstr>
      <vt:lpstr>宋体</vt:lpstr>
      <vt:lpstr>Wingdings</vt:lpstr>
      <vt:lpstr>微软雅黑</vt:lpstr>
      <vt:lpstr>Road Rage</vt:lpstr>
      <vt:lpstr>华文仿宋</vt:lpstr>
      <vt:lpstr>Gill Sans</vt:lpstr>
      <vt:lpstr>Gill Sans</vt:lpstr>
      <vt:lpstr>Arial</vt:lpstr>
      <vt:lpstr>Roboto Thin</vt:lpstr>
      <vt:lpstr>Arial Unicode MS</vt:lpstr>
      <vt:lpstr>Calibri Light</vt:lpstr>
      <vt:lpstr>Calibri</vt:lpstr>
      <vt:lpstr>Nexa Bold</vt:lpstr>
      <vt:lpstr>Source Sans Pro Semibold</vt:lpstr>
      <vt:lpstr>MS PGothic</vt:lpstr>
      <vt:lpstr>Segoe Print</vt:lpstr>
      <vt:lpstr>Times New Roman</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WWW</dc:creator>
  <cp:lastModifiedBy>拉普耶鲁</cp:lastModifiedBy>
  <cp:revision>14</cp:revision>
  <dcterms:created xsi:type="dcterms:W3CDTF">2017-06-25T08:20:00Z</dcterms:created>
  <dcterms:modified xsi:type="dcterms:W3CDTF">2018-03-31T03:44:03Z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