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62" r:id="rId4"/>
    <p:sldId id="259" r:id="rId5"/>
    <p:sldId id="264" r:id="rId6"/>
    <p:sldId id="263" r:id="rId7"/>
    <p:sldId id="265" r:id="rId8"/>
    <p:sldId id="269" r:id="rId9"/>
    <p:sldId id="266" r:id="rId10"/>
    <p:sldId id="267" r:id="rId11"/>
    <p:sldId id="268" r:id="rId12"/>
    <p:sldId id="271" r:id="rId13"/>
    <p:sldId id="261" r:id="rId14"/>
    <p:sldId id="270" r:id="rId15"/>
    <p:sldId id="272" r:id="rId16"/>
    <p:sldId id="273" r:id="rId17"/>
    <p:sldId id="274" r:id="rId18"/>
    <p:sldId id="276" r:id="rId19"/>
    <p:sldId id="285" r:id="rId20"/>
    <p:sldId id="277" r:id="rId21"/>
    <p:sldId id="280" r:id="rId22"/>
    <p:sldId id="281" r:id="rId23"/>
    <p:sldId id="275" r:id="rId24"/>
    <p:sldId id="283" r:id="rId25"/>
    <p:sldId id="286" r:id="rId26"/>
  </p:sldIdLst>
  <p:sldSz cx="11522075" cy="6480175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684" y="-84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24-42D3-858B-0CA8A1BC5C8C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D24-42D3-858B-0CA8A1BC5C8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D24-42D3-858B-0CA8A1BC5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dPt>
            <c:idx val="0"/>
            <c:bubble3D val="0"/>
            <c:spPr>
              <a:solidFill>
                <a:srgbClr val="0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9AD-4CCF-A8C5-84E10906E826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9AD-4CCF-A8C5-84E10906E82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9AD-4CCF-A8C5-84E10906E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dPt>
            <c:idx val="0"/>
            <c:bubble3D val="0"/>
            <c:spPr>
              <a:solidFill>
                <a:srgbClr val="FF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39-4597-8097-EA0AFABA5EEC}"/>
              </c:ext>
            </c:extLst>
          </c:dPt>
          <c:dPt>
            <c:idx val="1"/>
            <c:bubble3D val="0"/>
            <c:spPr>
              <a:solidFill>
                <a:srgbClr val="7F7F7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339-4597-8097-EA0AFABA5EE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339-4597-8097-EA0AFABA5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911209766925645E-2"/>
          <c:y val="0.23883928571428573"/>
          <c:w val="0.90788013318534966"/>
          <c:h val="0.60267857142857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6A-4E49-8C52-7CDBC45F905C}"/>
              </c:ext>
            </c:extLst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6A-4E49-8C52-7CDBC45F905C}"/>
              </c:ext>
            </c:extLst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6A-4E49-8C52-7CDBC45F905C}"/>
              </c:ext>
            </c:extLst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6A-4E49-8C52-7CDBC45F905C}"/>
              </c:ext>
            </c:extLst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6A-4E49-8C52-7CDBC45F905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C6A-4E49-8C52-7CDBC45F9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128229760"/>
        <c:axId val="128231296"/>
      </c:barChart>
      <c:catAx>
        <c:axId val="12822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476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282312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8231296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570">
            <a:noFill/>
          </a:ln>
        </c:spPr>
        <c:txPr>
          <a:bodyPr rot="0" vert="horz"/>
          <a:lstStyle/>
          <a:p>
            <a:pPr>
              <a:defRPr/>
            </a:pPr>
            <a:endParaRPr lang="zh-CN"/>
          </a:p>
        </c:txPr>
        <c:crossAx val="128229760"/>
        <c:crosses val="autoZero"/>
        <c:crossBetween val="between"/>
      </c:valAx>
      <c:spPr>
        <a:noFill/>
        <a:ln w="95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anchor="t"/>
    <a:lstStyle/>
    <a:p>
      <a:pPr>
        <a:defRPr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  <a:t>2018/7/9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328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4095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5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25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04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3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26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4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7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4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2018/7/9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3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2663630A-A386-45C1-996E-9450D8627B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9" r="7317"/>
          <a:stretch/>
        </p:blipFill>
        <p:spPr>
          <a:xfrm>
            <a:off x="-647675" y="0"/>
            <a:ext cx="1216975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2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4392886" y="1947863"/>
            <a:ext cx="7200800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6" name="Freeform 8"/>
          <p:cNvSpPr>
            <a:spLocks/>
          </p:cNvSpPr>
          <p:nvPr/>
        </p:nvSpPr>
        <p:spPr bwMode="auto">
          <a:xfrm>
            <a:off x="-1" y="1947863"/>
            <a:ext cx="5003579" cy="2576512"/>
          </a:xfrm>
          <a:custGeom>
            <a:avLst/>
            <a:gdLst>
              <a:gd name="T0" fmla="*/ 4054 w 4054"/>
              <a:gd name="T1" fmla="*/ 804 h 1623"/>
              <a:gd name="T2" fmla="*/ 3860 w 4054"/>
              <a:gd name="T3" fmla="*/ 631 h 1623"/>
              <a:gd name="T4" fmla="*/ 3860 w 4054"/>
              <a:gd name="T5" fmla="*/ 0 h 1623"/>
              <a:gd name="T6" fmla="*/ 0 w 4054"/>
              <a:gd name="T7" fmla="*/ 0 h 1623"/>
              <a:gd name="T8" fmla="*/ 0 w 4054"/>
              <a:gd name="T9" fmla="*/ 1623 h 1623"/>
              <a:gd name="T10" fmla="*/ 3860 w 4054"/>
              <a:gd name="T11" fmla="*/ 1623 h 1623"/>
              <a:gd name="T12" fmla="*/ 3860 w 4054"/>
              <a:gd name="T13" fmla="*/ 976 h 1623"/>
              <a:gd name="T14" fmla="*/ 4054 w 4054"/>
              <a:gd name="T15" fmla="*/ 804 h 1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1623">
                <a:moveTo>
                  <a:pt x="4054" y="804"/>
                </a:moveTo>
                <a:lnTo>
                  <a:pt x="3860" y="631"/>
                </a:lnTo>
                <a:lnTo>
                  <a:pt x="3860" y="0"/>
                </a:lnTo>
                <a:lnTo>
                  <a:pt x="0" y="0"/>
                </a:lnTo>
                <a:lnTo>
                  <a:pt x="0" y="1623"/>
                </a:lnTo>
                <a:lnTo>
                  <a:pt x="3860" y="1623"/>
                </a:lnTo>
                <a:lnTo>
                  <a:pt x="3860" y="976"/>
                </a:lnTo>
                <a:lnTo>
                  <a:pt x="4054" y="8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773" y="2188904"/>
            <a:ext cx="51544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ill Sans Ultra Bold Condensed" panose="020B0A06020104020203" pitchFamily="34" charset="0"/>
                <a:ea typeface="+mj-ea"/>
              </a:rPr>
              <a:t>2018</a:t>
            </a:r>
            <a:endParaRPr lang="zh-CN" altLang="en-US" sz="13800" b="1" dirty="0">
              <a:solidFill>
                <a:schemeClr val="tx1">
                  <a:lumMod val="85000"/>
                  <a:lumOff val="15000"/>
                </a:schemeClr>
              </a:solidFill>
              <a:latin typeface="Gill Sans Ultra Bold Condensed" panose="020B0A060201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14907" y="2451289"/>
            <a:ext cx="63744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微软雅黑" pitchFamily="34" charset="-122"/>
                <a:ea typeface="微软雅黑" pitchFamily="34" charset="-122"/>
              </a:rPr>
              <a:t>销售技巧培训</a:t>
            </a:r>
            <a:endParaRPr lang="en-US" altLang="zh-CN" sz="4800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4800" b="1" dirty="0">
                <a:latin typeface="微软雅黑" pitchFamily="34" charset="-122"/>
                <a:ea typeface="微软雅黑" pitchFamily="34" charset="-122"/>
              </a:rPr>
              <a:t>总结</a:t>
            </a:r>
            <a:r>
              <a:rPr lang="en-US" altLang="zh-CN" sz="4800" b="1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dirty="0"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gency FB" pitchFamily="34" charset="0"/>
                <a:ea typeface="宋体" pitchFamily="2" charset="-122"/>
                <a:cs typeface="宋体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</a:p>
        </p:txBody>
      </p:sp>
      <p:pic>
        <p:nvPicPr>
          <p:cNvPr id="3" name="Dirty Dropouts - Unity">
            <a:hlinkClick r:id="" action="ppaction://media"/>
            <a:extLst>
              <a:ext uri="{FF2B5EF4-FFF2-40B4-BE49-F238E27FC236}">
                <a16:creationId xmlns="" xmlns:a16="http://schemas.microsoft.com/office/drawing/2014/main" id="{9BF2B5D6-0BD5-4810-B403-E637BF478E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955925" y="-749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6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35" grpId="0" animBg="1"/>
      <p:bldP spid="1036" grpId="0" animBg="1"/>
      <p:bldP spid="6" grpId="0"/>
      <p:bldP spid="7" grpId="0"/>
      <p:bldP spid="15" grpId="0"/>
      <p:bldP spid="21" grpId="0"/>
      <p:bldP spid="22" grpId="0"/>
      <p:bldP spid="23" grpId="0"/>
      <p:bldP spid="24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5070D437-6C7D-44F2-B117-170081671503}"/>
              </a:ext>
            </a:extLst>
          </p:cNvPr>
          <p:cNvCxnSpPr/>
          <p:nvPr/>
        </p:nvCxnSpPr>
        <p:spPr>
          <a:xfrm flipV="1">
            <a:off x="8155253" y="3001915"/>
            <a:ext cx="198798" cy="307543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EC83F28D-800D-45AB-88C0-0CFA12BB76A0}"/>
              </a:ext>
            </a:extLst>
          </p:cNvPr>
          <p:cNvSpPr/>
          <p:nvPr/>
        </p:nvSpPr>
        <p:spPr>
          <a:xfrm>
            <a:off x="1517781" y="3272165"/>
            <a:ext cx="1976534" cy="1976534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1F9B20AE-FE40-4FFF-A95E-BE2B01AE9FC8}"/>
              </a:ext>
            </a:extLst>
          </p:cNvPr>
          <p:cNvGrpSpPr/>
          <p:nvPr/>
        </p:nvGrpSpPr>
        <p:grpSpPr>
          <a:xfrm>
            <a:off x="1740008" y="3456111"/>
            <a:ext cx="1561143" cy="1561143"/>
            <a:chOff x="9527594" y="3608106"/>
            <a:chExt cx="2037989" cy="2037989"/>
          </a:xfrm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AF535514-D435-4264-9139-492DBCDC03DB}"/>
                </a:ext>
              </a:extLst>
            </p:cNvPr>
            <p:cNvSpPr/>
            <p:nvPr/>
          </p:nvSpPr>
          <p:spPr>
            <a:xfrm>
              <a:off x="9527594" y="3608106"/>
              <a:ext cx="2037989" cy="2037989"/>
            </a:xfrm>
            <a:prstGeom prst="ellipse">
              <a:avLst/>
            </a:prstGeom>
            <a:gradFill flip="none" rotWithShape="1">
              <a:gsLst>
                <a:gs pos="0">
                  <a:srgbClr val="BFBFBF"/>
                </a:gs>
                <a:gs pos="54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13500000" scaled="1"/>
              <a:tileRect/>
            </a:gradFill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96BE60E0-3EC4-4A98-A6FB-8B17B2BDBCD4}"/>
                </a:ext>
              </a:extLst>
            </p:cNvPr>
            <p:cNvGrpSpPr/>
            <p:nvPr/>
          </p:nvGrpSpPr>
          <p:grpSpPr>
            <a:xfrm>
              <a:off x="9557032" y="4425954"/>
              <a:ext cx="2008551" cy="280533"/>
              <a:chOff x="2555818" y="3410981"/>
              <a:chExt cx="1542580" cy="266788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="" xmlns:a16="http://schemas.microsoft.com/office/drawing/2014/main" id="{D58A6838-021C-4DD6-8C4E-5D131AB9E72D}"/>
                  </a:ext>
                </a:extLst>
              </p:cNvPr>
              <p:cNvCxnSpPr>
                <a:stCxn id="40" idx="2"/>
              </p:cNvCxnSpPr>
              <p:nvPr/>
            </p:nvCxnSpPr>
            <p:spPr>
              <a:xfrm>
                <a:off x="2555818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="" xmlns:a16="http://schemas.microsoft.com/office/drawing/2014/main" id="{A5D7F162-B5A3-4132-B904-4A39E3675606}"/>
                  </a:ext>
                </a:extLst>
              </p:cNvPr>
              <p:cNvCxnSpPr/>
              <p:nvPr/>
            </p:nvCxnSpPr>
            <p:spPr>
              <a:xfrm flipV="1">
                <a:off x="289348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="" xmlns:a16="http://schemas.microsoft.com/office/drawing/2014/main" id="{BA2D1277-4C9B-42C6-8CC6-F8CCE9A07449}"/>
                  </a:ext>
                </a:extLst>
              </p:cNvPr>
              <p:cNvCxnSpPr/>
              <p:nvPr/>
            </p:nvCxnSpPr>
            <p:spPr>
              <a:xfrm flipH="1">
                <a:off x="3760733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="" xmlns:a16="http://schemas.microsoft.com/office/drawing/2014/main" id="{46CD2DBF-D6CB-4882-A1DC-2B0E6B9C03ED}"/>
                  </a:ext>
                </a:extLst>
              </p:cNvPr>
              <p:cNvCxnSpPr/>
              <p:nvPr/>
            </p:nvCxnSpPr>
            <p:spPr>
              <a:xfrm flipH="1" flipV="1">
                <a:off x="360227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="" xmlns:a16="http://schemas.microsoft.com/office/drawing/2014/main" id="{B891DC3A-17D4-41D9-9621-FFA37AED87F1}"/>
                  </a:ext>
                </a:extLst>
              </p:cNvPr>
              <p:cNvCxnSpPr/>
              <p:nvPr/>
            </p:nvCxnSpPr>
            <p:spPr>
              <a:xfrm>
                <a:off x="3051943" y="3410981"/>
                <a:ext cx="550330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1892DDA2-516E-40E6-9C36-A5BB2E018585}"/>
              </a:ext>
            </a:extLst>
          </p:cNvPr>
          <p:cNvSpPr/>
          <p:nvPr/>
        </p:nvSpPr>
        <p:spPr>
          <a:xfrm>
            <a:off x="1934763" y="3619177"/>
            <a:ext cx="124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</a:rPr>
              <a:t>PART1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1FDFA7C9-5643-4693-8E1B-82B56F9F95BB}"/>
              </a:ext>
            </a:extLst>
          </p:cNvPr>
          <p:cNvSpPr/>
          <p:nvPr/>
        </p:nvSpPr>
        <p:spPr>
          <a:xfrm>
            <a:off x="1877821" y="4382715"/>
            <a:ext cx="1343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+mn-ea"/>
              </a:rPr>
              <a:t>礼仪概述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+mn-ea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80DF7DBE-4D8A-4FE1-AD30-335E2A910692}"/>
              </a:ext>
            </a:extLst>
          </p:cNvPr>
          <p:cNvSpPr/>
          <p:nvPr/>
        </p:nvSpPr>
        <p:spPr>
          <a:xfrm>
            <a:off x="3800085" y="2084033"/>
            <a:ext cx="1976534" cy="1976534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7251D360-C94B-4005-962F-94D846198AD0}"/>
              </a:ext>
            </a:extLst>
          </p:cNvPr>
          <p:cNvGrpSpPr/>
          <p:nvPr/>
        </p:nvGrpSpPr>
        <p:grpSpPr>
          <a:xfrm>
            <a:off x="4022312" y="2267979"/>
            <a:ext cx="1561143" cy="1561143"/>
            <a:chOff x="9527594" y="3608106"/>
            <a:chExt cx="2037989" cy="2037989"/>
          </a:xfrm>
        </p:grpSpPr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5FBB661E-4756-43A5-BD52-E319EDA0FC4A}"/>
                </a:ext>
              </a:extLst>
            </p:cNvPr>
            <p:cNvSpPr/>
            <p:nvPr/>
          </p:nvSpPr>
          <p:spPr>
            <a:xfrm>
              <a:off x="9527594" y="3608106"/>
              <a:ext cx="2037989" cy="2037989"/>
            </a:xfrm>
            <a:prstGeom prst="ellipse">
              <a:avLst/>
            </a:prstGeom>
            <a:gradFill flip="none" rotWithShape="1">
              <a:gsLst>
                <a:gs pos="0">
                  <a:srgbClr val="BFBFBF"/>
                </a:gs>
                <a:gs pos="54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13500000" scaled="1"/>
              <a:tileRect/>
            </a:gradFill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="" xmlns:a16="http://schemas.microsoft.com/office/drawing/2014/main" id="{5B5AFB0F-3741-4EEE-80F6-288680AAC919}"/>
                </a:ext>
              </a:extLst>
            </p:cNvPr>
            <p:cNvGrpSpPr/>
            <p:nvPr/>
          </p:nvGrpSpPr>
          <p:grpSpPr>
            <a:xfrm>
              <a:off x="9557032" y="4425954"/>
              <a:ext cx="2008551" cy="280533"/>
              <a:chOff x="2555818" y="3410981"/>
              <a:chExt cx="1542580" cy="266788"/>
            </a:xfrm>
          </p:grpSpPr>
          <p:cxnSp>
            <p:nvCxnSpPr>
              <p:cNvPr id="54" name="直接连接符 53">
                <a:extLst>
                  <a:ext uri="{FF2B5EF4-FFF2-40B4-BE49-F238E27FC236}">
                    <a16:creationId xmlns="" xmlns:a16="http://schemas.microsoft.com/office/drawing/2014/main" id="{EDB0846A-4E36-42C4-BBD0-37E6F366BE42}"/>
                  </a:ext>
                </a:extLst>
              </p:cNvPr>
              <p:cNvCxnSpPr>
                <a:stCxn id="52" idx="2"/>
              </p:cNvCxnSpPr>
              <p:nvPr/>
            </p:nvCxnSpPr>
            <p:spPr>
              <a:xfrm>
                <a:off x="2555818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="" xmlns:a16="http://schemas.microsoft.com/office/drawing/2014/main" id="{792B6EA0-06C6-401B-BD5F-EA32AFCBD3E0}"/>
                  </a:ext>
                </a:extLst>
              </p:cNvPr>
              <p:cNvCxnSpPr/>
              <p:nvPr/>
            </p:nvCxnSpPr>
            <p:spPr>
              <a:xfrm flipV="1">
                <a:off x="289348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="" xmlns:a16="http://schemas.microsoft.com/office/drawing/2014/main" id="{F4996B3D-F91F-46E0-9349-D57D5A8CE05F}"/>
                  </a:ext>
                </a:extLst>
              </p:cNvPr>
              <p:cNvCxnSpPr/>
              <p:nvPr/>
            </p:nvCxnSpPr>
            <p:spPr>
              <a:xfrm flipH="1">
                <a:off x="3760733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="" xmlns:a16="http://schemas.microsoft.com/office/drawing/2014/main" id="{BB8E7099-CB57-4E3B-B3A8-2D3F1215B2DF}"/>
                  </a:ext>
                </a:extLst>
              </p:cNvPr>
              <p:cNvCxnSpPr/>
              <p:nvPr/>
            </p:nvCxnSpPr>
            <p:spPr>
              <a:xfrm flipH="1" flipV="1">
                <a:off x="360227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="" xmlns:a16="http://schemas.microsoft.com/office/drawing/2014/main" id="{EC84E680-E9F2-47B5-85FC-4A9568CBE9E7}"/>
                  </a:ext>
                </a:extLst>
              </p:cNvPr>
              <p:cNvCxnSpPr/>
              <p:nvPr/>
            </p:nvCxnSpPr>
            <p:spPr>
              <a:xfrm>
                <a:off x="3051943" y="3410981"/>
                <a:ext cx="550330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矩形 58">
            <a:extLst>
              <a:ext uri="{FF2B5EF4-FFF2-40B4-BE49-F238E27FC236}">
                <a16:creationId xmlns="" xmlns:a16="http://schemas.microsoft.com/office/drawing/2014/main" id="{53AC3C5E-94AB-4EB2-8ECA-0CB4AB1B80C2}"/>
              </a:ext>
            </a:extLst>
          </p:cNvPr>
          <p:cNvSpPr/>
          <p:nvPr/>
        </p:nvSpPr>
        <p:spPr>
          <a:xfrm>
            <a:off x="4217067" y="2431045"/>
            <a:ext cx="124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</a:rPr>
              <a:t>PART2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7994D67C-A7B0-4660-8871-D0E000C8DF9B}"/>
              </a:ext>
            </a:extLst>
          </p:cNvPr>
          <p:cNvSpPr/>
          <p:nvPr/>
        </p:nvSpPr>
        <p:spPr>
          <a:xfrm>
            <a:off x="4160125" y="3194583"/>
            <a:ext cx="1343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+mn-ea"/>
              </a:rPr>
              <a:t>技巧分享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+mn-ea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="" xmlns:a16="http://schemas.microsoft.com/office/drawing/2014/main" id="{7B14FD9B-AE29-417F-9883-7DDFBA6C9A65}"/>
              </a:ext>
            </a:extLst>
          </p:cNvPr>
          <p:cNvSpPr/>
          <p:nvPr/>
        </p:nvSpPr>
        <p:spPr>
          <a:xfrm>
            <a:off x="6402906" y="3056141"/>
            <a:ext cx="1976534" cy="1976534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2DE1D3F4-C9ED-440C-871B-A2AAE231A21A}"/>
              </a:ext>
            </a:extLst>
          </p:cNvPr>
          <p:cNvGrpSpPr/>
          <p:nvPr/>
        </p:nvGrpSpPr>
        <p:grpSpPr>
          <a:xfrm>
            <a:off x="6625133" y="3240087"/>
            <a:ext cx="1561143" cy="1561143"/>
            <a:chOff x="9527594" y="3608106"/>
            <a:chExt cx="2037989" cy="2037989"/>
          </a:xfrm>
        </p:grpSpPr>
        <p:sp>
          <p:nvSpPr>
            <p:cNvPr id="63" name="椭圆 62">
              <a:extLst>
                <a:ext uri="{FF2B5EF4-FFF2-40B4-BE49-F238E27FC236}">
                  <a16:creationId xmlns="" xmlns:a16="http://schemas.microsoft.com/office/drawing/2014/main" id="{54F48BEF-F5D0-45F2-9ECC-1DDD21740E73}"/>
                </a:ext>
              </a:extLst>
            </p:cNvPr>
            <p:cNvSpPr/>
            <p:nvPr/>
          </p:nvSpPr>
          <p:spPr>
            <a:xfrm>
              <a:off x="9527594" y="3608106"/>
              <a:ext cx="2037989" cy="2037989"/>
            </a:xfrm>
            <a:prstGeom prst="ellipse">
              <a:avLst/>
            </a:prstGeom>
            <a:gradFill flip="none" rotWithShape="1">
              <a:gsLst>
                <a:gs pos="0">
                  <a:srgbClr val="BFBFBF"/>
                </a:gs>
                <a:gs pos="54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13500000" scaled="1"/>
              <a:tileRect/>
            </a:gradFill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923BA99B-8355-421E-BE07-73AD161C9BDF}"/>
                </a:ext>
              </a:extLst>
            </p:cNvPr>
            <p:cNvGrpSpPr/>
            <p:nvPr/>
          </p:nvGrpSpPr>
          <p:grpSpPr>
            <a:xfrm>
              <a:off x="9557032" y="4425954"/>
              <a:ext cx="2008551" cy="280533"/>
              <a:chOff x="2555818" y="3410981"/>
              <a:chExt cx="1542580" cy="266788"/>
            </a:xfrm>
          </p:grpSpPr>
          <p:cxnSp>
            <p:nvCxnSpPr>
              <p:cNvPr id="65" name="直接连接符 64">
                <a:extLst>
                  <a:ext uri="{FF2B5EF4-FFF2-40B4-BE49-F238E27FC236}">
                    <a16:creationId xmlns="" xmlns:a16="http://schemas.microsoft.com/office/drawing/2014/main" id="{CCC42392-494A-448F-B725-F921E5B274E4}"/>
                  </a:ext>
                </a:extLst>
              </p:cNvPr>
              <p:cNvCxnSpPr>
                <a:stCxn id="63" idx="2"/>
              </p:cNvCxnSpPr>
              <p:nvPr/>
            </p:nvCxnSpPr>
            <p:spPr>
              <a:xfrm>
                <a:off x="2555818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>
                <a:extLst>
                  <a:ext uri="{FF2B5EF4-FFF2-40B4-BE49-F238E27FC236}">
                    <a16:creationId xmlns="" xmlns:a16="http://schemas.microsoft.com/office/drawing/2014/main" id="{5BCD5A39-87E1-4690-9EA1-DFB0236C073D}"/>
                  </a:ext>
                </a:extLst>
              </p:cNvPr>
              <p:cNvCxnSpPr/>
              <p:nvPr/>
            </p:nvCxnSpPr>
            <p:spPr>
              <a:xfrm flipV="1">
                <a:off x="289348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="" xmlns:a16="http://schemas.microsoft.com/office/drawing/2014/main" id="{0EEFF739-3C91-44FF-A1BD-592032D64EE1}"/>
                  </a:ext>
                </a:extLst>
              </p:cNvPr>
              <p:cNvCxnSpPr/>
              <p:nvPr/>
            </p:nvCxnSpPr>
            <p:spPr>
              <a:xfrm flipH="1">
                <a:off x="3760733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="" xmlns:a16="http://schemas.microsoft.com/office/drawing/2014/main" id="{8D65D225-AC88-439B-87F2-6CDB14537EF8}"/>
                  </a:ext>
                </a:extLst>
              </p:cNvPr>
              <p:cNvCxnSpPr/>
              <p:nvPr/>
            </p:nvCxnSpPr>
            <p:spPr>
              <a:xfrm flipH="1" flipV="1">
                <a:off x="360227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="" xmlns:a16="http://schemas.microsoft.com/office/drawing/2014/main" id="{B02638F4-3ED1-493D-876D-3B9747B10357}"/>
                  </a:ext>
                </a:extLst>
              </p:cNvPr>
              <p:cNvCxnSpPr/>
              <p:nvPr/>
            </p:nvCxnSpPr>
            <p:spPr>
              <a:xfrm>
                <a:off x="3051943" y="3410981"/>
                <a:ext cx="550330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ADFDA9A4-060E-4D68-AA93-52145FB1F2A1}"/>
              </a:ext>
            </a:extLst>
          </p:cNvPr>
          <p:cNvSpPr/>
          <p:nvPr/>
        </p:nvSpPr>
        <p:spPr>
          <a:xfrm>
            <a:off x="6819888" y="3403153"/>
            <a:ext cx="124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</a:rPr>
              <a:t>PART3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1FF750D9-F1A4-473C-B813-7722350F2323}"/>
              </a:ext>
            </a:extLst>
          </p:cNvPr>
          <p:cNvSpPr/>
          <p:nvPr/>
        </p:nvSpPr>
        <p:spPr>
          <a:xfrm>
            <a:off x="6762946" y="4166691"/>
            <a:ext cx="1343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+mn-ea"/>
              </a:rPr>
              <a:t>职场应用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+mn-ea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="" xmlns:a16="http://schemas.microsoft.com/office/drawing/2014/main" id="{B2DB78CE-A9A6-420C-913B-0BBCF2B49744}"/>
              </a:ext>
            </a:extLst>
          </p:cNvPr>
          <p:cNvSpPr/>
          <p:nvPr/>
        </p:nvSpPr>
        <p:spPr>
          <a:xfrm>
            <a:off x="8045170" y="1307479"/>
            <a:ext cx="1976534" cy="1976534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9D766E8B-F677-4725-9A2F-CD0FAF23A5BE}"/>
              </a:ext>
            </a:extLst>
          </p:cNvPr>
          <p:cNvGrpSpPr/>
          <p:nvPr/>
        </p:nvGrpSpPr>
        <p:grpSpPr>
          <a:xfrm>
            <a:off x="8267397" y="1491425"/>
            <a:ext cx="1561143" cy="1561143"/>
            <a:chOff x="9527594" y="3608106"/>
            <a:chExt cx="2037989" cy="2037989"/>
          </a:xfrm>
        </p:grpSpPr>
        <p:sp>
          <p:nvSpPr>
            <p:cNvPr id="74" name="椭圆 73">
              <a:extLst>
                <a:ext uri="{FF2B5EF4-FFF2-40B4-BE49-F238E27FC236}">
                  <a16:creationId xmlns="" xmlns:a16="http://schemas.microsoft.com/office/drawing/2014/main" id="{7F3788F2-65B3-4276-B531-6E180760409A}"/>
                </a:ext>
              </a:extLst>
            </p:cNvPr>
            <p:cNvSpPr/>
            <p:nvPr/>
          </p:nvSpPr>
          <p:spPr>
            <a:xfrm>
              <a:off x="9527594" y="3608106"/>
              <a:ext cx="2037989" cy="2037989"/>
            </a:xfrm>
            <a:prstGeom prst="ellipse">
              <a:avLst/>
            </a:prstGeom>
            <a:gradFill flip="none" rotWithShape="1">
              <a:gsLst>
                <a:gs pos="0">
                  <a:srgbClr val="BFBFBF"/>
                </a:gs>
                <a:gs pos="54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13500000" scaled="1"/>
              <a:tileRect/>
            </a:gradFill>
            <a:ln w="28575">
              <a:solidFill>
                <a:schemeClr val="bg1">
                  <a:lumMod val="75000"/>
                </a:schemeClr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="" xmlns:a16="http://schemas.microsoft.com/office/drawing/2014/main" id="{CF6CE514-20C3-4D73-A01A-2C6F4B74E998}"/>
                </a:ext>
              </a:extLst>
            </p:cNvPr>
            <p:cNvGrpSpPr/>
            <p:nvPr/>
          </p:nvGrpSpPr>
          <p:grpSpPr>
            <a:xfrm>
              <a:off x="9557032" y="4425954"/>
              <a:ext cx="2008551" cy="280533"/>
              <a:chOff x="2555818" y="3410981"/>
              <a:chExt cx="1542580" cy="266788"/>
            </a:xfrm>
          </p:grpSpPr>
          <p:cxnSp>
            <p:nvCxnSpPr>
              <p:cNvPr id="76" name="直接连接符 75">
                <a:extLst>
                  <a:ext uri="{FF2B5EF4-FFF2-40B4-BE49-F238E27FC236}">
                    <a16:creationId xmlns="" xmlns:a16="http://schemas.microsoft.com/office/drawing/2014/main" id="{DCF556E4-806E-41A4-8208-DF02FDD8DFFF}"/>
                  </a:ext>
                </a:extLst>
              </p:cNvPr>
              <p:cNvCxnSpPr>
                <a:stCxn id="74" idx="2"/>
              </p:cNvCxnSpPr>
              <p:nvPr/>
            </p:nvCxnSpPr>
            <p:spPr>
              <a:xfrm>
                <a:off x="2555818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>
                <a:extLst>
                  <a:ext uri="{FF2B5EF4-FFF2-40B4-BE49-F238E27FC236}">
                    <a16:creationId xmlns="" xmlns:a16="http://schemas.microsoft.com/office/drawing/2014/main" id="{88A1B1BC-1D82-4BE0-A166-1133F9F50967}"/>
                  </a:ext>
                </a:extLst>
              </p:cNvPr>
              <p:cNvCxnSpPr/>
              <p:nvPr/>
            </p:nvCxnSpPr>
            <p:spPr>
              <a:xfrm flipV="1">
                <a:off x="289348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>
                <a:extLst>
                  <a:ext uri="{FF2B5EF4-FFF2-40B4-BE49-F238E27FC236}">
                    <a16:creationId xmlns="" xmlns:a16="http://schemas.microsoft.com/office/drawing/2014/main" id="{A0EC9F45-D775-40A3-B5BE-3804D1C83177}"/>
                  </a:ext>
                </a:extLst>
              </p:cNvPr>
              <p:cNvCxnSpPr/>
              <p:nvPr/>
            </p:nvCxnSpPr>
            <p:spPr>
              <a:xfrm flipH="1">
                <a:off x="3760733" y="3677769"/>
                <a:ext cx="337665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>
                <a:extLst>
                  <a:ext uri="{FF2B5EF4-FFF2-40B4-BE49-F238E27FC236}">
                    <a16:creationId xmlns="" xmlns:a16="http://schemas.microsoft.com/office/drawing/2014/main" id="{FA40B0CC-359E-4082-ADD4-62F56FA2F1D3}"/>
                  </a:ext>
                </a:extLst>
              </p:cNvPr>
              <p:cNvCxnSpPr/>
              <p:nvPr/>
            </p:nvCxnSpPr>
            <p:spPr>
              <a:xfrm flipH="1" flipV="1">
                <a:off x="3602273" y="3410981"/>
                <a:ext cx="158460" cy="266788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="" xmlns:a16="http://schemas.microsoft.com/office/drawing/2014/main" id="{8A762DE7-7C4E-4C29-A4E6-84C52DB1E2BD}"/>
                  </a:ext>
                </a:extLst>
              </p:cNvPr>
              <p:cNvCxnSpPr/>
              <p:nvPr/>
            </p:nvCxnSpPr>
            <p:spPr>
              <a:xfrm>
                <a:off x="3051943" y="3410981"/>
                <a:ext cx="550330" cy="0"/>
              </a:xfrm>
              <a:prstGeom prst="line">
                <a:avLst/>
              </a:prstGeom>
              <a:ln w="1905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914AFD4B-FC5B-461F-B7F1-CEE559A3C68D}"/>
              </a:ext>
            </a:extLst>
          </p:cNvPr>
          <p:cNvSpPr/>
          <p:nvPr/>
        </p:nvSpPr>
        <p:spPr>
          <a:xfrm>
            <a:off x="8462152" y="1654491"/>
            <a:ext cx="1243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</a:rPr>
              <a:t>PART4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84A9DB5C-D95C-4317-9FC9-0CBCE709B2C1}"/>
              </a:ext>
            </a:extLst>
          </p:cNvPr>
          <p:cNvSpPr/>
          <p:nvPr/>
        </p:nvSpPr>
        <p:spPr>
          <a:xfrm>
            <a:off x="8405210" y="2402495"/>
            <a:ext cx="13431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+mn-ea"/>
              </a:rPr>
              <a:t>社交应用</a:t>
            </a:r>
            <a:endParaRPr lang="en-US" altLang="zh-CN" sz="2000" b="1" dirty="0">
              <a:solidFill>
                <a:srgbClr val="000000"/>
              </a:solidFill>
              <a:latin typeface="Arial" panose="020B0604020202020204" pitchFamily="34" charset="0"/>
              <a:cs typeface="+mn-ea"/>
            </a:endParaRPr>
          </a:p>
        </p:txBody>
      </p:sp>
      <p:cxnSp>
        <p:nvCxnSpPr>
          <p:cNvPr id="88" name="直接连接符 87">
            <a:extLst>
              <a:ext uri="{FF2B5EF4-FFF2-40B4-BE49-F238E27FC236}">
                <a16:creationId xmlns="" xmlns:a16="http://schemas.microsoft.com/office/drawing/2014/main" id="{A646A0B8-D797-44E4-A43E-16FF5999BAC0}"/>
              </a:ext>
            </a:extLst>
          </p:cNvPr>
          <p:cNvCxnSpPr/>
          <p:nvPr/>
        </p:nvCxnSpPr>
        <p:spPr>
          <a:xfrm>
            <a:off x="5578342" y="3682614"/>
            <a:ext cx="814964" cy="1979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="" xmlns:a16="http://schemas.microsoft.com/office/drawing/2014/main" id="{17BAC677-0B1D-405E-90FF-6FFF1851B2A8}"/>
              </a:ext>
            </a:extLst>
          </p:cNvPr>
          <p:cNvCxnSpPr/>
          <p:nvPr/>
        </p:nvCxnSpPr>
        <p:spPr>
          <a:xfrm flipV="1">
            <a:off x="3336856" y="3519547"/>
            <a:ext cx="582660" cy="20010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5D90FC17-6978-4393-B982-8CD4367BDD82}"/>
              </a:ext>
            </a:extLst>
          </p:cNvPr>
          <p:cNvSpPr/>
          <p:nvPr/>
        </p:nvSpPr>
        <p:spPr>
          <a:xfrm>
            <a:off x="112131" y="247983"/>
            <a:ext cx="3637646" cy="1537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6600" b="1" dirty="0">
                <a:solidFill>
                  <a:srgbClr val="000000"/>
                </a:solidFill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5518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8" grpId="0"/>
      <p:bldP spid="49" grpId="0"/>
      <p:bldP spid="50" grpId="0" animBg="1"/>
      <p:bldP spid="59" grpId="0"/>
      <p:bldP spid="60" grpId="0"/>
      <p:bldP spid="61" grpId="0" animBg="1"/>
      <p:bldP spid="70" grpId="0"/>
      <p:bldP spid="71" grpId="0"/>
      <p:bldP spid="72" grpId="0" animBg="1"/>
      <p:bldP spid="81" grpId="0"/>
      <p:bldP spid="83" grpId="0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微软雅黑"/>
                <a:ea typeface="微软雅黑"/>
                <a:cs typeface="Bebas Neue" charset="0"/>
                <a:sym typeface="Bebas Neue" charset="0"/>
              </a:rPr>
              <a:t>礼仪概述</a:t>
            </a:r>
            <a:endParaRPr lang="en-US" sz="4000" b="1" dirty="0"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5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1" name="Rectangle 5"/>
          <p:cNvSpPr>
            <a:spLocks/>
          </p:cNvSpPr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>
              <a:spLocks/>
            </p:cNvSpPr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>
              <a:spLocks/>
            </p:cNvSpPr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4000" b="1" spc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销售概述</a:t>
            </a:r>
            <a:endParaRPr lang="en-US" altLang="zh-CN" sz="4000" b="1" spc="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>
              <a:spLocks/>
            </p:cNvSpPr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>
              <a:spLocks/>
            </p:cNvSpPr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6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>
            <a:spLocks/>
          </p:cNvSpPr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>
            <a:spLocks/>
          </p:cNvSpPr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>
            <a:spLocks/>
          </p:cNvSpPr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>
            <a:spLocks/>
          </p:cNvSpPr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>
            <a:spLocks/>
          </p:cNvSpPr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>
            <a:spLocks/>
          </p:cNvSpPr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销售知识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>
            <a:spLocks/>
          </p:cNvSpPr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销售知识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>
            <a:spLocks/>
          </p:cNvSpPr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销售知识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>
            <a:spLocks/>
          </p:cNvSpPr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销售知识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>
            <a:spLocks/>
          </p:cNvSpPr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>
            <a:spLocks/>
          </p:cNvSpPr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>
            <a:spLocks/>
          </p:cNvSpPr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>
              <a:spLocks/>
            </p:cNvSpPr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>
              <a:spLocks/>
            </p:cNvSpPr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>
              <a:spLocks/>
            </p:cNvSpPr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>
              <a:spLocks/>
            </p:cNvSpPr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70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5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5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69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>
            <a:grpSpLocks/>
          </p:cNvGrpSpPr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>
            <a:spLocks/>
          </p:cNvSpPr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>
            <a:grpSpLocks/>
          </p:cNvGrpSpPr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>
              <a:spLocks/>
            </p:cNvSpPr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>
              <a:spLocks/>
            </p:cNvSpPr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>
              <a:spLocks/>
            </p:cNvSpPr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>
            <a:spLocks/>
          </p:cNvSpPr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>
            <a:spLocks/>
          </p:cNvSpPr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>
            <a:spLocks/>
          </p:cNvSpPr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>
            <a:grpSpLocks/>
          </p:cNvGrpSpPr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>
            <a:grpSpLocks/>
          </p:cNvGrpSpPr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3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/>
          </p:cNvSpPr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>
            <a:grpSpLocks/>
          </p:cNvGrpSpPr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>
            <a:grpSpLocks/>
          </p:cNvGrpSpPr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>
              <a:spLocks/>
            </p:cNvSpPr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>
            <a:grpSpLocks/>
          </p:cNvGrpSpPr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>
              <a:spLocks/>
            </p:cNvSpPr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>
            <a:grpSpLocks/>
          </p:cNvGrpSpPr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12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>
            <a:grpSpLocks/>
          </p:cNvGrpSpPr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>
              <a:spLocks/>
            </p:cNvSpPr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销售是什么</a:t>
              </a:r>
              <a:endParaRPr lang="en-US" altLang="zh-CN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>
            <a:grpSpLocks/>
          </p:cNvGrpSpPr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>
              <a:spLocks/>
            </p:cNvSpPr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销售是什么</a:t>
              </a:r>
              <a:endParaRPr lang="en-US" altLang="zh-CN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>
            <a:grpSpLocks/>
          </p:cNvGrpSpPr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>
              <a:spLocks/>
            </p:cNvSpPr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销售是什么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>
            <a:grpSpLocks/>
          </p:cNvGrpSpPr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销售是什么</a:t>
              </a:r>
              <a:endParaRPr lang="en-US" altLang="zh-CN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>
              <a:spLocks/>
            </p:cNvSpPr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销售概述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8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>
              <a:spLocks/>
            </p:cNvSpPr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>
            <a:spLocks/>
          </p:cNvSpPr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>
            <a:spLocks/>
          </p:cNvSpPr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>
            <a:spLocks/>
          </p:cNvSpPr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>
            <a:spLocks/>
          </p:cNvSpPr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>
            <a:spLocks/>
          </p:cNvSpPr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>
            <a:spLocks/>
          </p:cNvSpPr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>
            <a:spLocks/>
          </p:cNvSpPr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>
            <a:spLocks/>
          </p:cNvSpPr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latin typeface="微软雅黑"/>
                <a:ea typeface="微软雅黑"/>
                <a:cs typeface="Bebas Neue" charset="0"/>
                <a:sym typeface="Bebas Neue" charset="0"/>
              </a:rPr>
              <a:t>销售概述</a:t>
            </a:r>
            <a:endParaRPr lang="en-US" altLang="zh-CN" sz="3600" b="1" dirty="0"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85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5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85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1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35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微软雅黑"/>
                <a:ea typeface="微软雅黑"/>
                <a:cs typeface="Bebas Neue" charset="0"/>
                <a:sym typeface="Bebas Neue" charset="0"/>
              </a:rPr>
              <a:t>技巧分享</a:t>
            </a:r>
            <a:endParaRPr lang="en-US" altLang="zh-CN" sz="4000" b="1" dirty="0"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33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>
            <a:spLocks/>
          </p:cNvSpPr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>
            <a:spLocks/>
          </p:cNvSpPr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>
            <a:spLocks/>
          </p:cNvSpPr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>
            <a:spLocks/>
          </p:cNvSpPr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>
            <a:spLocks/>
          </p:cNvSpPr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>
            <a:spLocks/>
          </p:cNvSpPr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>
            <a:spLocks/>
          </p:cNvSpPr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>
            <a:spLocks/>
          </p:cNvSpPr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>
            <a:spLocks/>
          </p:cNvSpPr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>
            <a:spLocks/>
          </p:cNvSpPr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>
            <a:spLocks/>
          </p:cNvSpPr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>
            <a:spLocks/>
          </p:cNvSpPr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技巧分享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5" name="Rectangle 27">
            <a:extLst>
              <a:ext uri="{FF2B5EF4-FFF2-40B4-BE49-F238E27FC236}">
                <a16:creationId xmlns="" xmlns:a16="http://schemas.microsoft.com/office/drawing/2014/main" id="{90981D24-1DE3-4341-8CD8-DF306B0788D0}"/>
              </a:ext>
            </a:extLst>
          </p:cNvPr>
          <p:cNvSpPr>
            <a:spLocks/>
          </p:cNvSpPr>
          <p:nvPr/>
        </p:nvSpPr>
        <p:spPr bwMode="auto">
          <a:xfrm>
            <a:off x="1454357" y="2202735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6" name="Rectangle 27">
            <a:extLst>
              <a:ext uri="{FF2B5EF4-FFF2-40B4-BE49-F238E27FC236}">
                <a16:creationId xmlns="" xmlns:a16="http://schemas.microsoft.com/office/drawing/2014/main" id="{429E69AF-744F-4B34-A864-45D7D8FFE925}"/>
              </a:ext>
            </a:extLst>
          </p:cNvPr>
          <p:cNvSpPr>
            <a:spLocks/>
          </p:cNvSpPr>
          <p:nvPr/>
        </p:nvSpPr>
        <p:spPr bwMode="auto">
          <a:xfrm>
            <a:off x="1421986" y="3222730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0" name="Rectangle 27">
            <a:extLst>
              <a:ext uri="{FF2B5EF4-FFF2-40B4-BE49-F238E27FC236}">
                <a16:creationId xmlns="" xmlns:a16="http://schemas.microsoft.com/office/drawing/2014/main" id="{ACB060D4-5983-42C5-BF78-3AE3A20C4C99}"/>
              </a:ext>
            </a:extLst>
          </p:cNvPr>
          <p:cNvSpPr>
            <a:spLocks/>
          </p:cNvSpPr>
          <p:nvPr/>
        </p:nvSpPr>
        <p:spPr bwMode="auto">
          <a:xfrm>
            <a:off x="1296635" y="5450434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1" name="Rectangle 27">
            <a:extLst>
              <a:ext uri="{FF2B5EF4-FFF2-40B4-BE49-F238E27FC236}">
                <a16:creationId xmlns="" xmlns:a16="http://schemas.microsoft.com/office/drawing/2014/main" id="{23DB8177-9974-4133-8989-21B048DD2793}"/>
              </a:ext>
            </a:extLst>
          </p:cNvPr>
          <p:cNvSpPr>
            <a:spLocks/>
          </p:cNvSpPr>
          <p:nvPr/>
        </p:nvSpPr>
        <p:spPr bwMode="auto">
          <a:xfrm>
            <a:off x="8883938" y="1790569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2" name="Rectangle 27">
            <a:extLst>
              <a:ext uri="{FF2B5EF4-FFF2-40B4-BE49-F238E27FC236}">
                <a16:creationId xmlns="" xmlns:a16="http://schemas.microsoft.com/office/drawing/2014/main" id="{ACF43382-2846-472D-8DFC-AAB17A5FC1F3}"/>
              </a:ext>
            </a:extLst>
          </p:cNvPr>
          <p:cNvSpPr>
            <a:spLocks/>
          </p:cNvSpPr>
          <p:nvPr/>
        </p:nvSpPr>
        <p:spPr bwMode="auto">
          <a:xfrm>
            <a:off x="8878692" y="3019986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3" name="Rectangle 27">
            <a:extLst>
              <a:ext uri="{FF2B5EF4-FFF2-40B4-BE49-F238E27FC236}">
                <a16:creationId xmlns="" xmlns:a16="http://schemas.microsoft.com/office/drawing/2014/main" id="{3329B8FC-7EB2-4937-A157-DF8945A25080}"/>
              </a:ext>
            </a:extLst>
          </p:cNvPr>
          <p:cNvSpPr>
            <a:spLocks/>
          </p:cNvSpPr>
          <p:nvPr/>
        </p:nvSpPr>
        <p:spPr bwMode="auto">
          <a:xfrm>
            <a:off x="8816204" y="4123108"/>
            <a:ext cx="1738701" cy="21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沟通技巧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3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>
            <a:spLocks/>
          </p:cNvSpPr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>
            <a:spLocks/>
          </p:cNvSpPr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>
            <a:spLocks/>
          </p:cNvSpPr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谈判技巧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技巧分享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5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>
            <a:spLocks/>
          </p:cNvSpPr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技巧分享</a:t>
            </a:r>
            <a:endParaRPr lang="en-US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>
            <a:spLocks/>
          </p:cNvSpPr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>
            <a:spLocks/>
          </p:cNvSpPr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>
            <a:spLocks/>
          </p:cNvSpPr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>
            <a:spLocks/>
          </p:cNvSpPr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>
            <a:spLocks/>
          </p:cNvSpPr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穿着搭配</a:t>
            </a:r>
            <a:endParaRPr lang="en-US" altLang="zh-CN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altLang="zh-CN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73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6"/>
          <p:cNvSpPr>
            <a:spLocks/>
          </p:cNvSpPr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>
            <p:extLst>
              <p:ext uri="{D42A27DB-BD31-4B8C-83A1-F6EECF244321}">
                <p14:modId xmlns:p14="http://schemas.microsoft.com/office/powerpoint/2010/main" val="3740590080"/>
              </p:ext>
            </p:extLst>
          </p:nvPr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Rectangle 5"/>
          <p:cNvSpPr>
            <a:spLocks/>
          </p:cNvSpPr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sp>
        <p:nvSpPr>
          <p:cNvPr id="45" name="Freeform 6"/>
          <p:cNvSpPr>
            <a:spLocks/>
          </p:cNvSpPr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>
            <p:extLst>
              <p:ext uri="{D42A27DB-BD31-4B8C-83A1-F6EECF244321}">
                <p14:modId xmlns:p14="http://schemas.microsoft.com/office/powerpoint/2010/main" val="1594449803"/>
              </p:ext>
            </p:extLst>
          </p:nvPr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Rectangle 5"/>
          <p:cNvSpPr>
            <a:spLocks/>
          </p:cNvSpPr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>
            <p:extLst>
              <p:ext uri="{D42A27DB-BD31-4B8C-83A1-F6EECF244321}">
                <p14:modId xmlns:p14="http://schemas.microsoft.com/office/powerpoint/2010/main" val="2362305105"/>
              </p:ext>
            </p:extLst>
          </p:nvPr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0" name="Rectangle 5"/>
          <p:cNvSpPr>
            <a:spLocks/>
          </p:cNvSpPr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>
              <a:grpSpLocks/>
            </p:cNvGrpSpPr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>
              <a:grpSpLocks/>
            </p:cNvGrpSpPr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>
              <a:grpSpLocks/>
            </p:cNvGrpSpPr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>
                <a:spLocks/>
              </p:cNvSpPr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>
                <a:spLocks/>
              </p:cNvSpPr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技巧分享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3F421FA-1683-42EF-AC62-8DBFFC82F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2" y="2703809"/>
            <a:ext cx="4367687" cy="290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3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职场应用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4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>
            <p:extLst>
              <p:ext uri="{D42A27DB-BD31-4B8C-83A1-F6EECF244321}">
                <p14:modId xmlns:p14="http://schemas.microsoft.com/office/powerpoint/2010/main" val="1901947784"/>
              </p:ext>
            </p:extLst>
          </p:nvPr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>
            <a:grpSpLocks/>
          </p:cNvGrpSpPr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>
            <a:spLocks/>
          </p:cNvSpPr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>
            <a:spLocks/>
          </p:cNvSpPr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>
            <a:spLocks/>
          </p:cNvSpPr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>
            <a:spLocks/>
          </p:cNvSpPr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>
            <a:grpSpLocks/>
          </p:cNvGrpSpPr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>
            <a:grpSpLocks/>
          </p:cNvGrpSpPr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>
            <a:grpSpLocks/>
          </p:cNvGrpSpPr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>
              <a:spLocks/>
            </p:cNvSpPr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>
              <a:spLocks/>
            </p:cNvSpPr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>
            <a:grpSpLocks/>
          </p:cNvGrpSpPr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>
              <a:spLocks/>
            </p:cNvSpPr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>
              <a:spLocks/>
            </p:cNvSpPr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职场应用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6BD1C1C-2582-4517-8C0F-86562B652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920" y="1999422"/>
            <a:ext cx="3817788" cy="26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>
            <a:grpSpLocks/>
          </p:cNvGrpSpPr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>
            <a:grpSpLocks/>
          </p:cNvGrpSpPr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>
            <a:grpSpLocks/>
          </p:cNvGrpSpPr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>
              <a:spLocks/>
            </p:cNvSpPr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>
              <a:spLocks/>
            </p:cNvSpPr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>
              <a:spLocks/>
            </p:cNvSpPr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>
              <a:spLocks/>
            </p:cNvSpPr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>
              <a:spLocks/>
            </p:cNvSpPr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>
            <a:spLocks/>
          </p:cNvSpPr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>
            <a:spLocks/>
          </p:cNvSpPr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>
            <a:spLocks/>
          </p:cNvSpPr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>
            <a:spLocks/>
          </p:cNvSpPr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>
              <a:spLocks/>
            </p:cNvSpPr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 cap="flat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>
              <a:spLocks/>
            </p:cNvSpPr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>
            <a:grpSpLocks/>
          </p:cNvGrpSpPr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>
              <a:spLocks/>
            </p:cNvSpPr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邮件的</a:t>
              </a:r>
              <a:endParaRPr lang="en-US" altLang="zh-CN" sz="2200" kern="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秘密</a:t>
              </a:r>
            </a:p>
          </p:txBody>
        </p:sp>
        <p:sp>
          <p:nvSpPr>
            <p:cNvPr id="257" name="Rectangle 22"/>
            <p:cNvSpPr>
              <a:spLocks/>
            </p:cNvSpPr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>
            <a:grpSpLocks/>
          </p:cNvGrpSpPr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>
              <a:grpSpLocks/>
            </p:cNvGrpSpPr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>
                <a:spLocks/>
              </p:cNvSpPr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>
                <a:spLocks/>
              </p:cNvSpPr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>
              <a:spLocks/>
            </p:cNvSpPr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>
              <a:spLocks/>
            </p:cNvSpPr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职场应用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2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7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3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4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9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9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职场规则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>
            <a:grpSpLocks/>
          </p:cNvGrpSpPr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职场规则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>
            <a:grpSpLocks/>
          </p:cNvGrpSpPr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职场规则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>
            <a:grpSpLocks/>
          </p:cNvGrpSpPr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职场规则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>
            <a:grpSpLocks/>
          </p:cNvGrpSpPr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>
              <a:spLocks/>
            </p:cNvSpPr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职场规则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>
              <a:spLocks/>
            </p:cNvSpPr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职场应用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>
            <a:spLocks/>
          </p:cNvSpPr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>
            <a:spLocks/>
          </p:cNvSpPr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>
              <a:spLocks/>
            </p:cNvSpPr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>
            <a:spLocks/>
          </p:cNvSpPr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>
            <a:spLocks/>
          </p:cNvSpPr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>
              <a:spLocks/>
            </p:cNvSpPr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>
            <a:spLocks/>
          </p:cNvSpPr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>
            <a:spLocks/>
          </p:cNvSpPr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>
            <a:spLocks/>
          </p:cNvSpPr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>
            <a:spLocks/>
          </p:cNvSpPr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现代职场禁忌</a:t>
            </a:r>
            <a:endParaRPr lang="en-US" sz="24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>
              <a:spLocks/>
            </p:cNvSpPr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>
              <a:spLocks/>
            </p:cNvSpPr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>
            <a:spLocks/>
          </p:cNvSpPr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>
            <a:spLocks/>
          </p:cNvSpPr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现代职场禁忌</a:t>
            </a:r>
            <a:endParaRPr lang="en-US" altLang="zh-CN" sz="24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>
              <a:spLocks/>
            </p:cNvSpPr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>
              <a:spLocks/>
            </p:cNvSpPr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>
            <a:spLocks/>
          </p:cNvSpPr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>
            <a:spLocks/>
          </p:cNvSpPr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lvl="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chemeClr val="bg1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现代职场禁忌</a:t>
            </a:r>
            <a:endParaRPr lang="en-US" altLang="zh-CN" sz="24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>
              <a:spLocks/>
            </p:cNvSpPr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>
              <a:spLocks/>
            </p:cNvSpPr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>
            <a:spLocks/>
          </p:cNvSpPr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latin typeface="微软雅黑"/>
                <a:ea typeface="微软雅黑"/>
                <a:cs typeface="Bebas Neue" charset="0"/>
                <a:sym typeface="Bebas Neue" charset="0"/>
              </a:rPr>
              <a:t>职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场应用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20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>
            <a:spLocks/>
          </p:cNvSpPr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latin typeface="微软雅黑"/>
                <a:ea typeface="微软雅黑"/>
                <a:cs typeface="Bebas Neue" charset="0"/>
                <a:sym typeface="Bebas Neue" charset="0"/>
              </a:rPr>
              <a:t>社交应用</a:t>
            </a:r>
            <a:endParaRPr lang="en-US" altLang="zh-CN" sz="4000" b="1" dirty="0"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>
            <a:spLocks/>
          </p:cNvSpPr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1176924"/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4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3" name="Group 15"/>
          <p:cNvGrpSpPr>
            <a:grpSpLocks/>
          </p:cNvGrpSpPr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>
            <a:grpSpLocks/>
          </p:cNvGrpSpPr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>
            <a:grpSpLocks/>
          </p:cNvGrpSpPr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4" name="Rectangle 26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>
            <a:grpSpLocks/>
          </p:cNvGrpSpPr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>
              <a:spLocks/>
            </p:cNvSpPr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7" name="Rectangle 29"/>
            <p:cNvSpPr>
              <a:spLocks/>
            </p:cNvSpPr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>
            <a:grpSpLocks/>
          </p:cNvGrpSpPr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Rectangle 35"/>
            <p:cNvSpPr>
              <a:spLocks/>
            </p:cNvSpPr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74" name="Group 36"/>
          <p:cNvGrpSpPr>
            <a:grpSpLocks/>
          </p:cNvGrpSpPr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Rectangle 38"/>
            <p:cNvSpPr>
              <a:spLocks/>
            </p:cNvSpPr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0" name="Group 42"/>
          <p:cNvGrpSpPr>
            <a:grpSpLocks/>
          </p:cNvGrpSpPr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44"/>
            <p:cNvSpPr>
              <a:spLocks/>
            </p:cNvSpPr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83" name="Group 45"/>
          <p:cNvGrpSpPr>
            <a:grpSpLocks/>
          </p:cNvGrpSpPr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>
              <a:spLocks/>
            </p:cNvSpPr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47"/>
            <p:cNvSpPr>
              <a:spLocks/>
            </p:cNvSpPr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sp>
        <p:nvSpPr>
          <p:cNvPr id="96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社交应用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="" xmlns:a16="http://schemas.microsoft.com/office/drawing/2014/main" id="{BC8E2D66-83F0-478F-A683-86464235A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278" y="2291426"/>
            <a:ext cx="3337966" cy="4152745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A8AD5C66-B728-4D6E-8032-BEA80CC4BCE9}"/>
              </a:ext>
            </a:extLst>
          </p:cNvPr>
          <p:cNvSpPr/>
          <p:nvPr/>
        </p:nvSpPr>
        <p:spPr>
          <a:xfrm>
            <a:off x="8281318" y="3654593"/>
            <a:ext cx="2539810" cy="282842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2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  <p:bldP spid="42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销售社交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社交应用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2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5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>
            <a:grpSpLocks/>
          </p:cNvGrpSpPr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重点指标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3010088"/>
              </p:ext>
            </p:extLst>
          </p:nvPr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>
            <a:grpSpLocks/>
          </p:cNvGrpSpPr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>
              <a:spLocks/>
            </p:cNvSpPr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>
              <a:spLocks/>
            </p:cNvSpPr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重点指标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社交应用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7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>
            <a:spLocks/>
          </p:cNvSpPr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>
            <a:spLocks/>
          </p:cNvSpPr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>
            <a:grpSpLocks/>
          </p:cNvGrpSpPr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>
            <a:spLocks/>
          </p:cNvSpPr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>
            <a:spLocks/>
          </p:cNvSpPr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>
            <a:grpSpLocks/>
          </p:cNvGrpSpPr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>
              <a:spLocks/>
            </p:cNvSpPr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>
              <a:spLocks/>
            </p:cNvSpPr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>
              <a:spLocks/>
            </p:cNvSpPr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>
              <a:spLocks/>
            </p:cNvSpPr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>
              <a:spLocks/>
            </p:cNvSpPr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>
              <a:spLocks/>
            </p:cNvSpPr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>
              <a:spLocks/>
            </p:cNvSpPr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>
            <a:spLocks/>
          </p:cNvSpPr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latin typeface="微软雅黑"/>
                <a:ea typeface="微软雅黑"/>
                <a:cs typeface="Bebas Neue" charset="0"/>
                <a:sym typeface="Bebas Neue" charset="0"/>
              </a:rPr>
              <a:t>社交应用</a:t>
            </a:r>
            <a:endParaRPr lang="en-US" altLang="zh-CN" sz="3600" b="1" dirty="0"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07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7179" y="3014811"/>
            <a:ext cx="1863510" cy="603460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培训结束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26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">
        <p:random/>
      </p:transition>
    </mc:Choice>
    <mc:Fallback xmlns=""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c0171d3f83585c132cc2b19a6eb66f758304719"/>
</p:tagLst>
</file>

<file path=ppt/theme/theme1.xml><?xml version="1.0" encoding="utf-8"?>
<a:theme xmlns:a="http://schemas.openxmlformats.org/drawingml/2006/main" name="清风素材1 https://12sc.taobao.com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3520</Words>
  <Application>Microsoft Office PowerPoint</Application>
  <PresentationFormat>自定义</PresentationFormat>
  <Paragraphs>308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清风素材1 https://12sc.taobao.com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爱饭君</dc:creator>
  <cp:keywords>www.51pptmoban.com</cp:keywords>
  <dc:description/>
  <cp:lastModifiedBy>拉普耶鲁</cp:lastModifiedBy>
  <cp:revision>21</cp:revision>
  <dcterms:created xsi:type="dcterms:W3CDTF">2015-05-08T06:16:26Z</dcterms:created>
  <dcterms:modified xsi:type="dcterms:W3CDTF">2018-07-09T03:58:11Z</dcterms:modified>
  <cp:category/>
</cp:coreProperties>
</file>