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26" y="5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A6AB2-0870-4838-9E72-34E364396F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5A8F9-3363-4316-AD80-D8AC647161D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5A8F9-3363-4316-AD80-D8AC647161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5A8F9-3363-4316-AD80-D8AC647161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3.xml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3.png"/><Relationship Id="rId40" Type="http://schemas.openxmlformats.org/officeDocument/2006/relationships/notesSlide" Target="../notesSlides/notesSlide1.xml"/><Relationship Id="rId4" Type="http://schemas.openxmlformats.org/officeDocument/2006/relationships/tags" Target="../tags/tag2.xml"/><Relationship Id="rId39" Type="http://schemas.openxmlformats.org/officeDocument/2006/relationships/slideLayout" Target="../slideLayouts/slideLayout1.xml"/><Relationship Id="rId38" Type="http://schemas.openxmlformats.org/officeDocument/2006/relationships/tags" Target="../tags/tag20.xml"/><Relationship Id="rId37" Type="http://schemas.openxmlformats.org/officeDocument/2006/relationships/tags" Target="../tags/tag19.xml"/><Relationship Id="rId36" Type="http://schemas.openxmlformats.org/officeDocument/2006/relationships/tags" Target="../tags/tag18.xml"/><Relationship Id="rId35" Type="http://schemas.openxmlformats.org/officeDocument/2006/relationships/image" Target="../media/image16.png"/><Relationship Id="rId34" Type="http://schemas.openxmlformats.org/officeDocument/2006/relationships/tags" Target="../tags/tag17.xml"/><Relationship Id="rId33" Type="http://schemas.openxmlformats.org/officeDocument/2006/relationships/image" Target="../media/image15.png"/><Relationship Id="rId32" Type="http://schemas.openxmlformats.org/officeDocument/2006/relationships/tags" Target="../tags/tag16.xml"/><Relationship Id="rId31" Type="http://schemas.openxmlformats.org/officeDocument/2006/relationships/tags" Target="../tags/tag15.xml"/><Relationship Id="rId30" Type="http://schemas.openxmlformats.org/officeDocument/2006/relationships/image" Target="../media/image14.png"/><Relationship Id="rId3" Type="http://schemas.openxmlformats.org/officeDocument/2006/relationships/image" Target="../media/image2.png"/><Relationship Id="rId29" Type="http://schemas.openxmlformats.org/officeDocument/2006/relationships/tags" Target="../tags/tag14.xml"/><Relationship Id="rId28" Type="http://schemas.openxmlformats.org/officeDocument/2006/relationships/image" Target="../media/image13.png"/><Relationship Id="rId27" Type="http://schemas.openxmlformats.org/officeDocument/2006/relationships/tags" Target="../tags/tag13.xml"/><Relationship Id="rId26" Type="http://schemas.openxmlformats.org/officeDocument/2006/relationships/image" Target="../media/image12.png"/><Relationship Id="rId25" Type="http://schemas.openxmlformats.org/officeDocument/2006/relationships/tags" Target="../tags/tag12.xml"/><Relationship Id="rId24" Type="http://schemas.openxmlformats.org/officeDocument/2006/relationships/image" Target="../media/image11.png"/><Relationship Id="rId23" Type="http://schemas.openxmlformats.org/officeDocument/2006/relationships/tags" Target="../tags/tag11.xml"/><Relationship Id="rId22" Type="http://schemas.openxmlformats.org/officeDocument/2006/relationships/tags" Target="../tags/tag10.xml"/><Relationship Id="rId21" Type="http://schemas.openxmlformats.org/officeDocument/2006/relationships/image" Target="../media/image10.png"/><Relationship Id="rId20" Type="http://schemas.openxmlformats.org/officeDocument/2006/relationships/tags" Target="../tags/tag9.xml"/><Relationship Id="rId2" Type="http://schemas.openxmlformats.org/officeDocument/2006/relationships/tags" Target="../tags/tag1.xml"/><Relationship Id="rId19" Type="http://schemas.openxmlformats.org/officeDocument/2006/relationships/image" Target="../media/image9.png"/><Relationship Id="rId18" Type="http://schemas.openxmlformats.org/officeDocument/2006/relationships/tags" Target="../tags/tag8.xml"/><Relationship Id="rId17" Type="http://schemas.openxmlformats.org/officeDocument/2006/relationships/image" Target="../media/image8.png"/><Relationship Id="rId16" Type="http://schemas.openxmlformats.org/officeDocument/2006/relationships/tags" Target="../tags/tag7.xml"/><Relationship Id="rId15" Type="http://schemas.openxmlformats.org/officeDocument/2006/relationships/image" Target="../media/image7.png"/><Relationship Id="rId14" Type="http://schemas.openxmlformats.org/officeDocument/2006/relationships/tags" Target="../tags/tag6.xml"/><Relationship Id="rId13" Type="http://schemas.openxmlformats.org/officeDocument/2006/relationships/image" Target="../media/image6.png"/><Relationship Id="rId12" Type="http://schemas.openxmlformats.org/officeDocument/2006/relationships/tags" Target="../tags/tag5.xml"/><Relationship Id="rId11" Type="http://schemas.openxmlformats.org/officeDocument/2006/relationships/image" Target="../media/image5.png"/><Relationship Id="rId10" Type="http://schemas.openxmlformats.org/officeDocument/2006/relationships/tags" Target="../tags/tag4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7.png"/><Relationship Id="rId14" Type="http://schemas.openxmlformats.org/officeDocument/2006/relationships/tags" Target="../tags/tag21.xml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A_淘宝网Chenying0907出品 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958" y="-20538"/>
            <a:ext cx="1636005" cy="1188579"/>
          </a:xfrm>
          <a:prstGeom prst="rect">
            <a:avLst/>
          </a:prstGeom>
        </p:spPr>
      </p:pic>
      <p:pic>
        <p:nvPicPr>
          <p:cNvPr id="28" name="PA_淘宝网Chenying0907出品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756107"/>
            <a:ext cx="6336704" cy="4479939"/>
          </a:xfrm>
          <a:prstGeom prst="rect">
            <a:avLst/>
          </a:prstGeom>
        </p:spPr>
      </p:pic>
      <p:pic>
        <p:nvPicPr>
          <p:cNvPr id="34" name="PA_背景音乐 - 金玉满堂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-2844824" y="-1234844"/>
            <a:ext cx="609600" cy="609600"/>
          </a:xfrm>
          <a:prstGeom prst="rect">
            <a:avLst/>
          </a:prstGeom>
        </p:spPr>
      </p:pic>
      <p:pic>
        <p:nvPicPr>
          <p:cNvPr id="27" name="PA_淘宝网Chenying0907出品 2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912" y="-56127"/>
            <a:ext cx="1683600" cy="1691773"/>
          </a:xfrm>
          <a:prstGeom prst="rect">
            <a:avLst/>
          </a:prstGeom>
        </p:spPr>
      </p:pic>
      <p:pic>
        <p:nvPicPr>
          <p:cNvPr id="30" name="PA_淘宝网Chenying0907出品 2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900" y="1551042"/>
            <a:ext cx="2601180" cy="2597208"/>
          </a:xfrm>
          <a:prstGeom prst="rect">
            <a:avLst/>
          </a:prstGeom>
        </p:spPr>
      </p:pic>
      <p:pic>
        <p:nvPicPr>
          <p:cNvPr id="38" name="PA_淘宝网Chenying0907出品 3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20634" y="1521677"/>
            <a:ext cx="2702976" cy="2570528"/>
          </a:xfrm>
          <a:prstGeom prst="rect">
            <a:avLst/>
          </a:prstGeom>
        </p:spPr>
      </p:pic>
      <p:pic>
        <p:nvPicPr>
          <p:cNvPr id="43" name="PA_淘宝网Chenying0907出品 4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56" y="84906"/>
            <a:ext cx="4721442" cy="4721442"/>
          </a:xfrm>
          <a:prstGeom prst="rect">
            <a:avLst/>
          </a:prstGeom>
        </p:spPr>
      </p:pic>
      <p:pic>
        <p:nvPicPr>
          <p:cNvPr id="35" name="PA_淘宝网Chenying0907出品 6" descr="C:\Users\Administrator\Desktop\云.png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19" cstate="print">
            <a:grayscl/>
          </a:blip>
          <a:stretch>
            <a:fillRect/>
          </a:stretch>
        </p:blipFill>
        <p:spPr bwMode="auto">
          <a:xfrm>
            <a:off x="10535424" y="1852948"/>
            <a:ext cx="1224752" cy="450097"/>
          </a:xfrm>
          <a:prstGeom prst="rect">
            <a:avLst/>
          </a:prstGeom>
          <a:noFill/>
        </p:spPr>
      </p:pic>
      <p:pic>
        <p:nvPicPr>
          <p:cNvPr id="36" name="PA_淘宝网Chenying0907出品 6" descr="C:\Users\Administrator\Desktop\云.png"/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21" cstate="print">
            <a:grayscl/>
          </a:blip>
          <a:stretch>
            <a:fillRect/>
          </a:stretch>
        </p:blipFill>
        <p:spPr bwMode="auto">
          <a:xfrm>
            <a:off x="10351728" y="760545"/>
            <a:ext cx="796072" cy="357190"/>
          </a:xfrm>
          <a:prstGeom prst="rect">
            <a:avLst/>
          </a:prstGeom>
          <a:noFill/>
        </p:spPr>
      </p:pic>
      <p:pic>
        <p:nvPicPr>
          <p:cNvPr id="37" name="PA_淘宝网Chenying0907出品 6" descr="C:\Users\Administrator\Desktop\云.png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19" cstate="print">
            <a:grayscl/>
          </a:blip>
          <a:stretch>
            <a:fillRect/>
          </a:stretch>
        </p:blipFill>
        <p:spPr bwMode="auto">
          <a:xfrm flipH="1">
            <a:off x="-2847600" y="3906310"/>
            <a:ext cx="1224752" cy="450097"/>
          </a:xfrm>
          <a:prstGeom prst="rect">
            <a:avLst/>
          </a:prstGeom>
          <a:noFill/>
        </p:spPr>
      </p:pic>
      <p:pic>
        <p:nvPicPr>
          <p:cNvPr id="13" name="PA_淘宝网Chenying0907出品 1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183" y="-358737"/>
            <a:ext cx="3203455" cy="2029972"/>
          </a:xfrm>
          <a:prstGeom prst="rect">
            <a:avLst/>
          </a:prstGeom>
        </p:spPr>
      </p:pic>
      <p:pic>
        <p:nvPicPr>
          <p:cNvPr id="14" name="PA_淘宝网Chenying0907出品 13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46" y="-882454"/>
            <a:ext cx="268944" cy="270920"/>
          </a:xfrm>
          <a:prstGeom prst="rect">
            <a:avLst/>
          </a:prstGeom>
        </p:spPr>
      </p:pic>
      <p:pic>
        <p:nvPicPr>
          <p:cNvPr id="16" name="PA_淘宝网Chenying0907出品 15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8570">
            <a:off x="1350771" y="-734423"/>
            <a:ext cx="234624" cy="236348"/>
          </a:xfrm>
          <a:prstGeom prst="rect">
            <a:avLst/>
          </a:prstGeom>
        </p:spPr>
      </p:pic>
      <p:pic>
        <p:nvPicPr>
          <p:cNvPr id="17" name="PA_淘宝网Chenying0907出品 1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8570">
            <a:off x="1043338" y="-485773"/>
            <a:ext cx="177848" cy="179154"/>
          </a:xfrm>
          <a:prstGeom prst="rect">
            <a:avLst/>
          </a:prstGeom>
        </p:spPr>
      </p:pic>
      <p:pic>
        <p:nvPicPr>
          <p:cNvPr id="18" name="PA_淘宝网Chenying0907出品 17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73552">
            <a:off x="1765861" y="-756841"/>
            <a:ext cx="177848" cy="179154"/>
          </a:xfrm>
          <a:prstGeom prst="rect">
            <a:avLst/>
          </a:prstGeom>
        </p:spPr>
      </p:pic>
      <p:pic>
        <p:nvPicPr>
          <p:cNvPr id="19" name="PA_淘宝网Chenying0907出品 18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8570">
            <a:off x="1137211" y="-195688"/>
            <a:ext cx="131443" cy="132409"/>
          </a:xfrm>
          <a:prstGeom prst="rect">
            <a:avLst/>
          </a:prstGeom>
        </p:spPr>
      </p:pic>
      <p:pic>
        <p:nvPicPr>
          <p:cNvPr id="20" name="PA_淘宝网Chenying0907出品 19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8570">
            <a:off x="353694" y="-378736"/>
            <a:ext cx="104633" cy="105401"/>
          </a:xfrm>
          <a:prstGeom prst="rect">
            <a:avLst/>
          </a:prstGeom>
        </p:spPr>
      </p:pic>
      <p:pic>
        <p:nvPicPr>
          <p:cNvPr id="21" name="PA_淘宝网Chenying0907出品 20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8570">
            <a:off x="1418907" y="-311017"/>
            <a:ext cx="177848" cy="179154"/>
          </a:xfrm>
          <a:prstGeom prst="rect">
            <a:avLst/>
          </a:prstGeom>
        </p:spPr>
      </p:pic>
      <p:pic>
        <p:nvPicPr>
          <p:cNvPr id="22" name="PA_淘宝网Chenying0907出品 21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8570">
            <a:off x="1877333" y="-381666"/>
            <a:ext cx="104633" cy="105401"/>
          </a:xfrm>
          <a:prstGeom prst="rect">
            <a:avLst/>
          </a:prstGeom>
        </p:spPr>
      </p:pic>
      <p:pic>
        <p:nvPicPr>
          <p:cNvPr id="23" name="PA_淘宝网Chenying0907出品 22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73552">
            <a:off x="762632" y="-366075"/>
            <a:ext cx="133392" cy="1343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:fade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4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6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48952E-6 C 0.00104 0.04901 -0.00122 0.10851 0.0059 0.1566 C 0.00625 0.17294 -0.00156 0.25062 0.0191 0.26387 C 0.02014 0.26634 0.02066 0.26942 0.02205 0.27158 C 0.02465 0.27559 0.0309 0.28206 0.0309 0.28206 C 0.03194 0.28422 0.03246 0.2873 0.03385 0.28977 C 0.03646 0.29377 0.04271 0.30025 0.04271 0.30025 C 0.0526 0.32737 0.03767 0.28792 0.05 0.31597 C 0.05573 0.32892 0.05851 0.3434 0.06614 0.35265 C 0.06823 0.36252 0.07239 0.36683 0.075 0.37608 C 0.07743 0.3844 0.07795 0.39149 0.0809 0.39951 C 0.08229 0.41276 0.0842 0.42602 0.0868 0.43866 C 0.08871 0.46363 0.08837 0.48952 0.09114 0.51449 C 0.09323 0.53329 0.09687 0.55117 0.1 0.56905 C 0.10139 0.58539 0.10295 0.59803 0.1059 0.61375 C 0.10764 0.62269 0.1118 0.62947 0.11476 0.63718 C 0.1158 0.63964 0.11771 0.64488 0.11771 0.64488 C 0.11962 0.65598 0.12101 0.66215 0.12656 0.66862 C 0.12917 0.68311 0.13316 0.69112 0.13976 0.69975 C 0.14271 0.70746 0.14427 0.71763 0.14861 0.72318 C 0.15156 0.72657 0.15729 0.73366 0.15729 0.73366 C 0.16042 0.74199 0.16719 0.7537 0.17205 0.75986 C 0.17535 0.76819 0.17691 0.77651 0.17934 0.78607 C 0.18281 0.81535 0.18298 0.84556 0.1868 0.87485 C 0.18906 0.89149 0.19323 0.9066 0.19705 0.9217 C 0.20399 0.94945 0.19635 0.92725 0.20295 0.94513 C 0.20347 0.94852 0.20347 0.95222 0.20434 0.95561 C 0.2059 0.96116 0.21024 0.97133 0.21024 0.97133 C 0.21371 0.99507 0.20885 0.97102 0.21614 0.98675 C 0.21719 0.98921 0.21701 0.99229 0.21771 0.99476 C 0.22187 1.00802 0.22656 1.02312 0.23385 1.03144 C 0.23663 1.03884 0.24045 1.04901 0.2441 1.05487 C 0.2467 1.05888 0.25295 1.06535 0.25295 1.06535 C 0.25399 1.06751 0.25451 1.0709 0.2559 1.07306 C 0.25851 1.07707 0.26476 1.08354 0.26476 1.08354 C 0.26788 1.10142 0.26354 1.08231 0.27066 1.09679 C 0.27465 1.1045 0.27743 1.11406 0.2809 1.12269 C 0.28298 1.12762 0.2868 1.1381 0.2868 1.1381 C 0.28993 1.15629 0.28594 1.13656 0.29114 1.15413 C 0.29392 1.16338 0.29531 1.1754 0.29705 1.18527 C 0.29739 1.1902 0.29913 1.2201 0.30156 1.22472 C 0.3026 1.22657 0.30451 1.22626 0.3059 1.22719 C 0.30608 1.22811 0.30798 1.24384 0.30885 1.24568 C 0.30989 1.24753 0.31319 1.24815 0.31319 1.24815 " pathEditMode="relative" ptsTypes="fffffffffffffffffffffffffffffffffffffffffffA">
                                      <p:cBhvr>
                                        <p:cTn id="25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6000" accel="50000" decel="5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-2.5E-6 6.52281E-6 C 0.00521 0.00617 0.00538 0.01203 0.00886 0.02097 C 0.01077 0.03145 0.01285 0.04193 0.01476 0.05241 C 0.0158 0.05796 0.01771 0.06813 0.01771 0.06813 C 0.02014 0.10112 0.01598 0.16801 0.00434 0.19853 C 0.00243 0.20932 -0.00104 0.22041 -0.00451 0.22997 C -0.00659 0.24508 -0.00989 0.25864 -0.01475 0.27159 C -0.01632 0.28053 -0.01771 0.28731 -0.02066 0.29532 C -0.02274 0.30734 -0.02795 0.32461 -0.03385 0.3317 C -0.0368 0.3394 -0.03732 0.34742 -0.03975 0.35513 C -0.04149 0.36067 -0.04566 0.37085 -0.04566 0.37085 C -0.04757 0.38164 -0.04826 0.38595 -0.05295 0.39427 C -0.05521 0.40537 -0.05694 0.41215 -0.0618 0.42048 C -0.06337 0.42972 -0.06996 0.45038 -0.07361 0.45963 C -0.07968 0.49508 -0.08732 0.52837 -0.09271 0.56413 C -0.09201 0.58848 -0.09357 0.62239 -0.08524 0.6452 C -0.08229 0.66123 -0.07378 0.67109 -0.07066 0.68681 C -0.06736 0.70377 -0.06302 0.72165 -0.05729 0.73644 C -0.05555 0.746 -0.05225 0.7534 -0.05 0.76265 C -0.04948 0.76511 -0.04965 0.7682 -0.04861 0.77035 C -0.04739 0.77282 -0.04566 0.77374 -0.04409 0.77559 C -0.03524 0.79902 -0.02465 0.81598 -0.01319 0.8357 C -0.01041 0.84033 -0.0085 0.84649 -0.0059 0.85143 C -0.00399 0.86191 -0.00156 0.86715 0.00295 0.87485 C 0.00747 0.89058 0.00486 0.88256 0.01181 0.90106 C 0.01285 0.90352 0.01476 0.90876 0.01476 0.90876 C 0.01754 0.92448 0.02066 0.94021 0.02344 0.95593 C 0.02292 0.99693 0.02674 1.07738 0.01025 1.12023 C 0.00834 1.13102 0.0066 1.13503 0.00139 1.14119 C 0.00035 1.14366 -0.00034 1.14674 -0.00156 1.1489 C -0.00277 1.15106 -0.00468 1.15167 -0.0059 1.15414 C -0.01562 1.17418 -0.00712 1.16678 -0.01614 1.17263 C -0.02031 1.19329 -0.01423 1.16924 -0.02205 1.18312 C -0.02309 1.18496 -0.02274 1.18866 -0.02361 1.19082 C -0.02482 1.1939 -0.02656 1.19606 -0.02795 1.19853 C -0.02968 1.20716 -0.03385 1.21517 -0.03385 1.22473 " pathEditMode="relative" ptsTypes="fffffffffffffffffffffffffffffffffffA">
                                      <p:cBhvr>
                                        <p:cTn id="29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12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600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1.38889E-6 -2.71605E-6 C -0.00746 0.00432 -0.00434 0.00154 -0.00937 0.00741 C -0.01337 0.0179 -0.02101 0.02809 -0.02708 0.03518 C -0.02847 0.04259 -0.03281 0.04938 -0.03646 0.0537 C -0.03923 0.06852 -0.03507 0.05123 -0.04062 0.06111 C -0.04132 0.06235 -0.04097 0.06512 -0.04166 0.06667 C -0.04253 0.06852 -0.04375 0.06914 -0.04479 0.07037 C -0.04826 0.07963 -0.0533 0.08457 -0.05729 0.09259 C -0.06649 0.11111 -0.07066 0.13549 -0.07812 0.15525 C -0.07986 0.1679 -0.08351 0.17901 -0.08646 0.19074 C -0.0908 0.20802 -0.09236 0.22778 -0.09375 0.2463 C -0.0934 0.27191 -0.09357 0.29784 -0.09271 0.32407 C -0.09236 0.33302 -0.08871 0.3429 -0.0875 0.35154 C -0.08489 0.37068 -0.08003 0.40895 -0.07083 0.42037 C -0.06805 0.43549 -0.06111 0.45154 -0.05729 0.46667 C -0.05434 0.4787 -0.05121 0.49012 -0.04791 0.50154 C -0.04635 0.50741 -0.04635 0.5142 -0.04479 0.52006 C -0.04166 0.53086 -0.03958 0.5429 -0.03646 0.55339 C -0.03385 0.56265 -0.03316 0.57531 -0.03125 0.58518 C -0.02708 0.60741 -0.02205 0.63056 -0.01875 0.6537 C -0.01545 0.67685 -0.01458 0.70154 -0.01041 0.72407 C -0.00833 0.76173 -0.00816 0.7966 -0.00937 0.83518 C -0.00972 0.84537 -0.01285 0.85864 -0.01458 0.86852 C -0.01823 0.88796 -0.02083 0.90679 -0.025 0.92593 C -0.02847 0.94105 -0.03038 0.95648 -0.03541 0.97006 C -0.0368 0.97994 -0.04114 0.9858 -0.04271 0.99444 C -0.0434 0.99784 -0.0441 1.00185 -0.04479 1.00556 C -0.04566 1.00988 -0.04809 1.01235 -0.04896 1.01636 C -0.05 1.02191 -0.05139 1.0287 -0.05312 1.03333 C -0.05781 1.04568 -0.05486 1.03241 -0.05833 1.04444 C -0.06319 1.06173 -0.06927 1.08241 -0.07708 1.0963 C -0.08003 1.11173 -0.08611 1.12623 -0.09062 1.14043 C -0.09184 1.14475 -0.09392 1.14722 -0.09479 1.15185 C -0.09635 1.15988 -0.09913 1.16636 -0.10104 1.17377 C -0.10538 1.19167 -0.10781 1.21296 -0.11041 1.23117 C -0.11128 1.24753 -0.11597 1.27531 -0.10833 1.28889 " pathEditMode="relative" ptsTypes="fffffffffffffffffffffffffffffffffffA">
                                      <p:cBhvr>
                                        <p:cTn id="33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12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6000" accel="50000" decel="5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00018 -0.00093 C 0.00452 0.01049 0.004 0.02345 0.00643 0.03611 C 0.0073 0.06389 0.00886 0.08549 0.00955 0.11389 C 0.00712 0.1716 0.00869 0.22963 0.0158 0.28611 C 0.0191 0.31234 0.02466 0.33765 0.0283 0.36389 C 0.03004 0.37562 0.03421 0.38673 0.0356 0.39907 C 0.03872 0.42685 0.04723 0.45895 0.05435 0.48426 C 0.0573 0.49506 0.05834 0.5071 0.06164 0.51759 C 0.06285 0.5216 0.0658 0.5287 0.0658 0.5287 C 0.06702 0.53673 0.06928 0.54166 0.07101 0.54907 C 0.0731 0.55741 0.07344 0.56389 0.07622 0.57129 C 0.07796 0.58333 0.08195 0.59444 0.08351 0.60648 C 0.0856 0.62376 0.08837 0.64506 0.09393 0.66018 C 0.09688 0.68117 0.09827 0.70216 0.10122 0.72315 C 0.10053 0.77099 0.10018 0.81049 0.09185 0.85463 C 0.08959 0.86666 0.08855 0.87932 0.08455 0.88981 C 0.08125 0.91296 0.07327 0.93117 0.06789 0.95278 C 0.06268 0.97376 0.05955 0.99537 0.05643 1.01759 C 0.05539 1.0571 0.05469 1.05957 0.05643 1.09722 C 0.05678 1.10617 0.05955 1.1145 0.0606 1.12315 C 0.06181 1.13364 0.0625 1.14197 0.0658 1.15092 C 0.06685 1.15987 0.06806 1.16358 0.06997 1.17129 C 0.07205 1.17963 0.0724 1.18611 0.07518 1.19352 C 0.07744 1.20987 0.08455 1.225 0.08455 1.24166 " pathEditMode="relative" ptsTypes="fffffffffffffffffffffffA">
                                      <p:cBhvr>
                                        <p:cTn id="37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12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6000" accel="50000" decel="50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Motion origin="layout" path="M 8.61111E-6 -4.07407E-6 C 0.004 0.02099 -0.00486 0.04044 -0.00833 0.05926 C -0.00937 0.06482 -0.01041 0.07037 -0.01145 0.07593 C -0.01215 0.07963 -0.01354 0.08704 -0.01354 0.08704 C -0.0144 0.1321 -0.01545 0.15186 -0.01354 0.19815 C -0.01284 0.2142 -0.00902 0.23303 -0.00624 0.24815 C -0.00538 0.25309 -0.00468 0.2605 -0.00312 0.26482 C -0.00104 0.27037 0.0007 0.27716 0.00209 0.28334 C 0.00747 0.30895 0.01285 0.33519 0.01771 0.36112 C 0.01945 0.37007 0.02171 0.37686 0.02396 0.38519 C 0.02553 0.39105 0.02553 0.39784 0.02709 0.40371 C 0.03073 0.41667 0.03299 0.43025 0.03542 0.44445 C 0.03698 0.45371 0.03889 0.46297 0.04063 0.47223 C 0.04185 0.4784 0.04376 0.49074 0.04376 0.49074 C 0.04636 0.52253 0.04966 0.55371 0.05313 0.58519 C 0.05521 0.65433 0.05556 0.72284 0.04792 0.79074 C 0.04549 0.81297 0.04376 0.84198 0.03646 0.86112 C 0.03525 0.8747 0.03143 0.88673 0.03021 0.9 C 0.02796 0.9247 0.02327 0.95031 0.01876 0.97408 C 0.0165 1.00556 0.01702 0.99291 0.01876 1.0463 C 0.0191 1.05649 0.02223 1.06821 0.02396 1.07778 C 0.02952 1.10772 0.0316 1.14013 0.03959 1.16852 C 0.04219 1.17778 0.04601 1.19414 0.05105 1.2 C 0.05591 1.21266 0.05278 1.20957 0.05834 1.21297 C 0.05869 1.21482 0.05938 1.21852 0.05938 1.21852 " pathEditMode="relative" ptsTypes="ffffffffffffffffffffffffA">
                                      <p:cBhvr>
                                        <p:cTn id="41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12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6000" accel="50000" decel="50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Motion origin="layout" path="M 7.77778E-6 3.20988E-6 C 0.00695 0.01821 0.00226 0.11018 0.00105 0.11666 C 0.00174 0.17407 -0.00277 0.2466 0.00522 0.3037 C 0.00712 0.34567 0.00886 0.38703 0.01459 0.42777 C 0.01633 0.44043 0.01667 0.45185 0.02188 0.46111 C 0.02431 0.47438 0.02883 0.48734 0.0323 0.5 C 0.03438 0.50709 0.0323 0.50462 0.03438 0.51296 C 0.03907 0.53302 0.04376 0.55401 0.04584 0.57592 C 0.04706 0.60956 0.04897 0.6429 0.04272 0.67592 C 0.04063 0.69969 0.04011 0.72932 0.0323 0.75 C 0.03022 0.76481 0.02692 0.77839 0.02397 0.79259 C 0.02206 0.80154 0.02188 0.81049 0.01876 0.81851 C 0.01754 0.82993 0.01355 0.85709 0.01042 0.86851 C 0.0073 0.87932 0.00903 0.86882 0.0073 0.87962 C 0.00469 0.89567 0.00313 0.91296 -0.00103 0.92777 C -0.00242 0.94074 -0.00381 0.95401 -0.00624 0.96666 C -0.00659 0.97283 -0.00728 0.97901 -0.00728 0.98518 C -0.00728 1.01728 -0.00711 1.04938 -0.00624 1.08148 C -0.0059 1.09074 -0.00294 1.09629 -0.00103 1.1037 C 0.00035 1.10956 0.00053 1.11635 0.00209 1.12222 C 0.00539 1.13395 0.01147 1.15185 0.01772 1.15925 C 0.02049 1.16666 0.02501 1.17283 0.02917 1.17777 C 0.02987 1.17962 0.03022 1.18179 0.03126 1.18333 C 0.03212 1.18456 0.03369 1.18395 0.03438 1.18518 C 0.03994 1.19506 0.03022 1.18765 0.03855 1.19259 C 0.04046 1.19783 0.04115 1.2 0.04462 1.2 " pathEditMode="relative" ptsTypes="fffffffffffffffffffffffffA">
                                      <p:cBhvr>
                                        <p:cTn id="45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12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6000" accel="50000" decel="5000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-5.55556E-6 -1.85185E-6 C -5.55556E-6 0.00432 0.0026 0.09136 -0.00313 0.12222 C -0.00417 0.13951 -0.00487 0.1571 -0.0073 0.17408 C -0.01025 0.22037 -0.00956 0.26636 -0.0073 0.31297 C -0.00765 0.34692 -0.00521 0.41852 -0.01146 0.46297 C -0.01233 0.48457 -0.01372 0.50679 -0.01771 0.52778 C -0.0191 0.54784 -0.0224 0.5679 -0.02605 0.58704 C -0.02744 0.60741 -0.03021 0.63148 -0.03542 0.65 C -0.03664 0.66019 -0.03942 0.67438 -0.04271 0.68334 C -0.04428 0.69414 -0.04619 0.7034 -0.04896 0.71297 C -0.0507 0.71914 -0.05313 0.72438 -0.05417 0.73148 C -0.05817 0.75957 -0.0632 0.78704 -0.06771 0.81482 C -0.0698 0.82778 -0.07049 0.84105 -0.07292 0.85371 C -0.07327 0.85803 -0.07362 0.86235 -0.07396 0.86667 C -0.07466 0.87655 -0.07605 0.8963 -0.07605 0.8963 C -0.0757 0.9358 -0.07587 0.97531 -0.07501 1.01482 C -0.07483 1.02469 -0.07153 1.03704 -0.0698 1.0463 C -0.06771 1.05772 -0.0665 1.06976 -0.06459 1.08148 C -0.06164 1.09877 -0.0573 1.11358 -0.05521 1.13148 C -0.05556 1.13951 -0.05556 1.14753 -0.05626 1.15556 C -0.0573 1.16729 -0.06268 1.17284 -0.06459 1.18334 C -0.06806 1.20185 -0.07501 1.21852 -0.08021 1.23519 C -0.08421 1.24815 -0.08872 1.26111 -0.09271 1.27408 C -0.09393 1.27809 -0.09549 1.28148 -0.09688 1.28519 C -0.09758 1.28673 -0.09792 1.29074 -0.09792 1.29074 " pathEditMode="relative" ptsTypes="ffffffffffffffffffffffffA">
                                      <p:cBhvr>
                                        <p:cTn id="49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1200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repeatCount="6000" accel="50000" decel="5000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animMotion origin="layout" path="M 0.00034 0.00093 C -0.00052 0.01049 -0.00174 0.01883 -0.00261 0.0287 C -0.00226 0.10525 -0.00243 0.18179 -0.00156 0.25803 C -0.00104 0.30247 -0.00035 0.36142 0.00781 0.40432 C 0.00937 0.42963 0.00989 0.45494 0.01076 0.48056 C 0.00989 0.50679 0.00903 0.53488 0.00364 0.55988 C 0.00121 0.59136 -0.00538 0.61914 -0.01094 0.64877 C -0.01945 0.69383 -0.0283 0.7392 -0.03906 0.78241 C -0.0408 0.7892 -0.04184 0.79753 -0.04323 0.80432 C -0.04427 0.81019 -0.04705 0.81605 -0.04844 0.8213 C -0.05278 0.83642 -0.05677 0.85124 -0.06216 0.86543 C -0.06441 0.87191 -0.0658 0.88117 -0.06841 0.88766 C -0.07031 0.89352 -0.07413 0.89969 -0.07656 0.90432 C -0.079 0.91698 -0.07587 0.9034 -0.08073 0.91389 C -0.08455 0.9213 -0.08455 0.9287 -0.08924 0.93395 C -0.09045 0.94136 -0.09184 0.94445 -0.09531 0.94908 C -0.09792 0.95587 -0.10122 0.96451 -0.10573 0.96759 C -0.10781 0.97809 -0.1132 0.98179 -0.11823 0.98766 C -0.11893 0.98951 -0.11945 0.99167 -0.12031 0.99321 C -0.12118 0.99506 -0.12275 0.99506 -0.12361 0.99691 C -0.12934 1.00957 -0.11858 0.99599 -0.12761 1.00648 C -0.12934 1.01605 -0.13802 1.03179 -0.14323 1.03766 C -0.14479 1.04167 -0.14688 1.04475 -0.14844 1.04908 C -0.14913 1.05031 -0.14879 1.05278 -0.14948 1.05432 C -0.15035 1.05648 -0.15156 1.05648 -0.15261 1.05803 C -0.15382 1.05957 -0.15486 1.06173 -0.15573 1.06389 C -0.1599 1.07346 -0.16216 1.08395 -0.16615 1.09321 C -0.16841 1.10494 -0.1717 1.11543 -0.17448 1.12654 C -0.17587 1.13179 -0.1757 1.13858 -0.17761 1.14321 C -0.18056 1.15124 -0.18386 1.16389 -0.18386 1.17284 " pathEditMode="relative" ptsTypes="fffffffffffffffffffffffffffffA">
                                      <p:cBhvr>
                                        <p:cTn id="53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1200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6000" accel="50000" decel="5000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5E-6 0.00061 C 0.00122 0.02129 0.00018 0.04135 -0.00208 0.06172 C -0.00312 0.08456 -0.00468 0.1074 -0.00624 0.13024 C -0.00694 0.1966 -0.01146 0.26882 -0.00104 0.33395 C 0.00122 0.36944 -0.00243 0.35802 0.00313 0.37283 C 0.00591 0.39722 0.0106 0.42098 0.01459 0.44506 C 0.01546 0.45061 0.01702 0.45586 0.01771 0.46172 C 0.01928 0.47592 0.02171 0.49259 0.02501 0.50617 C 0.02848 0.52067 0.03264 0.5358 0.03542 0.55061 C 0.03664 0.55679 0.04063 0.56728 0.04063 0.56728 C 0.04219 0.5787 0.04393 0.59197 0.04688 0.60246 C 0.04792 0.60648 0.05105 0.61358 0.05105 0.61358 C 0.05278 0.62561 0.05348 0.63425 0.05938 0.64135 C 0.0606 0.64567 0.06233 0.64969 0.06355 0.65432 C 0.06441 0.65802 0.06407 0.66265 0.06563 0.66543 C 0.0724 0.67746 0.07744 0.69567 0.08334 0.70987 C 0.08733 0.71913 0.08924 0.73148 0.09376 0.7395 C 0.09514 0.74691 0.0981 0.75123 0.10001 0.75802 C 0.104 0.77253 0.11233 0.80462 0.1198 0.81358 C 0.1231 0.82253 0.12414 0.83364 0.12917 0.8395 C 0.1316 0.85216 0.14028 0.86759 0.14271 0.88024 C 0.14983 0.9179 0.154 0.95709 0.16042 0.99506 C 0.1632 1.01111 0.16702 1.02623 0.17084 1.04135 C 0.1731 1.05061 0.17431 1.06142 0.17605 1.07098 C 0.18021 1.09351 0.18126 1.12314 0.18334 1.14691 C 0.18455 1.16172 0.18855 1.17592 0.18855 1.19135 " pathEditMode="relative" ptsTypes="fffffffffffffffffffffffffA">
                                      <p:cBhvr>
                                        <p:cTn id="57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1200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3" presetClass="entr" presetSubtype="3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93" dur="10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10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淘宝网Chenying0907出品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958" y="-20538"/>
            <a:ext cx="1636005" cy="1188579"/>
          </a:xfrm>
          <a:prstGeom prst="rect">
            <a:avLst/>
          </a:prstGeom>
        </p:spPr>
      </p:pic>
      <p:pic>
        <p:nvPicPr>
          <p:cNvPr id="24" name="淘宝网Chenying0907出品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756107"/>
            <a:ext cx="6336704" cy="4479939"/>
          </a:xfrm>
          <a:prstGeom prst="rect">
            <a:avLst/>
          </a:prstGeom>
        </p:spPr>
      </p:pic>
      <p:pic>
        <p:nvPicPr>
          <p:cNvPr id="27" name="淘宝网Chenying0907出品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912" y="-56127"/>
            <a:ext cx="1683600" cy="1691773"/>
          </a:xfrm>
          <a:prstGeom prst="rect">
            <a:avLst/>
          </a:prstGeom>
        </p:spPr>
      </p:pic>
      <p:pic>
        <p:nvPicPr>
          <p:cNvPr id="28" name="淘宝网Chenying0907出品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900" y="1551042"/>
            <a:ext cx="2601180" cy="2597208"/>
          </a:xfrm>
          <a:prstGeom prst="rect">
            <a:avLst/>
          </a:prstGeom>
        </p:spPr>
      </p:pic>
      <p:sp>
        <p:nvSpPr>
          <p:cNvPr id="14" name="淘宝网Chenying0907出品 13"/>
          <p:cNvSpPr txBox="1"/>
          <p:nvPr/>
        </p:nvSpPr>
        <p:spPr>
          <a:xfrm>
            <a:off x="240387" y="1451560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尊敬的朋友</a:t>
            </a:r>
            <a:r>
              <a:rPr lang="en-US" altLang="zh-CN" sz="20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:</a:t>
            </a:r>
            <a:endParaRPr lang="zh-CN" altLang="en-US" sz="2000" dirty="0">
              <a:solidFill>
                <a:sysClr val="windowText" lastClr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5" name="淘宝网Chenying0907出品 14"/>
          <p:cNvSpPr txBox="1"/>
          <p:nvPr/>
        </p:nvSpPr>
        <p:spPr>
          <a:xfrm>
            <a:off x="683568" y="1823794"/>
            <a:ext cx="51845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衷心感谢您一年来的关心和支持</a:t>
            </a:r>
            <a:endParaRPr lang="zh-CN" altLang="en-US" sz="2200" dirty="0">
              <a:solidFill>
                <a:sysClr val="windowText" lastClr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sz="22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值此新春佳节之际，</a:t>
            </a:r>
            <a:endParaRPr lang="zh-CN" altLang="en-US" sz="2200" dirty="0">
              <a:solidFill>
                <a:sysClr val="windowText" lastClr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en-US" altLang="zh-CN" sz="22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CY0907</a:t>
            </a:r>
            <a:r>
              <a:rPr lang="zh-CN" altLang="en-US" sz="22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向您致以节日的问候，恭贺：</a:t>
            </a:r>
            <a:endParaRPr lang="zh-CN" altLang="en-US" sz="2200" dirty="0">
              <a:solidFill>
                <a:sysClr val="windowText" lastClr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6" name="淘宝网Chenying0907出品 15"/>
          <p:cNvSpPr txBox="1"/>
          <p:nvPr/>
        </p:nvSpPr>
        <p:spPr>
          <a:xfrm>
            <a:off x="4522445" y="368380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敬贺</a:t>
            </a:r>
            <a:endParaRPr lang="zh-CN" altLang="en-US" sz="2000" dirty="0">
              <a:solidFill>
                <a:sysClr val="windowText" lastClr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>
            <a:off x="585470" y="2787774"/>
            <a:ext cx="50706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spc="-3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新春愉快 猪年大发</a:t>
            </a:r>
            <a:endParaRPr lang="zh-CN" altLang="en-US" sz="4800" spc="-300" dirty="0">
              <a:solidFill>
                <a:srgbClr val="C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8" name="淘宝网Chenying0907出品 6" descr="C:\Users\Administrator\Desktop\云.p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tretch>
            <a:fillRect/>
          </a:stretch>
        </p:blipFill>
        <p:spPr bwMode="auto">
          <a:xfrm>
            <a:off x="9286908" y="2357434"/>
            <a:ext cx="1224752" cy="450097"/>
          </a:xfrm>
          <a:prstGeom prst="rect">
            <a:avLst/>
          </a:prstGeom>
          <a:noFill/>
        </p:spPr>
      </p:pic>
      <p:pic>
        <p:nvPicPr>
          <p:cNvPr id="19" name="淘宝网Chenying0907出品 6" descr="C:\Users\Administrator\Desktop\云.png"/>
          <p:cNvPicPr>
            <a:picLocks noChangeAspect="1" noChangeArrowheads="1"/>
          </p:cNvPicPr>
          <p:nvPr/>
        </p:nvPicPr>
        <p:blipFill>
          <a:blip r:embed="rId7" cstate="print">
            <a:grayscl/>
          </a:blip>
          <a:stretch>
            <a:fillRect/>
          </a:stretch>
        </p:blipFill>
        <p:spPr bwMode="auto">
          <a:xfrm>
            <a:off x="9429784" y="1071550"/>
            <a:ext cx="796072" cy="357190"/>
          </a:xfrm>
          <a:prstGeom prst="rect">
            <a:avLst/>
          </a:prstGeom>
          <a:noFill/>
        </p:spPr>
      </p:pic>
      <p:pic>
        <p:nvPicPr>
          <p:cNvPr id="20" name="淘宝网Chenying0907出品 6" descr="C:\Users\Administrator\Desktop\云.p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tretch>
            <a:fillRect/>
          </a:stretch>
        </p:blipFill>
        <p:spPr bwMode="auto">
          <a:xfrm flipH="1">
            <a:off x="-1224752" y="4143384"/>
            <a:ext cx="1224752" cy="450097"/>
          </a:xfrm>
          <a:prstGeom prst="rect">
            <a:avLst/>
          </a:prstGeom>
          <a:noFill/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183" y="-358737"/>
            <a:ext cx="3203455" cy="2029972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46" y="-882454"/>
            <a:ext cx="268944" cy="27092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8570">
            <a:off x="1350771" y="-734423"/>
            <a:ext cx="234624" cy="236348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8570">
            <a:off x="1043338" y="-485773"/>
            <a:ext cx="177848" cy="179154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73552">
            <a:off x="1765861" y="-756841"/>
            <a:ext cx="177848" cy="179154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8570">
            <a:off x="1137211" y="-195688"/>
            <a:ext cx="131443" cy="132409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8570">
            <a:off x="353694" y="-378736"/>
            <a:ext cx="104633" cy="105401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8570">
            <a:off x="1418907" y="-311017"/>
            <a:ext cx="177848" cy="179154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8570">
            <a:off x="1877333" y="-381666"/>
            <a:ext cx="104633" cy="105401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73552">
            <a:off x="762632" y="-366075"/>
            <a:ext cx="133392" cy="134372"/>
          </a:xfrm>
          <a:prstGeom prst="rect">
            <a:avLst/>
          </a:prstGeom>
        </p:spPr>
      </p:pic>
      <p:pic>
        <p:nvPicPr>
          <p:cNvPr id="25" name="PA_淘宝网Chenying0907出品 3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20634" y="1521677"/>
            <a:ext cx="2702976" cy="25705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5000"/>
    </mc:Choice>
    <mc:Fallback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8" repeatCount="2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repeatCount="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repeatCount="2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7" presetClass="entr" presetSubtype="0" fill="hold" grpId="0" nodeType="withEffect">
                                  <p:stCondLst>
                                    <p:cond delay="29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grpId="0" nodeType="withEffect">
                                  <p:stCondLst>
                                    <p:cond delay="9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7" presetClass="entr" presetSubtype="0" fill="hold" grpId="0" nodeType="withEffect">
                                  <p:stCondLst>
                                    <p:cond delay="109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6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48952E-6 C 0.00104 0.04901 -0.00122 0.10851 0.0059 0.1566 C 0.00625 0.17294 -0.00156 0.25062 0.0191 0.26387 C 0.02014 0.26634 0.02066 0.26942 0.02205 0.27158 C 0.02465 0.27559 0.0309 0.28206 0.0309 0.28206 C 0.03194 0.28422 0.03246 0.2873 0.03385 0.28977 C 0.03646 0.29377 0.04271 0.30025 0.04271 0.30025 C 0.0526 0.32737 0.03767 0.28792 0.05 0.31597 C 0.05573 0.32892 0.05851 0.3434 0.06614 0.35265 C 0.06823 0.36252 0.07239 0.36683 0.075 0.37608 C 0.07743 0.3844 0.07795 0.39149 0.0809 0.39951 C 0.08229 0.41276 0.0842 0.42602 0.0868 0.43866 C 0.08871 0.46363 0.08837 0.48952 0.09114 0.51449 C 0.09323 0.53329 0.09687 0.55117 0.1 0.56905 C 0.10139 0.58539 0.10295 0.59803 0.1059 0.61375 C 0.10764 0.62269 0.1118 0.62947 0.11476 0.63718 C 0.1158 0.63964 0.11771 0.64488 0.11771 0.64488 C 0.11962 0.65598 0.12101 0.66215 0.12656 0.66862 C 0.12917 0.68311 0.13316 0.69112 0.13976 0.69975 C 0.14271 0.70746 0.14427 0.71763 0.14861 0.72318 C 0.15156 0.72657 0.15729 0.73366 0.15729 0.73366 C 0.16042 0.74199 0.16719 0.7537 0.17205 0.75986 C 0.17535 0.76819 0.17691 0.77651 0.17934 0.78607 C 0.18281 0.81535 0.18298 0.84556 0.1868 0.87485 C 0.18906 0.89149 0.19323 0.9066 0.19705 0.9217 C 0.20399 0.94945 0.19635 0.92725 0.20295 0.94513 C 0.20347 0.94852 0.20347 0.95222 0.20434 0.95561 C 0.2059 0.96116 0.21024 0.97133 0.21024 0.97133 C 0.21371 0.99507 0.20885 0.97102 0.21614 0.98675 C 0.21719 0.98921 0.21701 0.99229 0.21771 0.99476 C 0.22187 1.00802 0.22656 1.02312 0.23385 1.03144 C 0.23663 1.03884 0.24045 1.04901 0.2441 1.05487 C 0.2467 1.05888 0.25295 1.06535 0.25295 1.06535 C 0.25399 1.06751 0.25451 1.0709 0.2559 1.07306 C 0.25851 1.07707 0.26476 1.08354 0.26476 1.08354 C 0.26788 1.10142 0.26354 1.08231 0.27066 1.09679 C 0.27465 1.1045 0.27743 1.11406 0.2809 1.12269 C 0.28298 1.12762 0.2868 1.1381 0.2868 1.1381 C 0.28993 1.15629 0.28594 1.13656 0.29114 1.15413 C 0.29392 1.16338 0.29531 1.1754 0.29705 1.18527 C 0.29739 1.1902 0.29913 1.2201 0.30156 1.22472 C 0.3026 1.22657 0.30451 1.22626 0.3059 1.22719 C 0.30608 1.22811 0.30798 1.24384 0.30885 1.24568 C 0.30989 1.24753 0.31319 1.24815 0.31319 1.24815 " pathEditMode="relative" ptsTypes="fffffffffffffffffffffffffffffffffffffffffffA">
                                      <p:cBhvr>
                                        <p:cTn id="38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6000" accel="50000" decel="5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-2.5E-6 6.52281E-6 C 0.00521 0.00617 0.00538 0.01203 0.00886 0.02097 C 0.01077 0.03145 0.01285 0.04193 0.01476 0.05241 C 0.0158 0.05796 0.01771 0.06813 0.01771 0.06813 C 0.02014 0.10112 0.01598 0.16801 0.00434 0.19853 C 0.00243 0.20932 -0.00104 0.22041 -0.00451 0.22997 C -0.00659 0.24508 -0.00989 0.25864 -0.01475 0.27159 C -0.01632 0.28053 -0.01771 0.28731 -0.02066 0.29532 C -0.02274 0.30734 -0.02795 0.32461 -0.03385 0.3317 C -0.0368 0.3394 -0.03732 0.34742 -0.03975 0.35513 C -0.04149 0.36067 -0.04566 0.37085 -0.04566 0.37085 C -0.04757 0.38164 -0.04826 0.38595 -0.05295 0.39427 C -0.05521 0.40537 -0.05694 0.41215 -0.0618 0.42048 C -0.06337 0.42972 -0.06996 0.45038 -0.07361 0.45963 C -0.07968 0.49508 -0.08732 0.52837 -0.09271 0.56413 C -0.09201 0.58848 -0.09357 0.62239 -0.08524 0.6452 C -0.08229 0.66123 -0.07378 0.67109 -0.07066 0.68681 C -0.06736 0.70377 -0.06302 0.72165 -0.05729 0.73644 C -0.05555 0.746 -0.05225 0.7534 -0.05 0.76265 C -0.04948 0.76511 -0.04965 0.7682 -0.04861 0.77035 C -0.04739 0.77282 -0.04566 0.77374 -0.04409 0.77559 C -0.03524 0.79902 -0.02465 0.81598 -0.01319 0.8357 C -0.01041 0.84033 -0.0085 0.84649 -0.0059 0.85143 C -0.00399 0.86191 -0.00156 0.86715 0.00295 0.87485 C 0.00747 0.89058 0.00486 0.88256 0.01181 0.90106 C 0.01285 0.90352 0.01476 0.90876 0.01476 0.90876 C 0.01754 0.92448 0.02066 0.94021 0.02344 0.95593 C 0.02292 0.99693 0.02674 1.07738 0.01025 1.12023 C 0.00834 1.13102 0.0066 1.13503 0.00139 1.14119 C 0.00035 1.14366 -0.00034 1.14674 -0.00156 1.1489 C -0.00277 1.15106 -0.00468 1.15167 -0.0059 1.15414 C -0.01562 1.17418 -0.00712 1.16678 -0.01614 1.17263 C -0.02031 1.19329 -0.01423 1.16924 -0.02205 1.18312 C -0.02309 1.18496 -0.02274 1.18866 -0.02361 1.19082 C -0.02482 1.1939 -0.02656 1.19606 -0.02795 1.19853 C -0.02968 1.20716 -0.03385 1.21517 -0.03385 1.22473 " pathEditMode="relative" ptsTypes="fffffffffffffffffffffffffffffffffffA">
                                      <p:cBhvr>
                                        <p:cTn id="42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12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600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1.38889E-6 -2.71605E-6 C -0.00746 0.00432 -0.00434 0.00154 -0.00937 0.00741 C -0.01337 0.0179 -0.02101 0.02809 -0.02708 0.03518 C -0.02847 0.04259 -0.03281 0.04938 -0.03646 0.0537 C -0.03923 0.06852 -0.03507 0.05123 -0.04062 0.06111 C -0.04132 0.06235 -0.04097 0.06512 -0.04166 0.06667 C -0.04253 0.06852 -0.04375 0.06914 -0.04479 0.07037 C -0.04826 0.07963 -0.0533 0.08457 -0.05729 0.09259 C -0.06649 0.11111 -0.07066 0.13549 -0.07812 0.15525 C -0.07986 0.1679 -0.08351 0.17901 -0.08646 0.19074 C -0.0908 0.20802 -0.09236 0.22778 -0.09375 0.2463 C -0.0934 0.27191 -0.09357 0.29784 -0.09271 0.32407 C -0.09236 0.33302 -0.08871 0.3429 -0.0875 0.35154 C -0.08489 0.37068 -0.08003 0.40895 -0.07083 0.42037 C -0.06805 0.43549 -0.06111 0.45154 -0.05729 0.46667 C -0.05434 0.4787 -0.05121 0.49012 -0.04791 0.50154 C -0.04635 0.50741 -0.04635 0.5142 -0.04479 0.52006 C -0.04166 0.53086 -0.03958 0.5429 -0.03646 0.55339 C -0.03385 0.56265 -0.03316 0.57531 -0.03125 0.58518 C -0.02708 0.60741 -0.02205 0.63056 -0.01875 0.6537 C -0.01545 0.67685 -0.01458 0.70154 -0.01041 0.72407 C -0.00833 0.76173 -0.00816 0.7966 -0.00937 0.83518 C -0.00972 0.84537 -0.01285 0.85864 -0.01458 0.86852 C -0.01823 0.88796 -0.02083 0.90679 -0.025 0.92593 C -0.02847 0.94105 -0.03038 0.95648 -0.03541 0.97006 C -0.0368 0.97994 -0.04114 0.9858 -0.04271 0.99444 C -0.0434 0.99784 -0.0441 1.00185 -0.04479 1.00556 C -0.04566 1.00988 -0.04809 1.01235 -0.04896 1.01636 C -0.05 1.02191 -0.05139 1.0287 -0.05312 1.03333 C -0.05781 1.04568 -0.05486 1.03241 -0.05833 1.04444 C -0.06319 1.06173 -0.06927 1.08241 -0.07708 1.0963 C -0.08003 1.11173 -0.08611 1.12623 -0.09062 1.14043 C -0.09184 1.14475 -0.09392 1.14722 -0.09479 1.15185 C -0.09635 1.15988 -0.09913 1.16636 -0.10104 1.17377 C -0.10538 1.19167 -0.10781 1.21296 -0.11041 1.23117 C -0.11128 1.24753 -0.11597 1.27531 -0.10833 1.28889 " pathEditMode="relative" ptsTypes="fffffffffffffffffffffffffffffffffffA">
                                      <p:cBhvr>
                                        <p:cTn id="4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12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6000" accel="50000" decel="5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0.00018 -0.00093 C 0.00452 0.01049 0.004 0.02345 0.00643 0.03611 C 0.0073 0.06389 0.00886 0.08549 0.00955 0.11389 C 0.00712 0.1716 0.00869 0.22963 0.0158 0.28611 C 0.0191 0.31234 0.02466 0.33765 0.0283 0.36389 C 0.03004 0.37562 0.03421 0.38673 0.0356 0.39907 C 0.03872 0.42685 0.04723 0.45895 0.05435 0.48426 C 0.0573 0.49506 0.05834 0.5071 0.06164 0.51759 C 0.06285 0.5216 0.0658 0.5287 0.0658 0.5287 C 0.06702 0.53673 0.06928 0.54166 0.07101 0.54907 C 0.0731 0.55741 0.07344 0.56389 0.07622 0.57129 C 0.07796 0.58333 0.08195 0.59444 0.08351 0.60648 C 0.0856 0.62376 0.08837 0.64506 0.09393 0.66018 C 0.09688 0.68117 0.09827 0.70216 0.10122 0.72315 C 0.10053 0.77099 0.10018 0.81049 0.09185 0.85463 C 0.08959 0.86666 0.08855 0.87932 0.08455 0.88981 C 0.08125 0.91296 0.07327 0.93117 0.06789 0.95278 C 0.06268 0.97376 0.05955 0.99537 0.05643 1.01759 C 0.05539 1.0571 0.05469 1.05957 0.05643 1.09722 C 0.05678 1.10617 0.05955 1.1145 0.0606 1.12315 C 0.06181 1.13364 0.0625 1.14197 0.0658 1.15092 C 0.06685 1.15987 0.06806 1.16358 0.06997 1.17129 C 0.07205 1.17963 0.0724 1.18611 0.07518 1.19352 C 0.07744 1.20987 0.08455 1.225 0.08455 1.24166 " pathEditMode="relative" ptsTypes="fffffffffffffffffffffffA">
                                      <p:cBhvr>
                                        <p:cTn id="50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12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6000" accel="50000" decel="50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Motion origin="layout" path="M 8.61111E-6 -4.07407E-6 C 0.004 0.02099 -0.00486 0.04044 -0.00833 0.05926 C -0.00937 0.06482 -0.01041 0.07037 -0.01145 0.07593 C -0.01215 0.07963 -0.01354 0.08704 -0.01354 0.08704 C -0.0144 0.1321 -0.01545 0.15186 -0.01354 0.19815 C -0.01284 0.2142 -0.00902 0.23303 -0.00624 0.24815 C -0.00538 0.25309 -0.00468 0.2605 -0.00312 0.26482 C -0.00104 0.27037 0.0007 0.27716 0.00209 0.28334 C 0.00747 0.30895 0.01285 0.33519 0.01771 0.36112 C 0.01945 0.37007 0.02171 0.37686 0.02396 0.38519 C 0.02553 0.39105 0.02553 0.39784 0.02709 0.40371 C 0.03073 0.41667 0.03299 0.43025 0.03542 0.44445 C 0.03698 0.45371 0.03889 0.46297 0.04063 0.47223 C 0.04185 0.4784 0.04376 0.49074 0.04376 0.49074 C 0.04636 0.52253 0.04966 0.55371 0.05313 0.58519 C 0.05521 0.65433 0.05556 0.72284 0.04792 0.79074 C 0.04549 0.81297 0.04376 0.84198 0.03646 0.86112 C 0.03525 0.8747 0.03143 0.88673 0.03021 0.9 C 0.02796 0.9247 0.02327 0.95031 0.01876 0.97408 C 0.0165 1.00556 0.01702 0.99291 0.01876 1.0463 C 0.0191 1.05649 0.02223 1.06821 0.02396 1.07778 C 0.02952 1.10772 0.0316 1.14013 0.03959 1.16852 C 0.04219 1.17778 0.04601 1.19414 0.05105 1.2 C 0.05591 1.21266 0.05278 1.20957 0.05834 1.21297 C 0.05869 1.21482 0.05938 1.21852 0.05938 1.21852 " pathEditMode="relative" ptsTypes="ffffffffffffffffffffffffA">
                                      <p:cBhvr>
                                        <p:cTn id="54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12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6000" accel="50000" decel="50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Motion origin="layout" path="M 7.77778E-6 3.20988E-6 C 0.00695 0.01821 0.00226 0.11018 0.00105 0.11666 C 0.00174 0.17407 -0.00277 0.2466 0.00522 0.3037 C 0.00712 0.34567 0.00886 0.38703 0.01459 0.42777 C 0.01633 0.44043 0.01667 0.45185 0.02188 0.46111 C 0.02431 0.47438 0.02883 0.48734 0.0323 0.5 C 0.03438 0.50709 0.0323 0.50462 0.03438 0.51296 C 0.03907 0.53302 0.04376 0.55401 0.04584 0.57592 C 0.04706 0.60956 0.04897 0.6429 0.04272 0.67592 C 0.04063 0.69969 0.04011 0.72932 0.0323 0.75 C 0.03022 0.76481 0.02692 0.77839 0.02397 0.79259 C 0.02206 0.80154 0.02188 0.81049 0.01876 0.81851 C 0.01754 0.82993 0.01355 0.85709 0.01042 0.86851 C 0.0073 0.87932 0.00903 0.86882 0.0073 0.87962 C 0.00469 0.89567 0.00313 0.91296 -0.00103 0.92777 C -0.00242 0.94074 -0.00381 0.95401 -0.00624 0.96666 C -0.00659 0.97283 -0.00728 0.97901 -0.00728 0.98518 C -0.00728 1.01728 -0.00711 1.04938 -0.00624 1.08148 C -0.0059 1.09074 -0.00294 1.09629 -0.00103 1.1037 C 0.00035 1.10956 0.00053 1.11635 0.00209 1.12222 C 0.00539 1.13395 0.01147 1.15185 0.01772 1.15925 C 0.02049 1.16666 0.02501 1.17283 0.02917 1.17777 C 0.02987 1.17962 0.03022 1.18179 0.03126 1.18333 C 0.03212 1.18456 0.03369 1.18395 0.03438 1.18518 C 0.03994 1.19506 0.03022 1.18765 0.03855 1.19259 C 0.04046 1.19783 0.04115 1.2 0.04462 1.2 " pathEditMode="relative" ptsTypes="fffffffffffffffffffffffffA">
                                      <p:cBhvr>
                                        <p:cTn id="58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12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6000" accel="50000" decel="5000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-5.55556E-6 -1.85185E-6 C -5.55556E-6 0.00432 0.0026 0.09136 -0.00313 0.12222 C -0.00417 0.13951 -0.00487 0.1571 -0.0073 0.17408 C -0.01025 0.22037 -0.00956 0.26636 -0.0073 0.31297 C -0.00765 0.34692 -0.00521 0.41852 -0.01146 0.46297 C -0.01233 0.48457 -0.01372 0.50679 -0.01771 0.52778 C -0.0191 0.54784 -0.0224 0.5679 -0.02605 0.58704 C -0.02744 0.60741 -0.03021 0.63148 -0.03542 0.65 C -0.03664 0.66019 -0.03942 0.67438 -0.04271 0.68334 C -0.04428 0.69414 -0.04619 0.7034 -0.04896 0.71297 C -0.0507 0.71914 -0.05313 0.72438 -0.05417 0.73148 C -0.05817 0.75957 -0.0632 0.78704 -0.06771 0.81482 C -0.0698 0.82778 -0.07049 0.84105 -0.07292 0.85371 C -0.07327 0.85803 -0.07362 0.86235 -0.07396 0.86667 C -0.07466 0.87655 -0.07605 0.8963 -0.07605 0.8963 C -0.0757 0.9358 -0.07587 0.97531 -0.07501 1.01482 C -0.07483 1.02469 -0.07153 1.03704 -0.0698 1.0463 C -0.06771 1.05772 -0.0665 1.06976 -0.06459 1.08148 C -0.06164 1.09877 -0.0573 1.11358 -0.05521 1.13148 C -0.05556 1.13951 -0.05556 1.14753 -0.05626 1.15556 C -0.0573 1.16729 -0.06268 1.17284 -0.06459 1.18334 C -0.06806 1.20185 -0.07501 1.21852 -0.08021 1.23519 C -0.08421 1.24815 -0.08872 1.26111 -0.09271 1.27408 C -0.09393 1.27809 -0.09549 1.28148 -0.09688 1.28519 C -0.09758 1.28673 -0.09792 1.29074 -0.09792 1.29074 " pathEditMode="relative" ptsTypes="ffffffffffffffffffffffffA">
                                      <p:cBhvr>
                                        <p:cTn id="62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1200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6000" accel="50000" decel="5000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animMotion origin="layout" path="M 0.00034 0.00093 C -0.00052 0.01049 -0.00174 0.01883 -0.00261 0.0287 C -0.00226 0.10525 -0.00243 0.18179 -0.00156 0.25803 C -0.00104 0.30247 -0.00035 0.36142 0.00781 0.40432 C 0.00937 0.42963 0.00989 0.45494 0.01076 0.48056 C 0.00989 0.50679 0.00903 0.53488 0.00364 0.55988 C 0.00121 0.59136 -0.00538 0.61914 -0.01094 0.64877 C -0.01945 0.69383 -0.0283 0.7392 -0.03906 0.78241 C -0.0408 0.7892 -0.04184 0.79753 -0.04323 0.80432 C -0.04427 0.81019 -0.04705 0.81605 -0.04844 0.8213 C -0.05278 0.83642 -0.05677 0.85124 -0.06216 0.86543 C -0.06441 0.87191 -0.0658 0.88117 -0.06841 0.88766 C -0.07031 0.89352 -0.07413 0.89969 -0.07656 0.90432 C -0.079 0.91698 -0.07587 0.9034 -0.08073 0.91389 C -0.08455 0.9213 -0.08455 0.9287 -0.08924 0.93395 C -0.09045 0.94136 -0.09184 0.94445 -0.09531 0.94908 C -0.09792 0.95587 -0.10122 0.96451 -0.10573 0.96759 C -0.10781 0.97809 -0.1132 0.98179 -0.11823 0.98766 C -0.11893 0.98951 -0.11945 0.99167 -0.12031 0.99321 C -0.12118 0.99506 -0.12275 0.99506 -0.12361 0.99691 C -0.12934 1.00957 -0.11858 0.99599 -0.12761 1.00648 C -0.12934 1.01605 -0.13802 1.03179 -0.14323 1.03766 C -0.14479 1.04167 -0.14688 1.04475 -0.14844 1.04908 C -0.14913 1.05031 -0.14879 1.05278 -0.14948 1.05432 C -0.15035 1.05648 -0.15156 1.05648 -0.15261 1.05803 C -0.15382 1.05957 -0.15486 1.06173 -0.15573 1.06389 C -0.1599 1.07346 -0.16216 1.08395 -0.16615 1.09321 C -0.16841 1.10494 -0.1717 1.11543 -0.17448 1.12654 C -0.17587 1.13179 -0.1757 1.13858 -0.17761 1.14321 C -0.18056 1.15124 -0.18386 1.16389 -0.18386 1.17284 " pathEditMode="relative" ptsTypes="fffffffffffffffffffffffffffffA">
                                      <p:cBhvr>
                                        <p:cTn id="66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1200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animRot by="21600000"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6000" accel="50000" decel="5000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Motion origin="layout" path="M 5E-6 0.00061 C 0.00122 0.02129 0.00018 0.04135 -0.00208 0.06172 C -0.00312 0.08456 -0.00468 0.1074 -0.00624 0.13024 C -0.00694 0.1966 -0.01146 0.26882 -0.00104 0.33395 C 0.00122 0.36944 -0.00243 0.35802 0.00313 0.37283 C 0.00591 0.39722 0.0106 0.42098 0.01459 0.44506 C 0.01546 0.45061 0.01702 0.45586 0.01771 0.46172 C 0.01928 0.47592 0.02171 0.49259 0.02501 0.50617 C 0.02848 0.52067 0.03264 0.5358 0.03542 0.55061 C 0.03664 0.55679 0.04063 0.56728 0.04063 0.56728 C 0.04219 0.5787 0.04393 0.59197 0.04688 0.60246 C 0.04792 0.60648 0.05105 0.61358 0.05105 0.61358 C 0.05278 0.62561 0.05348 0.63425 0.05938 0.64135 C 0.0606 0.64567 0.06233 0.64969 0.06355 0.65432 C 0.06441 0.65802 0.06407 0.66265 0.06563 0.66543 C 0.0724 0.67746 0.07744 0.69567 0.08334 0.70987 C 0.08733 0.71913 0.08924 0.73148 0.09376 0.7395 C 0.09514 0.74691 0.0981 0.75123 0.10001 0.75802 C 0.104 0.77253 0.11233 0.80462 0.1198 0.81358 C 0.1231 0.82253 0.12414 0.83364 0.12917 0.8395 C 0.1316 0.85216 0.14028 0.86759 0.14271 0.88024 C 0.14983 0.9179 0.154 0.95709 0.16042 0.99506 C 0.1632 1.01111 0.16702 1.02623 0.17084 1.04135 C 0.1731 1.05061 0.17431 1.06142 0.17605 1.07098 C 0.18021 1.09351 0.18126 1.12314 0.18334 1.14691 C 0.18455 1.16172 0.18855 1.17592 0.18855 1.19135 " pathEditMode="relative" ptsTypes="fffffffffffffffffffffffffA">
                                      <p:cBhvr>
                                        <p:cTn id="70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1200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2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74" dur="13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WPS 演示</Application>
  <PresentationFormat>全屏显示(16:9)</PresentationFormat>
  <Paragraphs>10</Paragraphs>
  <Slides>2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隶书</vt:lpstr>
      <vt:lpstr>微软雅黑</vt:lpstr>
      <vt:lpstr>Arial Unicode MS</vt:lpstr>
      <vt:lpstr>Arial Black</vt:lpstr>
      <vt:lpstr>Calibri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</dc:title>
  <dc:creator>Michael</dc:creator>
  <cp:lastModifiedBy>拉普耶鲁</cp:lastModifiedBy>
  <cp:revision>57</cp:revision>
  <dcterms:created xsi:type="dcterms:W3CDTF">2015-12-19T15:29:00Z</dcterms:created>
  <dcterms:modified xsi:type="dcterms:W3CDTF">2018-11-30T06:12:00Z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