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3" r:id="rId2"/>
    <p:sldId id="258" r:id="rId3"/>
    <p:sldId id="259" r:id="rId4"/>
    <p:sldId id="294" r:id="rId5"/>
    <p:sldId id="303" r:id="rId6"/>
    <p:sldId id="265" r:id="rId7"/>
    <p:sldId id="264" r:id="rId8"/>
    <p:sldId id="270" r:id="rId9"/>
    <p:sldId id="286" r:id="rId10"/>
    <p:sldId id="289" r:id="rId11"/>
    <p:sldId id="297" r:id="rId12"/>
    <p:sldId id="305" r:id="rId13"/>
    <p:sldId id="285" r:id="rId14"/>
    <p:sldId id="304" r:id="rId15"/>
    <p:sldId id="302" r:id="rId16"/>
    <p:sldId id="298" r:id="rId17"/>
    <p:sldId id="295" r:id="rId18"/>
    <p:sldId id="267" r:id="rId19"/>
    <p:sldId id="282" r:id="rId20"/>
    <p:sldId id="306" r:id="rId21"/>
    <p:sldId id="266" r:id="rId22"/>
    <p:sldId id="290" r:id="rId23"/>
    <p:sldId id="280" r:id="rId24"/>
    <p:sldId id="283" r:id="rId25"/>
    <p:sldId id="269" r:id="rId26"/>
    <p:sldId id="287" r:id="rId27"/>
    <p:sldId id="307" r:id="rId28"/>
    <p:sldId id="296" r:id="rId29"/>
    <p:sldId id="263" r:id="rId30"/>
    <p:sldId id="299" r:id="rId31"/>
    <p:sldId id="271" r:id="rId32"/>
    <p:sldId id="281" r:id="rId33"/>
    <p:sldId id="288" r:id="rId34"/>
    <p:sldId id="301" r:id="rId35"/>
    <p:sldId id="311"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1616"/>
    <a:srgbClr val="FF0000"/>
    <a:srgbClr val="E60000"/>
    <a:srgbClr val="EEA0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7" autoAdjust="0"/>
    <p:restoredTop sz="94660"/>
  </p:normalViewPr>
  <p:slideViewPr>
    <p:cSldViewPr snapToGrid="0">
      <p:cViewPr varScale="1">
        <p:scale>
          <a:sx n="92" d="100"/>
          <a:sy n="92" d="100"/>
        </p:scale>
        <p:origin x="750" y="6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diagrams/_rels/data1.xml.rels><?xml version="1.0" encoding="UTF-8" standalone="yes"?>
<Relationships xmlns="http://schemas.openxmlformats.org/package/2006/relationships"><Relationship Id="rId1" Type="http://schemas.openxmlformats.org/officeDocument/2006/relationships/image" Target="../media/image32.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287C42-CD8A-42CE-8E3E-73C352BD5920}" type="doc">
      <dgm:prSet loTypeId="urn:microsoft.com/office/officeart/2005/8/layout/bList2#1" loCatId="picture" qsTypeId="urn:microsoft.com/office/officeart/2005/8/quickstyle/simple1" qsCatId="simple" csTypeId="urn:microsoft.com/office/officeart/2005/8/colors/colorful5" csCatId="colorful" phldr="1"/>
      <dgm:spPr/>
    </dgm:pt>
    <dgm:pt modelId="{7A236058-1BB6-40B9-9348-7BFCF74797F7}">
      <dgm:prSet phldrT="[Text]" custT="1"/>
      <dgm:spPr>
        <a:noFill/>
        <a:ln>
          <a:noFill/>
        </a:ln>
      </dgm:spPr>
      <dgm:t>
        <a:bodyPr/>
        <a:lstStyle/>
        <a:p>
          <a:r>
            <a:rPr lang="en-US" sz="2000" dirty="0">
              <a:latin typeface="+mj-lt"/>
            </a:rPr>
            <a:t> </a:t>
          </a:r>
        </a:p>
      </dgm:t>
    </dgm:pt>
    <dgm:pt modelId="{E137A754-910B-4A5F-944B-024BF7FEDA5B}" type="sibTrans" cxnId="{FD6DD1D8-C034-48BB-8FFA-29BD3E37E4B3}">
      <dgm:prSet/>
      <dgm:spPr/>
      <dgm:t>
        <a:bodyPr/>
        <a:lstStyle/>
        <a:p>
          <a:endParaRPr lang="en-US" sz="1050">
            <a:latin typeface="+mj-lt"/>
          </a:endParaRPr>
        </a:p>
      </dgm:t>
    </dgm:pt>
    <dgm:pt modelId="{724A6807-07F6-4EB7-8D8C-1F3642101DAC}" type="parTrans" cxnId="{FD6DD1D8-C034-48BB-8FFA-29BD3E37E4B3}">
      <dgm:prSet/>
      <dgm:spPr/>
      <dgm:t>
        <a:bodyPr/>
        <a:lstStyle/>
        <a:p>
          <a:endParaRPr lang="en-US" sz="1050">
            <a:latin typeface="+mj-lt"/>
          </a:endParaRPr>
        </a:p>
      </dgm:t>
    </dgm:pt>
    <dgm:pt modelId="{8120550C-BC87-497C-9931-B1A996EE60C0}" type="pres">
      <dgm:prSet presAssocID="{BE287C42-CD8A-42CE-8E3E-73C352BD5920}" presName="diagram" presStyleCnt="0">
        <dgm:presLayoutVars>
          <dgm:dir/>
          <dgm:animLvl val="lvl"/>
          <dgm:resizeHandles val="exact"/>
        </dgm:presLayoutVars>
      </dgm:prSet>
      <dgm:spPr/>
    </dgm:pt>
    <dgm:pt modelId="{DBB6DB41-98F6-46AA-B628-CAF983E62B48}" type="pres">
      <dgm:prSet presAssocID="{7A236058-1BB6-40B9-9348-7BFCF74797F7}" presName="compNode" presStyleCnt="0"/>
      <dgm:spPr/>
    </dgm:pt>
    <dgm:pt modelId="{A523E08F-BB9E-46F9-A45A-A55A85EE4841}" type="pres">
      <dgm:prSet presAssocID="{7A236058-1BB6-40B9-9348-7BFCF74797F7}" presName="childRect" presStyleLbl="bgAcc1" presStyleIdx="0" presStyleCnt="1">
        <dgm:presLayoutVars>
          <dgm:bulletEnabled val="1"/>
        </dgm:presLayoutVars>
      </dgm:prSet>
      <dgm:spPr>
        <a:noFill/>
        <a:ln>
          <a:noFill/>
        </a:ln>
      </dgm:spPr>
    </dgm:pt>
    <dgm:pt modelId="{8341A2DB-1040-453E-BC64-20AB0EC705B0}" type="pres">
      <dgm:prSet presAssocID="{7A236058-1BB6-40B9-9348-7BFCF74797F7}" presName="parentText" presStyleLbl="node1" presStyleIdx="0" presStyleCnt="0">
        <dgm:presLayoutVars>
          <dgm:chMax val="0"/>
          <dgm:bulletEnabled val="1"/>
        </dgm:presLayoutVars>
      </dgm:prSet>
      <dgm:spPr/>
      <dgm:t>
        <a:bodyPr/>
        <a:lstStyle/>
        <a:p>
          <a:endParaRPr lang="zh-CN" altLang="en-US"/>
        </a:p>
      </dgm:t>
    </dgm:pt>
    <dgm:pt modelId="{E0F6C998-5693-4BDD-9069-AF61DC425B3A}" type="pres">
      <dgm:prSet presAssocID="{7A236058-1BB6-40B9-9348-7BFCF74797F7}" presName="parentRect" presStyleLbl="alignNode1" presStyleIdx="0" presStyleCnt="1"/>
      <dgm:spPr/>
      <dgm:t>
        <a:bodyPr/>
        <a:lstStyle/>
        <a:p>
          <a:endParaRPr lang="zh-CN" altLang="en-US"/>
        </a:p>
      </dgm:t>
    </dgm:pt>
    <dgm:pt modelId="{B6A09970-208A-49BF-904E-B64EBDB1A8AC}" type="pres">
      <dgm:prSet presAssocID="{7A236058-1BB6-40B9-9348-7BFCF74797F7}" presName="adorn" presStyleLbl="fgAccFollowNode1" presStyleIdx="0" presStyleCnt="1" custScaleX="591251" custScaleY="591653" custLinFactX="100000" custLinFactY="-150205" custLinFactNeighborX="121505" custLinFactNeighborY="-20000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3000" b="-3000"/>
          </a:stretch>
        </a:blipFill>
        <a:ln w="19050">
          <a:solidFill>
            <a:schemeClr val="tx1">
              <a:lumMod val="65000"/>
              <a:lumOff val="35000"/>
              <a:alpha val="90000"/>
            </a:schemeClr>
          </a:solidFill>
        </a:ln>
      </dgm:spPr>
    </dgm:pt>
  </dgm:ptLst>
  <dgm:cxnLst>
    <dgm:cxn modelId="{CE7B0B0A-187F-473B-9914-D1E3371D0CEE}" type="presOf" srcId="{7A236058-1BB6-40B9-9348-7BFCF74797F7}" destId="{E0F6C998-5693-4BDD-9069-AF61DC425B3A}" srcOrd="1" destOrd="0" presId="urn:microsoft.com/office/officeart/2005/8/layout/bList2#1"/>
    <dgm:cxn modelId="{FD6DD1D8-C034-48BB-8FFA-29BD3E37E4B3}" srcId="{BE287C42-CD8A-42CE-8E3E-73C352BD5920}" destId="{7A236058-1BB6-40B9-9348-7BFCF74797F7}" srcOrd="0" destOrd="0" parTransId="{724A6807-07F6-4EB7-8D8C-1F3642101DAC}" sibTransId="{E137A754-910B-4A5F-944B-024BF7FEDA5B}"/>
    <dgm:cxn modelId="{94BD57C2-95DF-4AA7-9A6B-4E437766AA91}" type="presOf" srcId="{7A236058-1BB6-40B9-9348-7BFCF74797F7}" destId="{8341A2DB-1040-453E-BC64-20AB0EC705B0}" srcOrd="0" destOrd="0" presId="urn:microsoft.com/office/officeart/2005/8/layout/bList2#1"/>
    <dgm:cxn modelId="{94BC8F79-F858-4DD3-90AD-F38CEA35C548}" type="presOf" srcId="{BE287C42-CD8A-42CE-8E3E-73C352BD5920}" destId="{8120550C-BC87-497C-9931-B1A996EE60C0}" srcOrd="0" destOrd="0" presId="urn:microsoft.com/office/officeart/2005/8/layout/bList2#1"/>
    <dgm:cxn modelId="{83C45586-35CD-4A6C-BE30-491D34C0A958}" type="presParOf" srcId="{8120550C-BC87-497C-9931-B1A996EE60C0}" destId="{DBB6DB41-98F6-46AA-B628-CAF983E62B48}" srcOrd="0" destOrd="0" presId="urn:microsoft.com/office/officeart/2005/8/layout/bList2#1"/>
    <dgm:cxn modelId="{3F9D50A1-FEB8-47BD-B377-955A4B2288E9}" type="presParOf" srcId="{DBB6DB41-98F6-46AA-B628-CAF983E62B48}" destId="{A523E08F-BB9E-46F9-A45A-A55A85EE4841}" srcOrd="0" destOrd="0" presId="urn:microsoft.com/office/officeart/2005/8/layout/bList2#1"/>
    <dgm:cxn modelId="{DFF4FDE4-21B8-43A1-8500-27531D4FBDFE}" type="presParOf" srcId="{DBB6DB41-98F6-46AA-B628-CAF983E62B48}" destId="{8341A2DB-1040-453E-BC64-20AB0EC705B0}" srcOrd="1" destOrd="0" presId="urn:microsoft.com/office/officeart/2005/8/layout/bList2#1"/>
    <dgm:cxn modelId="{4BBB50D5-C0CC-48E8-B0E9-E87AD10B71A7}" type="presParOf" srcId="{DBB6DB41-98F6-46AA-B628-CAF983E62B48}" destId="{E0F6C998-5693-4BDD-9069-AF61DC425B3A}" srcOrd="2" destOrd="0" presId="urn:microsoft.com/office/officeart/2005/8/layout/bList2#1"/>
    <dgm:cxn modelId="{170A4041-F06A-45C9-8405-7B95D99FCC51}" type="presParOf" srcId="{DBB6DB41-98F6-46AA-B628-CAF983E62B48}" destId="{B6A09970-208A-49BF-904E-B64EBDB1A8AC}" srcOrd="3" destOrd="0" presId="urn:microsoft.com/office/officeart/2005/8/layout/bList2#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List2#1">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096AC7-B896-4749-AAA0-C50AB548DB1C}" type="datetimeFigureOut">
              <a:rPr lang="zh-CN" altLang="en-US" smtClean="0"/>
              <a:t>2019/2/3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4C29E-154D-4CDC-A8C5-90140F83DD1D}" type="slidenum">
              <a:rPr lang="zh-CN" altLang="en-US" smtClean="0"/>
              <a:t>‹#›</a:t>
            </a:fld>
            <a:endParaRPr lang="zh-CN" altLang="en-US"/>
          </a:p>
        </p:txBody>
      </p:sp>
    </p:spTree>
    <p:extLst>
      <p:ext uri="{BB962C8B-B14F-4D97-AF65-F5344CB8AC3E}">
        <p14:creationId xmlns:p14="http://schemas.microsoft.com/office/powerpoint/2010/main" val="274328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1</a:t>
            </a:fld>
            <a:endParaRPr lang="en-US" altLang="zh-CN"/>
          </a:p>
        </p:txBody>
      </p:sp>
    </p:spTree>
    <p:extLst>
      <p:ext uri="{BB962C8B-B14F-4D97-AF65-F5344CB8AC3E}">
        <p14:creationId xmlns:p14="http://schemas.microsoft.com/office/powerpoint/2010/main" val="4060767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741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46035C-DD57-47CF-B258-DFA27811F6F9}" type="slidenum">
              <a:rPr lang="zh-CN" altLang="en-US"/>
              <a:pPr fontAlgn="base">
                <a:spcBef>
                  <a:spcPct val="0"/>
                </a:spcBef>
                <a:spcAft>
                  <a:spcPct val="0"/>
                </a:spcAft>
              </a:pPr>
              <a:t>2</a:t>
            </a:fld>
            <a:endParaRPr lang="en-US" altLang="zh-CN"/>
          </a:p>
        </p:txBody>
      </p:sp>
    </p:spTree>
    <p:extLst>
      <p:ext uri="{BB962C8B-B14F-4D97-AF65-F5344CB8AC3E}">
        <p14:creationId xmlns:p14="http://schemas.microsoft.com/office/powerpoint/2010/main" val="147272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幻灯片图像占位符 1"/>
          <p:cNvSpPr>
            <a:spLocks noGrp="1" noRot="1" noChangeAspect="1"/>
          </p:cNvSpPr>
          <p:nvPr>
            <p:ph type="sldImg"/>
          </p:nvPr>
        </p:nvSpPr>
        <p:spPr bwMode="auto">
          <a:noFill/>
          <a:ln>
            <a:solidFill>
              <a:srgbClr val="000000"/>
            </a:solidFill>
            <a:miter lim="800000"/>
            <a:headEnd/>
            <a:tailEnd/>
          </a:ln>
        </p:spPr>
      </p:sp>
      <p:sp>
        <p:nvSpPr>
          <p:cNvPr id="1741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741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446035C-DD57-47CF-B258-DFA27811F6F9}" type="slidenum">
              <a:rPr lang="zh-CN" altLang="en-US"/>
              <a:pPr fontAlgn="base">
                <a:spcBef>
                  <a:spcPct val="0"/>
                </a:spcBef>
                <a:spcAft>
                  <a:spcPct val="0"/>
                </a:spcAft>
              </a:pPr>
              <a:t>3</a:t>
            </a:fld>
            <a:endParaRPr lang="en-US" altLang="zh-CN"/>
          </a:p>
        </p:txBody>
      </p:sp>
    </p:spTree>
    <p:extLst>
      <p:ext uri="{BB962C8B-B14F-4D97-AF65-F5344CB8AC3E}">
        <p14:creationId xmlns:p14="http://schemas.microsoft.com/office/powerpoint/2010/main" val="3080154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4</a:t>
            </a:fld>
            <a:endParaRPr lang="en-US" altLang="zh-CN"/>
          </a:p>
        </p:txBody>
      </p:sp>
    </p:spTree>
    <p:extLst>
      <p:ext uri="{BB962C8B-B14F-4D97-AF65-F5344CB8AC3E}">
        <p14:creationId xmlns:p14="http://schemas.microsoft.com/office/powerpoint/2010/main" val="1075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5</a:t>
            </a:fld>
            <a:endParaRPr lang="en-US" altLang="zh-CN"/>
          </a:p>
        </p:txBody>
      </p:sp>
    </p:spTree>
    <p:extLst>
      <p:ext uri="{BB962C8B-B14F-4D97-AF65-F5344CB8AC3E}">
        <p14:creationId xmlns:p14="http://schemas.microsoft.com/office/powerpoint/2010/main" val="4010922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p:cNvSpPr>
          <p:nvPr>
            <p:ph type="sldImg"/>
          </p:nvPr>
        </p:nvSpPr>
        <p:spPr bwMode="auto">
          <a:noFill/>
          <a:ln>
            <a:solidFill>
              <a:srgbClr val="000000"/>
            </a:solidFill>
            <a:miter lim="800000"/>
            <a:headEnd/>
            <a:tailEnd/>
          </a:ln>
        </p:spPr>
      </p:sp>
      <p:sp>
        <p:nvSpPr>
          <p:cNvPr id="2969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2969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2E2BF52-ACBC-435C-B38A-3E622786A34E}" type="slidenum">
              <a:rPr lang="zh-CN" altLang="en-US"/>
              <a:pPr fontAlgn="base">
                <a:spcBef>
                  <a:spcPct val="0"/>
                </a:spcBef>
                <a:spcAft>
                  <a:spcPct val="0"/>
                </a:spcAft>
              </a:pPr>
              <a:t>6</a:t>
            </a:fld>
            <a:endParaRPr lang="en-US" altLang="zh-CN"/>
          </a:p>
        </p:txBody>
      </p:sp>
    </p:spTree>
    <p:extLst>
      <p:ext uri="{BB962C8B-B14F-4D97-AF65-F5344CB8AC3E}">
        <p14:creationId xmlns:p14="http://schemas.microsoft.com/office/powerpoint/2010/main" val="2356150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p:cNvSpPr>
          <p:nvPr>
            <p:ph type="sldImg"/>
          </p:nvPr>
        </p:nvSpPr>
        <p:spPr bwMode="auto">
          <a:noFill/>
          <a:ln>
            <a:solidFill>
              <a:srgbClr val="000000"/>
            </a:solidFill>
            <a:miter lim="800000"/>
            <a:headEnd/>
            <a:tailEnd/>
          </a:ln>
        </p:spPr>
      </p:sp>
      <p:sp>
        <p:nvSpPr>
          <p:cNvPr id="276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276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6E75576-A4BE-4C15-A7B5-C909DB59CF0A}" type="slidenum">
              <a:rPr lang="zh-CN" altLang="en-US"/>
              <a:pPr fontAlgn="base">
                <a:spcBef>
                  <a:spcPct val="0"/>
                </a:spcBef>
                <a:spcAft>
                  <a:spcPct val="0"/>
                </a:spcAft>
              </a:pPr>
              <a:t>7</a:t>
            </a:fld>
            <a:endParaRPr lang="en-US" altLang="zh-CN"/>
          </a:p>
        </p:txBody>
      </p:sp>
    </p:spTree>
    <p:extLst>
      <p:ext uri="{BB962C8B-B14F-4D97-AF65-F5344CB8AC3E}">
        <p14:creationId xmlns:p14="http://schemas.microsoft.com/office/powerpoint/2010/main" val="779991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p:cNvSpPr>
          <p:nvPr>
            <p:ph type="sldImg"/>
          </p:nvPr>
        </p:nvSpPr>
        <p:spPr bwMode="auto">
          <a:noFill/>
          <a:ln>
            <a:solidFill>
              <a:srgbClr val="000000"/>
            </a:solidFill>
            <a:miter lim="800000"/>
            <a:headEnd/>
            <a:tailEnd/>
          </a:ln>
        </p:spPr>
      </p:sp>
      <p:sp>
        <p:nvSpPr>
          <p:cNvPr id="3993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993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A2B93CD-D8BE-4739-8841-B2420101CA98}" type="slidenum">
              <a:rPr lang="zh-CN" altLang="en-US"/>
              <a:pPr fontAlgn="base">
                <a:spcBef>
                  <a:spcPct val="0"/>
                </a:spcBef>
                <a:spcAft>
                  <a:spcPct val="0"/>
                </a:spcAft>
              </a:pPr>
              <a:t>8</a:t>
            </a:fld>
            <a:endParaRPr lang="en-US" altLang="zh-CN"/>
          </a:p>
        </p:txBody>
      </p:sp>
    </p:spTree>
    <p:extLst>
      <p:ext uri="{BB962C8B-B14F-4D97-AF65-F5344CB8AC3E}">
        <p14:creationId xmlns:p14="http://schemas.microsoft.com/office/powerpoint/2010/main" val="2618605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幻灯片图像占位符 1"/>
          <p:cNvSpPr>
            <a:spLocks noGrp="1" noRot="1" noChangeAspect="1"/>
          </p:cNvSpPr>
          <p:nvPr>
            <p:ph type="sldImg"/>
          </p:nvPr>
        </p:nvSpPr>
        <p:spPr bwMode="auto">
          <a:noFill/>
          <a:ln>
            <a:solidFill>
              <a:srgbClr val="000000"/>
            </a:solidFill>
            <a:miter lim="800000"/>
            <a:headEnd/>
            <a:tailEnd/>
          </a:ln>
        </p:spPr>
      </p:sp>
      <p:sp>
        <p:nvSpPr>
          <p:cNvPr id="665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665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A8B6505-DBB5-4EF8-AAB0-7436CD27E0BB}" type="slidenum">
              <a:rPr lang="zh-CN" altLang="en-US"/>
              <a:pPr fontAlgn="base">
                <a:spcBef>
                  <a:spcPct val="0"/>
                </a:spcBef>
                <a:spcAft>
                  <a:spcPct val="0"/>
                </a:spcAft>
              </a:pPr>
              <a:t>9</a:t>
            </a:fld>
            <a:endParaRPr lang="en-US" altLang="zh-CN"/>
          </a:p>
        </p:txBody>
      </p:sp>
    </p:spTree>
    <p:extLst>
      <p:ext uri="{BB962C8B-B14F-4D97-AF65-F5344CB8AC3E}">
        <p14:creationId xmlns:p14="http://schemas.microsoft.com/office/powerpoint/2010/main" val="2056035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幻灯片图像占位符 1"/>
          <p:cNvSpPr>
            <a:spLocks noGrp="1" noRot="1" noChangeAspect="1"/>
          </p:cNvSpPr>
          <p:nvPr>
            <p:ph type="sldImg"/>
          </p:nvPr>
        </p:nvSpPr>
        <p:spPr bwMode="auto">
          <a:noFill/>
          <a:ln>
            <a:solidFill>
              <a:srgbClr val="000000"/>
            </a:solidFill>
            <a:miter lim="800000"/>
            <a:headEnd/>
            <a:tailEnd/>
          </a:ln>
        </p:spPr>
      </p:sp>
      <p:sp>
        <p:nvSpPr>
          <p:cNvPr id="7885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885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79DD40-AF9F-4057-9146-32CF598CF798}" type="slidenum">
              <a:rPr lang="zh-CN" altLang="en-US"/>
              <a:pPr fontAlgn="base">
                <a:spcBef>
                  <a:spcPct val="0"/>
                </a:spcBef>
                <a:spcAft>
                  <a:spcPct val="0"/>
                </a:spcAft>
              </a:pPr>
              <a:t>10</a:t>
            </a:fld>
            <a:endParaRPr lang="en-US" altLang="zh-CN"/>
          </a:p>
        </p:txBody>
      </p:sp>
    </p:spTree>
    <p:extLst>
      <p:ext uri="{BB962C8B-B14F-4D97-AF65-F5344CB8AC3E}">
        <p14:creationId xmlns:p14="http://schemas.microsoft.com/office/powerpoint/2010/main" val="363960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11</a:t>
            </a:fld>
            <a:endParaRPr lang="en-US" altLang="zh-CN"/>
          </a:p>
        </p:txBody>
      </p:sp>
    </p:spTree>
    <p:extLst>
      <p:ext uri="{BB962C8B-B14F-4D97-AF65-F5344CB8AC3E}">
        <p14:creationId xmlns:p14="http://schemas.microsoft.com/office/powerpoint/2010/main" val="3744285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12</a:t>
            </a:fld>
            <a:endParaRPr lang="en-US" altLang="zh-CN"/>
          </a:p>
        </p:txBody>
      </p:sp>
    </p:spTree>
    <p:extLst>
      <p:ext uri="{BB962C8B-B14F-4D97-AF65-F5344CB8AC3E}">
        <p14:creationId xmlns:p14="http://schemas.microsoft.com/office/powerpoint/2010/main" val="2022542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p:cNvSpPr>
          <p:nvPr>
            <p:ph type="sldImg"/>
          </p:nvPr>
        </p:nvSpPr>
        <p:spPr bwMode="auto">
          <a:noFill/>
          <a:ln>
            <a:solidFill>
              <a:srgbClr val="000000"/>
            </a:solidFill>
            <a:miter lim="800000"/>
            <a:headEnd/>
            <a:tailEnd/>
          </a:ln>
        </p:spPr>
      </p:sp>
      <p:sp>
        <p:nvSpPr>
          <p:cNvPr id="5837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837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0E8AD5D-A603-45FD-B398-AA5092A7A8B0}" type="slidenum">
              <a:rPr lang="zh-CN" altLang="en-US"/>
              <a:pPr fontAlgn="base">
                <a:spcBef>
                  <a:spcPct val="0"/>
                </a:spcBef>
                <a:spcAft>
                  <a:spcPct val="0"/>
                </a:spcAft>
              </a:pPr>
              <a:t>13</a:t>
            </a:fld>
            <a:endParaRPr lang="en-US" altLang="zh-CN"/>
          </a:p>
        </p:txBody>
      </p:sp>
    </p:spTree>
    <p:extLst>
      <p:ext uri="{BB962C8B-B14F-4D97-AF65-F5344CB8AC3E}">
        <p14:creationId xmlns:p14="http://schemas.microsoft.com/office/powerpoint/2010/main" val="1291588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14</a:t>
            </a:fld>
            <a:endParaRPr lang="en-US" altLang="zh-CN"/>
          </a:p>
        </p:txBody>
      </p:sp>
    </p:spTree>
    <p:extLst>
      <p:ext uri="{BB962C8B-B14F-4D97-AF65-F5344CB8AC3E}">
        <p14:creationId xmlns:p14="http://schemas.microsoft.com/office/powerpoint/2010/main" val="2089757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15</a:t>
            </a:fld>
            <a:endParaRPr lang="en-US" altLang="zh-CN"/>
          </a:p>
        </p:txBody>
      </p:sp>
    </p:spTree>
    <p:extLst>
      <p:ext uri="{BB962C8B-B14F-4D97-AF65-F5344CB8AC3E}">
        <p14:creationId xmlns:p14="http://schemas.microsoft.com/office/powerpoint/2010/main" val="206425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16</a:t>
            </a:fld>
            <a:endParaRPr lang="en-US" altLang="zh-CN"/>
          </a:p>
        </p:txBody>
      </p:sp>
    </p:spTree>
    <p:extLst>
      <p:ext uri="{BB962C8B-B14F-4D97-AF65-F5344CB8AC3E}">
        <p14:creationId xmlns:p14="http://schemas.microsoft.com/office/powerpoint/2010/main" val="1787996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17</a:t>
            </a:fld>
            <a:endParaRPr lang="en-US" altLang="zh-CN"/>
          </a:p>
        </p:txBody>
      </p:sp>
    </p:spTree>
    <p:extLst>
      <p:ext uri="{BB962C8B-B14F-4D97-AF65-F5344CB8AC3E}">
        <p14:creationId xmlns:p14="http://schemas.microsoft.com/office/powerpoint/2010/main" val="326367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p:cNvSpPr>
          <p:nvPr>
            <p:ph type="sldImg"/>
          </p:nvPr>
        </p:nvSpPr>
        <p:spPr bwMode="auto">
          <a:noFill/>
          <a:ln>
            <a:solidFill>
              <a:srgbClr val="000000"/>
            </a:solidFill>
            <a:miter lim="800000"/>
            <a:headEnd/>
            <a:tailEnd/>
          </a:ln>
        </p:spPr>
      </p:sp>
      <p:sp>
        <p:nvSpPr>
          <p:cNvPr id="3789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789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EBA49B-47BC-4DB4-816C-C6B3CED37399}" type="slidenum">
              <a:rPr lang="zh-CN" altLang="en-US"/>
              <a:pPr fontAlgn="base">
                <a:spcBef>
                  <a:spcPct val="0"/>
                </a:spcBef>
                <a:spcAft>
                  <a:spcPct val="0"/>
                </a:spcAft>
              </a:pPr>
              <a:t>18</a:t>
            </a:fld>
            <a:endParaRPr lang="en-US" altLang="zh-CN"/>
          </a:p>
        </p:txBody>
      </p:sp>
    </p:spTree>
    <p:extLst>
      <p:ext uri="{BB962C8B-B14F-4D97-AF65-F5344CB8AC3E}">
        <p14:creationId xmlns:p14="http://schemas.microsoft.com/office/powerpoint/2010/main" val="246433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幻灯片图像占位符 1"/>
          <p:cNvSpPr>
            <a:spLocks noGrp="1" noRot="1" noChangeAspect="1"/>
          </p:cNvSpPr>
          <p:nvPr>
            <p:ph type="sldImg"/>
          </p:nvPr>
        </p:nvSpPr>
        <p:spPr bwMode="auto">
          <a:noFill/>
          <a:ln>
            <a:solidFill>
              <a:srgbClr val="000000"/>
            </a:solidFill>
            <a:miter lim="800000"/>
            <a:headEnd/>
            <a:tailEnd/>
          </a:ln>
        </p:spPr>
      </p:sp>
      <p:sp>
        <p:nvSpPr>
          <p:cNvPr id="7270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270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178CC7B-FCFF-4FCD-9F41-2A6AEAE32083}" type="slidenum">
              <a:rPr lang="zh-CN" altLang="en-US"/>
              <a:pPr fontAlgn="base">
                <a:spcBef>
                  <a:spcPct val="0"/>
                </a:spcBef>
                <a:spcAft>
                  <a:spcPct val="0"/>
                </a:spcAft>
              </a:pPr>
              <a:t>19</a:t>
            </a:fld>
            <a:endParaRPr lang="en-US" altLang="zh-CN"/>
          </a:p>
        </p:txBody>
      </p:sp>
    </p:spTree>
    <p:extLst>
      <p:ext uri="{BB962C8B-B14F-4D97-AF65-F5344CB8AC3E}">
        <p14:creationId xmlns:p14="http://schemas.microsoft.com/office/powerpoint/2010/main" val="28030827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20</a:t>
            </a:fld>
            <a:endParaRPr lang="en-US" altLang="zh-CN"/>
          </a:p>
        </p:txBody>
      </p:sp>
    </p:spTree>
    <p:extLst>
      <p:ext uri="{BB962C8B-B14F-4D97-AF65-F5344CB8AC3E}">
        <p14:creationId xmlns:p14="http://schemas.microsoft.com/office/powerpoint/2010/main" val="142129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p:cNvSpPr>
          <p:nvPr>
            <p:ph type="sldImg"/>
          </p:nvPr>
        </p:nvSpPr>
        <p:spPr bwMode="auto">
          <a:noFill/>
          <a:ln>
            <a:solidFill>
              <a:srgbClr val="000000"/>
            </a:solidFill>
            <a:miter lim="800000"/>
            <a:headEnd/>
            <a:tailEnd/>
          </a:ln>
        </p:spPr>
      </p:sp>
      <p:sp>
        <p:nvSpPr>
          <p:cNvPr id="3174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3174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A097D7-B7D3-4625-9DB0-8BCD36A89504}" type="slidenum">
              <a:rPr lang="zh-CN" altLang="en-US"/>
              <a:pPr fontAlgn="base">
                <a:spcBef>
                  <a:spcPct val="0"/>
                </a:spcBef>
                <a:spcAft>
                  <a:spcPct val="0"/>
                </a:spcAft>
              </a:pPr>
              <a:t>21</a:t>
            </a:fld>
            <a:endParaRPr lang="en-US" altLang="zh-CN"/>
          </a:p>
        </p:txBody>
      </p:sp>
    </p:spTree>
    <p:extLst>
      <p:ext uri="{BB962C8B-B14F-4D97-AF65-F5344CB8AC3E}">
        <p14:creationId xmlns:p14="http://schemas.microsoft.com/office/powerpoint/2010/main" val="3228007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22</a:t>
            </a:fld>
            <a:endParaRPr lang="en-US" altLang="zh-CN"/>
          </a:p>
        </p:txBody>
      </p:sp>
    </p:spTree>
    <p:extLst>
      <p:ext uri="{BB962C8B-B14F-4D97-AF65-F5344CB8AC3E}">
        <p14:creationId xmlns:p14="http://schemas.microsoft.com/office/powerpoint/2010/main" val="23905356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p:cNvSpPr>
          <p:nvPr>
            <p:ph type="sldImg"/>
          </p:nvPr>
        </p:nvSpPr>
        <p:spPr bwMode="auto">
          <a:noFill/>
          <a:ln>
            <a:solidFill>
              <a:srgbClr val="000000"/>
            </a:solidFill>
            <a:miter lim="800000"/>
            <a:headEnd/>
            <a:tailEnd/>
          </a:ln>
        </p:spPr>
      </p:sp>
      <p:sp>
        <p:nvSpPr>
          <p:cNvPr id="5632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5632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417185F-A00D-4B9D-B5E3-E3E6C2C092E6}" type="slidenum">
              <a:rPr lang="zh-CN" altLang="en-US"/>
              <a:pPr fontAlgn="base">
                <a:spcBef>
                  <a:spcPct val="0"/>
                </a:spcBef>
                <a:spcAft>
                  <a:spcPct val="0"/>
                </a:spcAft>
              </a:pPr>
              <a:t>23</a:t>
            </a:fld>
            <a:endParaRPr lang="en-US" altLang="zh-CN"/>
          </a:p>
        </p:txBody>
      </p:sp>
    </p:spTree>
    <p:extLst>
      <p:ext uri="{BB962C8B-B14F-4D97-AF65-F5344CB8AC3E}">
        <p14:creationId xmlns:p14="http://schemas.microsoft.com/office/powerpoint/2010/main" val="27160800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幻灯片图像占位符 1"/>
          <p:cNvSpPr>
            <a:spLocks noGrp="1" noRot="1" noChangeAspect="1"/>
          </p:cNvSpPr>
          <p:nvPr>
            <p:ph type="sldImg"/>
          </p:nvPr>
        </p:nvSpPr>
        <p:spPr bwMode="auto">
          <a:noFill/>
          <a:ln>
            <a:solidFill>
              <a:srgbClr val="000000"/>
            </a:solidFill>
            <a:miter lim="800000"/>
            <a:headEnd/>
            <a:tailEnd/>
          </a:ln>
        </p:spPr>
      </p:sp>
      <p:sp>
        <p:nvSpPr>
          <p:cNvPr id="6246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6246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D5544AF-7396-4C07-BFB8-268B56929357}" type="slidenum">
              <a:rPr lang="zh-CN" altLang="en-US"/>
              <a:pPr fontAlgn="base">
                <a:spcBef>
                  <a:spcPct val="0"/>
                </a:spcBef>
                <a:spcAft>
                  <a:spcPct val="0"/>
                </a:spcAft>
              </a:pPr>
              <a:t>24</a:t>
            </a:fld>
            <a:endParaRPr lang="en-US" altLang="zh-CN"/>
          </a:p>
        </p:txBody>
      </p:sp>
    </p:spTree>
    <p:extLst>
      <p:ext uri="{BB962C8B-B14F-4D97-AF65-F5344CB8AC3E}">
        <p14:creationId xmlns:p14="http://schemas.microsoft.com/office/powerpoint/2010/main" val="27888540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幻灯片图像占位符 1"/>
          <p:cNvSpPr>
            <a:spLocks noGrp="1" noRot="1" noChangeAspect="1"/>
          </p:cNvSpPr>
          <p:nvPr>
            <p:ph type="sldImg"/>
          </p:nvPr>
        </p:nvSpPr>
        <p:spPr bwMode="auto">
          <a:noFill/>
          <a:ln>
            <a:solidFill>
              <a:srgbClr val="000000"/>
            </a:solidFill>
            <a:miter lim="800000"/>
            <a:headEnd/>
            <a:tailEnd/>
          </a:ln>
        </p:spPr>
      </p:sp>
      <p:sp>
        <p:nvSpPr>
          <p:cNvPr id="6451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6451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159AF4A-57A0-47E9-A7F9-06C04FE949D4}" type="slidenum">
              <a:rPr lang="zh-CN" altLang="en-US"/>
              <a:pPr fontAlgn="base">
                <a:spcBef>
                  <a:spcPct val="0"/>
                </a:spcBef>
                <a:spcAft>
                  <a:spcPct val="0"/>
                </a:spcAft>
              </a:pPr>
              <a:t>25</a:t>
            </a:fld>
            <a:endParaRPr lang="en-US" altLang="zh-CN"/>
          </a:p>
        </p:txBody>
      </p:sp>
    </p:spTree>
    <p:extLst>
      <p:ext uri="{BB962C8B-B14F-4D97-AF65-F5344CB8AC3E}">
        <p14:creationId xmlns:p14="http://schemas.microsoft.com/office/powerpoint/2010/main" val="21090481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p:cNvSpPr>
          <p:nvPr>
            <p:ph type="sldImg"/>
          </p:nvPr>
        </p:nvSpPr>
        <p:spPr bwMode="auto">
          <a:noFill/>
          <a:ln>
            <a:solidFill>
              <a:srgbClr val="000000"/>
            </a:solidFill>
            <a:miter lim="800000"/>
            <a:headEnd/>
            <a:tailEnd/>
          </a:ln>
        </p:spPr>
      </p:sp>
      <p:sp>
        <p:nvSpPr>
          <p:cNvPr id="68610"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68611"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234EC62-2EB9-4C18-990B-99347C058145}" type="slidenum">
              <a:rPr lang="zh-CN" altLang="en-US"/>
              <a:pPr fontAlgn="base">
                <a:spcBef>
                  <a:spcPct val="0"/>
                </a:spcBef>
                <a:spcAft>
                  <a:spcPct val="0"/>
                </a:spcAft>
              </a:pPr>
              <a:t>26</a:t>
            </a:fld>
            <a:endParaRPr lang="en-US" altLang="zh-CN"/>
          </a:p>
        </p:txBody>
      </p:sp>
    </p:spTree>
    <p:extLst>
      <p:ext uri="{BB962C8B-B14F-4D97-AF65-F5344CB8AC3E}">
        <p14:creationId xmlns:p14="http://schemas.microsoft.com/office/powerpoint/2010/main" val="1231066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27</a:t>
            </a:fld>
            <a:endParaRPr lang="en-US" altLang="zh-CN"/>
          </a:p>
        </p:txBody>
      </p:sp>
    </p:spTree>
    <p:extLst>
      <p:ext uri="{BB962C8B-B14F-4D97-AF65-F5344CB8AC3E}">
        <p14:creationId xmlns:p14="http://schemas.microsoft.com/office/powerpoint/2010/main" val="2607410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28</a:t>
            </a:fld>
            <a:endParaRPr lang="en-US" altLang="zh-CN"/>
          </a:p>
        </p:txBody>
      </p:sp>
    </p:spTree>
    <p:extLst>
      <p:ext uri="{BB962C8B-B14F-4D97-AF65-F5344CB8AC3E}">
        <p14:creationId xmlns:p14="http://schemas.microsoft.com/office/powerpoint/2010/main" val="24110636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p:cNvSpPr>
          <p:nvPr>
            <p:ph type="sldImg"/>
          </p:nvPr>
        </p:nvSpPr>
        <p:spPr bwMode="auto">
          <a:noFill/>
          <a:ln>
            <a:solidFill>
              <a:srgbClr val="000000"/>
            </a:solidFill>
            <a:miter lim="800000"/>
            <a:headEnd/>
            <a:tailEnd/>
          </a:ln>
        </p:spPr>
      </p:sp>
      <p:sp>
        <p:nvSpPr>
          <p:cNvPr id="2560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2560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D566433-97F5-41C9-910D-5E838395FD74}" type="slidenum">
              <a:rPr lang="zh-CN" altLang="en-US"/>
              <a:pPr fontAlgn="base">
                <a:spcBef>
                  <a:spcPct val="0"/>
                </a:spcBef>
                <a:spcAft>
                  <a:spcPct val="0"/>
                </a:spcAft>
              </a:pPr>
              <a:t>29</a:t>
            </a:fld>
            <a:endParaRPr lang="en-US" altLang="zh-CN"/>
          </a:p>
        </p:txBody>
      </p:sp>
    </p:spTree>
    <p:extLst>
      <p:ext uri="{BB962C8B-B14F-4D97-AF65-F5344CB8AC3E}">
        <p14:creationId xmlns:p14="http://schemas.microsoft.com/office/powerpoint/2010/main" val="2438231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30</a:t>
            </a:fld>
            <a:endParaRPr lang="en-US" altLang="zh-CN"/>
          </a:p>
        </p:txBody>
      </p:sp>
    </p:spTree>
    <p:extLst>
      <p:ext uri="{BB962C8B-B14F-4D97-AF65-F5344CB8AC3E}">
        <p14:creationId xmlns:p14="http://schemas.microsoft.com/office/powerpoint/2010/main" val="42928755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幻灯片图像占位符 1"/>
          <p:cNvSpPr>
            <a:spLocks noGrp="1" noRot="1" noChangeAspect="1"/>
          </p:cNvSpPr>
          <p:nvPr>
            <p:ph type="sldImg"/>
          </p:nvPr>
        </p:nvSpPr>
        <p:spPr bwMode="auto">
          <a:noFill/>
          <a:ln>
            <a:solidFill>
              <a:srgbClr val="000000"/>
            </a:solidFill>
            <a:miter lim="800000"/>
            <a:headEnd/>
            <a:tailEnd/>
          </a:ln>
        </p:spPr>
      </p:sp>
      <p:sp>
        <p:nvSpPr>
          <p:cNvPr id="41986"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41987"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7B24573-72C6-406E-8F93-9BA1DC281E4F}" type="slidenum">
              <a:rPr lang="zh-CN" altLang="en-US"/>
              <a:pPr fontAlgn="base">
                <a:spcBef>
                  <a:spcPct val="0"/>
                </a:spcBef>
                <a:spcAft>
                  <a:spcPct val="0"/>
                </a:spcAft>
              </a:pPr>
              <a:t>31</a:t>
            </a:fld>
            <a:endParaRPr lang="en-US" altLang="zh-CN"/>
          </a:p>
        </p:txBody>
      </p:sp>
    </p:spTree>
    <p:extLst>
      <p:ext uri="{BB962C8B-B14F-4D97-AF65-F5344CB8AC3E}">
        <p14:creationId xmlns:p14="http://schemas.microsoft.com/office/powerpoint/2010/main" val="37591222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p:cNvSpPr>
          <p:nvPr>
            <p:ph type="sldImg"/>
          </p:nvPr>
        </p:nvSpPr>
        <p:spPr bwMode="auto">
          <a:noFill/>
          <a:ln>
            <a:solidFill>
              <a:srgbClr val="000000"/>
            </a:solidFill>
            <a:miter lim="800000"/>
            <a:headEnd/>
            <a:tailEnd/>
          </a:ln>
        </p:spPr>
      </p:sp>
      <p:sp>
        <p:nvSpPr>
          <p:cNvPr id="60418"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60419"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178173-BD41-42F0-AF21-F692F0102913}" type="slidenum">
              <a:rPr lang="zh-CN" altLang="en-US"/>
              <a:pPr fontAlgn="base">
                <a:spcBef>
                  <a:spcPct val="0"/>
                </a:spcBef>
                <a:spcAft>
                  <a:spcPct val="0"/>
                </a:spcAft>
              </a:pPr>
              <a:t>32</a:t>
            </a:fld>
            <a:endParaRPr lang="en-US" altLang="zh-CN"/>
          </a:p>
        </p:txBody>
      </p:sp>
    </p:spTree>
    <p:extLst>
      <p:ext uri="{BB962C8B-B14F-4D97-AF65-F5344CB8AC3E}">
        <p14:creationId xmlns:p14="http://schemas.microsoft.com/office/powerpoint/2010/main" val="274310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幻灯片图像占位符 1"/>
          <p:cNvSpPr>
            <a:spLocks noGrp="1" noRot="1" noChangeAspect="1"/>
          </p:cNvSpPr>
          <p:nvPr>
            <p:ph type="sldImg"/>
          </p:nvPr>
        </p:nvSpPr>
        <p:spPr bwMode="auto">
          <a:noFill/>
          <a:ln>
            <a:solidFill>
              <a:srgbClr val="000000"/>
            </a:solidFill>
            <a:miter lim="800000"/>
            <a:headEnd/>
            <a:tailEnd/>
          </a:ln>
        </p:spPr>
      </p:sp>
      <p:sp>
        <p:nvSpPr>
          <p:cNvPr id="7475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7475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DB08BC-EB57-4E67-9462-6A017C33D315}" type="slidenum">
              <a:rPr lang="zh-CN" altLang="en-US"/>
              <a:pPr fontAlgn="base">
                <a:spcBef>
                  <a:spcPct val="0"/>
                </a:spcBef>
                <a:spcAft>
                  <a:spcPct val="0"/>
                </a:spcAft>
              </a:pPr>
              <a:t>33</a:t>
            </a:fld>
            <a:endParaRPr lang="en-US" altLang="zh-CN"/>
          </a:p>
        </p:txBody>
      </p:sp>
    </p:spTree>
    <p:extLst>
      <p:ext uri="{BB962C8B-B14F-4D97-AF65-F5344CB8AC3E}">
        <p14:creationId xmlns:p14="http://schemas.microsoft.com/office/powerpoint/2010/main" val="4123243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幻灯片图像占位符 1"/>
          <p:cNvSpPr>
            <a:spLocks noGrp="1" noRot="1" noChangeAspect="1"/>
          </p:cNvSpPr>
          <p:nvPr>
            <p:ph type="sldImg"/>
          </p:nvPr>
        </p:nvSpPr>
        <p:spPr bwMode="auto">
          <a:noFill/>
          <a:ln>
            <a:solidFill>
              <a:srgbClr val="000000"/>
            </a:solidFill>
            <a:miter lim="800000"/>
            <a:headEnd/>
            <a:tailEnd/>
          </a:ln>
        </p:spPr>
      </p:sp>
      <p:sp>
        <p:nvSpPr>
          <p:cNvPr id="84994"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84995"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71D5A5-A10A-4D6C-B79E-DE78E756513D}" type="slidenum">
              <a:rPr lang="zh-CN" altLang="en-US"/>
              <a:pPr fontAlgn="base">
                <a:spcBef>
                  <a:spcPct val="0"/>
                </a:spcBef>
                <a:spcAft>
                  <a:spcPct val="0"/>
                </a:spcAft>
              </a:pPr>
              <a:t>34</a:t>
            </a:fld>
            <a:endParaRPr lang="en-US" altLang="zh-CN"/>
          </a:p>
        </p:txBody>
      </p:sp>
    </p:spTree>
    <p:extLst>
      <p:ext uri="{BB962C8B-B14F-4D97-AF65-F5344CB8AC3E}">
        <p14:creationId xmlns:p14="http://schemas.microsoft.com/office/powerpoint/2010/main" val="3907339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幻灯片图像占位符 1"/>
          <p:cNvSpPr>
            <a:spLocks noGrp="1" noRot="1" noChangeAspect="1"/>
          </p:cNvSpPr>
          <p:nvPr>
            <p:ph type="sldImg"/>
          </p:nvPr>
        </p:nvSpPr>
        <p:spPr bwMode="auto">
          <a:noFill/>
          <a:ln>
            <a:solidFill>
              <a:srgbClr val="000000"/>
            </a:solidFill>
            <a:miter lim="800000"/>
            <a:headEnd/>
            <a:tailEnd/>
          </a:ln>
        </p:spPr>
      </p:sp>
      <p:sp>
        <p:nvSpPr>
          <p:cNvPr id="15362"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a:p>
        </p:txBody>
      </p:sp>
      <p:sp>
        <p:nvSpPr>
          <p:cNvPr id="15363"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7CDAD36-0222-476A-9C63-798740D544A8}" type="slidenum">
              <a:rPr lang="zh-CN" altLang="en-US"/>
              <a:pPr fontAlgn="base">
                <a:spcBef>
                  <a:spcPct val="0"/>
                </a:spcBef>
                <a:spcAft>
                  <a:spcPct val="0"/>
                </a:spcAft>
              </a:pPr>
              <a:t>35</a:t>
            </a:fld>
            <a:endParaRPr lang="en-US" altLang="zh-CN"/>
          </a:p>
        </p:txBody>
      </p:sp>
    </p:spTree>
    <p:extLst>
      <p:ext uri="{BB962C8B-B14F-4D97-AF65-F5344CB8AC3E}">
        <p14:creationId xmlns:p14="http://schemas.microsoft.com/office/powerpoint/2010/main" val="481327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3214499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2720718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1517101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26284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836954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572610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417141096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4795" y="-10900"/>
            <a:ext cx="3548035" cy="4143974"/>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045407" y="1291737"/>
            <a:ext cx="782087" cy="496929"/>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48572" y="493710"/>
            <a:ext cx="993670" cy="631366"/>
          </a:xfrm>
          <a:prstGeom prst="rect">
            <a:avLst/>
          </a:prstGeom>
        </p:spPr>
      </p:pic>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78158" y="876612"/>
            <a:ext cx="782087" cy="496929"/>
          </a:xfrm>
          <a:prstGeom prst="rect">
            <a:avLst/>
          </a:prstGeom>
        </p:spPr>
      </p:pic>
      <p:pic>
        <p:nvPicPr>
          <p:cNvPr id="11" name="图片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679470" y="1788666"/>
            <a:ext cx="688849" cy="2886462"/>
          </a:xfrm>
          <a:prstGeom prst="rect">
            <a:avLst/>
          </a:prstGeom>
        </p:spPr>
      </p:pic>
      <p:pic>
        <p:nvPicPr>
          <p:cNvPr id="12" name="图片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7797" y="1540201"/>
            <a:ext cx="941834" cy="2929134"/>
          </a:xfrm>
          <a:prstGeom prst="rect">
            <a:avLst/>
          </a:prstGeom>
        </p:spPr>
      </p:pic>
    </p:spTree>
    <p:extLst>
      <p:ext uri="{BB962C8B-B14F-4D97-AF65-F5344CB8AC3E}">
        <p14:creationId xmlns:p14="http://schemas.microsoft.com/office/powerpoint/2010/main" val="52561337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t="27143" r="9739"/>
          <a:stretch/>
        </p:blipFill>
        <p:spPr>
          <a:xfrm flipH="1">
            <a:off x="0" y="-15868"/>
            <a:ext cx="6618313" cy="3777487"/>
          </a:xfrm>
          <a:prstGeom prst="rect">
            <a:avLst/>
          </a:prstGeom>
        </p:spPr>
      </p:pic>
      <p:pic>
        <p:nvPicPr>
          <p:cNvPr id="7" name="图片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759" y="3533929"/>
            <a:ext cx="1134907" cy="721107"/>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62388" y="3319193"/>
            <a:ext cx="1441942" cy="916193"/>
          </a:xfrm>
          <a:prstGeom prst="rect">
            <a:avLst/>
          </a:prstGeom>
        </p:spPr>
      </p:pic>
      <p:pic>
        <p:nvPicPr>
          <p:cNvPr id="9" name="图片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8029" y="2982542"/>
            <a:ext cx="1134907" cy="721107"/>
          </a:xfrm>
          <a:prstGeom prst="rect">
            <a:avLst/>
          </a:prstGeom>
        </p:spPr>
      </p:pic>
      <p:pic>
        <p:nvPicPr>
          <p:cNvPr id="11" name="图片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5434" y="3290384"/>
            <a:ext cx="875467" cy="2389748"/>
          </a:xfrm>
          <a:prstGeom prst="rect">
            <a:avLst/>
          </a:prstGeom>
        </p:spPr>
      </p:pic>
    </p:spTree>
    <p:extLst>
      <p:ext uri="{BB962C8B-B14F-4D97-AF65-F5344CB8AC3E}">
        <p14:creationId xmlns:p14="http://schemas.microsoft.com/office/powerpoint/2010/main" val="280192694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D4704E-2F2E-4D89-9D16-4D09988882D1}" type="slidenum">
              <a:rPr lang="zh-CN" altLang="en-US" smtClean="0"/>
              <a:t>‹#›</a:t>
            </a:fld>
            <a:endParaRPr lang="zh-CN" altLang="en-US"/>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26" y="522218"/>
            <a:ext cx="404888" cy="411604"/>
          </a:xfrm>
          <a:prstGeom prst="rect">
            <a:avLst/>
          </a:prstGeom>
        </p:spPr>
      </p:pic>
    </p:spTree>
    <p:extLst>
      <p:ext uri="{BB962C8B-B14F-4D97-AF65-F5344CB8AC3E}">
        <p14:creationId xmlns:p14="http://schemas.microsoft.com/office/powerpoint/2010/main" val="161484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4670011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3780448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1641797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493956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7000" r="-1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FA74A3-810E-4DF5-80E7-A41E3739DF35}" type="datetimeFigureOut">
              <a:rPr lang="zh-CN" altLang="en-US" smtClean="0"/>
              <a:t>2019/2/3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D4704E-2F2E-4D89-9D16-4D09988882D1}" type="slidenum">
              <a:rPr lang="zh-CN" altLang="en-US" smtClean="0"/>
              <a:t>‹#›</a:t>
            </a:fld>
            <a:endParaRPr lang="zh-CN" altLang="en-US"/>
          </a:p>
        </p:txBody>
      </p:sp>
    </p:spTree>
    <p:extLst>
      <p:ext uri="{BB962C8B-B14F-4D97-AF65-F5344CB8AC3E}">
        <p14:creationId xmlns:p14="http://schemas.microsoft.com/office/powerpoint/2010/main" val="2665717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1" r:id="rId8"/>
    <p:sldLayoutId id="2147483662" r:id="rId9"/>
    <p:sldLayoutId id="2147483660" r:id="rId10"/>
    <p:sldLayoutId id="2147483656" r:id="rId11"/>
    <p:sldLayoutId id="2147483657" r:id="rId12"/>
    <p:sldLayoutId id="2147483658" r:id="rId13"/>
    <p:sldLayoutId id="2147483659"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2.xml"/><Relationship Id="rId18" Type="http://schemas.openxmlformats.org/officeDocument/2006/relationships/image" Target="../media/image12.png"/><Relationship Id="rId3" Type="http://schemas.openxmlformats.org/officeDocument/2006/relationships/tags" Target="../tags/tag4.xml"/><Relationship Id="rId21" Type="http://schemas.openxmlformats.org/officeDocument/2006/relationships/image" Target="../media/image14.png"/><Relationship Id="rId7" Type="http://schemas.openxmlformats.org/officeDocument/2006/relationships/tags" Target="../tags/tag8.xml"/><Relationship Id="rId12" Type="http://schemas.openxmlformats.org/officeDocument/2006/relationships/tags" Target="../tags/tag11.xml"/><Relationship Id="rId17" Type="http://schemas.openxmlformats.org/officeDocument/2006/relationships/image" Target="../media/image11.png"/><Relationship Id="rId2" Type="http://schemas.openxmlformats.org/officeDocument/2006/relationships/tags" Target="../tags/tag3.xml"/><Relationship Id="rId16" Type="http://schemas.openxmlformats.org/officeDocument/2006/relationships/image" Target="../media/image10.png"/><Relationship Id="rId20"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audio" Target="../media/media1.mp3"/><Relationship Id="rId5" Type="http://schemas.openxmlformats.org/officeDocument/2006/relationships/tags" Target="../tags/tag6.xml"/><Relationship Id="rId15" Type="http://schemas.openxmlformats.org/officeDocument/2006/relationships/notesSlide" Target="../notesSlides/notesSlide1.xml"/><Relationship Id="rId10" Type="http://schemas.microsoft.com/office/2007/relationships/media" Target="../media/media1.mp3"/><Relationship Id="rId19" Type="http://schemas.openxmlformats.org/officeDocument/2006/relationships/image" Target="../media/image13.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7.xml"/><Relationship Id="rId22" Type="http://schemas.openxmlformats.org/officeDocument/2006/relationships/image" Target="../media/image1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0.xml"/><Relationship Id="rId1" Type="http://schemas.openxmlformats.org/officeDocument/2006/relationships/tags" Target="../tags/tag13.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31.jpeg"/><Relationship Id="rId4" Type="http://schemas.openxmlformats.org/officeDocument/2006/relationships/image" Target="../media/image30.jpg"/></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image" Target="../media/image37.jpeg"/><Relationship Id="rId5" Type="http://schemas.openxmlformats.org/officeDocument/2006/relationships/image" Target="../media/image36.pn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0.xml"/><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46.png"/><Relationship Id="rId4" Type="http://schemas.openxmlformats.org/officeDocument/2006/relationships/image" Target="../media/image45.jp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A_淘宝网Chenying0907出品 3" hidden="1"/>
          <p:cNvPicPr>
            <a:picLocks noChangeAspect="1" noChangeArrowheads="1"/>
          </p:cNvPicPr>
          <p:nvPr>
            <p:custDataLst>
              <p:tags r:id="rId1"/>
            </p:custDataLst>
          </p:nvPr>
        </p:nvPicPr>
        <p:blipFill>
          <a:blip r:embed="rId16"/>
          <a:srcRect/>
          <a:stretch>
            <a:fillRect/>
          </a:stretch>
        </p:blipFill>
        <p:spPr bwMode="auto">
          <a:xfrm>
            <a:off x="-27517" y="2290234"/>
            <a:ext cx="12219517" cy="4612217"/>
          </a:xfrm>
          <a:prstGeom prst="rect">
            <a:avLst/>
          </a:prstGeom>
          <a:noFill/>
          <a:ln w="9525">
            <a:noFill/>
            <a:miter lim="800000"/>
            <a:headEnd/>
            <a:tailEnd/>
          </a:ln>
        </p:spPr>
      </p:pic>
      <p:sp>
        <p:nvSpPr>
          <p:cNvPr id="12" name="PA_淘宝网Chenying0907出品 2"/>
          <p:cNvSpPr txBox="1">
            <a:spLocks noChangeArrowheads="1"/>
          </p:cNvSpPr>
          <p:nvPr>
            <p:custDataLst>
              <p:tags r:id="rId2"/>
            </p:custDataLst>
          </p:nvPr>
        </p:nvSpPr>
        <p:spPr bwMode="auto">
          <a:xfrm>
            <a:off x="3038771" y="657843"/>
            <a:ext cx="1760418" cy="2923877"/>
          </a:xfrm>
          <a:prstGeom prst="rect">
            <a:avLst/>
          </a:prstGeom>
          <a:noFill/>
          <a:ln w="9525">
            <a:noFill/>
            <a:miter lim="800000"/>
            <a:headEnd/>
            <a:tailEnd/>
          </a:ln>
        </p:spPr>
        <p:txBody>
          <a:bodyPr wrap="none">
            <a:spAutoFit/>
          </a:bodyPr>
          <a:lstStyle>
            <a:defPPr>
              <a:defRPr lang="zh-CN"/>
            </a:defPPr>
            <a:lvl1pPr>
              <a:defRPr sz="18400" b="1">
                <a:ln>
                  <a:solidFill>
                    <a:srgbClr val="E60000"/>
                  </a:solidFill>
                </a:ln>
                <a:blipFill dpi="0" rotWithShape="1">
                  <a:blip r:embed="rId17"/>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dirty="0"/>
              <a:t>2</a:t>
            </a:r>
            <a:endParaRPr lang="zh-CN" altLang="en-US" dirty="0"/>
          </a:p>
        </p:txBody>
      </p:sp>
      <p:sp>
        <p:nvSpPr>
          <p:cNvPr id="13" name="PA_淘宝网Chenying0907出品 2"/>
          <p:cNvSpPr txBox="1">
            <a:spLocks noChangeArrowheads="1"/>
          </p:cNvSpPr>
          <p:nvPr>
            <p:custDataLst>
              <p:tags r:id="rId3"/>
            </p:custDataLst>
          </p:nvPr>
        </p:nvSpPr>
        <p:spPr bwMode="auto">
          <a:xfrm>
            <a:off x="6569080" y="711420"/>
            <a:ext cx="1760418" cy="2923877"/>
          </a:xfrm>
          <a:prstGeom prst="rect">
            <a:avLst/>
          </a:prstGeom>
          <a:noFill/>
          <a:ln w="9525">
            <a:noFill/>
            <a:miter lim="800000"/>
            <a:headEnd/>
            <a:tailEnd/>
          </a:ln>
        </p:spPr>
        <p:txBody>
          <a:bodyPr wrap="none">
            <a:spAutoFit/>
          </a:bodyPr>
          <a:lstStyle>
            <a:defPPr>
              <a:defRPr lang="zh-CN"/>
            </a:defPPr>
            <a:lvl1pPr>
              <a:defRPr sz="18400" b="1">
                <a:ln>
                  <a:solidFill>
                    <a:srgbClr val="E60000"/>
                  </a:solidFill>
                </a:ln>
                <a:blipFill dpi="0" rotWithShape="1">
                  <a:blip r:embed="rId17"/>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dirty="0"/>
              <a:t>1</a:t>
            </a:r>
            <a:endParaRPr lang="zh-CN" altLang="en-US" dirty="0"/>
          </a:p>
        </p:txBody>
      </p:sp>
      <p:sp>
        <p:nvSpPr>
          <p:cNvPr id="14" name="PA_淘宝网Chenying0907出品 2"/>
          <p:cNvSpPr txBox="1">
            <a:spLocks noChangeArrowheads="1"/>
          </p:cNvSpPr>
          <p:nvPr>
            <p:custDataLst>
              <p:tags r:id="rId4"/>
            </p:custDataLst>
          </p:nvPr>
        </p:nvSpPr>
        <p:spPr bwMode="auto">
          <a:xfrm>
            <a:off x="7996840" y="711420"/>
            <a:ext cx="1600118" cy="2923877"/>
          </a:xfrm>
          <a:prstGeom prst="rect">
            <a:avLst/>
          </a:prstGeom>
          <a:noFill/>
          <a:ln w="9525">
            <a:noFill/>
            <a:miter lim="800000"/>
            <a:headEnd/>
            <a:tailEnd/>
          </a:ln>
        </p:spPr>
        <p:txBody>
          <a:bodyPr wrap="none">
            <a:spAutoFit/>
          </a:bodyPr>
          <a:lstStyle>
            <a:defPPr>
              <a:defRPr lang="zh-CN"/>
            </a:defPPr>
            <a:lvl1pPr>
              <a:defRPr sz="16600" b="1">
                <a:ln>
                  <a:solidFill>
                    <a:srgbClr val="E60000"/>
                  </a:solidFill>
                </a:ln>
                <a:blipFill dpi="0" rotWithShape="1">
                  <a:blip r:embed="rId18"/>
                  <a:srcRect/>
                  <a:stretch>
                    <a:fillRect/>
                  </a:stretch>
                </a:blipFill>
                <a:latin typeface="方正超粗黑简体" panose="03000509000000000000" pitchFamily="65" charset="-122"/>
                <a:ea typeface="方正超粗黑简体" panose="03000509000000000000" pitchFamily="65" charset="-122"/>
              </a:defRPr>
            </a:lvl1pPr>
          </a:lstStyle>
          <a:p>
            <a:r>
              <a:rPr lang="en-US" altLang="zh-CN" sz="18400" dirty="0">
                <a:blipFill dpi="0" rotWithShape="1">
                  <a:blip r:embed="rId17"/>
                  <a:srcRect/>
                  <a:tile tx="0" ty="0" sx="40000" sy="40000" flip="none" algn="ctr"/>
                </a:blipFill>
              </a:rPr>
              <a:t>X</a:t>
            </a:r>
            <a:endParaRPr lang="zh-CN" altLang="en-US" sz="18400" dirty="0">
              <a:blipFill dpi="0" rotWithShape="1">
                <a:blip r:embed="rId17"/>
                <a:srcRect/>
                <a:tile tx="0" ty="0" sx="40000" sy="40000" flip="none" algn="ctr"/>
              </a:blipFill>
            </a:endParaRPr>
          </a:p>
        </p:txBody>
      </p:sp>
      <p:pic>
        <p:nvPicPr>
          <p:cNvPr id="2" name="PA_淘宝网Chenying0907出品 1"/>
          <p:cNvPicPr>
            <a:picLocks noChangeAspect="1"/>
          </p:cNvPicPr>
          <p:nvPr>
            <p:custDataLst>
              <p:tags r:id="rId5"/>
            </p:custDataLst>
          </p:nvPr>
        </p:nvPicPr>
        <p:blipFill>
          <a:blip r:embed="rId19" cstate="print">
            <a:extLst>
              <a:ext uri="{28A0092B-C50C-407E-A947-70E740481C1C}">
                <a14:useLocalDpi xmlns:a14="http://schemas.microsoft.com/office/drawing/2010/main" val="0"/>
              </a:ext>
            </a:extLst>
          </a:blip>
          <a:stretch>
            <a:fillRect/>
          </a:stretch>
        </p:blipFill>
        <p:spPr>
          <a:xfrm>
            <a:off x="4773303" y="1130834"/>
            <a:ext cx="1973165" cy="1973165"/>
          </a:xfrm>
          <a:prstGeom prst="rect">
            <a:avLst/>
          </a:prstGeom>
        </p:spPr>
      </p:pic>
      <p:pic>
        <p:nvPicPr>
          <p:cNvPr id="20" name="PA_淘宝网Chenying0907出品 19"/>
          <p:cNvPicPr>
            <a:picLocks noChangeAspect="1"/>
          </p:cNvPicPr>
          <p:nvPr>
            <p:custDataLst>
              <p:tags r:id="rId6"/>
            </p:custDataLst>
          </p:nvPr>
        </p:nvPicPr>
        <p:blipFill>
          <a:blip r:embed="rId20">
            <a:extLst>
              <a:ext uri="{28A0092B-C50C-407E-A947-70E740481C1C}">
                <a14:useLocalDpi xmlns:a14="http://schemas.microsoft.com/office/drawing/2010/main" val="0"/>
              </a:ext>
            </a:extLst>
          </a:blip>
          <a:stretch>
            <a:fillRect/>
          </a:stretch>
        </p:blipFill>
        <p:spPr>
          <a:xfrm>
            <a:off x="377542" y="1209230"/>
            <a:ext cx="1134907" cy="721107"/>
          </a:xfrm>
          <a:prstGeom prst="rect">
            <a:avLst/>
          </a:prstGeom>
        </p:spPr>
      </p:pic>
      <p:pic>
        <p:nvPicPr>
          <p:cNvPr id="22" name="PA_淘宝网Chenying0907出品 21"/>
          <p:cNvPicPr>
            <a:picLocks noChangeAspect="1"/>
          </p:cNvPicPr>
          <p:nvPr>
            <p:custDataLst>
              <p:tags r:id="rId7"/>
            </p:custDataLst>
          </p:nvPr>
        </p:nvPicPr>
        <p:blipFill>
          <a:blip r:embed="rId20">
            <a:extLst>
              <a:ext uri="{28A0092B-C50C-407E-A947-70E740481C1C}">
                <a14:useLocalDpi xmlns:a14="http://schemas.microsoft.com/office/drawing/2010/main" val="0"/>
              </a:ext>
            </a:extLst>
          </a:blip>
          <a:stretch>
            <a:fillRect/>
          </a:stretch>
        </p:blipFill>
        <p:spPr>
          <a:xfrm>
            <a:off x="1482171" y="994494"/>
            <a:ext cx="1441942" cy="916193"/>
          </a:xfrm>
          <a:prstGeom prst="rect">
            <a:avLst/>
          </a:prstGeom>
        </p:spPr>
      </p:pic>
      <p:pic>
        <p:nvPicPr>
          <p:cNvPr id="23" name="PA_淘宝网Chenying0907出品 22"/>
          <p:cNvPicPr>
            <a:picLocks noChangeAspect="1"/>
          </p:cNvPicPr>
          <p:nvPr>
            <p:custDataLst>
              <p:tags r:id="rId8"/>
            </p:custDataLst>
          </p:nvPr>
        </p:nvPicPr>
        <p:blipFill>
          <a:blip r:embed="rId20">
            <a:extLst>
              <a:ext uri="{28A0092B-C50C-407E-A947-70E740481C1C}">
                <a14:useLocalDpi xmlns:a14="http://schemas.microsoft.com/office/drawing/2010/main" val="0"/>
              </a:ext>
            </a:extLst>
          </a:blip>
          <a:stretch>
            <a:fillRect/>
          </a:stretch>
        </p:blipFill>
        <p:spPr>
          <a:xfrm>
            <a:off x="907812" y="657843"/>
            <a:ext cx="1134907" cy="721107"/>
          </a:xfrm>
          <a:prstGeom prst="rect">
            <a:avLst/>
          </a:prstGeom>
        </p:spPr>
      </p:pic>
      <p:sp>
        <p:nvSpPr>
          <p:cNvPr id="3" name="PA_淘宝网Chenying0907出品 2"/>
          <p:cNvSpPr txBox="1">
            <a:spLocks noChangeArrowheads="1"/>
          </p:cNvSpPr>
          <p:nvPr>
            <p:custDataLst>
              <p:tags r:id="rId9"/>
            </p:custDataLst>
          </p:nvPr>
        </p:nvSpPr>
        <p:spPr bwMode="auto">
          <a:xfrm>
            <a:off x="2346177" y="3130419"/>
            <a:ext cx="7811426" cy="1107996"/>
          </a:xfrm>
          <a:prstGeom prst="rect">
            <a:avLst/>
          </a:prstGeom>
          <a:noFill/>
          <a:ln w="9525">
            <a:noFill/>
            <a:miter lim="800000"/>
            <a:headEnd/>
            <a:tailEnd/>
          </a:ln>
        </p:spPr>
        <p:txBody>
          <a:bodyPr wrap="square">
            <a:spAutoFit/>
          </a:bodyPr>
          <a:lstStyle/>
          <a:p>
            <a:pPr algn="ctr"/>
            <a:r>
              <a:rPr lang="zh-CN" altLang="en-US" sz="6600" b="1" dirty="0">
                <a:solidFill>
                  <a:srgbClr val="E11616"/>
                </a:solidFill>
                <a:latin typeface="微软雅黑" pitchFamily="34" charset="-122"/>
                <a:ea typeface="微软雅黑" pitchFamily="34" charset="-122"/>
              </a:rPr>
              <a:t>新年茶话会</a:t>
            </a:r>
            <a:r>
              <a:rPr lang="en-US" altLang="zh-CN" sz="6600" b="1" dirty="0" err="1">
                <a:solidFill>
                  <a:srgbClr val="E11616"/>
                </a:solidFill>
                <a:latin typeface="微软雅黑" pitchFamily="34" charset="-122"/>
                <a:ea typeface="微软雅黑" pitchFamily="34" charset="-122"/>
              </a:rPr>
              <a:t>ppt</a:t>
            </a:r>
            <a:r>
              <a:rPr lang="zh-CN" altLang="en-US" sz="6600" b="1" dirty="0">
                <a:solidFill>
                  <a:srgbClr val="E11616"/>
                </a:solidFill>
                <a:latin typeface="微软雅黑" pitchFamily="34" charset="-122"/>
                <a:ea typeface="微软雅黑" pitchFamily="34" charset="-122"/>
              </a:rPr>
              <a:t>模板</a:t>
            </a:r>
          </a:p>
        </p:txBody>
      </p:sp>
      <p:pic>
        <p:nvPicPr>
          <p:cNvPr id="5" name="PA_中国风纯音乐 - 流年 风景 中国风">
            <a:hlinkClick r:id="" action="ppaction://media"/>
          </p:cNvPr>
          <p:cNvPicPr>
            <a:picLocks noChangeAspect="1"/>
          </p:cNvPicPr>
          <p:nvPr>
            <a:audioFile r:link="rId11"/>
            <p:custDataLst>
              <p:tags r:id="rId12"/>
            </p:custDataLst>
            <p:extLst>
              <p:ext uri="{DAA4B4D4-6D71-4841-9C94-3DE7FCFB9230}">
                <p14:media xmlns:p14="http://schemas.microsoft.com/office/powerpoint/2010/main" r:embed="rId10"/>
              </p:ext>
            </p:extLst>
          </p:nvPr>
        </p:nvPicPr>
        <p:blipFill>
          <a:blip r:embed="rId21"/>
          <a:stretch>
            <a:fillRect/>
          </a:stretch>
        </p:blipFill>
        <p:spPr>
          <a:xfrm>
            <a:off x="-1162493" y="6415243"/>
            <a:ext cx="609600" cy="609600"/>
          </a:xfrm>
          <a:prstGeom prst="rect">
            <a:avLst/>
          </a:prstGeom>
        </p:spPr>
      </p:pic>
      <p:pic>
        <p:nvPicPr>
          <p:cNvPr id="10" name="PA_淘宝网Chenying0907出品 9"/>
          <p:cNvPicPr>
            <a:picLocks noChangeAspect="1"/>
          </p:cNvPicPr>
          <p:nvPr>
            <p:custDataLst>
              <p:tags r:id="rId13"/>
            </p:custDataLst>
          </p:nvPr>
        </p:nvPicPr>
        <p:blipFill>
          <a:blip r:embed="rId22">
            <a:extLst>
              <a:ext uri="{28A0092B-C50C-407E-A947-70E740481C1C}">
                <a14:useLocalDpi xmlns:a14="http://schemas.microsoft.com/office/drawing/2010/main" val="0"/>
              </a:ext>
            </a:extLst>
          </a:blip>
          <a:stretch>
            <a:fillRect/>
          </a:stretch>
        </p:blipFill>
        <p:spPr>
          <a:xfrm>
            <a:off x="8792341" y="4294782"/>
            <a:ext cx="3088669" cy="2655172"/>
          </a:xfrm>
          <a:prstGeom prst="rect">
            <a:avLst/>
          </a:prstGeom>
        </p:spPr>
      </p:pic>
    </p:spTree>
    <p:extLst>
      <p:ext uri="{BB962C8B-B14F-4D97-AF65-F5344CB8AC3E}">
        <p14:creationId xmlns:p14="http://schemas.microsoft.com/office/powerpoint/2010/main" val="23998903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par>
                          <p:cTn id="8" fill="hold">
                            <p:stCondLst>
                              <p:cond delay="500"/>
                            </p:stCondLst>
                            <p:childTnLst>
                              <p:par>
                                <p:cTn id="9" presetID="1" presetClass="mediacall" presetSubtype="0" fill="hold" nodeType="afterEffect">
                                  <p:stCondLst>
                                    <p:cond delay="0"/>
                                  </p:stCondLst>
                                  <p:childTnLst>
                                    <p:cmd type="call" cmd="playFrom(0.0)">
                                      <p:cBhvr>
                                        <p:cTn id="10" dur="1" fill="hold"/>
                                        <p:tgtEl>
                                          <p:spTgt spid="5"/>
                                        </p:tgtEl>
                                      </p:cBhvr>
                                    </p:cmd>
                                  </p:childTnLst>
                                </p:cTn>
                              </p:par>
                              <p:par>
                                <p:cTn id="11" presetID="42"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Scale>
                                      <p:cBhvr>
                                        <p:cTn id="1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2"/>
                                        </p:tgtEl>
                                        <p:attrNameLst>
                                          <p:attrName>ppt_x</p:attrName>
                                          <p:attrName>ppt_y</p:attrName>
                                        </p:attrNameLst>
                                      </p:cBhvr>
                                    </p:animMotion>
                                    <p:animEffect transition="in" filter="fade">
                                      <p:cBhvr>
                                        <p:cTn id="21" dur="1000"/>
                                        <p:tgtEl>
                                          <p:spTgt spid="12"/>
                                        </p:tgtEl>
                                      </p:cBhvr>
                                    </p:animEffect>
                                  </p:childTnLst>
                                </p:cTn>
                              </p:par>
                              <p:par>
                                <p:cTn id="22" presetID="52" presetClass="entr" presetSubtype="0" fill="hold" nodeType="withEffect">
                                  <p:stCondLst>
                                    <p:cond delay="100"/>
                                  </p:stCondLst>
                                  <p:childTnLst>
                                    <p:set>
                                      <p:cBhvr>
                                        <p:cTn id="23" dur="1" fill="hold">
                                          <p:stCondLst>
                                            <p:cond delay="0"/>
                                          </p:stCondLst>
                                        </p:cTn>
                                        <p:tgtEl>
                                          <p:spTgt spid="2"/>
                                        </p:tgtEl>
                                        <p:attrNameLst>
                                          <p:attrName>style.visibility</p:attrName>
                                        </p:attrNameLst>
                                      </p:cBhvr>
                                      <p:to>
                                        <p:strVal val="visible"/>
                                      </p:to>
                                    </p:set>
                                    <p:animScale>
                                      <p:cBhvr>
                                        <p:cTn id="24"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
                                        </p:tgtEl>
                                        <p:attrNameLst>
                                          <p:attrName>ppt_x</p:attrName>
                                          <p:attrName>ppt_y</p:attrName>
                                        </p:attrNameLst>
                                      </p:cBhvr>
                                    </p:animMotion>
                                    <p:animEffect transition="in" filter="fade">
                                      <p:cBhvr>
                                        <p:cTn id="26" dur="1000"/>
                                        <p:tgtEl>
                                          <p:spTgt spid="2"/>
                                        </p:tgtEl>
                                      </p:cBhvr>
                                    </p:animEffect>
                                  </p:childTnLst>
                                </p:cTn>
                              </p:par>
                              <p:par>
                                <p:cTn id="27" presetID="52" presetClass="entr" presetSubtype="0" fill="hold" grpId="0" nodeType="withEffect">
                                  <p:stCondLst>
                                    <p:cond delay="200"/>
                                  </p:stCondLst>
                                  <p:childTnLst>
                                    <p:set>
                                      <p:cBhvr>
                                        <p:cTn id="28" dur="1" fill="hold">
                                          <p:stCondLst>
                                            <p:cond delay="0"/>
                                          </p:stCondLst>
                                        </p:cTn>
                                        <p:tgtEl>
                                          <p:spTgt spid="13"/>
                                        </p:tgtEl>
                                        <p:attrNameLst>
                                          <p:attrName>style.visibility</p:attrName>
                                        </p:attrNameLst>
                                      </p:cBhvr>
                                      <p:to>
                                        <p:strVal val="visible"/>
                                      </p:to>
                                    </p:set>
                                    <p:animScale>
                                      <p:cBhvr>
                                        <p:cTn id="2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3"/>
                                        </p:tgtEl>
                                        <p:attrNameLst>
                                          <p:attrName>ppt_x</p:attrName>
                                          <p:attrName>ppt_y</p:attrName>
                                        </p:attrNameLst>
                                      </p:cBhvr>
                                    </p:animMotion>
                                    <p:animEffect transition="in" filter="fade">
                                      <p:cBhvr>
                                        <p:cTn id="31" dur="1000"/>
                                        <p:tgtEl>
                                          <p:spTgt spid="13"/>
                                        </p:tgtEl>
                                      </p:cBhvr>
                                    </p:animEffect>
                                  </p:childTnLst>
                                </p:cTn>
                              </p:par>
                              <p:par>
                                <p:cTn id="32" presetID="52" presetClass="entr" presetSubtype="0" fill="hold" grpId="0" nodeType="withEffect">
                                  <p:stCondLst>
                                    <p:cond delay="300"/>
                                  </p:stCondLst>
                                  <p:childTnLst>
                                    <p:set>
                                      <p:cBhvr>
                                        <p:cTn id="33" dur="1" fill="hold">
                                          <p:stCondLst>
                                            <p:cond delay="0"/>
                                          </p:stCondLst>
                                        </p:cTn>
                                        <p:tgtEl>
                                          <p:spTgt spid="14"/>
                                        </p:tgtEl>
                                        <p:attrNameLst>
                                          <p:attrName>style.visibility</p:attrName>
                                        </p:attrNameLst>
                                      </p:cBhvr>
                                      <p:to>
                                        <p:strVal val="visible"/>
                                      </p:to>
                                    </p:set>
                                    <p:animScale>
                                      <p:cBhvr>
                                        <p:cTn id="34"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14"/>
                                        </p:tgtEl>
                                        <p:attrNameLst>
                                          <p:attrName>ppt_x</p:attrName>
                                          <p:attrName>ppt_y</p:attrName>
                                        </p:attrNameLst>
                                      </p:cBhvr>
                                    </p:animMotion>
                                    <p:animEffect transition="in" filter="fade">
                                      <p:cBhvr>
                                        <p:cTn id="36" dur="1000"/>
                                        <p:tgtEl>
                                          <p:spTgt spid="14"/>
                                        </p:tgtEl>
                                      </p:cBhvr>
                                    </p:animEffect>
                                  </p:childTnLst>
                                </p:cTn>
                              </p:par>
                            </p:childTnLst>
                          </p:cTn>
                        </p:par>
                        <p:par>
                          <p:cTn id="37" fill="hold">
                            <p:stCondLst>
                              <p:cond delay="2800"/>
                            </p:stCondLst>
                            <p:childTnLst>
                              <p:par>
                                <p:cTn id="38" presetID="42" presetClass="entr" presetSubtype="0"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1000"/>
                                        <p:tgtEl>
                                          <p:spTgt spid="3"/>
                                        </p:tgtEl>
                                      </p:cBhvr>
                                    </p:animEffect>
                                    <p:anim calcmode="lin" valueType="num">
                                      <p:cBhvr>
                                        <p:cTn id="41" dur="1000" fill="hold"/>
                                        <p:tgtEl>
                                          <p:spTgt spid="3"/>
                                        </p:tgtEl>
                                        <p:attrNameLst>
                                          <p:attrName>ppt_x</p:attrName>
                                        </p:attrNameLst>
                                      </p:cBhvr>
                                      <p:tavLst>
                                        <p:tav tm="0">
                                          <p:val>
                                            <p:strVal val="#ppt_x"/>
                                          </p:val>
                                        </p:tav>
                                        <p:tav tm="100000">
                                          <p:val>
                                            <p:strVal val="#ppt_x"/>
                                          </p:val>
                                        </p:tav>
                                      </p:tavLst>
                                    </p:anim>
                                    <p:anim calcmode="lin" valueType="num">
                                      <p:cBhvr>
                                        <p:cTn id="42" dur="1000" fill="hold"/>
                                        <p:tgtEl>
                                          <p:spTgt spid="3"/>
                                        </p:tgtEl>
                                        <p:attrNameLst>
                                          <p:attrName>ppt_y</p:attrName>
                                        </p:attrNameLst>
                                      </p:cBhvr>
                                      <p:tavLst>
                                        <p:tav tm="0">
                                          <p:val>
                                            <p:strVal val="#ppt_y+.1"/>
                                          </p:val>
                                        </p:tav>
                                        <p:tav tm="100000">
                                          <p:val>
                                            <p:strVal val="#ppt_y"/>
                                          </p:val>
                                        </p:tav>
                                      </p:tavLst>
                                    </p:anim>
                                  </p:childTnLst>
                                </p:cTn>
                              </p:par>
                              <p:par>
                                <p:cTn id="43" presetID="10"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1250"/>
                                        <p:tgtEl>
                                          <p:spTgt spid="20"/>
                                        </p:tgtEl>
                                      </p:cBhvr>
                                    </p:animEffect>
                                  </p:childTnLst>
                                </p:cTn>
                              </p:par>
                              <p:par>
                                <p:cTn id="46" presetID="0" presetClass="path" presetSubtype="0" accel="50000" decel="50000" fill="hold" nodeType="withEffect">
                                  <p:stCondLst>
                                    <p:cond delay="0"/>
                                  </p:stCondLst>
                                  <p:childTnLst>
                                    <p:animMotion origin="layout" path="M -0.31744 -0.05255 C -0.31705 -0.05232 -0.31679 -0.05186 -0.31588 -0.05163 C -0.31562 -0.05139 -0.31484 -0.05139 -0.31458 -0.05116 C -0.31341 -0.0507 -0.3125 -0.05024 -0.31171 -0.04977 C -0.31119 -0.04954 -0.31106 -0.04931 -0.31041 -0.04908 C -0.30989 -0.04885 -0.3095 -0.04885 -0.30885 -0.04862 C -0.30781 -0.04815 -0.30533 -0.04769 -0.30533 -0.04746 C -0.30351 -0.04653 -0.30625 -0.04792 -0.30052 -0.0463 C -0.29987 -0.04607 -0.29921 -0.04584 -0.2983 -0.04561 C -0.297 -0.04514 -0.29596 -0.04514 -0.29414 -0.04491 C -0.29375 -0.04491 -0.29349 -0.04468 -0.29283 -0.04468 C -0.29088 -0.04422 -0.28867 -0.04422 -0.28645 -0.04422 C -0.28554 -0.04399 -0.28463 -0.04399 -0.28359 -0.04399 C -0.28164 -0.04375 -0.27942 -0.04375 -0.27721 -0.04375 C -0.27122 -0.04375 -0.26523 -0.04375 -0.25924 -0.04375 C -0.2414 -0.04329 -0.25039 -0.04352 -0.21705 -0.04375 C -0.21536 -0.04375 -0.2138 -0.04375 -0.21198 -0.04375 C -0.20937 -0.04375 -0.20638 -0.04399 -0.20377 -0.04399 C -0.18984 -0.04399 -0.18984 -0.04375 -0.17708 -0.04422 C -0.15156 -0.04445 -0.19635 -0.04399 -0.15468 -0.04445 C -0.14987 -0.04445 -0.14479 -0.04445 -0.14062 -0.04422 C -0.13945 -0.04422 -0.13867 -0.04422 -0.13776 -0.04399 C -0.13671 -0.04399 -0.13632 -0.04399 -0.13567 -0.04399 C -0.13372 -0.04375 -0.13242 -0.04352 -0.13073 -0.04352 C -0.12968 -0.04329 -0.12929 -0.04329 -0.12864 -0.04329 C -0.12773 -0.04329 -0.12721 -0.04306 -0.12656 -0.04306 C -0.12565 -0.04306 -0.12474 -0.04306 -0.12435 -0.04283 C -0.12369 -0.04283 -0.12265 -0.04283 -0.12226 -0.0426 C -0.1207 -0.0426 -0.11953 -0.0426 -0.1177 -0.04237 C -0.11731 -0.04237 -0.11666 -0.04237 -0.11562 -0.04237 L -0.11158 -0.04213 C -0.11054 -0.04213 -0.1095 -0.04213 -0.1082 -0.04213 C -0.10533 -0.0419 -0.10052 -0.0419 -0.09752 -0.04167 C -0.09049 -0.0419 -0.06171 -0.0419 -0.04791 -0.04213 C -0.04674 -0.04213 -0.04557 -0.04213 -0.0444 -0.04213 C -0.04296 -0.04213 -0.04153 -0.04213 -0.04023 -0.04237 C -0.03893 -0.04237 -0.03776 -0.04237 -0.03671 -0.0426 C -0.03528 -0.0426 -0.03385 -0.0426 -0.03242 -0.0426 C -0.03138 -0.0426 -0.03059 -0.04283 -0.02968 -0.04283 C -0.0289 -0.04283 -0.02825 -0.04283 -0.02747 -0.04283 C -0.02656 -0.04306 -0.02565 -0.04306 -0.02461 -0.04306 C -0.02395 -0.04306 -0.0233 -0.04306 -0.02265 -0.04306 C -0.01679 -0.04352 -0.02135 -0.04306 -0.01627 -0.04352 C -0.00924 -0.04375 -0.02018 -0.04329 -0.01132 -0.04375 C -0.00989 -0.04375 -0.00872 -0.04399 -0.00703 -0.04422 C -0.00468 -0.04445 -0.00442 -0.04445 -0.00156 -0.04445 C -0.00104 -0.04445 -0.00052 -0.04445 -3.95833E-6 -0.04445 " pathEditMode="relative" rAng="0" ptsTypes="AAAAAAAAAAAAAAAAAAAAAAAAAAAAAAAAAAAAAAAAAAAAAAA">
                                      <p:cBhvr>
                                        <p:cTn id="47" dur="6000" fill="hold"/>
                                        <p:tgtEl>
                                          <p:spTgt spid="20"/>
                                        </p:tgtEl>
                                        <p:attrNameLst>
                                          <p:attrName>ppt_x</p:attrName>
                                          <p:attrName>ppt_y</p:attrName>
                                        </p:attrNameLst>
                                      </p:cBhvr>
                                      <p:rCtr x="15872" y="532"/>
                                    </p:animMotion>
                                  </p:childTnLst>
                                </p:cTn>
                              </p:par>
                              <p:par>
                                <p:cTn id="48" presetID="10"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250"/>
                                        <p:tgtEl>
                                          <p:spTgt spid="23"/>
                                        </p:tgtEl>
                                      </p:cBhvr>
                                    </p:animEffect>
                                  </p:childTnLst>
                                </p:cTn>
                              </p:par>
                              <p:par>
                                <p:cTn id="51"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2 -0.36614 -0.02801 C -0.36549 -0.02847 -0.36523 -0.02894 -0.36445 -0.0294 C -0.36393 -0.02963 -0.36341 -0.02986 -0.36276 -0.03009 C -0.36145 -0.03079 -0.35859 -0.03194 -0.35859 -0.03171 C -0.35651 -0.03357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9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7 -0.03866 -0.15351 -0.03889 C -0.15273 -0.03912 -0.15182 -0.03912 -0.15104 -0.03912 C -0.15026 -0.03935 -0.14948 -0.03958 -0.14856 -0.03958 C -0.14778 -0.03982 -0.14687 -0.03982 -0.14609 -0.03982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1 -0.04051 C -0.0414 -0.04028 -0.03971 -0.04028 -0.03802 -0.04028 C -0.03685 -0.04028 -0.0358 -0.04005 -0.03476 -0.04005 C -0.03398 -0.04005 -0.0332 -0.03982 -0.03229 -0.03982 C -0.03112 -0.03982 -0.0302 -0.03982 -0.0289 -0.03958 C -0.02812 -0.03958 -0.02734 -0.03958 -0.02656 -0.03935 C -0.01979 -0.03889 -0.02513 -0.03935 -0.01901 -0.03889 C -0.0108 -0.03843 -0.02369 -0.03912 -0.01328 -0.03866 C -0.01172 -0.03819 -0.01028 -0.03796 -0.00846 -0.03773 C -0.00547 -0.0375 -0.0052 -0.0375 -0.00182 -0.03727 C -0.00117 -0.03727 -0.00065 -0.03727 -3.54167E-6 -0.03727 " pathEditMode="relative" rAng="0" ptsTypes="AAAAAAAAAAAAAAAAAAAAAAAAAAAAAAAAAAAAAAAAAAAAAAA">
                                      <p:cBhvr>
                                        <p:cTn id="52" dur="6000" fill="hold"/>
                                        <p:tgtEl>
                                          <p:spTgt spid="23"/>
                                        </p:tgtEl>
                                        <p:attrNameLst>
                                          <p:attrName>ppt_x</p:attrName>
                                          <p:attrName>ppt_y</p:attrName>
                                        </p:attrNameLst>
                                      </p:cBhvr>
                                      <p:rCtr x="18646" y="-926"/>
                                    </p:animMotion>
                                  </p:childTnLst>
                                </p:cTn>
                              </p:par>
                              <p:par>
                                <p:cTn id="53" presetID="10"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250"/>
                                        <p:tgtEl>
                                          <p:spTgt spid="22"/>
                                        </p:tgtEl>
                                      </p:cBhvr>
                                    </p:animEffect>
                                  </p:childTnLst>
                                </p:cTn>
                              </p:par>
                              <p:par>
                                <p:cTn id="56" presetID="0" presetClass="path" presetSubtype="0" accel="50000" decel="50000" fill="hold" nodeType="withEffect">
                                  <p:stCondLst>
                                    <p:cond delay="0"/>
                                  </p:stCondLst>
                                  <p:childTnLst>
                                    <p:animMotion origin="layout" path="M -0.40899 -0.00209 C -0.40846 -0.00325 -0.4082 -0.00533 -0.40703 -0.00649 C -0.40664 -0.00695 -0.4056 -0.00718 -0.40521 -0.00787 C -0.40391 -0.00926 -0.40261 -0.01088 -0.40169 -0.01227 C -0.40104 -0.0132 -0.40065 -0.01436 -0.39987 -0.01505 C -0.39922 -0.01575 -0.3987 -0.01644 -0.39792 -0.0169 C -0.39662 -0.01829 -0.39349 -0.02061 -0.39349 -0.02037 C -0.39115 -0.02431 -0.39466 -0.01945 -0.38711 -0.0257 C -0.38633 -0.02639 -0.38542 -0.02732 -0.38438 -0.02801 C -0.38268 -0.02917 -0.38138 -0.02963 -0.37904 -0.03033 C -0.37839 -0.03079 -0.37813 -0.03125 -0.37721 -0.03172 C -0.37487 -0.03264 -0.37188 -0.03287 -0.36914 -0.03311 C -0.36797 -0.03334 -0.3668 -0.0338 -0.36563 -0.03403 C -0.36289 -0.03426 -0.36016 -0.0345 -0.35729 -0.0345 C -0.34948 -0.03473 -0.34154 -0.03473 -0.33386 -0.03496 C -0.31107 -0.03612 -0.32253 -0.03565 -0.27969 -0.03496 C -0.27761 -0.03496 -0.27552 -0.0345 -0.27344 -0.0345 C -0.26979 -0.03426 -0.26615 -0.03403 -0.2625 -0.03403 C -0.24492 -0.03334 -0.24505 -0.03357 -0.22813 -0.03311 C -0.19518 -0.03195 -0.25326 -0.03357 -0.19922 -0.03218 C -0.19323 -0.03241 -0.18685 -0.03218 -0.18112 -0.03264 C -0.17969 -0.03264 -0.17865 -0.03334 -0.17747 -0.03357 C -0.17656 -0.0338 -0.17565 -0.0338 -0.17474 -0.03403 C -0.17253 -0.0345 -0.17057 -0.03519 -0.16849 -0.03588 C -0.16758 -0.03612 -0.16654 -0.03612 -0.16576 -0.03635 C -0.16471 -0.03658 -0.16393 -0.03704 -0.16302 -0.03727 C -0.16211 -0.0375 -0.16107 -0.0375 -0.16029 -0.03774 C -0.15925 -0.03797 -0.15872 -0.03843 -0.15755 -0.03866 C -0.15586 -0.03889 -0.15391 -0.03912 -0.15208 -0.03959 C -0.1513 -0.03959 -0.15039 -0.03982 -0.14935 -0.04005 L -0.14388 -0.04051 C -0.14245 -0.04051 -0.14102 -0.04075 -0.13945 -0.04098 C -0.13568 -0.04121 -0.12956 -0.04167 -0.12591 -0.04167 C -0.11654 -0.04167 -0.07956 -0.04167 -0.06159 -0.04098 C -0.06016 -0.04075 -0.05872 -0.04051 -0.05716 -0.04051 C -0.05534 -0.04028 -0.05352 -0.04005 -0.05169 -0.04005 C -0.05013 -0.03959 -0.0487 -0.03936 -0.04727 -0.03912 C -0.04544 -0.03889 -0.04349 -0.03889 -0.0418 -0.03866 C -0.0405 -0.03843 -0.03932 -0.0382 -0.03815 -0.0382 C -0.03724 -0.03797 -0.03633 -0.03774 -0.03542 -0.03774 C -0.03412 -0.0375 -0.03294 -0.0375 -0.03177 -0.03727 C -0.03086 -0.03704 -0.02995 -0.03681 -0.02917 -0.03681 C -0.02162 -0.03588 -0.02747 -0.03681 -0.02096 -0.03588 C -0.01185 -0.0345 -0.02591 -0.03635 -0.01458 -0.03496 C -0.01276 -0.03426 -0.0112 -0.03334 -0.00912 -0.03311 C -0.00599 -0.03241 -0.00573 -0.03241 -0.00195 -0.03218 C -0.0013 -0.03218 -0.00065 -0.03218 8.33333E-7 -0.03218 " pathEditMode="relative" rAng="0" ptsTypes="AAAAAAAAAAAAAAAAAAAAAAAAAAAAAAAAAAAAAAAAAAAAAAA">
                                      <p:cBhvr>
                                        <p:cTn id="57" dur="6000" fill="hold"/>
                                        <p:tgtEl>
                                          <p:spTgt spid="22"/>
                                        </p:tgtEl>
                                        <p:attrNameLst>
                                          <p:attrName>ppt_x</p:attrName>
                                          <p:attrName>ppt_y</p:attrName>
                                        </p:attrNameLst>
                                      </p:cBhvr>
                                      <p:rCtr x="20456" y="-1991"/>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58" repeatCount="indefinite" fill="hold" display="0">
                  <p:stCondLst>
                    <p:cond delay="indefinite"/>
                  </p:stCondLst>
                  <p:endCondLst>
                    <p:cond evt="onStopAudio" delay="0">
                      <p:tgtEl>
                        <p:sldTgt/>
                      </p:tgtEl>
                    </p:cond>
                  </p:endCondLst>
                </p:cTn>
                <p:tgtEl>
                  <p:spTgt spid="5"/>
                </p:tgtEl>
              </p:cMediaNode>
            </p:audio>
          </p:childTnLst>
        </p:cTn>
      </p:par>
    </p:tnLst>
    <p:bldLst>
      <p:bldP spid="12" grpId="0"/>
      <p:bldP spid="13" grpId="0"/>
      <p:bldP spid="14"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淘宝网Chenying0907出品 19"/>
          <p:cNvSpPr txBox="1">
            <a:spLocks noChangeArrowheads="1"/>
          </p:cNvSpPr>
          <p:nvPr/>
        </p:nvSpPr>
        <p:spPr bwMode="auto">
          <a:xfrm>
            <a:off x="4378158" y="2492242"/>
            <a:ext cx="5843096" cy="2308324"/>
          </a:xfrm>
          <a:prstGeom prst="rect">
            <a:avLst/>
          </a:prstGeom>
          <a:noFill/>
          <a:ln w="9525">
            <a:noFill/>
            <a:miter lim="800000"/>
            <a:headEnd/>
            <a:tailEnd/>
          </a:ln>
        </p:spPr>
        <p:txBody>
          <a:bodyPr wrap="square">
            <a:spAutoFit/>
          </a:bodyPr>
          <a:lstStyle/>
          <a:p>
            <a:pPr algn="just">
              <a:lnSpc>
                <a:spcPct val="150000"/>
              </a:lnSpc>
            </a:pPr>
            <a:r>
              <a:rPr lang="zh-CN" altLang="en-US" sz="1600" dirty="0">
                <a:solidFill>
                  <a:srgbClr val="C00000"/>
                </a:solidFill>
                <a:latin typeface="微软雅黑" pitchFamily="34" charset="-122"/>
                <a:ea typeface="微软雅黑" pitchFamily="34" charset="-122"/>
              </a:rPr>
              <a:t>回顾这一年的工作，在取得成绩的同时，我们也找到了工作中的不足和问题，主要反映于</a:t>
            </a:r>
            <a:r>
              <a:rPr lang="en-US" altLang="zh-CN" sz="1600" dirty="0">
                <a:solidFill>
                  <a:srgbClr val="C00000"/>
                </a:solidFill>
                <a:latin typeface="微软雅黑" pitchFamily="34" charset="-122"/>
                <a:ea typeface="微软雅黑" pitchFamily="34" charset="-122"/>
              </a:rPr>
              <a:t>xx</a:t>
            </a:r>
            <a:r>
              <a:rPr lang="zh-CN" altLang="en-US" sz="1600" dirty="0">
                <a:solidFill>
                  <a:srgbClr val="C00000"/>
                </a:solidFill>
                <a:latin typeface="微软雅黑" pitchFamily="34" charset="-122"/>
                <a:ea typeface="微软雅黑" pitchFamily="34" charset="-122"/>
              </a:rPr>
              <a:t>及</a:t>
            </a:r>
            <a:r>
              <a:rPr lang="en-US" altLang="zh-CN" sz="1600" dirty="0">
                <a:solidFill>
                  <a:srgbClr val="C00000"/>
                </a:solidFill>
                <a:latin typeface="微软雅黑" pitchFamily="34" charset="-122"/>
                <a:ea typeface="微软雅黑" pitchFamily="34" charset="-122"/>
              </a:rPr>
              <a:t>xxx</a:t>
            </a:r>
            <a:r>
              <a:rPr lang="zh-CN" altLang="en-US" sz="1600" dirty="0">
                <a:solidFill>
                  <a:srgbClr val="C00000"/>
                </a:solidFill>
                <a:latin typeface="微软雅黑" pitchFamily="34" charset="-122"/>
                <a:ea typeface="微软雅黑" pitchFamily="34" charset="-122"/>
              </a:rPr>
              <a:t>的风格、定型还有待进一步探索，尤其是网上的公司产品库充分体现我们</a:t>
            </a:r>
            <a:r>
              <a:rPr lang="en-US" altLang="zh-CN" sz="1600" dirty="0" err="1">
                <a:solidFill>
                  <a:srgbClr val="C00000"/>
                </a:solidFill>
                <a:latin typeface="微软雅黑" pitchFamily="34" charset="-122"/>
                <a:ea typeface="微软雅黑" pitchFamily="34" charset="-122"/>
              </a:rPr>
              <a:t>xxxxx</a:t>
            </a:r>
            <a:r>
              <a:rPr lang="zh-CN" altLang="en-US" sz="1600" dirty="0">
                <a:solidFill>
                  <a:srgbClr val="C00000"/>
                </a:solidFill>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和我们这个平台能为客户提供良好的商机和快捷方便的信息、导航的功能发挥。展望新的一年，我们将继续努力，力争各项工作更上一个新台阶。</a:t>
            </a:r>
          </a:p>
        </p:txBody>
      </p:sp>
      <p:sp>
        <p:nvSpPr>
          <p:cNvPr id="10" name="淘宝网Chenying0907出品 9"/>
          <p:cNvSpPr txBox="1">
            <a:spLocks noChangeArrowheads="1"/>
          </p:cNvSpPr>
          <p:nvPr/>
        </p:nvSpPr>
        <p:spPr bwMode="auto">
          <a:xfrm>
            <a:off x="4378158" y="1831469"/>
            <a:ext cx="1362874" cy="707886"/>
          </a:xfrm>
          <a:prstGeom prst="rect">
            <a:avLst/>
          </a:prstGeom>
          <a:noFill/>
          <a:ln w="9525">
            <a:noFill/>
            <a:miter lim="800000"/>
            <a:headEnd/>
            <a:tailEnd/>
          </a:ln>
        </p:spPr>
        <p:txBody>
          <a:bodyPr wrap="none">
            <a:spAutoFit/>
          </a:bodyPr>
          <a:lstStyle/>
          <a:p>
            <a:r>
              <a:rPr lang="zh-CN" altLang="en-US" sz="4000" dirty="0">
                <a:solidFill>
                  <a:srgbClr val="C00000"/>
                </a:solidFill>
                <a:latin typeface="微软雅黑" pitchFamily="34" charset="-122"/>
                <a:ea typeface="微软雅黑" pitchFamily="34" charset="-122"/>
              </a:rPr>
              <a:t>前 言</a:t>
            </a:r>
          </a:p>
        </p:txBody>
      </p:sp>
    </p:spTree>
    <p:extLst>
      <p:ext uri="{BB962C8B-B14F-4D97-AF65-F5344CB8AC3E}">
        <p14:creationId xmlns:p14="http://schemas.microsoft.com/office/powerpoint/2010/main" val="3668577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10" presetClass="entr" presetSubtype="0" fill="hold" grpId="0" nodeType="withEffect">
                                  <p:stCondLst>
                                    <p:cond delay="250"/>
                                  </p:stCondLst>
                                  <p:iterate type="wd">
                                    <p:tmPct val="10000"/>
                                  </p:iterate>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淘宝网Chenying0907出品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9736" y="1040296"/>
            <a:ext cx="1441942" cy="916193"/>
          </a:xfrm>
          <a:prstGeom prst="rect">
            <a:avLst/>
          </a:prstGeom>
        </p:spPr>
      </p:pic>
      <p:sp>
        <p:nvSpPr>
          <p:cNvPr id="11" name="淘宝网Chenying0907出品 11"/>
          <p:cNvSpPr txBox="1">
            <a:spLocks noChangeArrowheads="1"/>
          </p:cNvSpPr>
          <p:nvPr/>
        </p:nvSpPr>
        <p:spPr bwMode="auto">
          <a:xfrm>
            <a:off x="4040372" y="4220708"/>
            <a:ext cx="1448442" cy="461665"/>
          </a:xfrm>
          <a:prstGeom prst="rect">
            <a:avLst/>
          </a:prstGeom>
          <a:noFill/>
          <a:ln w="9525">
            <a:noFill/>
            <a:miter lim="800000"/>
            <a:headEnd/>
            <a:tailEnd/>
          </a:ln>
        </p:spPr>
        <p:txBody>
          <a:bodyPr wrap="square">
            <a:spAutoFit/>
          </a:bodyPr>
          <a:lstStyle/>
          <a:p>
            <a:pPr algn="ctr"/>
            <a:r>
              <a:rPr lang="zh-CN" altLang="en-US" sz="2400" dirty="0">
                <a:solidFill>
                  <a:srgbClr val="CC0000"/>
                </a:solidFill>
                <a:latin typeface="+mj-ea"/>
                <a:ea typeface="+mj-ea"/>
              </a:rPr>
              <a:t>工作概述</a:t>
            </a:r>
          </a:p>
        </p:txBody>
      </p:sp>
      <p:sp>
        <p:nvSpPr>
          <p:cNvPr id="12" name="淘宝网Chenying0907出品 12"/>
          <p:cNvSpPr txBox="1">
            <a:spLocks noChangeArrowheads="1"/>
          </p:cNvSpPr>
          <p:nvPr/>
        </p:nvSpPr>
        <p:spPr bwMode="auto">
          <a:xfrm>
            <a:off x="6077794" y="4220708"/>
            <a:ext cx="1448442" cy="461665"/>
          </a:xfrm>
          <a:prstGeom prst="rect">
            <a:avLst/>
          </a:prstGeom>
          <a:noFill/>
          <a:ln w="9525">
            <a:noFill/>
            <a:miter lim="800000"/>
            <a:headEnd/>
            <a:tailEnd/>
          </a:ln>
        </p:spPr>
        <p:txBody>
          <a:bodyPr wrap="square">
            <a:spAutoFit/>
          </a:bodyPr>
          <a:lstStyle/>
          <a:p>
            <a:pPr algn="ctr"/>
            <a:r>
              <a:rPr lang="zh-CN" altLang="en-US" sz="2400" dirty="0">
                <a:solidFill>
                  <a:srgbClr val="CC0000"/>
                </a:solidFill>
                <a:latin typeface="+mj-ea"/>
                <a:ea typeface="+mj-ea"/>
              </a:rPr>
              <a:t>完成情况</a:t>
            </a:r>
          </a:p>
        </p:txBody>
      </p:sp>
      <p:sp>
        <p:nvSpPr>
          <p:cNvPr id="13" name="淘宝网Chenying0907出品 13"/>
          <p:cNvSpPr txBox="1">
            <a:spLocks noChangeArrowheads="1"/>
          </p:cNvSpPr>
          <p:nvPr/>
        </p:nvSpPr>
        <p:spPr bwMode="auto">
          <a:xfrm>
            <a:off x="8115216" y="4220708"/>
            <a:ext cx="1448442" cy="461665"/>
          </a:xfrm>
          <a:prstGeom prst="rect">
            <a:avLst/>
          </a:prstGeom>
          <a:noFill/>
          <a:ln w="9525">
            <a:noFill/>
            <a:miter lim="800000"/>
            <a:headEnd/>
            <a:tailEnd/>
          </a:ln>
        </p:spPr>
        <p:txBody>
          <a:bodyPr wrap="square">
            <a:spAutoFit/>
          </a:bodyPr>
          <a:lstStyle/>
          <a:p>
            <a:pPr algn="ctr"/>
            <a:r>
              <a:rPr lang="zh-CN" altLang="en-US" sz="2400" dirty="0">
                <a:solidFill>
                  <a:srgbClr val="CC0000"/>
                </a:solidFill>
                <a:latin typeface="+mj-ea"/>
                <a:ea typeface="+mj-ea"/>
              </a:rPr>
              <a:t>问题之处</a:t>
            </a:r>
          </a:p>
        </p:txBody>
      </p:sp>
      <p:sp>
        <p:nvSpPr>
          <p:cNvPr id="14" name="淘宝网Chenying0907出品 14"/>
          <p:cNvSpPr txBox="1">
            <a:spLocks noChangeArrowheads="1"/>
          </p:cNvSpPr>
          <p:nvPr/>
        </p:nvSpPr>
        <p:spPr bwMode="auto">
          <a:xfrm>
            <a:off x="10152638" y="4220708"/>
            <a:ext cx="1448442" cy="461665"/>
          </a:xfrm>
          <a:prstGeom prst="rect">
            <a:avLst/>
          </a:prstGeom>
          <a:noFill/>
          <a:ln w="9525">
            <a:noFill/>
            <a:miter lim="800000"/>
            <a:headEnd/>
            <a:tailEnd/>
          </a:ln>
        </p:spPr>
        <p:txBody>
          <a:bodyPr wrap="square">
            <a:spAutoFit/>
          </a:bodyPr>
          <a:lstStyle/>
          <a:p>
            <a:pPr algn="ctr"/>
            <a:r>
              <a:rPr lang="zh-CN" altLang="en-US" sz="2400" dirty="0">
                <a:solidFill>
                  <a:srgbClr val="CC0000"/>
                </a:solidFill>
                <a:latin typeface="+mj-ea"/>
                <a:ea typeface="+mj-ea"/>
              </a:rPr>
              <a:t>未来计划</a:t>
            </a:r>
          </a:p>
        </p:txBody>
      </p:sp>
      <p:grpSp>
        <p:nvGrpSpPr>
          <p:cNvPr id="15" name="淘宝网Chenying0907出品 14"/>
          <p:cNvGrpSpPr/>
          <p:nvPr/>
        </p:nvGrpSpPr>
        <p:grpSpPr>
          <a:xfrm>
            <a:off x="4194646" y="2849523"/>
            <a:ext cx="1241658" cy="1240043"/>
            <a:chOff x="1781192" y="1965291"/>
            <a:chExt cx="2196101" cy="2193246"/>
          </a:xfrm>
        </p:grpSpPr>
        <p:pic>
          <p:nvPicPr>
            <p:cNvPr id="18" name="淘宝网Chenying0907出品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1192" y="1965291"/>
              <a:ext cx="2196101" cy="2193246"/>
            </a:xfrm>
            <a:prstGeom prst="rect">
              <a:avLst/>
            </a:prstGeom>
          </p:spPr>
        </p:pic>
        <p:sp>
          <p:nvSpPr>
            <p:cNvPr id="19" name="淘宝网Chenying0907出品 10"/>
            <p:cNvSpPr txBox="1">
              <a:spLocks noChangeArrowheads="1"/>
            </p:cNvSpPr>
            <p:nvPr/>
          </p:nvSpPr>
          <p:spPr bwMode="auto">
            <a:xfrm>
              <a:off x="2382663" y="2554083"/>
              <a:ext cx="1052429" cy="1034283"/>
            </a:xfrm>
            <a:prstGeom prst="rect">
              <a:avLst/>
            </a:prstGeom>
            <a:noFill/>
            <a:ln w="9525">
              <a:noFill/>
              <a:miter lim="800000"/>
              <a:headEnd/>
              <a:tailEnd/>
            </a:ln>
          </p:spPr>
          <p:txBody>
            <a:bodyPr wrap="none">
              <a:spAutoFit/>
            </a:bodyPr>
            <a:lstStyle/>
            <a:p>
              <a:pPr algn="ctr"/>
              <a:r>
                <a:rPr lang="zh-CN" altLang="en-US" sz="3200" dirty="0">
                  <a:solidFill>
                    <a:srgbClr val="C00000"/>
                  </a:solidFill>
                  <a:latin typeface="+mj-ea"/>
                  <a:ea typeface="+mj-ea"/>
                </a:rPr>
                <a:t>壹</a:t>
              </a:r>
            </a:p>
          </p:txBody>
        </p:sp>
      </p:grpSp>
      <p:grpSp>
        <p:nvGrpSpPr>
          <p:cNvPr id="26" name="淘宝网Chenying0907出品 25"/>
          <p:cNvGrpSpPr/>
          <p:nvPr/>
        </p:nvGrpSpPr>
        <p:grpSpPr>
          <a:xfrm>
            <a:off x="6199235" y="2849523"/>
            <a:ext cx="1241658" cy="1240043"/>
            <a:chOff x="1781192" y="1965291"/>
            <a:chExt cx="2196101" cy="2193246"/>
          </a:xfrm>
        </p:grpSpPr>
        <p:pic>
          <p:nvPicPr>
            <p:cNvPr id="27" name="淘宝网Chenying0907出品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1192" y="1965291"/>
              <a:ext cx="2196101" cy="2193246"/>
            </a:xfrm>
            <a:prstGeom prst="rect">
              <a:avLst/>
            </a:prstGeom>
          </p:spPr>
        </p:pic>
        <p:sp>
          <p:nvSpPr>
            <p:cNvPr id="28" name="淘宝网Chenying0907出品 10"/>
            <p:cNvSpPr txBox="1">
              <a:spLocks noChangeArrowheads="1"/>
            </p:cNvSpPr>
            <p:nvPr/>
          </p:nvSpPr>
          <p:spPr bwMode="auto">
            <a:xfrm>
              <a:off x="2382665" y="2554083"/>
              <a:ext cx="1052429" cy="1034283"/>
            </a:xfrm>
            <a:prstGeom prst="rect">
              <a:avLst/>
            </a:prstGeom>
            <a:noFill/>
            <a:ln w="9525">
              <a:noFill/>
              <a:miter lim="800000"/>
              <a:headEnd/>
              <a:tailEnd/>
            </a:ln>
          </p:spPr>
          <p:txBody>
            <a:bodyPr wrap="none">
              <a:spAutoFit/>
            </a:bodyPr>
            <a:lstStyle/>
            <a:p>
              <a:pPr algn="ctr"/>
              <a:r>
                <a:rPr lang="zh-CN" altLang="en-US" sz="3200" dirty="0">
                  <a:solidFill>
                    <a:srgbClr val="C00000"/>
                  </a:solidFill>
                  <a:latin typeface="+mj-ea"/>
                  <a:ea typeface="+mj-ea"/>
                </a:rPr>
                <a:t>贰</a:t>
              </a:r>
            </a:p>
          </p:txBody>
        </p:sp>
      </p:grpSp>
      <p:grpSp>
        <p:nvGrpSpPr>
          <p:cNvPr id="29" name="淘宝网Chenying0907出品 28"/>
          <p:cNvGrpSpPr/>
          <p:nvPr/>
        </p:nvGrpSpPr>
        <p:grpSpPr>
          <a:xfrm>
            <a:off x="8203824" y="2849523"/>
            <a:ext cx="1241658" cy="1240043"/>
            <a:chOff x="1781192" y="1965291"/>
            <a:chExt cx="2196101" cy="2193246"/>
          </a:xfrm>
        </p:grpSpPr>
        <p:pic>
          <p:nvPicPr>
            <p:cNvPr id="30" name="淘宝网Chenying0907出品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1192" y="1965291"/>
              <a:ext cx="2196101" cy="2193246"/>
            </a:xfrm>
            <a:prstGeom prst="rect">
              <a:avLst/>
            </a:prstGeom>
          </p:spPr>
        </p:pic>
        <p:sp>
          <p:nvSpPr>
            <p:cNvPr id="31" name="淘宝网Chenying0907出品 10"/>
            <p:cNvSpPr txBox="1">
              <a:spLocks noChangeArrowheads="1"/>
            </p:cNvSpPr>
            <p:nvPr/>
          </p:nvSpPr>
          <p:spPr bwMode="auto">
            <a:xfrm>
              <a:off x="2382665" y="2554083"/>
              <a:ext cx="1052429" cy="1034283"/>
            </a:xfrm>
            <a:prstGeom prst="rect">
              <a:avLst/>
            </a:prstGeom>
            <a:noFill/>
            <a:ln w="9525">
              <a:noFill/>
              <a:miter lim="800000"/>
              <a:headEnd/>
              <a:tailEnd/>
            </a:ln>
          </p:spPr>
          <p:txBody>
            <a:bodyPr wrap="none">
              <a:spAutoFit/>
            </a:bodyPr>
            <a:lstStyle/>
            <a:p>
              <a:pPr algn="ctr"/>
              <a:r>
                <a:rPr lang="zh-CN" altLang="en-US" sz="3200" dirty="0">
                  <a:solidFill>
                    <a:srgbClr val="C00000"/>
                  </a:solidFill>
                  <a:latin typeface="+mj-ea"/>
                  <a:ea typeface="+mj-ea"/>
                </a:rPr>
                <a:t>叁</a:t>
              </a:r>
            </a:p>
          </p:txBody>
        </p:sp>
      </p:grpSp>
      <p:grpSp>
        <p:nvGrpSpPr>
          <p:cNvPr id="32" name="淘宝网Chenying0907出品 31"/>
          <p:cNvGrpSpPr/>
          <p:nvPr/>
        </p:nvGrpSpPr>
        <p:grpSpPr>
          <a:xfrm>
            <a:off x="10208413" y="2849523"/>
            <a:ext cx="1241658" cy="1240043"/>
            <a:chOff x="1781192" y="1965291"/>
            <a:chExt cx="2196101" cy="2193246"/>
          </a:xfrm>
        </p:grpSpPr>
        <p:pic>
          <p:nvPicPr>
            <p:cNvPr id="33" name="淘宝网Chenying0907出品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81192" y="1965291"/>
              <a:ext cx="2196101" cy="2193246"/>
            </a:xfrm>
            <a:prstGeom prst="rect">
              <a:avLst/>
            </a:prstGeom>
          </p:spPr>
        </p:pic>
        <p:sp>
          <p:nvSpPr>
            <p:cNvPr id="34" name="淘宝网Chenying0907出品 10"/>
            <p:cNvSpPr txBox="1">
              <a:spLocks noChangeArrowheads="1"/>
            </p:cNvSpPr>
            <p:nvPr/>
          </p:nvSpPr>
          <p:spPr bwMode="auto">
            <a:xfrm>
              <a:off x="2382665" y="2554083"/>
              <a:ext cx="1052429" cy="1034283"/>
            </a:xfrm>
            <a:prstGeom prst="rect">
              <a:avLst/>
            </a:prstGeom>
            <a:noFill/>
            <a:ln w="9525">
              <a:noFill/>
              <a:miter lim="800000"/>
              <a:headEnd/>
              <a:tailEnd/>
            </a:ln>
          </p:spPr>
          <p:txBody>
            <a:bodyPr wrap="none">
              <a:spAutoFit/>
            </a:bodyPr>
            <a:lstStyle/>
            <a:p>
              <a:pPr algn="ctr"/>
              <a:r>
                <a:rPr lang="zh-CN" altLang="en-US" sz="3200" dirty="0">
                  <a:solidFill>
                    <a:srgbClr val="C00000"/>
                  </a:solidFill>
                  <a:latin typeface="+mj-ea"/>
                  <a:ea typeface="+mj-ea"/>
                </a:rPr>
                <a:t>肆</a:t>
              </a:r>
            </a:p>
          </p:txBody>
        </p:sp>
      </p:grpSp>
      <p:sp>
        <p:nvSpPr>
          <p:cNvPr id="35" name="淘宝网Chenying0907出品 9"/>
          <p:cNvSpPr txBox="1">
            <a:spLocks noChangeArrowheads="1"/>
          </p:cNvSpPr>
          <p:nvPr/>
        </p:nvSpPr>
        <p:spPr bwMode="auto">
          <a:xfrm>
            <a:off x="3487981" y="2042905"/>
            <a:ext cx="800219" cy="1476472"/>
          </a:xfrm>
          <a:prstGeom prst="rect">
            <a:avLst/>
          </a:prstGeom>
          <a:noFill/>
          <a:ln w="9525">
            <a:noFill/>
            <a:miter lim="800000"/>
            <a:headEnd/>
            <a:tailEnd/>
          </a:ln>
        </p:spPr>
        <p:txBody>
          <a:bodyPr vert="eaVert" wrap="square">
            <a:spAutoFit/>
          </a:bodyPr>
          <a:lstStyle/>
          <a:p>
            <a:r>
              <a:rPr lang="zh-CN" altLang="en-US" sz="4000" spc="300" dirty="0">
                <a:solidFill>
                  <a:srgbClr val="C00000"/>
                </a:solidFill>
                <a:latin typeface="微软雅黑" pitchFamily="34" charset="-122"/>
                <a:ea typeface="微软雅黑" pitchFamily="34" charset="-122"/>
              </a:rPr>
              <a:t>目录</a:t>
            </a:r>
          </a:p>
        </p:txBody>
      </p:sp>
    </p:spTree>
    <p:extLst>
      <p:ext uri="{BB962C8B-B14F-4D97-AF65-F5344CB8AC3E}">
        <p14:creationId xmlns:p14="http://schemas.microsoft.com/office/powerpoint/2010/main" val="61018513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250"/>
                                        <p:tgtEl>
                                          <p:spTgt spid="22"/>
                                        </p:tgtEl>
                                      </p:cBhvr>
                                    </p:animEffect>
                                  </p:childTnLst>
                                </p:cTn>
                              </p:par>
                              <p:par>
                                <p:cTn id="8" presetID="0" presetClass="path" presetSubtype="0" accel="50000" decel="50000" fill="hold" nodeType="withEffect">
                                  <p:stCondLst>
                                    <p:cond delay="0"/>
                                  </p:stCondLst>
                                  <p:childTnLst>
                                    <p:animMotion origin="layout" path="M -0.27761 0.0419 C -0.25156 0.0095 -0.22539 -0.02268 -0.17917 -0.02963 L 2.08333E-6 -4.44444E-6 " pathEditMode="relative" rAng="0" ptsTypes="AAA">
                                      <p:cBhvr>
                                        <p:cTn id="9" dur="5250" fill="hold"/>
                                        <p:tgtEl>
                                          <p:spTgt spid="22"/>
                                        </p:tgtEl>
                                        <p:attrNameLst>
                                          <p:attrName>ppt_x</p:attrName>
                                          <p:attrName>ppt_y</p:attrName>
                                        </p:attrNameLst>
                                      </p:cBhvr>
                                      <p:rCtr x="13880" y="-3588"/>
                                    </p:animMotion>
                                  </p:childTnLst>
                                </p:cTn>
                              </p:par>
                              <p:par>
                                <p:cTn id="10" presetID="2" presetClass="entr" presetSubtype="8" fill="hold" nodeType="withEffect">
                                  <p:stCondLst>
                                    <p:cond delay="75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1750" fill="hold"/>
                                        <p:tgtEl>
                                          <p:spTgt spid="15"/>
                                        </p:tgtEl>
                                        <p:attrNameLst>
                                          <p:attrName>ppt_x</p:attrName>
                                        </p:attrNameLst>
                                      </p:cBhvr>
                                      <p:tavLst>
                                        <p:tav tm="0">
                                          <p:val>
                                            <p:strVal val="0-#ppt_w/2"/>
                                          </p:val>
                                        </p:tav>
                                        <p:tav tm="100000">
                                          <p:val>
                                            <p:strVal val="#ppt_x"/>
                                          </p:val>
                                        </p:tav>
                                      </p:tavLst>
                                    </p:anim>
                                    <p:anim calcmode="lin" valueType="num">
                                      <p:cBhvr additive="base">
                                        <p:cTn id="13" dur="1750" fill="hold"/>
                                        <p:tgtEl>
                                          <p:spTgt spid="15"/>
                                        </p:tgtEl>
                                        <p:attrNameLst>
                                          <p:attrName>ppt_y</p:attrName>
                                        </p:attrNameLst>
                                      </p:cBhvr>
                                      <p:tavLst>
                                        <p:tav tm="0">
                                          <p:val>
                                            <p:strVal val="#ppt_y"/>
                                          </p:val>
                                        </p:tav>
                                        <p:tav tm="100000">
                                          <p:val>
                                            <p:strVal val="#ppt_y"/>
                                          </p:val>
                                        </p:tav>
                                      </p:tavLst>
                                    </p:anim>
                                  </p:childTnLst>
                                </p:cTn>
                              </p:par>
                              <p:par>
                                <p:cTn id="14" presetID="8" presetClass="emph" presetSubtype="0" fill="hold" nodeType="withEffect">
                                  <p:stCondLst>
                                    <p:cond delay="750"/>
                                  </p:stCondLst>
                                  <p:childTnLst>
                                    <p:animRot by="21600000">
                                      <p:cBhvr>
                                        <p:cTn id="15" dur="1750" fill="hold"/>
                                        <p:tgtEl>
                                          <p:spTgt spid="15"/>
                                        </p:tgtEl>
                                        <p:attrNameLst>
                                          <p:attrName>r</p:attrName>
                                        </p:attrNameLst>
                                      </p:cBhvr>
                                    </p:animRot>
                                  </p:childTnLst>
                                </p:cTn>
                              </p:par>
                              <p:par>
                                <p:cTn id="16" presetID="2" presetClass="entr" presetSubtype="8" fill="hold" nodeType="withEffect">
                                  <p:stCondLst>
                                    <p:cond delay="50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1750" fill="hold"/>
                                        <p:tgtEl>
                                          <p:spTgt spid="26"/>
                                        </p:tgtEl>
                                        <p:attrNameLst>
                                          <p:attrName>ppt_x</p:attrName>
                                        </p:attrNameLst>
                                      </p:cBhvr>
                                      <p:tavLst>
                                        <p:tav tm="0">
                                          <p:val>
                                            <p:strVal val="0-#ppt_w/2"/>
                                          </p:val>
                                        </p:tav>
                                        <p:tav tm="100000">
                                          <p:val>
                                            <p:strVal val="#ppt_x"/>
                                          </p:val>
                                        </p:tav>
                                      </p:tavLst>
                                    </p:anim>
                                    <p:anim calcmode="lin" valueType="num">
                                      <p:cBhvr additive="base">
                                        <p:cTn id="19" dur="1750" fill="hold"/>
                                        <p:tgtEl>
                                          <p:spTgt spid="26"/>
                                        </p:tgtEl>
                                        <p:attrNameLst>
                                          <p:attrName>ppt_y</p:attrName>
                                        </p:attrNameLst>
                                      </p:cBhvr>
                                      <p:tavLst>
                                        <p:tav tm="0">
                                          <p:val>
                                            <p:strVal val="#ppt_y"/>
                                          </p:val>
                                        </p:tav>
                                        <p:tav tm="100000">
                                          <p:val>
                                            <p:strVal val="#ppt_y"/>
                                          </p:val>
                                        </p:tav>
                                      </p:tavLst>
                                    </p:anim>
                                  </p:childTnLst>
                                </p:cTn>
                              </p:par>
                              <p:par>
                                <p:cTn id="20" presetID="8" presetClass="emph" presetSubtype="0" fill="hold" nodeType="withEffect">
                                  <p:stCondLst>
                                    <p:cond delay="500"/>
                                  </p:stCondLst>
                                  <p:childTnLst>
                                    <p:animRot by="21600000">
                                      <p:cBhvr>
                                        <p:cTn id="21" dur="1750" fill="hold"/>
                                        <p:tgtEl>
                                          <p:spTgt spid="26"/>
                                        </p:tgtEl>
                                        <p:attrNameLst>
                                          <p:attrName>r</p:attrName>
                                        </p:attrNameLst>
                                      </p:cBhvr>
                                    </p:animRot>
                                  </p:childTnLst>
                                </p:cTn>
                              </p:par>
                              <p:par>
                                <p:cTn id="22" presetID="2" presetClass="entr" presetSubtype="8" fill="hold" nodeType="withEffect">
                                  <p:stCondLst>
                                    <p:cond delay="2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750" fill="hold"/>
                                        <p:tgtEl>
                                          <p:spTgt spid="29"/>
                                        </p:tgtEl>
                                        <p:attrNameLst>
                                          <p:attrName>ppt_x</p:attrName>
                                        </p:attrNameLst>
                                      </p:cBhvr>
                                      <p:tavLst>
                                        <p:tav tm="0">
                                          <p:val>
                                            <p:strVal val="0-#ppt_w/2"/>
                                          </p:val>
                                        </p:tav>
                                        <p:tav tm="100000">
                                          <p:val>
                                            <p:strVal val="#ppt_x"/>
                                          </p:val>
                                        </p:tav>
                                      </p:tavLst>
                                    </p:anim>
                                    <p:anim calcmode="lin" valueType="num">
                                      <p:cBhvr additive="base">
                                        <p:cTn id="25" dur="1750" fill="hold"/>
                                        <p:tgtEl>
                                          <p:spTgt spid="29"/>
                                        </p:tgtEl>
                                        <p:attrNameLst>
                                          <p:attrName>ppt_y</p:attrName>
                                        </p:attrNameLst>
                                      </p:cBhvr>
                                      <p:tavLst>
                                        <p:tav tm="0">
                                          <p:val>
                                            <p:strVal val="#ppt_y"/>
                                          </p:val>
                                        </p:tav>
                                        <p:tav tm="100000">
                                          <p:val>
                                            <p:strVal val="#ppt_y"/>
                                          </p:val>
                                        </p:tav>
                                      </p:tavLst>
                                    </p:anim>
                                  </p:childTnLst>
                                </p:cTn>
                              </p:par>
                              <p:par>
                                <p:cTn id="26" presetID="8" presetClass="emph" presetSubtype="0" fill="hold" nodeType="withEffect">
                                  <p:stCondLst>
                                    <p:cond delay="250"/>
                                  </p:stCondLst>
                                  <p:childTnLst>
                                    <p:animRot by="21600000">
                                      <p:cBhvr>
                                        <p:cTn id="27" dur="1750" fill="hold"/>
                                        <p:tgtEl>
                                          <p:spTgt spid="29"/>
                                        </p:tgtEl>
                                        <p:attrNameLst>
                                          <p:attrName>r</p:attrName>
                                        </p:attrNameLst>
                                      </p:cBhvr>
                                    </p:animRot>
                                  </p:childTnLst>
                                </p:cTn>
                              </p:par>
                              <p:par>
                                <p:cTn id="28" presetID="2" presetClass="entr" presetSubtype="8"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1750" fill="hold"/>
                                        <p:tgtEl>
                                          <p:spTgt spid="32"/>
                                        </p:tgtEl>
                                        <p:attrNameLst>
                                          <p:attrName>ppt_x</p:attrName>
                                        </p:attrNameLst>
                                      </p:cBhvr>
                                      <p:tavLst>
                                        <p:tav tm="0">
                                          <p:val>
                                            <p:strVal val="0-#ppt_w/2"/>
                                          </p:val>
                                        </p:tav>
                                        <p:tav tm="100000">
                                          <p:val>
                                            <p:strVal val="#ppt_x"/>
                                          </p:val>
                                        </p:tav>
                                      </p:tavLst>
                                    </p:anim>
                                    <p:anim calcmode="lin" valueType="num">
                                      <p:cBhvr additive="base">
                                        <p:cTn id="31" dur="1750" fill="hold"/>
                                        <p:tgtEl>
                                          <p:spTgt spid="32"/>
                                        </p:tgtEl>
                                        <p:attrNameLst>
                                          <p:attrName>ppt_y</p:attrName>
                                        </p:attrNameLst>
                                      </p:cBhvr>
                                      <p:tavLst>
                                        <p:tav tm="0">
                                          <p:val>
                                            <p:strVal val="#ppt_y"/>
                                          </p:val>
                                        </p:tav>
                                        <p:tav tm="100000">
                                          <p:val>
                                            <p:strVal val="#ppt_y"/>
                                          </p:val>
                                        </p:tav>
                                      </p:tavLst>
                                    </p:anim>
                                  </p:childTnLst>
                                </p:cTn>
                              </p:par>
                              <p:par>
                                <p:cTn id="32" presetID="8" presetClass="emph" presetSubtype="0" fill="hold" nodeType="withEffect">
                                  <p:stCondLst>
                                    <p:cond delay="0"/>
                                  </p:stCondLst>
                                  <p:childTnLst>
                                    <p:animRot by="21600000">
                                      <p:cBhvr>
                                        <p:cTn id="33" dur="1750" fill="hold"/>
                                        <p:tgtEl>
                                          <p:spTgt spid="32"/>
                                        </p:tgtEl>
                                        <p:attrNameLst>
                                          <p:attrName>r</p:attrName>
                                        </p:attrNameLst>
                                      </p:cBhvr>
                                    </p:animRot>
                                  </p:childTnLst>
                                </p:cTn>
                              </p:par>
                              <p:par>
                                <p:cTn id="34" presetID="53" presetClass="entr" presetSubtype="16" fill="hold" grpId="0" nodeType="withEffect">
                                  <p:stCondLst>
                                    <p:cond delay="175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53" presetClass="entr" presetSubtype="16" fill="hold" grpId="0" nodeType="withEffect">
                                  <p:stCondLst>
                                    <p:cond delay="200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53" presetClass="entr" presetSubtype="16" fill="hold" grpId="0" nodeType="withEffect">
                                  <p:stCondLst>
                                    <p:cond delay="225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250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p:cTn id="56" dur="500" fill="hold"/>
                                        <p:tgtEl>
                                          <p:spTgt spid="35"/>
                                        </p:tgtEl>
                                        <p:attrNameLst>
                                          <p:attrName>ppt_w</p:attrName>
                                        </p:attrNameLst>
                                      </p:cBhvr>
                                      <p:tavLst>
                                        <p:tav tm="0">
                                          <p:val>
                                            <p:fltVal val="0"/>
                                          </p:val>
                                        </p:tav>
                                        <p:tav tm="100000">
                                          <p:val>
                                            <p:strVal val="#ppt_w"/>
                                          </p:val>
                                        </p:tav>
                                      </p:tavLst>
                                    </p:anim>
                                    <p:anim calcmode="lin" valueType="num">
                                      <p:cBhvr>
                                        <p:cTn id="57" dur="500" fill="hold"/>
                                        <p:tgtEl>
                                          <p:spTgt spid="35"/>
                                        </p:tgtEl>
                                        <p:attrNameLst>
                                          <p:attrName>ppt_h</p:attrName>
                                        </p:attrNameLst>
                                      </p:cBhvr>
                                      <p:tavLst>
                                        <p:tav tm="0">
                                          <p:val>
                                            <p:fltVal val="0"/>
                                          </p:val>
                                        </p:tav>
                                        <p:tav tm="100000">
                                          <p:val>
                                            <p:strVal val="#ppt_h"/>
                                          </p:val>
                                        </p:tav>
                                      </p:tavLst>
                                    </p:anim>
                                    <p:animEffect transition="in" filter="fade">
                                      <p:cBhvr>
                                        <p:cTn id="5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hidden="1"/>
          <p:cNvPicPr>
            <a:picLocks noChangeAspect="1" noChangeArrowheads="1"/>
          </p:cNvPicPr>
          <p:nvPr/>
        </p:nvPicPr>
        <p:blipFill>
          <a:blip r:embed="rId3"/>
          <a:srcRect/>
          <a:stretch>
            <a:fillRect/>
          </a:stretch>
        </p:blipFill>
        <p:spPr bwMode="auto">
          <a:xfrm>
            <a:off x="-27517" y="2290234"/>
            <a:ext cx="12219517" cy="4612217"/>
          </a:xfrm>
          <a:prstGeom prst="rect">
            <a:avLst/>
          </a:prstGeom>
          <a:noFill/>
          <a:ln w="9525">
            <a:noFill/>
            <a:miter lim="800000"/>
            <a:headEnd/>
            <a:tailEnd/>
          </a:ln>
        </p:spPr>
      </p:pic>
      <p:pic>
        <p:nvPicPr>
          <p:cNvPr id="15" name="淘宝网Chenying0907出品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0262" y="1185151"/>
            <a:ext cx="2196101" cy="2193246"/>
          </a:xfrm>
          <a:prstGeom prst="rect">
            <a:avLst/>
          </a:prstGeom>
        </p:spPr>
      </p:pic>
      <p:sp>
        <p:nvSpPr>
          <p:cNvPr id="16" name="淘宝网Chenying0907出品 5"/>
          <p:cNvSpPr txBox="1">
            <a:spLocks noChangeArrowheads="1"/>
          </p:cNvSpPr>
          <p:nvPr/>
        </p:nvSpPr>
        <p:spPr bwMode="auto">
          <a:xfrm>
            <a:off x="4891032" y="3378397"/>
            <a:ext cx="3570208" cy="769441"/>
          </a:xfrm>
          <a:prstGeom prst="rect">
            <a:avLst/>
          </a:prstGeom>
          <a:noFill/>
          <a:ln w="9525">
            <a:noFill/>
            <a:miter lim="800000"/>
            <a:headEnd/>
            <a:tailEnd/>
          </a:ln>
        </p:spPr>
        <p:txBody>
          <a:bodyPr vert="horz" wrap="none">
            <a:spAutoFit/>
          </a:bodyPr>
          <a:lstStyle/>
          <a:p>
            <a:pPr algn="ctr"/>
            <a:r>
              <a:rPr lang="zh-CN" altLang="en-US" sz="4400" b="1" dirty="0">
                <a:solidFill>
                  <a:srgbClr val="C00000"/>
                </a:solidFill>
                <a:latin typeface="+mj-ea"/>
                <a:ea typeface="+mj-ea"/>
              </a:rPr>
              <a:t>年度工作概述</a:t>
            </a:r>
          </a:p>
        </p:txBody>
      </p:sp>
      <p:sp>
        <p:nvSpPr>
          <p:cNvPr id="17" name="淘宝网Chenying0907出品 10"/>
          <p:cNvSpPr txBox="1">
            <a:spLocks noChangeArrowheads="1"/>
          </p:cNvSpPr>
          <p:nvPr/>
        </p:nvSpPr>
        <p:spPr bwMode="auto">
          <a:xfrm>
            <a:off x="6141258" y="1749474"/>
            <a:ext cx="954108" cy="1015663"/>
          </a:xfrm>
          <a:prstGeom prst="rect">
            <a:avLst/>
          </a:prstGeom>
          <a:noFill/>
          <a:ln w="9525">
            <a:noFill/>
            <a:miter lim="800000"/>
            <a:headEnd/>
            <a:tailEnd/>
          </a:ln>
        </p:spPr>
        <p:txBody>
          <a:bodyPr wrap="none">
            <a:spAutoFit/>
          </a:bodyPr>
          <a:lstStyle/>
          <a:p>
            <a:pPr algn="ctr"/>
            <a:r>
              <a:rPr lang="zh-CN" altLang="en-US" sz="6000" dirty="0">
                <a:solidFill>
                  <a:srgbClr val="C00000"/>
                </a:solidFill>
                <a:latin typeface="+mj-ea"/>
                <a:ea typeface="+mj-ea"/>
              </a:rPr>
              <a:t>壹</a:t>
            </a:r>
          </a:p>
        </p:txBody>
      </p:sp>
    </p:spTree>
    <p:extLst>
      <p:ext uri="{BB962C8B-B14F-4D97-AF65-F5344CB8AC3E}">
        <p14:creationId xmlns:p14="http://schemas.microsoft.com/office/powerpoint/2010/main" val="65614861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15"/>
                                        </p:tgtEl>
                                        <p:attrNameLst>
                                          <p:attrName>r</p:attrName>
                                        </p:attrNameLst>
                                      </p:cBhvr>
                                    </p:animRot>
                                  </p:childTnLst>
                                </p:cTn>
                              </p:par>
                              <p:par>
                                <p:cTn id="17" presetID="49" presetClass="entr" presetSubtype="0" decel="10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360"/>
                                          </p:val>
                                        </p:tav>
                                        <p:tav tm="100000">
                                          <p:val>
                                            <p:fltVal val="0"/>
                                          </p:val>
                                        </p:tav>
                                      </p:tavLst>
                                    </p:anim>
                                    <p:animEffect transition="in" filter="fade">
                                      <p:cBhvr>
                                        <p:cTn id="22" dur="500"/>
                                        <p:tgtEl>
                                          <p:spTgt spid="17"/>
                                        </p:tgtEl>
                                      </p:cBhvr>
                                    </p:animEffect>
                                  </p:childTnLst>
                                </p:cTn>
                              </p:par>
                              <p:par>
                                <p:cTn id="23" presetID="12" presetClass="entr" presetSubtype="4"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ppt_y</p:attrName>
                                        </p:attrNameLst>
                                      </p:cBhvr>
                                      <p:tavLst>
                                        <p:tav tm="0">
                                          <p:val>
                                            <p:strVal val="#ppt_y+#ppt_h*1.125000"/>
                                          </p:val>
                                        </p:tav>
                                        <p:tav tm="100000">
                                          <p:val>
                                            <p:strVal val="#ppt_y"/>
                                          </p:val>
                                        </p:tav>
                                      </p:tavLst>
                                    </p:anim>
                                    <p:animEffect transition="in" filter="wipe(up)">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pic>
        <p:nvPicPr>
          <p:cNvPr id="3" name="淘宝网Chenying0907出品 17"/>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rcRect l="2" t="57909" r="-87"/>
          <a:stretch>
            <a:fillRect/>
          </a:stretch>
        </p:blipFill>
        <p:spPr bwMode="auto">
          <a:xfrm>
            <a:off x="0" y="1336675"/>
            <a:ext cx="12203113"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淘宝网Chenying0907出品 13"/>
          <p:cNvSpPr>
            <a:spLocks noChangeArrowheads="1"/>
          </p:cNvSpPr>
          <p:nvPr/>
        </p:nvSpPr>
        <p:spPr bwMode="auto">
          <a:xfrm>
            <a:off x="1905000" y="4929188"/>
            <a:ext cx="8382000" cy="756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 This is an example text . Go ahead and replace it. Add your text here. This is an example text . Go ahead and replace it. Add your text here. 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2027409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淘宝网Chenying0907出品 7"/>
          <p:cNvSpPr txBox="1">
            <a:spLocks noChangeArrowheads="1"/>
          </p:cNvSpPr>
          <p:nvPr/>
        </p:nvSpPr>
        <p:spPr bwMode="auto">
          <a:xfrm>
            <a:off x="1295401" y="2660652"/>
            <a:ext cx="3086100" cy="1692771"/>
          </a:xfrm>
          <a:prstGeom prst="rect">
            <a:avLst/>
          </a:prstGeom>
          <a:noFill/>
          <a:ln w="9525">
            <a:noFill/>
            <a:miter lim="800000"/>
            <a:headEnd/>
            <a:tailEnd/>
          </a:ln>
        </p:spPr>
        <p:txBody>
          <a:bodyPr>
            <a:spAutoFit/>
          </a:bodyPr>
          <a:lstStyle/>
          <a:p>
            <a:pPr marL="285750" indent="-285750">
              <a:lnSpc>
                <a:spcPct val="130000"/>
              </a:lnSpc>
              <a:buClr>
                <a:srgbClr val="E60000"/>
              </a:buClr>
              <a:buFont typeface="Wingdings" panose="05000000000000000000" pitchFamily="2" charset="2"/>
              <a:buChar char="l"/>
            </a:pPr>
            <a:r>
              <a:rPr lang="zh-CN" altLang="zh-CN" sz="1600" dirty="0">
                <a:solidFill>
                  <a:schemeClr val="tx1">
                    <a:lumMod val="85000"/>
                    <a:lumOff val="15000"/>
                  </a:schemeClr>
                </a:solidFill>
                <a:latin typeface="+mj-ea"/>
                <a:ea typeface="+mj-ea"/>
              </a:rPr>
              <a:t>欢迎购买本套模板，本模板</a:t>
            </a:r>
            <a:r>
              <a:rPr lang="zh-CN" altLang="zh-CN" sz="1600" dirty="0" smtClean="0">
                <a:solidFill>
                  <a:schemeClr val="tx1">
                    <a:lumMod val="85000"/>
                    <a:lumOff val="15000"/>
                  </a:schemeClr>
                </a:solidFill>
                <a:latin typeface="+mj-ea"/>
                <a:ea typeface="+mj-ea"/>
              </a:rPr>
              <a:t>由工作室</a:t>
            </a:r>
            <a:r>
              <a:rPr lang="zh-CN" altLang="zh-CN" sz="1600" dirty="0">
                <a:solidFill>
                  <a:schemeClr val="tx1">
                    <a:lumMod val="85000"/>
                    <a:lumOff val="15000"/>
                  </a:schemeClr>
                </a:solidFill>
                <a:latin typeface="+mj-ea"/>
                <a:ea typeface="+mj-ea"/>
              </a:rPr>
              <a:t>专业设计</a:t>
            </a:r>
            <a:r>
              <a:rPr lang="zh-CN" altLang="zh-CN" sz="1600" dirty="0" smtClean="0">
                <a:solidFill>
                  <a:schemeClr val="tx1">
                    <a:lumMod val="85000"/>
                    <a:lumOff val="15000"/>
                  </a:schemeClr>
                </a:solidFill>
                <a:latin typeface="+mj-ea"/>
                <a:ea typeface="+mj-ea"/>
              </a:rPr>
              <a:t>，，</a:t>
            </a:r>
            <a:r>
              <a:rPr lang="zh-CN" altLang="zh-CN" sz="1600" dirty="0">
                <a:solidFill>
                  <a:schemeClr val="tx1">
                    <a:lumMod val="85000"/>
                    <a:lumOff val="15000"/>
                  </a:schemeClr>
                </a:solidFill>
                <a:latin typeface="+mj-ea"/>
                <a:ea typeface="+mj-ea"/>
              </a:rPr>
              <a:t>致力于奉献！贴心于服务！专业定制，精心开发！多年工作经验打造全新的</a:t>
            </a:r>
            <a:r>
              <a:rPr lang="en-US" altLang="zh-CN" sz="1600" dirty="0">
                <a:solidFill>
                  <a:schemeClr val="tx1">
                    <a:lumMod val="85000"/>
                    <a:lumOff val="15000"/>
                  </a:schemeClr>
                </a:solidFill>
                <a:latin typeface="+mj-ea"/>
                <a:ea typeface="+mj-ea"/>
              </a:rPr>
              <a:t>PPT</a:t>
            </a:r>
            <a:r>
              <a:rPr lang="zh-CN" altLang="zh-CN" sz="1600" dirty="0">
                <a:solidFill>
                  <a:schemeClr val="tx1">
                    <a:lumMod val="85000"/>
                    <a:lumOff val="15000"/>
                  </a:schemeClr>
                </a:solidFill>
                <a:latin typeface="+mj-ea"/>
                <a:ea typeface="+mj-ea"/>
              </a:rPr>
              <a:t>作品！</a:t>
            </a:r>
          </a:p>
        </p:txBody>
      </p:sp>
      <p:sp>
        <p:nvSpPr>
          <p:cNvPr id="9" name="淘宝网Chenying0907出品 8"/>
          <p:cNvSpPr txBox="1">
            <a:spLocks noChangeArrowheads="1"/>
          </p:cNvSpPr>
          <p:nvPr/>
        </p:nvSpPr>
        <p:spPr bwMode="auto">
          <a:xfrm>
            <a:off x="7823201" y="2660652"/>
            <a:ext cx="3086100" cy="1692771"/>
          </a:xfrm>
          <a:prstGeom prst="rect">
            <a:avLst/>
          </a:prstGeom>
          <a:noFill/>
          <a:ln w="9525">
            <a:noFill/>
            <a:miter lim="800000"/>
            <a:headEnd/>
            <a:tailEnd/>
          </a:ln>
        </p:spPr>
        <p:txBody>
          <a:bodyPr>
            <a:spAutoFit/>
          </a:bodyPr>
          <a:lstStyle/>
          <a:p>
            <a:pPr marL="285750" indent="-285750">
              <a:lnSpc>
                <a:spcPct val="130000"/>
              </a:lnSpc>
              <a:buClr>
                <a:srgbClr val="E60000"/>
              </a:buClr>
              <a:buFont typeface="Wingdings" panose="05000000000000000000" pitchFamily="2" charset="2"/>
              <a:buChar char="l"/>
            </a:pPr>
            <a:r>
              <a:rPr lang="zh-CN" altLang="zh-CN" sz="1600" dirty="0">
                <a:solidFill>
                  <a:schemeClr val="tx1">
                    <a:lumMod val="85000"/>
                    <a:lumOff val="15000"/>
                  </a:schemeClr>
                </a:solidFill>
                <a:latin typeface="+mj-ea"/>
                <a:ea typeface="+mj-ea"/>
              </a:rPr>
              <a:t>欢迎购买本套模板，本模板</a:t>
            </a:r>
            <a:r>
              <a:rPr lang="zh-CN" altLang="zh-CN" sz="1600" dirty="0" smtClean="0">
                <a:solidFill>
                  <a:schemeClr val="tx1">
                    <a:lumMod val="85000"/>
                    <a:lumOff val="15000"/>
                  </a:schemeClr>
                </a:solidFill>
                <a:latin typeface="+mj-ea"/>
                <a:ea typeface="+mj-ea"/>
              </a:rPr>
              <a:t>由工作室</a:t>
            </a:r>
            <a:r>
              <a:rPr lang="zh-CN" altLang="zh-CN" sz="1600" dirty="0">
                <a:solidFill>
                  <a:schemeClr val="tx1">
                    <a:lumMod val="85000"/>
                    <a:lumOff val="15000"/>
                  </a:schemeClr>
                </a:solidFill>
                <a:latin typeface="+mj-ea"/>
                <a:ea typeface="+mj-ea"/>
              </a:rPr>
              <a:t>专业设计</a:t>
            </a:r>
            <a:r>
              <a:rPr lang="zh-CN" altLang="zh-CN" sz="1600" dirty="0" smtClean="0">
                <a:solidFill>
                  <a:schemeClr val="tx1">
                    <a:lumMod val="85000"/>
                    <a:lumOff val="15000"/>
                  </a:schemeClr>
                </a:solidFill>
                <a:latin typeface="+mj-ea"/>
                <a:ea typeface="+mj-ea"/>
              </a:rPr>
              <a:t>，，</a:t>
            </a:r>
            <a:r>
              <a:rPr lang="zh-CN" altLang="zh-CN" sz="1600" dirty="0">
                <a:solidFill>
                  <a:schemeClr val="tx1">
                    <a:lumMod val="85000"/>
                    <a:lumOff val="15000"/>
                  </a:schemeClr>
                </a:solidFill>
                <a:latin typeface="+mj-ea"/>
                <a:ea typeface="+mj-ea"/>
              </a:rPr>
              <a:t>致力于奉献！贴心于服务！专业定制，精心开发！多年工作经验打造全新的</a:t>
            </a:r>
            <a:r>
              <a:rPr lang="en-US" altLang="zh-CN" sz="1600" dirty="0">
                <a:solidFill>
                  <a:schemeClr val="tx1">
                    <a:lumMod val="85000"/>
                    <a:lumOff val="15000"/>
                  </a:schemeClr>
                </a:solidFill>
                <a:latin typeface="+mj-ea"/>
                <a:ea typeface="+mj-ea"/>
              </a:rPr>
              <a:t>PPT</a:t>
            </a:r>
            <a:r>
              <a:rPr lang="zh-CN" altLang="zh-CN" sz="1600" dirty="0">
                <a:solidFill>
                  <a:schemeClr val="tx1">
                    <a:lumMod val="85000"/>
                    <a:lumOff val="15000"/>
                  </a:schemeClr>
                </a:solidFill>
                <a:latin typeface="+mj-ea"/>
                <a:ea typeface="+mj-ea"/>
              </a:rPr>
              <a:t>作品！</a:t>
            </a:r>
          </a:p>
        </p:txBody>
      </p:sp>
      <p:sp>
        <p:nvSpPr>
          <p:cNvPr id="12" name="淘宝网Chenying0907出品 11"/>
          <p:cNvSpPr txBox="1">
            <a:spLocks noChangeArrowheads="1"/>
          </p:cNvSpPr>
          <p:nvPr/>
        </p:nvSpPr>
        <p:spPr bwMode="auto">
          <a:xfrm>
            <a:off x="1885951" y="1989667"/>
            <a:ext cx="1338828" cy="369332"/>
          </a:xfrm>
          <a:prstGeom prst="rect">
            <a:avLst/>
          </a:prstGeom>
          <a:noFill/>
          <a:ln w="9525">
            <a:noFill/>
            <a:miter lim="800000"/>
            <a:headEnd/>
            <a:tailEnd/>
          </a:ln>
        </p:spPr>
        <p:txBody>
          <a:bodyPr wrap="none">
            <a:spAutoFit/>
          </a:bodyPr>
          <a:lstStyle/>
          <a:p>
            <a:r>
              <a:rPr lang="zh-CN" altLang="en-US">
                <a:solidFill>
                  <a:srgbClr val="CC0000"/>
                </a:solidFill>
                <a:latin typeface="微软雅黑" pitchFamily="34" charset="-122"/>
                <a:ea typeface="微软雅黑" pitchFamily="34" charset="-122"/>
              </a:rPr>
              <a:t>输入小标题</a:t>
            </a:r>
          </a:p>
        </p:txBody>
      </p:sp>
      <p:sp>
        <p:nvSpPr>
          <p:cNvPr id="13" name="等腰三角形 12"/>
          <p:cNvSpPr/>
          <p:nvPr/>
        </p:nvSpPr>
        <p:spPr>
          <a:xfrm rot="5400000" flipV="1">
            <a:off x="1373717" y="2017183"/>
            <a:ext cx="416984" cy="361951"/>
          </a:xfrm>
          <a:prstGeom prst="triangl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4" name="等腰三角形 13"/>
          <p:cNvSpPr/>
          <p:nvPr/>
        </p:nvSpPr>
        <p:spPr>
          <a:xfrm rot="16200000" flipH="1" flipV="1">
            <a:off x="3787776" y="2018242"/>
            <a:ext cx="416984" cy="359833"/>
          </a:xfrm>
          <a:prstGeom prst="triangl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5" name="淘宝网Chenying0907出品 14"/>
          <p:cNvSpPr txBox="1">
            <a:spLocks noChangeArrowheads="1"/>
          </p:cNvSpPr>
          <p:nvPr/>
        </p:nvSpPr>
        <p:spPr bwMode="auto">
          <a:xfrm>
            <a:off x="8475134" y="1989667"/>
            <a:ext cx="1338828" cy="369332"/>
          </a:xfrm>
          <a:prstGeom prst="rect">
            <a:avLst/>
          </a:prstGeom>
          <a:noFill/>
          <a:ln w="9525">
            <a:noFill/>
            <a:miter lim="800000"/>
            <a:headEnd/>
            <a:tailEnd/>
          </a:ln>
        </p:spPr>
        <p:txBody>
          <a:bodyPr wrap="none">
            <a:spAutoFit/>
          </a:bodyPr>
          <a:lstStyle/>
          <a:p>
            <a:r>
              <a:rPr lang="zh-CN" altLang="en-US">
                <a:solidFill>
                  <a:srgbClr val="CC0000"/>
                </a:solidFill>
                <a:latin typeface="微软雅黑" pitchFamily="34" charset="-122"/>
                <a:ea typeface="微软雅黑" pitchFamily="34" charset="-122"/>
              </a:rPr>
              <a:t>输入小标题</a:t>
            </a:r>
          </a:p>
        </p:txBody>
      </p:sp>
      <p:sp>
        <p:nvSpPr>
          <p:cNvPr id="16" name="等腰三角形 15"/>
          <p:cNvSpPr/>
          <p:nvPr/>
        </p:nvSpPr>
        <p:spPr>
          <a:xfrm rot="5400000" flipV="1">
            <a:off x="7962900" y="2017184"/>
            <a:ext cx="416984" cy="361949"/>
          </a:xfrm>
          <a:prstGeom prst="triangl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17" name="等腰三角形 16"/>
          <p:cNvSpPr/>
          <p:nvPr/>
        </p:nvSpPr>
        <p:spPr>
          <a:xfrm rot="16200000" flipH="1" flipV="1">
            <a:off x="10376959" y="2018242"/>
            <a:ext cx="416984" cy="359833"/>
          </a:xfrm>
          <a:prstGeom prst="triangl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pic>
        <p:nvPicPr>
          <p:cNvPr id="3" name="淘宝网Chenying0907出品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9464" y="2187668"/>
            <a:ext cx="2411161" cy="3094389"/>
          </a:xfrm>
          <a:prstGeom prst="rect">
            <a:avLst/>
          </a:prstGeom>
        </p:spPr>
      </p:pic>
      <p:sp>
        <p:nvSpPr>
          <p:cNvPr id="19"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2195926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animBg="1"/>
      <p:bldP spid="14" grpId="0" animBg="1"/>
      <p:bldP spid="15" grpId="0"/>
      <p:bldP spid="16" grpId="0" animBg="1"/>
      <p:bldP spid="17"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100" name="Group 13"/>
          <p:cNvGrpSpPr>
            <a:grpSpLocks/>
          </p:cNvGrpSpPr>
          <p:nvPr/>
        </p:nvGrpSpPr>
        <p:grpSpPr bwMode="auto">
          <a:xfrm>
            <a:off x="2522411" y="4973433"/>
            <a:ext cx="286544" cy="542925"/>
            <a:chOff x="0" y="0"/>
            <a:chExt cx="361" cy="684"/>
          </a:xfrm>
          <a:solidFill>
            <a:srgbClr val="00AEEF"/>
          </a:solidFill>
        </p:grpSpPr>
        <p:sp>
          <p:nvSpPr>
            <p:cNvPr id="101" name="AutoShape 11"/>
            <p:cNvSpPr>
              <a:spLocks/>
            </p:cNvSpPr>
            <p:nvPr/>
          </p:nvSpPr>
          <p:spPr bwMode="auto">
            <a:xfrm rot="244850">
              <a:off x="97" y="193"/>
              <a:ext cx="254" cy="274"/>
            </a:xfrm>
            <a:custGeom>
              <a:avLst/>
              <a:gdLst/>
              <a:ahLst/>
              <a:cxnLst/>
              <a:rect l="0" t="0" r="r" b="b"/>
              <a:pathLst>
                <a:path w="20017" h="21177">
                  <a:moveTo>
                    <a:pt x="687" y="16498"/>
                  </a:moveTo>
                  <a:cubicBezTo>
                    <a:pt x="687" y="16498"/>
                    <a:pt x="86" y="7313"/>
                    <a:pt x="7818" y="5528"/>
                  </a:cubicBezTo>
                  <a:cubicBezTo>
                    <a:pt x="15550" y="3742"/>
                    <a:pt x="16667" y="3061"/>
                    <a:pt x="16667" y="3061"/>
                  </a:cubicBezTo>
                  <a:cubicBezTo>
                    <a:pt x="16667" y="3061"/>
                    <a:pt x="14433" y="6463"/>
                    <a:pt x="13746" y="6803"/>
                  </a:cubicBezTo>
                  <a:cubicBezTo>
                    <a:pt x="13059" y="7143"/>
                    <a:pt x="16323" y="6038"/>
                    <a:pt x="18127" y="2466"/>
                  </a:cubicBezTo>
                  <a:cubicBezTo>
                    <a:pt x="19090" y="560"/>
                    <a:pt x="19244" y="0"/>
                    <a:pt x="19244" y="0"/>
                  </a:cubicBezTo>
                  <a:cubicBezTo>
                    <a:pt x="19244" y="0"/>
                    <a:pt x="21600" y="9199"/>
                    <a:pt x="18087" y="14641"/>
                  </a:cubicBezTo>
                  <a:cubicBezTo>
                    <a:pt x="16257" y="17476"/>
                    <a:pt x="13832" y="19559"/>
                    <a:pt x="8677" y="20580"/>
                  </a:cubicBezTo>
                  <a:cubicBezTo>
                    <a:pt x="3522" y="21600"/>
                    <a:pt x="0" y="21005"/>
                    <a:pt x="0" y="21005"/>
                  </a:cubicBezTo>
                  <a:cubicBezTo>
                    <a:pt x="0" y="21005"/>
                    <a:pt x="515" y="19474"/>
                    <a:pt x="687" y="16498"/>
                  </a:cubicBezTo>
                  <a:close/>
                  <a:moveTo>
                    <a:pt x="687" y="16498"/>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02" name="淘宝网Chenying0907出品 12"/>
            <p:cNvSpPr>
              <a:spLocks/>
            </p:cNvSpPr>
            <p:nvPr/>
          </p:nvSpPr>
          <p:spPr bwMode="auto">
            <a:xfrm>
              <a:off x="0" y="0"/>
              <a:ext cx="150" cy="684"/>
            </a:xfrm>
            <a:custGeom>
              <a:avLst/>
              <a:gdLst>
                <a:gd name="T0" fmla="+- 0 3503 2960"/>
                <a:gd name="T1" fmla="*/ T0 w 18640"/>
                <a:gd name="T2" fmla="*/ 21600 h 21600"/>
                <a:gd name="T3" fmla="+- 0 21600 2960"/>
                <a:gd name="T4" fmla="*/ T3 w 18640"/>
                <a:gd name="T5" fmla="*/ 21600 h 21600"/>
                <a:gd name="T6" fmla="+- 0 12843 2960"/>
                <a:gd name="T7" fmla="*/ T6 w 18640"/>
                <a:gd name="T8" fmla="*/ 11603 h 21600"/>
                <a:gd name="T9" fmla="+- 0 14595 2960"/>
                <a:gd name="T10" fmla="*/ T9 w 18640"/>
                <a:gd name="T11" fmla="*/ 0 h 21600"/>
                <a:gd name="T12" fmla="+- 0 3503 2960"/>
                <a:gd name="T13" fmla="*/ T12 w 18640"/>
                <a:gd name="T14" fmla="*/ 21600 h 21600"/>
                <a:gd name="T15" fmla="+- 0 3503 2960"/>
                <a:gd name="T16" fmla="*/ T15 w 18640"/>
                <a:gd name="T17" fmla="*/ 21600 h 21600"/>
              </a:gdLst>
              <a:ahLst/>
              <a:cxnLst>
                <a:cxn ang="0">
                  <a:pos x="T1" y="T2"/>
                </a:cxn>
                <a:cxn ang="0">
                  <a:pos x="T4" y="T5"/>
                </a:cxn>
                <a:cxn ang="0">
                  <a:pos x="T7" y="T8"/>
                </a:cxn>
                <a:cxn ang="0">
                  <a:pos x="T10" y="T11"/>
                </a:cxn>
                <a:cxn ang="0">
                  <a:pos x="T13" y="T14"/>
                </a:cxn>
                <a:cxn ang="0">
                  <a:pos x="T16" y="T17"/>
                </a:cxn>
              </a:cxnLst>
              <a:rect l="0" t="0" r="r" b="b"/>
              <a:pathLst>
                <a:path w="18640" h="21600">
                  <a:moveTo>
                    <a:pt x="543" y="21600"/>
                  </a:moveTo>
                  <a:lnTo>
                    <a:pt x="18640" y="21600"/>
                  </a:lnTo>
                  <a:cubicBezTo>
                    <a:pt x="18640" y="21600"/>
                    <a:pt x="8132" y="16959"/>
                    <a:pt x="9883" y="11603"/>
                  </a:cubicBezTo>
                  <a:cubicBezTo>
                    <a:pt x="11635" y="6248"/>
                    <a:pt x="11635" y="0"/>
                    <a:pt x="11635" y="0"/>
                  </a:cubicBezTo>
                  <a:cubicBezTo>
                    <a:pt x="11635" y="0"/>
                    <a:pt x="-2960" y="13031"/>
                    <a:pt x="543" y="21600"/>
                  </a:cubicBezTo>
                  <a:close/>
                  <a:moveTo>
                    <a:pt x="543" y="21600"/>
                  </a:moveTo>
                </a:path>
              </a:pathLst>
            </a:custGeom>
            <a:solidFill>
              <a:sysClr val="windowText" lastClr="000000">
                <a:lumMod val="85000"/>
                <a:lumOff val="15000"/>
              </a:sysClr>
            </a:solidFill>
            <a:ln w="25400" cap="flat">
              <a:no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grpSp>
      <p:grpSp>
        <p:nvGrpSpPr>
          <p:cNvPr id="103" name="Group 20"/>
          <p:cNvGrpSpPr>
            <a:grpSpLocks/>
          </p:cNvGrpSpPr>
          <p:nvPr/>
        </p:nvGrpSpPr>
        <p:grpSpPr bwMode="auto">
          <a:xfrm>
            <a:off x="5562474" y="3661365"/>
            <a:ext cx="1299369" cy="1854994"/>
            <a:chOff x="0" y="0"/>
            <a:chExt cx="1636" cy="2337"/>
          </a:xfrm>
          <a:solidFill>
            <a:srgbClr val="00AEEF"/>
          </a:solidFill>
        </p:grpSpPr>
        <p:grpSp>
          <p:nvGrpSpPr>
            <p:cNvPr id="104" name="Group 17"/>
            <p:cNvGrpSpPr>
              <a:grpSpLocks/>
            </p:cNvGrpSpPr>
            <p:nvPr/>
          </p:nvGrpSpPr>
          <p:grpSpPr bwMode="auto">
            <a:xfrm>
              <a:off x="346" y="0"/>
              <a:ext cx="919" cy="2337"/>
              <a:chOff x="0" y="0"/>
              <a:chExt cx="919" cy="2337"/>
            </a:xfrm>
            <a:grpFill/>
          </p:grpSpPr>
          <p:sp>
            <p:nvSpPr>
              <p:cNvPr id="107" name="AutoShape 14"/>
              <p:cNvSpPr>
                <a:spLocks/>
              </p:cNvSpPr>
              <p:nvPr/>
            </p:nvSpPr>
            <p:spPr bwMode="auto">
              <a:xfrm rot="244850">
                <a:off x="371" y="477"/>
                <a:ext cx="528" cy="568"/>
              </a:xfrm>
              <a:custGeom>
                <a:avLst/>
                <a:gdLst/>
                <a:ahLst/>
                <a:cxnLst/>
                <a:rect l="0" t="0" r="r" b="b"/>
                <a:pathLst>
                  <a:path w="20015" h="21175">
                    <a:moveTo>
                      <a:pt x="685" y="16496"/>
                    </a:moveTo>
                    <a:cubicBezTo>
                      <a:pt x="685" y="16496"/>
                      <a:pt x="85" y="7313"/>
                      <a:pt x="7817" y="5526"/>
                    </a:cubicBezTo>
                    <a:cubicBezTo>
                      <a:pt x="15548" y="3739"/>
                      <a:pt x="16665" y="3058"/>
                      <a:pt x="16665" y="3058"/>
                    </a:cubicBezTo>
                    <a:cubicBezTo>
                      <a:pt x="16665" y="3058"/>
                      <a:pt x="14431" y="6460"/>
                      <a:pt x="13744" y="6800"/>
                    </a:cubicBezTo>
                    <a:cubicBezTo>
                      <a:pt x="13057" y="7140"/>
                      <a:pt x="16321" y="6035"/>
                      <a:pt x="18126" y="2463"/>
                    </a:cubicBezTo>
                    <a:cubicBezTo>
                      <a:pt x="19089" y="557"/>
                      <a:pt x="19243" y="-3"/>
                      <a:pt x="19243" y="-3"/>
                    </a:cubicBezTo>
                    <a:cubicBezTo>
                      <a:pt x="19243" y="-3"/>
                      <a:pt x="21597" y="9194"/>
                      <a:pt x="18083" y="14637"/>
                    </a:cubicBezTo>
                    <a:cubicBezTo>
                      <a:pt x="16253" y="17472"/>
                      <a:pt x="13828" y="19555"/>
                      <a:pt x="8673" y="20576"/>
                    </a:cubicBezTo>
                    <a:cubicBezTo>
                      <a:pt x="3519" y="21597"/>
                      <a:pt x="-3" y="21002"/>
                      <a:pt x="-3" y="21002"/>
                    </a:cubicBezTo>
                    <a:cubicBezTo>
                      <a:pt x="-3" y="21002"/>
                      <a:pt x="513" y="19472"/>
                      <a:pt x="685" y="16496"/>
                    </a:cubicBezTo>
                    <a:close/>
                    <a:moveTo>
                      <a:pt x="685" y="16496"/>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08" name="淘宝网Chenying0907出品 15"/>
              <p:cNvSpPr>
                <a:spLocks/>
              </p:cNvSpPr>
              <p:nvPr/>
            </p:nvSpPr>
            <p:spPr bwMode="auto">
              <a:xfrm>
                <a:off x="157" y="431"/>
                <a:ext cx="309" cy="1906"/>
              </a:xfrm>
              <a:custGeom>
                <a:avLst/>
                <a:gdLst>
                  <a:gd name="T0" fmla="+- 0 3503 2960"/>
                  <a:gd name="T1" fmla="*/ T0 w 18640"/>
                  <a:gd name="T2" fmla="*/ 21600 h 21600"/>
                  <a:gd name="T3" fmla="+- 0 21600 2960"/>
                  <a:gd name="T4" fmla="*/ T3 w 18640"/>
                  <a:gd name="T5" fmla="*/ 21600 h 21600"/>
                  <a:gd name="T6" fmla="+- 0 12843 2960"/>
                  <a:gd name="T7" fmla="*/ T6 w 18640"/>
                  <a:gd name="T8" fmla="*/ 11603 h 21600"/>
                  <a:gd name="T9" fmla="+- 0 14595 2960"/>
                  <a:gd name="T10" fmla="*/ T9 w 18640"/>
                  <a:gd name="T11" fmla="*/ 0 h 21600"/>
                  <a:gd name="T12" fmla="+- 0 3503 2960"/>
                  <a:gd name="T13" fmla="*/ T12 w 18640"/>
                  <a:gd name="T14" fmla="*/ 21600 h 21600"/>
                  <a:gd name="T15" fmla="+- 0 3503 2960"/>
                  <a:gd name="T16" fmla="*/ T15 w 18640"/>
                  <a:gd name="T17" fmla="*/ 21600 h 21600"/>
                </a:gdLst>
                <a:ahLst/>
                <a:cxnLst>
                  <a:cxn ang="0">
                    <a:pos x="T1" y="T2"/>
                  </a:cxn>
                  <a:cxn ang="0">
                    <a:pos x="T4" y="T5"/>
                  </a:cxn>
                  <a:cxn ang="0">
                    <a:pos x="T7" y="T8"/>
                  </a:cxn>
                  <a:cxn ang="0">
                    <a:pos x="T10" y="T11"/>
                  </a:cxn>
                  <a:cxn ang="0">
                    <a:pos x="T13" y="T14"/>
                  </a:cxn>
                  <a:cxn ang="0">
                    <a:pos x="T16" y="T17"/>
                  </a:cxn>
                </a:cxnLst>
                <a:rect l="0" t="0" r="r" b="b"/>
                <a:pathLst>
                  <a:path w="18640" h="21600">
                    <a:moveTo>
                      <a:pt x="543" y="21600"/>
                    </a:moveTo>
                    <a:lnTo>
                      <a:pt x="18640" y="21600"/>
                    </a:lnTo>
                    <a:cubicBezTo>
                      <a:pt x="18640" y="21600"/>
                      <a:pt x="8132" y="16959"/>
                      <a:pt x="9883" y="11603"/>
                    </a:cubicBezTo>
                    <a:cubicBezTo>
                      <a:pt x="11635" y="6248"/>
                      <a:pt x="11635" y="0"/>
                      <a:pt x="11635" y="0"/>
                    </a:cubicBezTo>
                    <a:cubicBezTo>
                      <a:pt x="11635" y="0"/>
                      <a:pt x="-2960" y="13031"/>
                      <a:pt x="543" y="21600"/>
                    </a:cubicBezTo>
                    <a:close/>
                    <a:moveTo>
                      <a:pt x="543" y="21600"/>
                    </a:moveTo>
                  </a:path>
                </a:pathLst>
              </a:custGeom>
              <a:solidFill>
                <a:sysClr val="windowText" lastClr="000000">
                  <a:lumMod val="85000"/>
                  <a:lumOff val="15000"/>
                </a:sysClr>
              </a:solidFill>
              <a:ln w="25400" cap="flat">
                <a:no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09" name="AutoShape 16"/>
              <p:cNvSpPr>
                <a:spLocks/>
              </p:cNvSpPr>
              <p:nvPr/>
            </p:nvSpPr>
            <p:spPr bwMode="auto">
              <a:xfrm rot="1207515">
                <a:off x="57" y="51"/>
                <a:ext cx="371" cy="398"/>
              </a:xfrm>
              <a:custGeom>
                <a:avLst/>
                <a:gdLst/>
                <a:ahLst/>
                <a:cxnLst/>
                <a:rect l="0" t="0" r="r" b="b"/>
                <a:pathLst>
                  <a:path w="20015" h="21174">
                    <a:moveTo>
                      <a:pt x="19331" y="16499"/>
                    </a:moveTo>
                    <a:cubicBezTo>
                      <a:pt x="19331" y="16499"/>
                      <a:pt x="19930" y="7316"/>
                      <a:pt x="12199" y="5529"/>
                    </a:cubicBezTo>
                    <a:cubicBezTo>
                      <a:pt x="4467" y="3742"/>
                      <a:pt x="3350" y="3061"/>
                      <a:pt x="3350" y="3061"/>
                    </a:cubicBezTo>
                    <a:cubicBezTo>
                      <a:pt x="3350" y="3061"/>
                      <a:pt x="5585" y="6463"/>
                      <a:pt x="6272" y="6803"/>
                    </a:cubicBezTo>
                    <a:cubicBezTo>
                      <a:pt x="6959" y="7143"/>
                      <a:pt x="3695" y="6038"/>
                      <a:pt x="1890" y="2466"/>
                    </a:cubicBezTo>
                    <a:cubicBezTo>
                      <a:pt x="927" y="560"/>
                      <a:pt x="773" y="0"/>
                      <a:pt x="773" y="0"/>
                    </a:cubicBezTo>
                    <a:cubicBezTo>
                      <a:pt x="773" y="0"/>
                      <a:pt x="-1581" y="9197"/>
                      <a:pt x="1933" y="14640"/>
                    </a:cubicBezTo>
                    <a:cubicBezTo>
                      <a:pt x="3763" y="17474"/>
                      <a:pt x="6188" y="19557"/>
                      <a:pt x="11343" y="20579"/>
                    </a:cubicBezTo>
                    <a:cubicBezTo>
                      <a:pt x="16497" y="21600"/>
                      <a:pt x="20019" y="21005"/>
                      <a:pt x="20019" y="21005"/>
                    </a:cubicBezTo>
                    <a:cubicBezTo>
                      <a:pt x="20019" y="21005"/>
                      <a:pt x="19503" y="19475"/>
                      <a:pt x="19331" y="16499"/>
                    </a:cubicBezTo>
                    <a:close/>
                    <a:moveTo>
                      <a:pt x="19331" y="16499"/>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grpSp>
        <p:sp>
          <p:nvSpPr>
            <p:cNvPr id="105" name="AutoShape 18"/>
            <p:cNvSpPr>
              <a:spLocks/>
            </p:cNvSpPr>
            <p:nvPr/>
          </p:nvSpPr>
          <p:spPr bwMode="auto">
            <a:xfrm rot="244850">
              <a:off x="723" y="1004"/>
              <a:ext cx="881" cy="946"/>
            </a:xfrm>
            <a:custGeom>
              <a:avLst/>
              <a:gdLst/>
              <a:ahLst/>
              <a:cxnLst/>
              <a:rect l="0" t="0" r="r" b="b"/>
              <a:pathLst>
                <a:path w="20015" h="21175">
                  <a:moveTo>
                    <a:pt x="685" y="16496"/>
                  </a:moveTo>
                  <a:cubicBezTo>
                    <a:pt x="685" y="16496"/>
                    <a:pt x="85" y="7313"/>
                    <a:pt x="7817" y="5526"/>
                  </a:cubicBezTo>
                  <a:cubicBezTo>
                    <a:pt x="15548" y="3739"/>
                    <a:pt x="16665" y="3058"/>
                    <a:pt x="16665" y="3058"/>
                  </a:cubicBezTo>
                  <a:cubicBezTo>
                    <a:pt x="16665" y="3058"/>
                    <a:pt x="14431" y="6460"/>
                    <a:pt x="13744" y="6800"/>
                  </a:cubicBezTo>
                  <a:cubicBezTo>
                    <a:pt x="13057" y="7140"/>
                    <a:pt x="16321" y="6035"/>
                    <a:pt x="18126" y="2463"/>
                  </a:cubicBezTo>
                  <a:cubicBezTo>
                    <a:pt x="19089" y="557"/>
                    <a:pt x="19243" y="-3"/>
                    <a:pt x="19243" y="-3"/>
                  </a:cubicBezTo>
                  <a:cubicBezTo>
                    <a:pt x="19243" y="-3"/>
                    <a:pt x="21597" y="9194"/>
                    <a:pt x="18083" y="14637"/>
                  </a:cubicBezTo>
                  <a:cubicBezTo>
                    <a:pt x="16253" y="17472"/>
                    <a:pt x="13828" y="19555"/>
                    <a:pt x="8673" y="20576"/>
                  </a:cubicBezTo>
                  <a:cubicBezTo>
                    <a:pt x="3519" y="21597"/>
                    <a:pt x="-3" y="21002"/>
                    <a:pt x="-3" y="21002"/>
                  </a:cubicBezTo>
                  <a:cubicBezTo>
                    <a:pt x="-3" y="21002"/>
                    <a:pt x="513" y="19472"/>
                    <a:pt x="685" y="16496"/>
                  </a:cubicBezTo>
                  <a:close/>
                  <a:moveTo>
                    <a:pt x="685" y="16496"/>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06" name="AutoShape 19"/>
            <p:cNvSpPr>
              <a:spLocks/>
            </p:cNvSpPr>
            <p:nvPr/>
          </p:nvSpPr>
          <p:spPr bwMode="auto">
            <a:xfrm rot="-236342">
              <a:off x="18" y="730"/>
              <a:ext cx="529" cy="568"/>
            </a:xfrm>
            <a:custGeom>
              <a:avLst/>
              <a:gdLst/>
              <a:ahLst/>
              <a:cxnLst/>
              <a:rect l="0" t="0" r="r" b="b"/>
              <a:pathLst>
                <a:path w="20019" h="21180">
                  <a:moveTo>
                    <a:pt x="19328" y="16497"/>
                  </a:moveTo>
                  <a:cubicBezTo>
                    <a:pt x="19328" y="16497"/>
                    <a:pt x="19931" y="7311"/>
                    <a:pt x="12199" y="5526"/>
                  </a:cubicBezTo>
                  <a:cubicBezTo>
                    <a:pt x="4467" y="3742"/>
                    <a:pt x="3350" y="3061"/>
                    <a:pt x="3350" y="3061"/>
                  </a:cubicBezTo>
                  <a:cubicBezTo>
                    <a:pt x="3350" y="3061"/>
                    <a:pt x="5583" y="6463"/>
                    <a:pt x="6270" y="6803"/>
                  </a:cubicBezTo>
                  <a:cubicBezTo>
                    <a:pt x="6958" y="7143"/>
                    <a:pt x="3693" y="6038"/>
                    <a:pt x="1889" y="2466"/>
                  </a:cubicBezTo>
                  <a:cubicBezTo>
                    <a:pt x="927" y="560"/>
                    <a:pt x="773" y="0"/>
                    <a:pt x="773" y="0"/>
                  </a:cubicBezTo>
                  <a:cubicBezTo>
                    <a:pt x="773" y="0"/>
                    <a:pt x="-1585" y="9200"/>
                    <a:pt x="1928" y="14643"/>
                  </a:cubicBezTo>
                  <a:cubicBezTo>
                    <a:pt x="3757" y="17478"/>
                    <a:pt x="6182" y="19561"/>
                    <a:pt x="11337" y="20580"/>
                  </a:cubicBezTo>
                  <a:cubicBezTo>
                    <a:pt x="16492" y="21600"/>
                    <a:pt x="20015" y="21004"/>
                    <a:pt x="20015" y="21004"/>
                  </a:cubicBezTo>
                  <a:cubicBezTo>
                    <a:pt x="20015" y="21004"/>
                    <a:pt x="19500" y="19473"/>
                    <a:pt x="19328" y="16497"/>
                  </a:cubicBezTo>
                  <a:close/>
                  <a:moveTo>
                    <a:pt x="19328" y="16497"/>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grpSp>
      <p:grpSp>
        <p:nvGrpSpPr>
          <p:cNvPr id="110" name="Group 35"/>
          <p:cNvGrpSpPr>
            <a:grpSpLocks/>
          </p:cNvGrpSpPr>
          <p:nvPr/>
        </p:nvGrpSpPr>
        <p:grpSpPr bwMode="auto">
          <a:xfrm>
            <a:off x="8547301" y="2367286"/>
            <a:ext cx="2121694" cy="3143250"/>
            <a:chOff x="0" y="0"/>
            <a:chExt cx="2672" cy="3959"/>
          </a:xfrm>
          <a:solidFill>
            <a:srgbClr val="00AEEF"/>
          </a:solidFill>
        </p:grpSpPr>
        <p:sp>
          <p:nvSpPr>
            <p:cNvPr id="111" name="AutoShape 21"/>
            <p:cNvSpPr>
              <a:spLocks/>
            </p:cNvSpPr>
            <p:nvPr/>
          </p:nvSpPr>
          <p:spPr bwMode="auto">
            <a:xfrm rot="244850">
              <a:off x="1336" y="1231"/>
              <a:ext cx="697" cy="749"/>
            </a:xfrm>
            <a:custGeom>
              <a:avLst/>
              <a:gdLst/>
              <a:ahLst/>
              <a:cxnLst/>
              <a:rect l="0" t="0" r="r" b="b"/>
              <a:pathLst>
                <a:path w="20016" h="21176">
                  <a:moveTo>
                    <a:pt x="686" y="16496"/>
                  </a:moveTo>
                  <a:cubicBezTo>
                    <a:pt x="686" y="16496"/>
                    <a:pt x="85" y="7313"/>
                    <a:pt x="7817" y="5526"/>
                  </a:cubicBezTo>
                  <a:cubicBezTo>
                    <a:pt x="15549" y="3740"/>
                    <a:pt x="16666" y="3059"/>
                    <a:pt x="16666" y="3059"/>
                  </a:cubicBezTo>
                  <a:cubicBezTo>
                    <a:pt x="16666" y="3059"/>
                    <a:pt x="14432" y="6461"/>
                    <a:pt x="13745" y="6801"/>
                  </a:cubicBezTo>
                  <a:cubicBezTo>
                    <a:pt x="13057" y="7141"/>
                    <a:pt x="16322" y="6036"/>
                    <a:pt x="18126" y="2464"/>
                  </a:cubicBezTo>
                  <a:cubicBezTo>
                    <a:pt x="19089" y="558"/>
                    <a:pt x="19243" y="-2"/>
                    <a:pt x="19243" y="-2"/>
                  </a:cubicBezTo>
                  <a:cubicBezTo>
                    <a:pt x="19243" y="-2"/>
                    <a:pt x="21598" y="9196"/>
                    <a:pt x="18084" y="14638"/>
                  </a:cubicBezTo>
                  <a:cubicBezTo>
                    <a:pt x="16254" y="17473"/>
                    <a:pt x="13829" y="19556"/>
                    <a:pt x="8675" y="20577"/>
                  </a:cubicBezTo>
                  <a:cubicBezTo>
                    <a:pt x="3520" y="21598"/>
                    <a:pt x="-2" y="21003"/>
                    <a:pt x="-2" y="21003"/>
                  </a:cubicBezTo>
                  <a:cubicBezTo>
                    <a:pt x="-2" y="21003"/>
                    <a:pt x="514" y="19473"/>
                    <a:pt x="686" y="16496"/>
                  </a:cubicBezTo>
                  <a:close/>
                  <a:moveTo>
                    <a:pt x="686" y="16496"/>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2" name="淘宝网Chenying0907出品 22"/>
            <p:cNvSpPr>
              <a:spLocks/>
            </p:cNvSpPr>
            <p:nvPr/>
          </p:nvSpPr>
          <p:spPr bwMode="auto">
            <a:xfrm>
              <a:off x="1056" y="724"/>
              <a:ext cx="404" cy="3235"/>
            </a:xfrm>
            <a:custGeom>
              <a:avLst/>
              <a:gdLst>
                <a:gd name="T0" fmla="+- 0 3503 2960"/>
                <a:gd name="T1" fmla="*/ T0 w 18640"/>
                <a:gd name="T2" fmla="*/ 21600 h 21600"/>
                <a:gd name="T3" fmla="+- 0 21600 2960"/>
                <a:gd name="T4" fmla="*/ T3 w 18640"/>
                <a:gd name="T5" fmla="*/ 21600 h 21600"/>
                <a:gd name="T6" fmla="+- 0 12843 2960"/>
                <a:gd name="T7" fmla="*/ T6 w 18640"/>
                <a:gd name="T8" fmla="*/ 11603 h 21600"/>
                <a:gd name="T9" fmla="+- 0 14595 2960"/>
                <a:gd name="T10" fmla="*/ T9 w 18640"/>
                <a:gd name="T11" fmla="*/ 0 h 21600"/>
                <a:gd name="T12" fmla="+- 0 3503 2960"/>
                <a:gd name="T13" fmla="*/ T12 w 18640"/>
                <a:gd name="T14" fmla="*/ 21600 h 21600"/>
                <a:gd name="T15" fmla="+- 0 3503 2960"/>
                <a:gd name="T16" fmla="*/ T15 w 18640"/>
                <a:gd name="T17" fmla="*/ 21600 h 21600"/>
              </a:gdLst>
              <a:ahLst/>
              <a:cxnLst>
                <a:cxn ang="0">
                  <a:pos x="T1" y="T2"/>
                </a:cxn>
                <a:cxn ang="0">
                  <a:pos x="T4" y="T5"/>
                </a:cxn>
                <a:cxn ang="0">
                  <a:pos x="T7" y="T8"/>
                </a:cxn>
                <a:cxn ang="0">
                  <a:pos x="T10" y="T11"/>
                </a:cxn>
                <a:cxn ang="0">
                  <a:pos x="T13" y="T14"/>
                </a:cxn>
                <a:cxn ang="0">
                  <a:pos x="T16" y="T17"/>
                </a:cxn>
              </a:cxnLst>
              <a:rect l="0" t="0" r="r" b="b"/>
              <a:pathLst>
                <a:path w="18640" h="21600">
                  <a:moveTo>
                    <a:pt x="543" y="21600"/>
                  </a:moveTo>
                  <a:lnTo>
                    <a:pt x="18640" y="21600"/>
                  </a:lnTo>
                  <a:cubicBezTo>
                    <a:pt x="18640" y="21600"/>
                    <a:pt x="8132" y="16959"/>
                    <a:pt x="9883" y="11603"/>
                  </a:cubicBezTo>
                  <a:cubicBezTo>
                    <a:pt x="11635" y="6248"/>
                    <a:pt x="11635" y="0"/>
                    <a:pt x="11635" y="0"/>
                  </a:cubicBezTo>
                  <a:cubicBezTo>
                    <a:pt x="11635" y="0"/>
                    <a:pt x="-2960" y="13031"/>
                    <a:pt x="543" y="21600"/>
                  </a:cubicBezTo>
                  <a:close/>
                  <a:moveTo>
                    <a:pt x="543" y="21600"/>
                  </a:moveTo>
                </a:path>
              </a:pathLst>
            </a:custGeom>
            <a:solidFill>
              <a:sysClr val="windowText" lastClr="000000">
                <a:lumMod val="85000"/>
                <a:lumOff val="15000"/>
              </a:sysClr>
            </a:solidFill>
            <a:ln w="25400" cap="flat">
              <a:no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3" name="AutoShape 23"/>
            <p:cNvSpPr>
              <a:spLocks/>
            </p:cNvSpPr>
            <p:nvPr/>
          </p:nvSpPr>
          <p:spPr bwMode="auto">
            <a:xfrm rot="-215352">
              <a:off x="739" y="727"/>
              <a:ext cx="490" cy="525"/>
            </a:xfrm>
            <a:custGeom>
              <a:avLst/>
              <a:gdLst/>
              <a:ahLst/>
              <a:cxnLst/>
              <a:rect l="0" t="0" r="r" b="b"/>
              <a:pathLst>
                <a:path w="20013" h="21171">
                  <a:moveTo>
                    <a:pt x="19332" y="16500"/>
                  </a:moveTo>
                  <a:cubicBezTo>
                    <a:pt x="19332" y="16500"/>
                    <a:pt x="19930" y="7319"/>
                    <a:pt x="12198" y="5531"/>
                  </a:cubicBezTo>
                  <a:cubicBezTo>
                    <a:pt x="4467" y="3742"/>
                    <a:pt x="3351" y="3062"/>
                    <a:pt x="3351" y="3062"/>
                  </a:cubicBezTo>
                  <a:cubicBezTo>
                    <a:pt x="3351" y="3062"/>
                    <a:pt x="5585" y="6463"/>
                    <a:pt x="6272" y="6803"/>
                  </a:cubicBezTo>
                  <a:cubicBezTo>
                    <a:pt x="6960" y="7144"/>
                    <a:pt x="3695" y="6037"/>
                    <a:pt x="1890" y="2466"/>
                  </a:cubicBezTo>
                  <a:cubicBezTo>
                    <a:pt x="927" y="560"/>
                    <a:pt x="773" y="0"/>
                    <a:pt x="773" y="0"/>
                  </a:cubicBezTo>
                  <a:cubicBezTo>
                    <a:pt x="773" y="0"/>
                    <a:pt x="-1579" y="9195"/>
                    <a:pt x="1936" y="14638"/>
                  </a:cubicBezTo>
                  <a:cubicBezTo>
                    <a:pt x="3767" y="17472"/>
                    <a:pt x="6192" y="19556"/>
                    <a:pt x="11346" y="20578"/>
                  </a:cubicBezTo>
                  <a:cubicBezTo>
                    <a:pt x="16500" y="21600"/>
                    <a:pt x="20021" y="21006"/>
                    <a:pt x="20021" y="21006"/>
                  </a:cubicBezTo>
                  <a:cubicBezTo>
                    <a:pt x="20021" y="21006"/>
                    <a:pt x="19505" y="19476"/>
                    <a:pt x="19332" y="16500"/>
                  </a:cubicBezTo>
                  <a:close/>
                  <a:moveTo>
                    <a:pt x="19332" y="16500"/>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4" name="AutoShape 24"/>
            <p:cNvSpPr>
              <a:spLocks/>
            </p:cNvSpPr>
            <p:nvPr/>
          </p:nvSpPr>
          <p:spPr bwMode="auto">
            <a:xfrm rot="1545011">
              <a:off x="1529" y="2041"/>
              <a:ext cx="966" cy="1037"/>
            </a:xfrm>
            <a:custGeom>
              <a:avLst/>
              <a:gdLst/>
              <a:ahLst/>
              <a:cxnLst/>
              <a:rect l="0" t="0" r="r" b="b"/>
              <a:pathLst>
                <a:path w="20016" h="21176">
                  <a:moveTo>
                    <a:pt x="686" y="16496"/>
                  </a:moveTo>
                  <a:cubicBezTo>
                    <a:pt x="686" y="16496"/>
                    <a:pt x="85" y="7313"/>
                    <a:pt x="7817" y="5526"/>
                  </a:cubicBezTo>
                  <a:cubicBezTo>
                    <a:pt x="15549" y="3740"/>
                    <a:pt x="16666" y="3059"/>
                    <a:pt x="16666" y="3059"/>
                  </a:cubicBezTo>
                  <a:cubicBezTo>
                    <a:pt x="16666" y="3059"/>
                    <a:pt x="14432" y="6461"/>
                    <a:pt x="13744" y="6801"/>
                  </a:cubicBezTo>
                  <a:cubicBezTo>
                    <a:pt x="13057" y="7141"/>
                    <a:pt x="16322" y="6036"/>
                    <a:pt x="18126" y="2464"/>
                  </a:cubicBezTo>
                  <a:cubicBezTo>
                    <a:pt x="19089" y="558"/>
                    <a:pt x="19243" y="-2"/>
                    <a:pt x="19243" y="-2"/>
                  </a:cubicBezTo>
                  <a:cubicBezTo>
                    <a:pt x="19243" y="-2"/>
                    <a:pt x="21598" y="9196"/>
                    <a:pt x="18084" y="14639"/>
                  </a:cubicBezTo>
                  <a:cubicBezTo>
                    <a:pt x="16254" y="17473"/>
                    <a:pt x="13829" y="19556"/>
                    <a:pt x="8675" y="20577"/>
                  </a:cubicBezTo>
                  <a:cubicBezTo>
                    <a:pt x="3520" y="21598"/>
                    <a:pt x="-2" y="21003"/>
                    <a:pt x="-2" y="21003"/>
                  </a:cubicBezTo>
                  <a:cubicBezTo>
                    <a:pt x="-2" y="21003"/>
                    <a:pt x="514" y="19472"/>
                    <a:pt x="686" y="16496"/>
                  </a:cubicBezTo>
                  <a:close/>
                  <a:moveTo>
                    <a:pt x="686" y="16496"/>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5" name="AutoShape 25"/>
            <p:cNvSpPr>
              <a:spLocks/>
            </p:cNvSpPr>
            <p:nvPr/>
          </p:nvSpPr>
          <p:spPr bwMode="auto">
            <a:xfrm rot="-236342">
              <a:off x="555" y="1754"/>
              <a:ext cx="548" cy="594"/>
            </a:xfrm>
            <a:custGeom>
              <a:avLst/>
              <a:gdLst/>
              <a:ahLst/>
              <a:cxnLst/>
              <a:rect l="0" t="0" r="r" b="b"/>
              <a:pathLst>
                <a:path w="20020" h="21181">
                  <a:moveTo>
                    <a:pt x="19329" y="16496"/>
                  </a:moveTo>
                  <a:cubicBezTo>
                    <a:pt x="19329" y="16496"/>
                    <a:pt x="19932" y="7310"/>
                    <a:pt x="12200" y="5526"/>
                  </a:cubicBezTo>
                  <a:cubicBezTo>
                    <a:pt x="4467" y="3742"/>
                    <a:pt x="3350" y="3061"/>
                    <a:pt x="3350" y="3061"/>
                  </a:cubicBezTo>
                  <a:cubicBezTo>
                    <a:pt x="3350" y="3061"/>
                    <a:pt x="5583" y="6463"/>
                    <a:pt x="6271" y="6803"/>
                  </a:cubicBezTo>
                  <a:cubicBezTo>
                    <a:pt x="6958" y="7143"/>
                    <a:pt x="3693" y="6038"/>
                    <a:pt x="1890" y="2466"/>
                  </a:cubicBezTo>
                  <a:cubicBezTo>
                    <a:pt x="927" y="560"/>
                    <a:pt x="773" y="0"/>
                    <a:pt x="773" y="0"/>
                  </a:cubicBezTo>
                  <a:cubicBezTo>
                    <a:pt x="773" y="0"/>
                    <a:pt x="-1585" y="9201"/>
                    <a:pt x="1928" y="14643"/>
                  </a:cubicBezTo>
                  <a:cubicBezTo>
                    <a:pt x="3757" y="17478"/>
                    <a:pt x="6182" y="19561"/>
                    <a:pt x="11337" y="20581"/>
                  </a:cubicBezTo>
                  <a:cubicBezTo>
                    <a:pt x="16492" y="21600"/>
                    <a:pt x="20015" y="21004"/>
                    <a:pt x="20015" y="21004"/>
                  </a:cubicBezTo>
                  <a:cubicBezTo>
                    <a:pt x="20015" y="21004"/>
                    <a:pt x="19500" y="19473"/>
                    <a:pt x="19329" y="16496"/>
                  </a:cubicBezTo>
                  <a:close/>
                  <a:moveTo>
                    <a:pt x="19329" y="16496"/>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6" name="AutoShape 26"/>
            <p:cNvSpPr>
              <a:spLocks/>
            </p:cNvSpPr>
            <p:nvPr/>
          </p:nvSpPr>
          <p:spPr bwMode="auto">
            <a:xfrm rot="-1633139">
              <a:off x="143" y="2464"/>
              <a:ext cx="756" cy="809"/>
            </a:xfrm>
            <a:custGeom>
              <a:avLst/>
              <a:gdLst/>
              <a:ahLst/>
              <a:cxnLst/>
              <a:rect l="0" t="0" r="r" b="b"/>
              <a:pathLst>
                <a:path w="20013" h="21172">
                  <a:moveTo>
                    <a:pt x="19332" y="16500"/>
                  </a:moveTo>
                  <a:cubicBezTo>
                    <a:pt x="19332" y="16500"/>
                    <a:pt x="19930" y="7319"/>
                    <a:pt x="12199" y="5530"/>
                  </a:cubicBezTo>
                  <a:cubicBezTo>
                    <a:pt x="4468" y="3742"/>
                    <a:pt x="3351" y="3062"/>
                    <a:pt x="3351" y="3062"/>
                  </a:cubicBezTo>
                  <a:cubicBezTo>
                    <a:pt x="3351" y="3062"/>
                    <a:pt x="5585" y="6463"/>
                    <a:pt x="6273" y="6803"/>
                  </a:cubicBezTo>
                  <a:cubicBezTo>
                    <a:pt x="6960" y="7144"/>
                    <a:pt x="3695" y="6037"/>
                    <a:pt x="1890" y="2466"/>
                  </a:cubicBezTo>
                  <a:cubicBezTo>
                    <a:pt x="927" y="560"/>
                    <a:pt x="773" y="0"/>
                    <a:pt x="773" y="0"/>
                  </a:cubicBezTo>
                  <a:cubicBezTo>
                    <a:pt x="773" y="0"/>
                    <a:pt x="-1579" y="9195"/>
                    <a:pt x="1936" y="14638"/>
                  </a:cubicBezTo>
                  <a:cubicBezTo>
                    <a:pt x="3766" y="17473"/>
                    <a:pt x="6192" y="19556"/>
                    <a:pt x="11346" y="20578"/>
                  </a:cubicBezTo>
                  <a:cubicBezTo>
                    <a:pt x="16500" y="21600"/>
                    <a:pt x="20021" y="21006"/>
                    <a:pt x="20021" y="21006"/>
                  </a:cubicBezTo>
                  <a:cubicBezTo>
                    <a:pt x="20021" y="21006"/>
                    <a:pt x="19505" y="19476"/>
                    <a:pt x="19332" y="16500"/>
                  </a:cubicBezTo>
                  <a:close/>
                  <a:moveTo>
                    <a:pt x="19332" y="16500"/>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7" name="AutoShape 27"/>
            <p:cNvSpPr>
              <a:spLocks/>
            </p:cNvSpPr>
            <p:nvPr/>
          </p:nvSpPr>
          <p:spPr bwMode="auto">
            <a:xfrm rot="-1264581">
              <a:off x="937" y="3329"/>
              <a:ext cx="105" cy="626"/>
            </a:xfrm>
            <a:custGeom>
              <a:avLst/>
              <a:gdLst/>
              <a:ahLst/>
              <a:cxnLst/>
              <a:rect l="0" t="0" r="r" b="b"/>
              <a:pathLst>
                <a:path w="18639" h="21600">
                  <a:moveTo>
                    <a:pt x="18093" y="21600"/>
                  </a:moveTo>
                  <a:lnTo>
                    <a:pt x="-3" y="21600"/>
                  </a:lnTo>
                  <a:cubicBezTo>
                    <a:pt x="-3" y="21600"/>
                    <a:pt x="10505" y="16959"/>
                    <a:pt x="8755" y="11603"/>
                  </a:cubicBezTo>
                  <a:cubicBezTo>
                    <a:pt x="7004" y="6248"/>
                    <a:pt x="7005" y="0"/>
                    <a:pt x="7005" y="0"/>
                  </a:cubicBezTo>
                  <a:cubicBezTo>
                    <a:pt x="7005" y="0"/>
                    <a:pt x="21597" y="13031"/>
                    <a:pt x="18093" y="21600"/>
                  </a:cubicBezTo>
                  <a:close/>
                  <a:moveTo>
                    <a:pt x="18093" y="21600"/>
                  </a:moveTo>
                </a:path>
              </a:pathLst>
            </a:custGeom>
            <a:solidFill>
              <a:sysClr val="windowText" lastClr="000000">
                <a:lumMod val="85000"/>
                <a:lumOff val="15000"/>
              </a:sysClr>
            </a:solidFill>
            <a:ln w="25400" cap="flat">
              <a:no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8" name="AutoShape 28"/>
            <p:cNvSpPr>
              <a:spLocks/>
            </p:cNvSpPr>
            <p:nvPr/>
          </p:nvSpPr>
          <p:spPr bwMode="auto">
            <a:xfrm rot="-1264581">
              <a:off x="1040" y="1522"/>
              <a:ext cx="104" cy="627"/>
            </a:xfrm>
            <a:custGeom>
              <a:avLst/>
              <a:gdLst/>
              <a:ahLst/>
              <a:cxnLst/>
              <a:rect l="0" t="0" r="r" b="b"/>
              <a:pathLst>
                <a:path w="18639" h="21600">
                  <a:moveTo>
                    <a:pt x="18093" y="21600"/>
                  </a:moveTo>
                  <a:lnTo>
                    <a:pt x="-3" y="21600"/>
                  </a:lnTo>
                  <a:cubicBezTo>
                    <a:pt x="-3" y="21600"/>
                    <a:pt x="10505" y="16959"/>
                    <a:pt x="8755" y="11603"/>
                  </a:cubicBezTo>
                  <a:cubicBezTo>
                    <a:pt x="7004" y="6248"/>
                    <a:pt x="7005" y="0"/>
                    <a:pt x="7005" y="0"/>
                  </a:cubicBezTo>
                  <a:cubicBezTo>
                    <a:pt x="7005" y="0"/>
                    <a:pt x="21597" y="13031"/>
                    <a:pt x="18093" y="21600"/>
                  </a:cubicBezTo>
                  <a:close/>
                  <a:moveTo>
                    <a:pt x="18093" y="21600"/>
                  </a:moveTo>
                </a:path>
              </a:pathLst>
            </a:custGeom>
            <a:solidFill>
              <a:sysClr val="windowText" lastClr="000000">
                <a:lumMod val="85000"/>
                <a:lumOff val="15000"/>
              </a:sysClr>
            </a:solidFill>
            <a:ln w="25400" cap="flat">
              <a:no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19" name="AutoShape 29"/>
            <p:cNvSpPr>
              <a:spLocks/>
            </p:cNvSpPr>
            <p:nvPr/>
          </p:nvSpPr>
          <p:spPr bwMode="auto">
            <a:xfrm rot="-215352">
              <a:off x="366" y="1024"/>
              <a:ext cx="491" cy="525"/>
            </a:xfrm>
            <a:custGeom>
              <a:avLst/>
              <a:gdLst/>
              <a:ahLst/>
              <a:cxnLst/>
              <a:rect l="0" t="0" r="r" b="b"/>
              <a:pathLst>
                <a:path w="20013" h="21171">
                  <a:moveTo>
                    <a:pt x="19332" y="16500"/>
                  </a:moveTo>
                  <a:cubicBezTo>
                    <a:pt x="19332" y="16500"/>
                    <a:pt x="19930" y="7319"/>
                    <a:pt x="12198" y="5531"/>
                  </a:cubicBezTo>
                  <a:cubicBezTo>
                    <a:pt x="4467" y="3742"/>
                    <a:pt x="3351" y="3062"/>
                    <a:pt x="3351" y="3062"/>
                  </a:cubicBezTo>
                  <a:cubicBezTo>
                    <a:pt x="3351" y="3062"/>
                    <a:pt x="5585" y="6463"/>
                    <a:pt x="6272" y="6803"/>
                  </a:cubicBezTo>
                  <a:cubicBezTo>
                    <a:pt x="6960" y="7144"/>
                    <a:pt x="3695" y="6037"/>
                    <a:pt x="1890" y="2466"/>
                  </a:cubicBezTo>
                  <a:cubicBezTo>
                    <a:pt x="927" y="560"/>
                    <a:pt x="773" y="0"/>
                    <a:pt x="773" y="0"/>
                  </a:cubicBezTo>
                  <a:cubicBezTo>
                    <a:pt x="773" y="0"/>
                    <a:pt x="-1579" y="9195"/>
                    <a:pt x="1936" y="14638"/>
                  </a:cubicBezTo>
                  <a:cubicBezTo>
                    <a:pt x="3767" y="17472"/>
                    <a:pt x="6192" y="19556"/>
                    <a:pt x="11346" y="20578"/>
                  </a:cubicBezTo>
                  <a:cubicBezTo>
                    <a:pt x="16500" y="21600"/>
                    <a:pt x="20021" y="21006"/>
                    <a:pt x="20021" y="21006"/>
                  </a:cubicBezTo>
                  <a:cubicBezTo>
                    <a:pt x="20021" y="21006"/>
                    <a:pt x="19505" y="19476"/>
                    <a:pt x="19332" y="16500"/>
                  </a:cubicBezTo>
                  <a:close/>
                  <a:moveTo>
                    <a:pt x="19332" y="16500"/>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0" name="AutoShape 30"/>
            <p:cNvSpPr>
              <a:spLocks/>
            </p:cNvSpPr>
            <p:nvPr/>
          </p:nvSpPr>
          <p:spPr bwMode="auto">
            <a:xfrm rot="-1408661">
              <a:off x="157" y="2087"/>
              <a:ext cx="491" cy="526"/>
            </a:xfrm>
            <a:custGeom>
              <a:avLst/>
              <a:gdLst/>
              <a:ahLst/>
              <a:cxnLst/>
              <a:rect l="0" t="0" r="r" b="b"/>
              <a:pathLst>
                <a:path w="20013" h="21171">
                  <a:moveTo>
                    <a:pt x="19332" y="16500"/>
                  </a:moveTo>
                  <a:cubicBezTo>
                    <a:pt x="19332" y="16500"/>
                    <a:pt x="19930" y="7319"/>
                    <a:pt x="12199" y="5530"/>
                  </a:cubicBezTo>
                  <a:cubicBezTo>
                    <a:pt x="4468" y="3742"/>
                    <a:pt x="3351" y="3062"/>
                    <a:pt x="3351" y="3062"/>
                  </a:cubicBezTo>
                  <a:cubicBezTo>
                    <a:pt x="3351" y="3062"/>
                    <a:pt x="5585" y="6463"/>
                    <a:pt x="6273" y="6803"/>
                  </a:cubicBezTo>
                  <a:cubicBezTo>
                    <a:pt x="6960" y="7144"/>
                    <a:pt x="3695" y="6037"/>
                    <a:pt x="1890" y="2466"/>
                  </a:cubicBezTo>
                  <a:cubicBezTo>
                    <a:pt x="927" y="560"/>
                    <a:pt x="773" y="0"/>
                    <a:pt x="773" y="0"/>
                  </a:cubicBezTo>
                  <a:cubicBezTo>
                    <a:pt x="773" y="0"/>
                    <a:pt x="-1579" y="9195"/>
                    <a:pt x="1936" y="14638"/>
                  </a:cubicBezTo>
                  <a:cubicBezTo>
                    <a:pt x="3766" y="17473"/>
                    <a:pt x="6192" y="19556"/>
                    <a:pt x="11346" y="20578"/>
                  </a:cubicBezTo>
                  <a:cubicBezTo>
                    <a:pt x="16500" y="21600"/>
                    <a:pt x="20021" y="21006"/>
                    <a:pt x="20021" y="21006"/>
                  </a:cubicBezTo>
                  <a:cubicBezTo>
                    <a:pt x="20021" y="21006"/>
                    <a:pt x="19505" y="19476"/>
                    <a:pt x="19332" y="16500"/>
                  </a:cubicBezTo>
                  <a:close/>
                  <a:moveTo>
                    <a:pt x="19332" y="16500"/>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1" name="AutoShape 31"/>
            <p:cNvSpPr>
              <a:spLocks/>
            </p:cNvSpPr>
            <p:nvPr/>
          </p:nvSpPr>
          <p:spPr bwMode="auto">
            <a:xfrm rot="436043">
              <a:off x="1977" y="1663"/>
              <a:ext cx="491" cy="525"/>
            </a:xfrm>
            <a:custGeom>
              <a:avLst/>
              <a:gdLst/>
              <a:ahLst/>
              <a:cxnLst/>
              <a:rect l="0" t="0" r="r" b="b"/>
              <a:pathLst>
                <a:path w="20022" h="21184">
                  <a:moveTo>
                    <a:pt x="695" y="16503"/>
                  </a:moveTo>
                  <a:cubicBezTo>
                    <a:pt x="695" y="16503"/>
                    <a:pt x="89" y="7316"/>
                    <a:pt x="7822" y="5533"/>
                  </a:cubicBezTo>
                  <a:cubicBezTo>
                    <a:pt x="15555" y="3749"/>
                    <a:pt x="16672" y="3069"/>
                    <a:pt x="16672" y="3069"/>
                  </a:cubicBezTo>
                  <a:cubicBezTo>
                    <a:pt x="16672" y="3069"/>
                    <a:pt x="14439" y="6471"/>
                    <a:pt x="13752" y="6811"/>
                  </a:cubicBezTo>
                  <a:cubicBezTo>
                    <a:pt x="13065" y="7151"/>
                    <a:pt x="16330" y="6046"/>
                    <a:pt x="18133" y="2474"/>
                  </a:cubicBezTo>
                  <a:cubicBezTo>
                    <a:pt x="19095" y="568"/>
                    <a:pt x="19249" y="8"/>
                    <a:pt x="19249" y="8"/>
                  </a:cubicBezTo>
                  <a:cubicBezTo>
                    <a:pt x="19249" y="8"/>
                    <a:pt x="21609" y="9211"/>
                    <a:pt x="18097" y="14653"/>
                  </a:cubicBezTo>
                  <a:cubicBezTo>
                    <a:pt x="16268" y="17488"/>
                    <a:pt x="13843" y="19571"/>
                    <a:pt x="8688" y="20589"/>
                  </a:cubicBezTo>
                  <a:cubicBezTo>
                    <a:pt x="3532" y="21608"/>
                    <a:pt x="9" y="21011"/>
                    <a:pt x="9" y="21011"/>
                  </a:cubicBezTo>
                  <a:cubicBezTo>
                    <a:pt x="9" y="21011"/>
                    <a:pt x="524" y="19480"/>
                    <a:pt x="695" y="16503"/>
                  </a:cubicBezTo>
                  <a:close/>
                  <a:moveTo>
                    <a:pt x="695" y="16503"/>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2" name="AutoShape 32"/>
            <p:cNvSpPr>
              <a:spLocks/>
            </p:cNvSpPr>
            <p:nvPr/>
          </p:nvSpPr>
          <p:spPr bwMode="auto">
            <a:xfrm rot="-215352">
              <a:off x="1436" y="698"/>
              <a:ext cx="490" cy="525"/>
            </a:xfrm>
            <a:custGeom>
              <a:avLst/>
              <a:gdLst/>
              <a:ahLst/>
              <a:cxnLst/>
              <a:rect l="0" t="0" r="r" b="b"/>
              <a:pathLst>
                <a:path w="20022" h="21183">
                  <a:moveTo>
                    <a:pt x="695" y="16503"/>
                  </a:moveTo>
                  <a:cubicBezTo>
                    <a:pt x="695" y="16503"/>
                    <a:pt x="89" y="7316"/>
                    <a:pt x="7822" y="5533"/>
                  </a:cubicBezTo>
                  <a:cubicBezTo>
                    <a:pt x="15555" y="3749"/>
                    <a:pt x="16672" y="3069"/>
                    <a:pt x="16672" y="3069"/>
                  </a:cubicBezTo>
                  <a:cubicBezTo>
                    <a:pt x="16672" y="3069"/>
                    <a:pt x="14439" y="6471"/>
                    <a:pt x="13752" y="6811"/>
                  </a:cubicBezTo>
                  <a:cubicBezTo>
                    <a:pt x="13065" y="7151"/>
                    <a:pt x="16330" y="6046"/>
                    <a:pt x="18133" y="2474"/>
                  </a:cubicBezTo>
                  <a:cubicBezTo>
                    <a:pt x="19095" y="568"/>
                    <a:pt x="19249" y="8"/>
                    <a:pt x="19249" y="8"/>
                  </a:cubicBezTo>
                  <a:cubicBezTo>
                    <a:pt x="19249" y="8"/>
                    <a:pt x="21609" y="9210"/>
                    <a:pt x="18097" y="14653"/>
                  </a:cubicBezTo>
                  <a:cubicBezTo>
                    <a:pt x="16268" y="17488"/>
                    <a:pt x="13843" y="19571"/>
                    <a:pt x="8688" y="20589"/>
                  </a:cubicBezTo>
                  <a:cubicBezTo>
                    <a:pt x="3532" y="21608"/>
                    <a:pt x="9" y="21011"/>
                    <a:pt x="9" y="21011"/>
                  </a:cubicBezTo>
                  <a:cubicBezTo>
                    <a:pt x="9" y="21011"/>
                    <a:pt x="524" y="19480"/>
                    <a:pt x="695" y="16503"/>
                  </a:cubicBezTo>
                  <a:close/>
                  <a:moveTo>
                    <a:pt x="695" y="16503"/>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3" name="AutoShape 33"/>
            <p:cNvSpPr>
              <a:spLocks/>
            </p:cNvSpPr>
            <p:nvPr/>
          </p:nvSpPr>
          <p:spPr bwMode="auto">
            <a:xfrm rot="-2006434">
              <a:off x="1077" y="91"/>
              <a:ext cx="491" cy="525"/>
            </a:xfrm>
            <a:custGeom>
              <a:avLst/>
              <a:gdLst/>
              <a:ahLst/>
              <a:cxnLst/>
              <a:rect l="0" t="0" r="r" b="b"/>
              <a:pathLst>
                <a:path w="20021" h="21183">
                  <a:moveTo>
                    <a:pt x="694" y="16502"/>
                  </a:moveTo>
                  <a:cubicBezTo>
                    <a:pt x="694" y="16502"/>
                    <a:pt x="89" y="7315"/>
                    <a:pt x="7822" y="5532"/>
                  </a:cubicBezTo>
                  <a:cubicBezTo>
                    <a:pt x="15555" y="3748"/>
                    <a:pt x="16672" y="3068"/>
                    <a:pt x="16672" y="3068"/>
                  </a:cubicBezTo>
                  <a:cubicBezTo>
                    <a:pt x="16672" y="3068"/>
                    <a:pt x="14439" y="6470"/>
                    <a:pt x="13751" y="6810"/>
                  </a:cubicBezTo>
                  <a:cubicBezTo>
                    <a:pt x="13064" y="7150"/>
                    <a:pt x="16329" y="6045"/>
                    <a:pt x="18132" y="2473"/>
                  </a:cubicBezTo>
                  <a:cubicBezTo>
                    <a:pt x="19094" y="567"/>
                    <a:pt x="19248" y="7"/>
                    <a:pt x="19248" y="7"/>
                  </a:cubicBezTo>
                  <a:cubicBezTo>
                    <a:pt x="19248" y="7"/>
                    <a:pt x="21608" y="9209"/>
                    <a:pt x="18096" y="14652"/>
                  </a:cubicBezTo>
                  <a:cubicBezTo>
                    <a:pt x="16267" y="17487"/>
                    <a:pt x="13842" y="19569"/>
                    <a:pt x="8687" y="20588"/>
                  </a:cubicBezTo>
                  <a:cubicBezTo>
                    <a:pt x="3531" y="21607"/>
                    <a:pt x="8" y="21010"/>
                    <a:pt x="8" y="21010"/>
                  </a:cubicBezTo>
                  <a:cubicBezTo>
                    <a:pt x="8" y="21010"/>
                    <a:pt x="523" y="19479"/>
                    <a:pt x="694" y="16502"/>
                  </a:cubicBezTo>
                  <a:close/>
                  <a:moveTo>
                    <a:pt x="694" y="16502"/>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4" name="AutoShape 34"/>
            <p:cNvSpPr>
              <a:spLocks/>
            </p:cNvSpPr>
            <p:nvPr/>
          </p:nvSpPr>
          <p:spPr bwMode="auto">
            <a:xfrm rot="706930">
              <a:off x="53" y="1409"/>
              <a:ext cx="491" cy="525"/>
            </a:xfrm>
            <a:custGeom>
              <a:avLst/>
              <a:gdLst/>
              <a:ahLst/>
              <a:cxnLst/>
              <a:rect l="0" t="0" r="r" b="b"/>
              <a:pathLst>
                <a:path w="20013" h="21171">
                  <a:moveTo>
                    <a:pt x="19333" y="16500"/>
                  </a:moveTo>
                  <a:cubicBezTo>
                    <a:pt x="19333" y="16500"/>
                    <a:pt x="19930" y="7319"/>
                    <a:pt x="12199" y="5531"/>
                  </a:cubicBezTo>
                  <a:cubicBezTo>
                    <a:pt x="4468" y="3742"/>
                    <a:pt x="3351" y="3062"/>
                    <a:pt x="3351" y="3062"/>
                  </a:cubicBezTo>
                  <a:cubicBezTo>
                    <a:pt x="3351" y="3062"/>
                    <a:pt x="5586" y="6463"/>
                    <a:pt x="6273" y="6803"/>
                  </a:cubicBezTo>
                  <a:cubicBezTo>
                    <a:pt x="6961" y="7144"/>
                    <a:pt x="3696" y="6037"/>
                    <a:pt x="1891" y="2466"/>
                  </a:cubicBezTo>
                  <a:cubicBezTo>
                    <a:pt x="928" y="560"/>
                    <a:pt x="773" y="0"/>
                    <a:pt x="773" y="0"/>
                  </a:cubicBezTo>
                  <a:cubicBezTo>
                    <a:pt x="773" y="0"/>
                    <a:pt x="-1578" y="9195"/>
                    <a:pt x="1937" y="14637"/>
                  </a:cubicBezTo>
                  <a:cubicBezTo>
                    <a:pt x="3768" y="17472"/>
                    <a:pt x="6193" y="19555"/>
                    <a:pt x="11347" y="20578"/>
                  </a:cubicBezTo>
                  <a:cubicBezTo>
                    <a:pt x="16501" y="21600"/>
                    <a:pt x="20022" y="21006"/>
                    <a:pt x="20022" y="21006"/>
                  </a:cubicBezTo>
                  <a:cubicBezTo>
                    <a:pt x="20022" y="21006"/>
                    <a:pt x="19506" y="19476"/>
                    <a:pt x="19333" y="16500"/>
                  </a:cubicBezTo>
                  <a:close/>
                  <a:moveTo>
                    <a:pt x="19333" y="16500"/>
                  </a:moveTo>
                </a:path>
              </a:pathLst>
            </a:custGeom>
            <a:solidFill>
              <a:srgbClr val="C8161E"/>
            </a:solidFill>
            <a:ln w="25400" cap="flat">
              <a:solidFill>
                <a:sysClr val="windowText" lastClr="000000">
                  <a:alpha val="0"/>
                </a:sysClr>
              </a:solidFill>
              <a:prstDash val="solid"/>
              <a:miter lim="800000"/>
              <a:headEnd type="none" w="med" len="med"/>
              <a:tailEnd type="none" w="med" len="med"/>
            </a:ln>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grpSp>
      <p:grpSp>
        <p:nvGrpSpPr>
          <p:cNvPr id="125" name="淘宝网Chenying0907出品 124"/>
          <p:cNvGrpSpPr/>
          <p:nvPr/>
        </p:nvGrpSpPr>
        <p:grpSpPr>
          <a:xfrm>
            <a:off x="838867" y="2690837"/>
            <a:ext cx="10712451" cy="3281364"/>
            <a:chOff x="838867" y="2690837"/>
            <a:chExt cx="10712451" cy="3281364"/>
          </a:xfrm>
        </p:grpSpPr>
        <p:sp>
          <p:nvSpPr>
            <p:cNvPr id="126" name="Line 8"/>
            <p:cNvSpPr>
              <a:spLocks noChangeShapeType="1"/>
            </p:cNvSpPr>
            <p:nvPr/>
          </p:nvSpPr>
          <p:spPr bwMode="auto">
            <a:xfrm>
              <a:off x="838867" y="3865358"/>
              <a:ext cx="10711657" cy="0"/>
            </a:xfrm>
            <a:prstGeom prst="line">
              <a:avLst/>
            </a:prstGeom>
            <a:noFill/>
            <a:ln w="25400" cap="rnd">
              <a:solidFill>
                <a:sysClr val="windowText" lastClr="000000">
                  <a:lumMod val="50000"/>
                  <a:lumOff val="50000"/>
                </a:sysClr>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7" name="Line 9"/>
            <p:cNvSpPr>
              <a:spLocks noChangeShapeType="1"/>
            </p:cNvSpPr>
            <p:nvPr/>
          </p:nvSpPr>
          <p:spPr bwMode="auto">
            <a:xfrm>
              <a:off x="838867" y="4716258"/>
              <a:ext cx="10712450" cy="0"/>
            </a:xfrm>
            <a:prstGeom prst="line">
              <a:avLst/>
            </a:prstGeom>
            <a:noFill/>
            <a:ln w="25400" cap="rnd">
              <a:solidFill>
                <a:sysClr val="windowText" lastClr="000000">
                  <a:lumMod val="50000"/>
                  <a:lumOff val="50000"/>
                </a:sysClr>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8" name="Line 10"/>
            <p:cNvSpPr>
              <a:spLocks noChangeShapeType="1"/>
            </p:cNvSpPr>
            <p:nvPr/>
          </p:nvSpPr>
          <p:spPr bwMode="auto">
            <a:xfrm>
              <a:off x="838867" y="2938258"/>
              <a:ext cx="10711657" cy="0"/>
            </a:xfrm>
            <a:prstGeom prst="line">
              <a:avLst/>
            </a:prstGeom>
            <a:noFill/>
            <a:ln w="25400" cap="rnd">
              <a:solidFill>
                <a:sysClr val="windowText" lastClr="000000">
                  <a:lumMod val="50000"/>
                  <a:lumOff val="50000"/>
                </a:sysClr>
              </a:solidFill>
              <a:prstDash val="sysDot"/>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29" name="Rectangle 36"/>
            <p:cNvSpPr>
              <a:spLocks/>
            </p:cNvSpPr>
            <p:nvPr/>
          </p:nvSpPr>
          <p:spPr bwMode="auto">
            <a:xfrm>
              <a:off x="838867" y="2690837"/>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rPr>
                <a:t>稳定阶段</a:t>
              </a:r>
              <a:endParaRPr kumimoji="0" 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endParaRPr>
            </a:p>
          </p:txBody>
        </p:sp>
        <p:sp>
          <p:nvSpPr>
            <p:cNvPr id="130" name="Rectangle 37"/>
            <p:cNvSpPr>
              <a:spLocks/>
            </p:cNvSpPr>
            <p:nvPr/>
          </p:nvSpPr>
          <p:spPr bwMode="auto">
            <a:xfrm>
              <a:off x="838867" y="3636987"/>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rPr>
                <a:t>成长阶段</a:t>
              </a:r>
              <a:endParaRPr kumimoji="0" 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endParaRPr>
            </a:p>
          </p:txBody>
        </p:sp>
        <p:sp>
          <p:nvSpPr>
            <p:cNvPr id="131" name="Rectangle 38"/>
            <p:cNvSpPr>
              <a:spLocks/>
            </p:cNvSpPr>
            <p:nvPr/>
          </p:nvSpPr>
          <p:spPr bwMode="auto">
            <a:xfrm>
              <a:off x="838867" y="4487887"/>
              <a:ext cx="71814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rPr>
                <a:t>新生阶段</a:t>
              </a:r>
              <a:endParaRPr kumimoji="0" lang="en-US" sz="1400" b="0" i="0" u="none" strike="noStrike" kern="0" cap="none" spc="0" normalizeH="0" baseline="0" noProof="0" dirty="0">
                <a:ln>
                  <a:noFill/>
                </a:ln>
                <a:solidFill>
                  <a:prstClr val="white">
                    <a:lumMod val="95000"/>
                  </a:prstClr>
                </a:solidFill>
                <a:effectLst/>
                <a:uLnTx/>
                <a:uFillTx/>
                <a:latin typeface="微软雅黑" panose="020B0503020204020204" pitchFamily="34" charset="-122"/>
                <a:cs typeface="Open Sans Bold" charset="0"/>
                <a:sym typeface="Open Sans Bold" charset="0"/>
              </a:endParaRPr>
            </a:p>
          </p:txBody>
        </p:sp>
        <p:sp>
          <p:nvSpPr>
            <p:cNvPr id="132" name="Line 43"/>
            <p:cNvSpPr>
              <a:spLocks noChangeShapeType="1"/>
            </p:cNvSpPr>
            <p:nvPr/>
          </p:nvSpPr>
          <p:spPr bwMode="auto">
            <a:xfrm rot="10800000" flipH="1">
              <a:off x="850774" y="5516358"/>
              <a:ext cx="10700544" cy="0"/>
            </a:xfrm>
            <a:prstGeom prst="line">
              <a:avLst/>
            </a:prstGeom>
            <a:noFill/>
            <a:ln w="25400" cap="flat">
              <a:solidFill>
                <a:sysClr val="windowText" lastClr="000000">
                  <a:lumMod val="50000"/>
                  <a:lumOff val="50000"/>
                </a:sys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a:ln>
                  <a:noFill/>
                </a:ln>
                <a:solidFill>
                  <a:prstClr val="black"/>
                </a:solidFill>
                <a:effectLst/>
                <a:uLnTx/>
                <a:uFillTx/>
              </a:endParaRPr>
            </a:p>
          </p:txBody>
        </p:sp>
        <p:sp>
          <p:nvSpPr>
            <p:cNvPr id="133" name="淘宝网Chenying0907出品 132"/>
            <p:cNvSpPr txBox="1"/>
            <p:nvPr/>
          </p:nvSpPr>
          <p:spPr>
            <a:xfrm>
              <a:off x="2349603" y="5510536"/>
              <a:ext cx="806631"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rPr>
                <a:t>2005</a:t>
              </a:r>
              <a:endParaRPr kumimoji="0" lang="zh-CN" altLang="en-US" sz="2400" b="0" i="0" u="none" strike="noStrike" kern="0" cap="none" spc="0" normalizeH="0" baseline="0" noProof="0" dirty="0">
                <a:ln>
                  <a:noFill/>
                </a:ln>
                <a:solidFill>
                  <a:prstClr val="black">
                    <a:lumMod val="65000"/>
                    <a:lumOff val="35000"/>
                  </a:prstClr>
                </a:solidFill>
                <a:effectLst/>
                <a:uLnTx/>
                <a:uFillTx/>
              </a:endParaRPr>
            </a:p>
          </p:txBody>
        </p:sp>
        <p:sp>
          <p:nvSpPr>
            <p:cNvPr id="134" name="淘宝网Chenying0907出品 133"/>
            <p:cNvSpPr txBox="1"/>
            <p:nvPr/>
          </p:nvSpPr>
          <p:spPr>
            <a:xfrm>
              <a:off x="5791314" y="5510536"/>
              <a:ext cx="806631"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rPr>
                <a:t>2010</a:t>
              </a:r>
              <a:endParaRPr kumimoji="0" lang="zh-CN" altLang="en-US" sz="2400" b="0" i="0" u="none" strike="noStrike" kern="0" cap="none" spc="0" normalizeH="0" baseline="0" noProof="0" dirty="0">
                <a:ln>
                  <a:noFill/>
                </a:ln>
                <a:solidFill>
                  <a:prstClr val="black">
                    <a:lumMod val="65000"/>
                    <a:lumOff val="35000"/>
                  </a:prstClr>
                </a:solidFill>
                <a:effectLst/>
                <a:uLnTx/>
                <a:uFillTx/>
              </a:endParaRPr>
            </a:p>
          </p:txBody>
        </p:sp>
        <p:sp>
          <p:nvSpPr>
            <p:cNvPr id="135" name="淘宝网Chenying0907出品 134"/>
            <p:cNvSpPr txBox="1"/>
            <p:nvPr/>
          </p:nvSpPr>
          <p:spPr>
            <a:xfrm>
              <a:off x="9145343" y="5510536"/>
              <a:ext cx="806631" cy="461665"/>
            </a:xfrm>
            <a:prstGeom prst="rect">
              <a:avLst/>
            </a:prstGeom>
            <a:noFill/>
            <a:ln>
              <a:no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lumMod val="65000"/>
                      <a:lumOff val="35000"/>
                    </a:prstClr>
                  </a:solidFill>
                  <a:effectLst/>
                  <a:uLnTx/>
                  <a:uFillTx/>
                </a:rPr>
                <a:t>2016</a:t>
              </a:r>
              <a:endParaRPr kumimoji="0" lang="zh-CN" altLang="en-US" sz="2400" b="0" i="0" u="none" strike="noStrike" kern="0" cap="none" spc="0" normalizeH="0" baseline="0" noProof="0" dirty="0">
                <a:ln>
                  <a:noFill/>
                </a:ln>
                <a:solidFill>
                  <a:prstClr val="black">
                    <a:lumMod val="65000"/>
                    <a:lumOff val="35000"/>
                  </a:prstClr>
                </a:solidFill>
                <a:effectLst/>
                <a:uLnTx/>
                <a:uFillTx/>
              </a:endParaRPr>
            </a:p>
          </p:txBody>
        </p:sp>
      </p:grpSp>
      <p:grpSp>
        <p:nvGrpSpPr>
          <p:cNvPr id="136" name="淘宝网Chenying0907出品 135"/>
          <p:cNvGrpSpPr/>
          <p:nvPr/>
        </p:nvGrpSpPr>
        <p:grpSpPr>
          <a:xfrm>
            <a:off x="1952457" y="4059050"/>
            <a:ext cx="2370964" cy="1176588"/>
            <a:chOff x="2409172" y="3045089"/>
            <a:chExt cx="2370964" cy="1176588"/>
          </a:xfrm>
          <a:solidFill>
            <a:srgbClr val="C8161E"/>
          </a:solidFill>
        </p:grpSpPr>
        <p:grpSp>
          <p:nvGrpSpPr>
            <p:cNvPr id="137" name="Group 4"/>
            <p:cNvGrpSpPr/>
            <p:nvPr/>
          </p:nvGrpSpPr>
          <p:grpSpPr>
            <a:xfrm>
              <a:off x="2409172" y="3045089"/>
              <a:ext cx="2370964" cy="1176588"/>
              <a:chOff x="1536477" y="1774346"/>
              <a:chExt cx="1778223" cy="882441"/>
            </a:xfrm>
            <a:grpFill/>
          </p:grpSpPr>
          <p:sp>
            <p:nvSpPr>
              <p:cNvPr id="139" name="Diamond 47"/>
              <p:cNvSpPr/>
              <p:nvPr/>
            </p:nvSpPr>
            <p:spPr>
              <a:xfrm rot="18900000" flipV="1">
                <a:off x="1536477" y="1824840"/>
                <a:ext cx="552738" cy="552738"/>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0" name="Diamond 48"/>
              <p:cNvSpPr/>
              <p:nvPr/>
            </p:nvSpPr>
            <p:spPr>
              <a:xfrm rot="13500000" flipV="1">
                <a:off x="1571042" y="2247498"/>
                <a:ext cx="316751" cy="316752"/>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1" name="Diamond 49"/>
              <p:cNvSpPr/>
              <p:nvPr/>
            </p:nvSpPr>
            <p:spPr>
              <a:xfrm rot="18900000" flipV="1">
                <a:off x="1703668" y="2497450"/>
                <a:ext cx="159337" cy="159337"/>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2" name="Rectangle 2"/>
              <p:cNvSpPr/>
              <p:nvPr/>
            </p:nvSpPr>
            <p:spPr>
              <a:xfrm>
                <a:off x="2007923" y="1774346"/>
                <a:ext cx="1306777" cy="525953"/>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138" name="淘宝网Chenying0907出品 137"/>
            <p:cNvSpPr txBox="1"/>
            <p:nvPr/>
          </p:nvSpPr>
          <p:spPr>
            <a:xfrm>
              <a:off x="3203507" y="3126343"/>
              <a:ext cx="1415772" cy="584775"/>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点击此处添加</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公司历程</a:t>
              </a:r>
            </a:p>
          </p:txBody>
        </p:sp>
      </p:grpSp>
      <p:grpSp>
        <p:nvGrpSpPr>
          <p:cNvPr id="143" name="淘宝网Chenying0907出品 142"/>
          <p:cNvGrpSpPr/>
          <p:nvPr/>
        </p:nvGrpSpPr>
        <p:grpSpPr>
          <a:xfrm>
            <a:off x="5229979" y="2763850"/>
            <a:ext cx="2370964" cy="1176588"/>
            <a:chOff x="2409172" y="3045089"/>
            <a:chExt cx="2370964" cy="1176588"/>
          </a:xfrm>
          <a:solidFill>
            <a:srgbClr val="C8161E"/>
          </a:solidFill>
        </p:grpSpPr>
        <p:grpSp>
          <p:nvGrpSpPr>
            <p:cNvPr id="144" name="Group 4"/>
            <p:cNvGrpSpPr/>
            <p:nvPr/>
          </p:nvGrpSpPr>
          <p:grpSpPr>
            <a:xfrm>
              <a:off x="2409172" y="3045089"/>
              <a:ext cx="2370964" cy="1176588"/>
              <a:chOff x="1536477" y="1774346"/>
              <a:chExt cx="1778223" cy="882441"/>
            </a:xfrm>
            <a:grpFill/>
          </p:grpSpPr>
          <p:sp>
            <p:nvSpPr>
              <p:cNvPr id="146" name="Diamond 47"/>
              <p:cNvSpPr/>
              <p:nvPr/>
            </p:nvSpPr>
            <p:spPr>
              <a:xfrm rot="18900000" flipV="1">
                <a:off x="1536477" y="1824840"/>
                <a:ext cx="552738" cy="552738"/>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7" name="Diamond 48"/>
              <p:cNvSpPr/>
              <p:nvPr/>
            </p:nvSpPr>
            <p:spPr>
              <a:xfrm rot="13500000" flipV="1">
                <a:off x="1571042" y="2247498"/>
                <a:ext cx="316751" cy="316752"/>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8" name="Diamond 49"/>
              <p:cNvSpPr/>
              <p:nvPr/>
            </p:nvSpPr>
            <p:spPr>
              <a:xfrm rot="18900000" flipV="1">
                <a:off x="1703668" y="2497450"/>
                <a:ext cx="159337" cy="159337"/>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49" name="Rectangle 2"/>
              <p:cNvSpPr/>
              <p:nvPr/>
            </p:nvSpPr>
            <p:spPr>
              <a:xfrm>
                <a:off x="2007923" y="1774346"/>
                <a:ext cx="1306777" cy="525953"/>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145" name="淘宝网Chenying0907出品 144"/>
            <p:cNvSpPr txBox="1"/>
            <p:nvPr/>
          </p:nvSpPr>
          <p:spPr>
            <a:xfrm>
              <a:off x="3203507" y="3126343"/>
              <a:ext cx="1415772" cy="584775"/>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点击此处添加</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公司历程</a:t>
              </a:r>
            </a:p>
          </p:txBody>
        </p:sp>
      </p:grpSp>
      <p:grpSp>
        <p:nvGrpSpPr>
          <p:cNvPr id="150" name="淘宝网Chenying0907出品 149"/>
          <p:cNvGrpSpPr/>
          <p:nvPr/>
        </p:nvGrpSpPr>
        <p:grpSpPr>
          <a:xfrm>
            <a:off x="8368380" y="1634071"/>
            <a:ext cx="2370964" cy="1176588"/>
            <a:chOff x="2409172" y="3045089"/>
            <a:chExt cx="2370964" cy="1176588"/>
          </a:xfrm>
          <a:solidFill>
            <a:srgbClr val="7F7F7F"/>
          </a:solidFill>
        </p:grpSpPr>
        <p:grpSp>
          <p:nvGrpSpPr>
            <p:cNvPr id="151" name="Group 4"/>
            <p:cNvGrpSpPr/>
            <p:nvPr/>
          </p:nvGrpSpPr>
          <p:grpSpPr>
            <a:xfrm>
              <a:off x="2409172" y="3045089"/>
              <a:ext cx="2370964" cy="1176588"/>
              <a:chOff x="1536477" y="1774346"/>
              <a:chExt cx="1778223" cy="882441"/>
            </a:xfrm>
            <a:grpFill/>
          </p:grpSpPr>
          <p:sp>
            <p:nvSpPr>
              <p:cNvPr id="153" name="Diamond 47"/>
              <p:cNvSpPr/>
              <p:nvPr/>
            </p:nvSpPr>
            <p:spPr>
              <a:xfrm rot="18900000" flipV="1">
                <a:off x="1536477" y="1824840"/>
                <a:ext cx="552738" cy="552738"/>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54" name="Diamond 48"/>
              <p:cNvSpPr/>
              <p:nvPr/>
            </p:nvSpPr>
            <p:spPr>
              <a:xfrm rot="13500000" flipV="1">
                <a:off x="1571042" y="2247498"/>
                <a:ext cx="316751" cy="316752"/>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55" name="Diamond 49"/>
              <p:cNvSpPr/>
              <p:nvPr/>
            </p:nvSpPr>
            <p:spPr>
              <a:xfrm rot="18900000" flipV="1">
                <a:off x="1703668" y="2497450"/>
                <a:ext cx="159337" cy="159337"/>
              </a:xfrm>
              <a:prstGeom prst="diamond">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0" scaled="0"/>
                    <a:tileRect/>
                  </a:gradFill>
                  <a:effectLst/>
                  <a:uLnTx/>
                  <a:uFillTx/>
                  <a:latin typeface="Calibri"/>
                  <a:ea typeface="微软雅黑"/>
                  <a:cs typeface="+mn-cs"/>
                </a:endParaRPr>
              </a:p>
            </p:txBody>
          </p:sp>
          <p:sp>
            <p:nvSpPr>
              <p:cNvPr id="156" name="Rectangle 2"/>
              <p:cNvSpPr/>
              <p:nvPr/>
            </p:nvSpPr>
            <p:spPr>
              <a:xfrm>
                <a:off x="2007923" y="1774346"/>
                <a:ext cx="1306777" cy="525953"/>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l-PL" sz="2400" b="0" i="0" u="none" strike="noStrike" kern="0" cap="none" spc="0" normalizeH="0" baseline="0" noProof="0">
                  <a:ln>
                    <a:noFill/>
                  </a:ln>
                  <a:solidFill>
                    <a:prstClr val="white"/>
                  </a:solidFill>
                  <a:effectLst/>
                  <a:uLnTx/>
                  <a:uFillTx/>
                  <a:latin typeface="Calibri"/>
                  <a:ea typeface="微软雅黑"/>
                  <a:cs typeface="+mn-cs"/>
                </a:endParaRPr>
              </a:p>
            </p:txBody>
          </p:sp>
        </p:grpSp>
        <p:sp>
          <p:nvSpPr>
            <p:cNvPr id="152" name="淘宝网Chenying0907出品 151"/>
            <p:cNvSpPr txBox="1"/>
            <p:nvPr/>
          </p:nvSpPr>
          <p:spPr>
            <a:xfrm>
              <a:off x="3203507" y="3126343"/>
              <a:ext cx="1415772" cy="584775"/>
            </a:xfrm>
            <a:prstGeom prst="rect">
              <a:avLst/>
            </a:prstGeom>
            <a:grp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点击此处添加</a:t>
              </a:r>
              <a:endParaRPr kumimoji="0" lang="en-US" altLang="zh-CN" sz="1600" b="0" i="0" u="none" strike="noStrike" kern="0" cap="none" spc="0" normalizeH="0" baseline="0" noProof="0" dirty="0">
                <a:ln>
                  <a:noFill/>
                </a:ln>
                <a:solidFill>
                  <a:prstClr val="white"/>
                </a:solidFill>
                <a:effectLst/>
                <a:uLnTx/>
                <a:uFillTx/>
                <a:latin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rPr>
                <a:t>公司历程</a:t>
              </a:r>
            </a:p>
          </p:txBody>
        </p:sp>
      </p:grpSp>
      <p:grpSp>
        <p:nvGrpSpPr>
          <p:cNvPr id="158" name="淘宝网Chenying0907出品 157"/>
          <p:cNvGrpSpPr/>
          <p:nvPr/>
        </p:nvGrpSpPr>
        <p:grpSpPr>
          <a:xfrm>
            <a:off x="886668" y="1522478"/>
            <a:ext cx="3010170" cy="1157048"/>
            <a:chOff x="7410393" y="816472"/>
            <a:chExt cx="3010170" cy="1157048"/>
          </a:xfrm>
        </p:grpSpPr>
        <p:sp>
          <p:nvSpPr>
            <p:cNvPr id="159" name="淘宝网Chenying0907出品 158"/>
            <p:cNvSpPr txBox="1"/>
            <p:nvPr/>
          </p:nvSpPr>
          <p:spPr bwMode="auto">
            <a:xfrm>
              <a:off x="7410393" y="1111746"/>
              <a:ext cx="3010170" cy="861774"/>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160" name="淘宝网Chenying0907出品 159"/>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spTree>
    <p:extLst>
      <p:ext uri="{BB962C8B-B14F-4D97-AF65-F5344CB8AC3E}">
        <p14:creationId xmlns:p14="http://schemas.microsoft.com/office/powerpoint/2010/main" val="16559134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par>
                                <p:cTn id="8" presetID="10" presetClass="entr" presetSubtype="0" fill="hold"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fade">
                                      <p:cBhvr>
                                        <p:cTn id="10" dur="500"/>
                                        <p:tgtEl>
                                          <p:spTgt spid="125"/>
                                        </p:tgtEl>
                                      </p:cBhvr>
                                    </p:animEffect>
                                  </p:childTnLst>
                                </p:cTn>
                              </p:par>
                              <p:par>
                                <p:cTn id="11" presetID="17" presetClass="entr" presetSubtype="4" fill="hold" nodeType="with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ppt_x</p:attrName>
                                        </p:attrNameLst>
                                      </p:cBhvr>
                                      <p:tavLst>
                                        <p:tav tm="0">
                                          <p:val>
                                            <p:strVal val="#ppt_x"/>
                                          </p:val>
                                        </p:tav>
                                        <p:tav tm="100000">
                                          <p:val>
                                            <p:strVal val="#ppt_x"/>
                                          </p:val>
                                        </p:tav>
                                      </p:tavLst>
                                    </p:anim>
                                    <p:anim calcmode="lin" valueType="num">
                                      <p:cBhvr>
                                        <p:cTn id="14" dur="500" fill="hold"/>
                                        <p:tgtEl>
                                          <p:spTgt spid="100"/>
                                        </p:tgtEl>
                                        <p:attrNameLst>
                                          <p:attrName>ppt_y</p:attrName>
                                        </p:attrNameLst>
                                      </p:cBhvr>
                                      <p:tavLst>
                                        <p:tav tm="0">
                                          <p:val>
                                            <p:strVal val="#ppt_y+#ppt_h/2"/>
                                          </p:val>
                                        </p:tav>
                                        <p:tav tm="100000">
                                          <p:val>
                                            <p:strVal val="#ppt_y"/>
                                          </p:val>
                                        </p:tav>
                                      </p:tavLst>
                                    </p:anim>
                                    <p:anim calcmode="lin" valueType="num">
                                      <p:cBhvr>
                                        <p:cTn id="15" dur="500" fill="hold"/>
                                        <p:tgtEl>
                                          <p:spTgt spid="100"/>
                                        </p:tgtEl>
                                        <p:attrNameLst>
                                          <p:attrName>ppt_w</p:attrName>
                                        </p:attrNameLst>
                                      </p:cBhvr>
                                      <p:tavLst>
                                        <p:tav tm="0">
                                          <p:val>
                                            <p:strVal val="#ppt_w"/>
                                          </p:val>
                                        </p:tav>
                                        <p:tav tm="100000">
                                          <p:val>
                                            <p:strVal val="#ppt_w"/>
                                          </p:val>
                                        </p:tav>
                                      </p:tavLst>
                                    </p:anim>
                                    <p:anim calcmode="lin" valueType="num">
                                      <p:cBhvr>
                                        <p:cTn id="16" dur="500" fill="hold"/>
                                        <p:tgtEl>
                                          <p:spTgt spid="100"/>
                                        </p:tgtEl>
                                        <p:attrNameLst>
                                          <p:attrName>ppt_h</p:attrName>
                                        </p:attrNameLst>
                                      </p:cBhvr>
                                      <p:tavLst>
                                        <p:tav tm="0">
                                          <p:val>
                                            <p:fltVal val="0"/>
                                          </p:val>
                                        </p:tav>
                                        <p:tav tm="100000">
                                          <p:val>
                                            <p:strVal val="#ppt_h"/>
                                          </p:val>
                                        </p:tav>
                                      </p:tavLst>
                                    </p:anim>
                                  </p:childTnLst>
                                </p:cTn>
                              </p:par>
                              <p:par>
                                <p:cTn id="17" presetID="47" presetClass="entr" presetSubtype="0" fill="hold" nodeType="withEffect">
                                  <p:stCondLst>
                                    <p:cond delay="0"/>
                                  </p:stCondLst>
                                  <p:childTnLst>
                                    <p:set>
                                      <p:cBhvr>
                                        <p:cTn id="18" dur="1" fill="hold">
                                          <p:stCondLst>
                                            <p:cond delay="0"/>
                                          </p:stCondLst>
                                        </p:cTn>
                                        <p:tgtEl>
                                          <p:spTgt spid="136"/>
                                        </p:tgtEl>
                                        <p:attrNameLst>
                                          <p:attrName>style.visibility</p:attrName>
                                        </p:attrNameLst>
                                      </p:cBhvr>
                                      <p:to>
                                        <p:strVal val="visible"/>
                                      </p:to>
                                    </p:set>
                                    <p:animEffect transition="in" filter="fade">
                                      <p:cBhvr>
                                        <p:cTn id="19" dur="600"/>
                                        <p:tgtEl>
                                          <p:spTgt spid="136"/>
                                        </p:tgtEl>
                                      </p:cBhvr>
                                    </p:animEffect>
                                    <p:anim calcmode="lin" valueType="num">
                                      <p:cBhvr>
                                        <p:cTn id="20" dur="600" fill="hold"/>
                                        <p:tgtEl>
                                          <p:spTgt spid="136"/>
                                        </p:tgtEl>
                                        <p:attrNameLst>
                                          <p:attrName>ppt_x</p:attrName>
                                        </p:attrNameLst>
                                      </p:cBhvr>
                                      <p:tavLst>
                                        <p:tav tm="0">
                                          <p:val>
                                            <p:strVal val="#ppt_x"/>
                                          </p:val>
                                        </p:tav>
                                        <p:tav tm="100000">
                                          <p:val>
                                            <p:strVal val="#ppt_x"/>
                                          </p:val>
                                        </p:tav>
                                      </p:tavLst>
                                    </p:anim>
                                    <p:anim calcmode="lin" valueType="num">
                                      <p:cBhvr>
                                        <p:cTn id="21" dur="600" fill="hold"/>
                                        <p:tgtEl>
                                          <p:spTgt spid="136"/>
                                        </p:tgtEl>
                                        <p:attrNameLst>
                                          <p:attrName>ppt_y</p:attrName>
                                        </p:attrNameLst>
                                      </p:cBhvr>
                                      <p:tavLst>
                                        <p:tav tm="0">
                                          <p:val>
                                            <p:strVal val="#ppt_y-.1"/>
                                          </p:val>
                                        </p:tav>
                                        <p:tav tm="100000">
                                          <p:val>
                                            <p:strVal val="#ppt_y"/>
                                          </p:val>
                                        </p:tav>
                                      </p:tavLst>
                                    </p:anim>
                                  </p:childTnLst>
                                </p:cTn>
                              </p:par>
                              <p:par>
                                <p:cTn id="22" presetID="17" presetClass="entr" presetSubtype="4" fill="hold" nodeType="withEffect">
                                  <p:stCondLst>
                                    <p:cond delay="20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ppt_x</p:attrName>
                                        </p:attrNameLst>
                                      </p:cBhvr>
                                      <p:tavLst>
                                        <p:tav tm="0">
                                          <p:val>
                                            <p:strVal val="#ppt_x"/>
                                          </p:val>
                                        </p:tav>
                                        <p:tav tm="100000">
                                          <p:val>
                                            <p:strVal val="#ppt_x"/>
                                          </p:val>
                                        </p:tav>
                                      </p:tavLst>
                                    </p:anim>
                                    <p:anim calcmode="lin" valueType="num">
                                      <p:cBhvr>
                                        <p:cTn id="25" dur="500" fill="hold"/>
                                        <p:tgtEl>
                                          <p:spTgt spid="103"/>
                                        </p:tgtEl>
                                        <p:attrNameLst>
                                          <p:attrName>ppt_y</p:attrName>
                                        </p:attrNameLst>
                                      </p:cBhvr>
                                      <p:tavLst>
                                        <p:tav tm="0">
                                          <p:val>
                                            <p:strVal val="#ppt_y+#ppt_h/2"/>
                                          </p:val>
                                        </p:tav>
                                        <p:tav tm="100000">
                                          <p:val>
                                            <p:strVal val="#ppt_y"/>
                                          </p:val>
                                        </p:tav>
                                      </p:tavLst>
                                    </p:anim>
                                    <p:anim calcmode="lin" valueType="num">
                                      <p:cBhvr>
                                        <p:cTn id="26" dur="500" fill="hold"/>
                                        <p:tgtEl>
                                          <p:spTgt spid="103"/>
                                        </p:tgtEl>
                                        <p:attrNameLst>
                                          <p:attrName>ppt_w</p:attrName>
                                        </p:attrNameLst>
                                      </p:cBhvr>
                                      <p:tavLst>
                                        <p:tav tm="0">
                                          <p:val>
                                            <p:strVal val="#ppt_w"/>
                                          </p:val>
                                        </p:tav>
                                        <p:tav tm="100000">
                                          <p:val>
                                            <p:strVal val="#ppt_w"/>
                                          </p:val>
                                        </p:tav>
                                      </p:tavLst>
                                    </p:anim>
                                    <p:anim calcmode="lin" valueType="num">
                                      <p:cBhvr>
                                        <p:cTn id="27" dur="500" fill="hold"/>
                                        <p:tgtEl>
                                          <p:spTgt spid="103"/>
                                        </p:tgtEl>
                                        <p:attrNameLst>
                                          <p:attrName>ppt_h</p:attrName>
                                        </p:attrNameLst>
                                      </p:cBhvr>
                                      <p:tavLst>
                                        <p:tav tm="0">
                                          <p:val>
                                            <p:fltVal val="0"/>
                                          </p:val>
                                        </p:tav>
                                        <p:tav tm="100000">
                                          <p:val>
                                            <p:strVal val="#ppt_h"/>
                                          </p:val>
                                        </p:tav>
                                      </p:tavLst>
                                    </p:anim>
                                  </p:childTnLst>
                                </p:cTn>
                              </p:par>
                              <p:par>
                                <p:cTn id="28" presetID="47" presetClass="entr" presetSubtype="0" fill="hold" nodeType="withEffect">
                                  <p:stCondLst>
                                    <p:cond delay="200"/>
                                  </p:stCondLst>
                                  <p:childTnLst>
                                    <p:set>
                                      <p:cBhvr>
                                        <p:cTn id="29" dur="1" fill="hold">
                                          <p:stCondLst>
                                            <p:cond delay="0"/>
                                          </p:stCondLst>
                                        </p:cTn>
                                        <p:tgtEl>
                                          <p:spTgt spid="143"/>
                                        </p:tgtEl>
                                        <p:attrNameLst>
                                          <p:attrName>style.visibility</p:attrName>
                                        </p:attrNameLst>
                                      </p:cBhvr>
                                      <p:to>
                                        <p:strVal val="visible"/>
                                      </p:to>
                                    </p:set>
                                    <p:animEffect transition="in" filter="fade">
                                      <p:cBhvr>
                                        <p:cTn id="30" dur="600"/>
                                        <p:tgtEl>
                                          <p:spTgt spid="143"/>
                                        </p:tgtEl>
                                      </p:cBhvr>
                                    </p:animEffect>
                                    <p:anim calcmode="lin" valueType="num">
                                      <p:cBhvr>
                                        <p:cTn id="31" dur="600" fill="hold"/>
                                        <p:tgtEl>
                                          <p:spTgt spid="143"/>
                                        </p:tgtEl>
                                        <p:attrNameLst>
                                          <p:attrName>ppt_x</p:attrName>
                                        </p:attrNameLst>
                                      </p:cBhvr>
                                      <p:tavLst>
                                        <p:tav tm="0">
                                          <p:val>
                                            <p:strVal val="#ppt_x"/>
                                          </p:val>
                                        </p:tav>
                                        <p:tav tm="100000">
                                          <p:val>
                                            <p:strVal val="#ppt_x"/>
                                          </p:val>
                                        </p:tav>
                                      </p:tavLst>
                                    </p:anim>
                                    <p:anim calcmode="lin" valueType="num">
                                      <p:cBhvr>
                                        <p:cTn id="32" dur="600" fill="hold"/>
                                        <p:tgtEl>
                                          <p:spTgt spid="143"/>
                                        </p:tgtEl>
                                        <p:attrNameLst>
                                          <p:attrName>ppt_y</p:attrName>
                                        </p:attrNameLst>
                                      </p:cBhvr>
                                      <p:tavLst>
                                        <p:tav tm="0">
                                          <p:val>
                                            <p:strVal val="#ppt_y-.1"/>
                                          </p:val>
                                        </p:tav>
                                        <p:tav tm="100000">
                                          <p:val>
                                            <p:strVal val="#ppt_y"/>
                                          </p:val>
                                        </p:tav>
                                      </p:tavLst>
                                    </p:anim>
                                  </p:childTnLst>
                                </p:cTn>
                              </p:par>
                              <p:par>
                                <p:cTn id="33" presetID="17" presetClass="entr" presetSubtype="4" fill="hold" nodeType="withEffect">
                                  <p:stCondLst>
                                    <p:cond delay="500"/>
                                  </p:stCondLst>
                                  <p:childTnLst>
                                    <p:set>
                                      <p:cBhvr>
                                        <p:cTn id="34" dur="1" fill="hold">
                                          <p:stCondLst>
                                            <p:cond delay="0"/>
                                          </p:stCondLst>
                                        </p:cTn>
                                        <p:tgtEl>
                                          <p:spTgt spid="110"/>
                                        </p:tgtEl>
                                        <p:attrNameLst>
                                          <p:attrName>style.visibility</p:attrName>
                                        </p:attrNameLst>
                                      </p:cBhvr>
                                      <p:to>
                                        <p:strVal val="visible"/>
                                      </p:to>
                                    </p:set>
                                    <p:anim calcmode="lin" valueType="num">
                                      <p:cBhvr>
                                        <p:cTn id="35" dur="500" fill="hold"/>
                                        <p:tgtEl>
                                          <p:spTgt spid="110"/>
                                        </p:tgtEl>
                                        <p:attrNameLst>
                                          <p:attrName>ppt_x</p:attrName>
                                        </p:attrNameLst>
                                      </p:cBhvr>
                                      <p:tavLst>
                                        <p:tav tm="0">
                                          <p:val>
                                            <p:strVal val="#ppt_x"/>
                                          </p:val>
                                        </p:tav>
                                        <p:tav tm="100000">
                                          <p:val>
                                            <p:strVal val="#ppt_x"/>
                                          </p:val>
                                        </p:tav>
                                      </p:tavLst>
                                    </p:anim>
                                    <p:anim calcmode="lin" valueType="num">
                                      <p:cBhvr>
                                        <p:cTn id="36" dur="500" fill="hold"/>
                                        <p:tgtEl>
                                          <p:spTgt spid="110"/>
                                        </p:tgtEl>
                                        <p:attrNameLst>
                                          <p:attrName>ppt_y</p:attrName>
                                        </p:attrNameLst>
                                      </p:cBhvr>
                                      <p:tavLst>
                                        <p:tav tm="0">
                                          <p:val>
                                            <p:strVal val="#ppt_y+#ppt_h/2"/>
                                          </p:val>
                                        </p:tav>
                                        <p:tav tm="100000">
                                          <p:val>
                                            <p:strVal val="#ppt_y"/>
                                          </p:val>
                                        </p:tav>
                                      </p:tavLst>
                                    </p:anim>
                                    <p:anim calcmode="lin" valueType="num">
                                      <p:cBhvr>
                                        <p:cTn id="37" dur="500" fill="hold"/>
                                        <p:tgtEl>
                                          <p:spTgt spid="110"/>
                                        </p:tgtEl>
                                        <p:attrNameLst>
                                          <p:attrName>ppt_w</p:attrName>
                                        </p:attrNameLst>
                                      </p:cBhvr>
                                      <p:tavLst>
                                        <p:tav tm="0">
                                          <p:val>
                                            <p:strVal val="#ppt_w"/>
                                          </p:val>
                                        </p:tav>
                                        <p:tav tm="100000">
                                          <p:val>
                                            <p:strVal val="#ppt_w"/>
                                          </p:val>
                                        </p:tav>
                                      </p:tavLst>
                                    </p:anim>
                                    <p:anim calcmode="lin" valueType="num">
                                      <p:cBhvr>
                                        <p:cTn id="38" dur="500" fill="hold"/>
                                        <p:tgtEl>
                                          <p:spTgt spid="110"/>
                                        </p:tgtEl>
                                        <p:attrNameLst>
                                          <p:attrName>ppt_h</p:attrName>
                                        </p:attrNameLst>
                                      </p:cBhvr>
                                      <p:tavLst>
                                        <p:tav tm="0">
                                          <p:val>
                                            <p:fltVal val="0"/>
                                          </p:val>
                                        </p:tav>
                                        <p:tav tm="100000">
                                          <p:val>
                                            <p:strVal val="#ppt_h"/>
                                          </p:val>
                                        </p:tav>
                                      </p:tavLst>
                                    </p:anim>
                                  </p:childTnLst>
                                </p:cTn>
                              </p:par>
                              <p:par>
                                <p:cTn id="39" presetID="47" presetClass="entr" presetSubtype="0" fill="hold" nodeType="withEffect">
                                  <p:stCondLst>
                                    <p:cond delay="500"/>
                                  </p:stCondLst>
                                  <p:childTnLst>
                                    <p:set>
                                      <p:cBhvr>
                                        <p:cTn id="40" dur="1" fill="hold">
                                          <p:stCondLst>
                                            <p:cond delay="0"/>
                                          </p:stCondLst>
                                        </p:cTn>
                                        <p:tgtEl>
                                          <p:spTgt spid="150"/>
                                        </p:tgtEl>
                                        <p:attrNameLst>
                                          <p:attrName>style.visibility</p:attrName>
                                        </p:attrNameLst>
                                      </p:cBhvr>
                                      <p:to>
                                        <p:strVal val="visible"/>
                                      </p:to>
                                    </p:set>
                                    <p:animEffect transition="in" filter="fade">
                                      <p:cBhvr>
                                        <p:cTn id="41" dur="600"/>
                                        <p:tgtEl>
                                          <p:spTgt spid="150"/>
                                        </p:tgtEl>
                                      </p:cBhvr>
                                    </p:animEffect>
                                    <p:anim calcmode="lin" valueType="num">
                                      <p:cBhvr>
                                        <p:cTn id="42" dur="600" fill="hold"/>
                                        <p:tgtEl>
                                          <p:spTgt spid="150"/>
                                        </p:tgtEl>
                                        <p:attrNameLst>
                                          <p:attrName>ppt_x</p:attrName>
                                        </p:attrNameLst>
                                      </p:cBhvr>
                                      <p:tavLst>
                                        <p:tav tm="0">
                                          <p:val>
                                            <p:strVal val="#ppt_x"/>
                                          </p:val>
                                        </p:tav>
                                        <p:tav tm="100000">
                                          <p:val>
                                            <p:strVal val="#ppt_x"/>
                                          </p:val>
                                        </p:tav>
                                      </p:tavLst>
                                    </p:anim>
                                    <p:anim calcmode="lin" valueType="num">
                                      <p:cBhvr>
                                        <p:cTn id="43" dur="600" fill="hold"/>
                                        <p:tgtEl>
                                          <p:spTgt spid="150"/>
                                        </p:tgtEl>
                                        <p:attrNameLst>
                                          <p:attrName>ppt_y</p:attrName>
                                        </p:attrNameLst>
                                      </p:cBhvr>
                                      <p:tavLst>
                                        <p:tav tm="0">
                                          <p:val>
                                            <p:strVal val="#ppt_y-.1"/>
                                          </p:val>
                                        </p:tav>
                                        <p:tav tm="100000">
                                          <p:val>
                                            <p:strVal val="#ppt_y"/>
                                          </p:val>
                                        </p:tav>
                                      </p:tavLst>
                                    </p:anim>
                                  </p:childTnLst>
                                </p:cTn>
                              </p:par>
                            </p:childTnLst>
                          </p:cTn>
                        </p:par>
                        <p:par>
                          <p:cTn id="44" fill="hold">
                            <p:stCondLst>
                              <p:cond delay="1100"/>
                            </p:stCondLst>
                            <p:childTnLst>
                              <p:par>
                                <p:cTn id="45" presetID="16" presetClass="entr" presetSubtype="37" fill="hold" nodeType="afterEffect">
                                  <p:stCondLst>
                                    <p:cond delay="0"/>
                                  </p:stCondLst>
                                  <p:childTnLst>
                                    <p:set>
                                      <p:cBhvr>
                                        <p:cTn id="46" dur="1" fill="hold">
                                          <p:stCondLst>
                                            <p:cond delay="0"/>
                                          </p:stCondLst>
                                        </p:cTn>
                                        <p:tgtEl>
                                          <p:spTgt spid="158"/>
                                        </p:tgtEl>
                                        <p:attrNameLst>
                                          <p:attrName>style.visibility</p:attrName>
                                        </p:attrNameLst>
                                      </p:cBhvr>
                                      <p:to>
                                        <p:strVal val="visible"/>
                                      </p:to>
                                    </p:set>
                                    <p:animEffect transition="in" filter="barn(outVertical)">
                                      <p:cBhvr>
                                        <p:cTn id="47" dur="500"/>
                                        <p:tgtEl>
                                          <p:spTgt spid="1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网Chenying0907出品 7"/>
          <p:cNvGrpSpPr>
            <a:grpSpLocks/>
          </p:cNvGrpSpPr>
          <p:nvPr/>
        </p:nvGrpSpPr>
        <p:grpSpPr bwMode="auto">
          <a:xfrm>
            <a:off x="9408584" y="3424767"/>
            <a:ext cx="2072216" cy="2072216"/>
            <a:chOff x="7056706" y="2531646"/>
            <a:chExt cx="1554480" cy="1554480"/>
          </a:xfrm>
        </p:grpSpPr>
        <p:sp>
          <p:nvSpPr>
            <p:cNvPr id="9" name="Oval 11"/>
            <p:cNvSpPr/>
            <p:nvPr/>
          </p:nvSpPr>
          <p:spPr>
            <a:xfrm>
              <a:off x="7056706" y="2531646"/>
              <a:ext cx="1554480" cy="1554480"/>
            </a:xfrm>
            <a:prstGeom prst="ellipse">
              <a:avLst/>
            </a:prstGeom>
            <a:solidFill>
              <a:srgbClr val="FF0000">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zh-CN" altLang="en-US" dirty="0">
                  <a:solidFill>
                    <a:schemeClr val="bg1"/>
                  </a:solidFill>
                  <a:latin typeface="+mj-ea"/>
                </a:rPr>
                <a:t>关键字</a:t>
              </a:r>
              <a:endParaRPr lang="en-JM" altLang="zh-CN" dirty="0">
                <a:solidFill>
                  <a:schemeClr val="bg1"/>
                </a:solidFill>
                <a:latin typeface="+mj-ea"/>
              </a:endParaRPr>
            </a:p>
          </p:txBody>
        </p:sp>
        <p:pic>
          <p:nvPicPr>
            <p:cNvPr id="38937" name="Picture 7" descr="\\MAGNUM\Projects\Microsoft\Cloud Power FY12\Design\ICONS_PNG\Within_Your_Reach.png"/>
            <p:cNvPicPr>
              <a:picLocks noChangeAspect="1" noChangeArrowheads="1"/>
            </p:cNvPicPr>
            <p:nvPr/>
          </p:nvPicPr>
          <p:blipFill>
            <a:blip r:embed="rId3">
              <a:grayscl/>
              <a:biLevel thresh="50000"/>
            </a:blip>
            <a:srcRect/>
            <a:stretch>
              <a:fillRect/>
            </a:stretch>
          </p:blipFill>
          <p:spPr bwMode="auto">
            <a:xfrm>
              <a:off x="7513343" y="2648104"/>
              <a:ext cx="641205" cy="660782"/>
            </a:xfrm>
            <a:prstGeom prst="rect">
              <a:avLst/>
            </a:prstGeom>
            <a:noFill/>
            <a:ln w="9525">
              <a:noFill/>
              <a:miter lim="800000"/>
              <a:headEnd/>
              <a:tailEnd/>
            </a:ln>
          </p:spPr>
        </p:pic>
      </p:grpSp>
      <p:grpSp>
        <p:nvGrpSpPr>
          <p:cNvPr id="11" name="淘宝网Chenying0907出品 10"/>
          <p:cNvGrpSpPr>
            <a:grpSpLocks/>
          </p:cNvGrpSpPr>
          <p:nvPr/>
        </p:nvGrpSpPr>
        <p:grpSpPr bwMode="auto">
          <a:xfrm>
            <a:off x="7109885" y="2956984"/>
            <a:ext cx="2559049" cy="2561167"/>
            <a:chOff x="5332120" y="2181126"/>
            <a:chExt cx="1920240" cy="1920240"/>
          </a:xfrm>
        </p:grpSpPr>
        <p:sp>
          <p:nvSpPr>
            <p:cNvPr id="12" name="Oval 10"/>
            <p:cNvSpPr/>
            <p:nvPr/>
          </p:nvSpPr>
          <p:spPr>
            <a:xfrm>
              <a:off x="5332120" y="2181126"/>
              <a:ext cx="1920240" cy="1920240"/>
            </a:xfrm>
            <a:prstGeom prst="ellipse">
              <a:avLst/>
            </a:prstGeom>
            <a:solidFill>
              <a:srgbClr val="FF0000">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algn="ctr" fontAlgn="auto">
                <a:spcBef>
                  <a:spcPts val="0"/>
                </a:spcBef>
                <a:spcAft>
                  <a:spcPts val="0"/>
                </a:spcAft>
                <a:defRPr/>
              </a:pPr>
              <a:r>
                <a:rPr lang="zh-CN" altLang="en-US" sz="2667" dirty="0">
                  <a:solidFill>
                    <a:schemeClr val="bg1"/>
                  </a:solidFill>
                  <a:latin typeface="+mj-ea"/>
                </a:rPr>
                <a:t>关键字</a:t>
              </a:r>
              <a:endParaRPr lang="en-JM" altLang="zh-CN" sz="2667" dirty="0">
                <a:solidFill>
                  <a:schemeClr val="bg1"/>
                </a:solidFill>
                <a:latin typeface="+mj-ea"/>
              </a:endParaRPr>
            </a:p>
          </p:txBody>
        </p:sp>
        <p:sp>
          <p:nvSpPr>
            <p:cNvPr id="38935" name="淘宝网Chenying0907出品 18"/>
            <p:cNvSpPr>
              <a:spLocks noEditPoints="1"/>
            </p:cNvSpPr>
            <p:nvPr/>
          </p:nvSpPr>
          <p:spPr bwMode="black">
            <a:xfrm>
              <a:off x="6055235" y="2392526"/>
              <a:ext cx="599568" cy="585970"/>
            </a:xfrm>
            <a:custGeom>
              <a:avLst/>
              <a:gdLst>
                <a:gd name="T0" fmla="*/ 314408 w 246"/>
                <a:gd name="T1" fmla="*/ 375021 h 300"/>
                <a:gd name="T2" fmla="*/ 104803 w 246"/>
                <a:gd name="T3" fmla="*/ 394553 h 300"/>
                <a:gd name="T4" fmla="*/ 314408 w 246"/>
                <a:gd name="T5" fmla="*/ 246107 h 300"/>
                <a:gd name="T6" fmla="*/ 104803 w 246"/>
                <a:gd name="T7" fmla="*/ 263687 h 300"/>
                <a:gd name="T8" fmla="*/ 314408 w 246"/>
                <a:gd name="T9" fmla="*/ 246107 h 300"/>
                <a:gd name="T10" fmla="*/ 524013 w 246"/>
                <a:gd name="T11" fmla="*/ 197277 h 300"/>
                <a:gd name="T12" fmla="*/ 533762 w 246"/>
                <a:gd name="T13" fmla="*/ 175791 h 300"/>
                <a:gd name="T14" fmla="*/ 506952 w 246"/>
                <a:gd name="T15" fmla="*/ 216809 h 300"/>
                <a:gd name="T16" fmla="*/ 104803 w 246"/>
                <a:gd name="T17" fmla="*/ 179697 h 300"/>
                <a:gd name="T18" fmla="*/ 285160 w 246"/>
                <a:gd name="T19" fmla="*/ 199230 h 300"/>
                <a:gd name="T20" fmla="*/ 104803 w 246"/>
                <a:gd name="T21" fmla="*/ 459010 h 300"/>
                <a:gd name="T22" fmla="*/ 285160 w 246"/>
                <a:gd name="T23" fmla="*/ 441431 h 300"/>
                <a:gd name="T24" fmla="*/ 104803 w 246"/>
                <a:gd name="T25" fmla="*/ 459010 h 300"/>
                <a:gd name="T26" fmla="*/ 26810 w 246"/>
                <a:gd name="T27" fmla="*/ 560578 h 300"/>
                <a:gd name="T28" fmla="*/ 85304 w 246"/>
                <a:gd name="T29" fmla="*/ 70316 h 300"/>
                <a:gd name="T30" fmla="*/ 0 w 246"/>
                <a:gd name="T31" fmla="*/ 42971 h 300"/>
                <a:gd name="T32" fmla="*/ 533762 w 246"/>
                <a:gd name="T33" fmla="*/ 585970 h 300"/>
                <a:gd name="T34" fmla="*/ 506952 w 246"/>
                <a:gd name="T35" fmla="*/ 337909 h 300"/>
                <a:gd name="T36" fmla="*/ 285160 w 246"/>
                <a:gd name="T37" fmla="*/ 310564 h 300"/>
                <a:gd name="T38" fmla="*/ 104803 w 246"/>
                <a:gd name="T39" fmla="*/ 330096 h 300"/>
                <a:gd name="T40" fmla="*/ 285160 w 246"/>
                <a:gd name="T41" fmla="*/ 310564 h 300"/>
                <a:gd name="T42" fmla="*/ 138924 w 246"/>
                <a:gd name="T43" fmla="*/ 42971 h 300"/>
                <a:gd name="T44" fmla="*/ 209605 w 246"/>
                <a:gd name="T45" fmla="*/ 39065 h 300"/>
                <a:gd name="T46" fmla="*/ 268100 w 246"/>
                <a:gd name="T47" fmla="*/ 0 h 300"/>
                <a:gd name="T48" fmla="*/ 324157 w 246"/>
                <a:gd name="T49" fmla="*/ 39065 h 300"/>
                <a:gd name="T50" fmla="*/ 394838 w 246"/>
                <a:gd name="T51" fmla="*/ 42971 h 300"/>
                <a:gd name="T52" fmla="*/ 436271 w 246"/>
                <a:gd name="T53" fmla="*/ 83989 h 300"/>
                <a:gd name="T54" fmla="*/ 99928 w 246"/>
                <a:gd name="T55" fmla="*/ 70316 h 300"/>
                <a:gd name="T56" fmla="*/ 268100 w 246"/>
                <a:gd name="T57" fmla="*/ 39065 h 300"/>
                <a:gd name="T58" fmla="*/ 268100 w 246"/>
                <a:gd name="T59" fmla="*/ 21486 h 300"/>
                <a:gd name="T60" fmla="*/ 463081 w 246"/>
                <a:gd name="T61" fmla="*/ 525420 h 300"/>
                <a:gd name="T62" fmla="*/ 70681 w 246"/>
                <a:gd name="T63" fmla="*/ 115241 h 300"/>
                <a:gd name="T64" fmla="*/ 463081 w 246"/>
                <a:gd name="T65" fmla="*/ 138680 h 300"/>
                <a:gd name="T66" fmla="*/ 487454 w 246"/>
                <a:gd name="T67" fmla="*/ 95708 h 300"/>
                <a:gd name="T68" fmla="*/ 46308 w 246"/>
                <a:gd name="T69" fmla="*/ 542999 h 300"/>
                <a:gd name="T70" fmla="*/ 487454 w 246"/>
                <a:gd name="T71" fmla="*/ 361348 h 300"/>
                <a:gd name="T72" fmla="*/ 463081 w 246"/>
                <a:gd name="T73" fmla="*/ 525420 h 300"/>
                <a:gd name="T74" fmla="*/ 463081 w 246"/>
                <a:gd name="T75" fmla="*/ 259780 h 300"/>
                <a:gd name="T76" fmla="*/ 487454 w 246"/>
                <a:gd name="T77" fmla="*/ 242201 h 300"/>
                <a:gd name="T78" fmla="*/ 524013 w 246"/>
                <a:gd name="T79" fmla="*/ 68363 h 300"/>
                <a:gd name="T80" fmla="*/ 533762 w 246"/>
                <a:gd name="T81" fmla="*/ 42971 h 300"/>
                <a:gd name="T82" fmla="*/ 448457 w 246"/>
                <a:gd name="T83" fmla="*/ 70316 h 300"/>
                <a:gd name="T84" fmla="*/ 506952 w 246"/>
                <a:gd name="T85" fmla="*/ 85942 h 300"/>
                <a:gd name="T86" fmla="*/ 599568 w 246"/>
                <a:gd name="T87" fmla="*/ 80083 h 300"/>
                <a:gd name="T88" fmla="*/ 377777 w 246"/>
                <a:gd name="T89" fmla="*/ 261733 h 300"/>
                <a:gd name="T90" fmla="*/ 380214 w 246"/>
                <a:gd name="T91" fmla="*/ 179697 h 300"/>
                <a:gd name="T92" fmla="*/ 531325 w 246"/>
                <a:gd name="T93" fmla="*/ 80083 h 300"/>
                <a:gd name="T94" fmla="*/ 599568 w 246"/>
                <a:gd name="T95" fmla="*/ 208996 h 300"/>
                <a:gd name="T96" fmla="*/ 377777 w 246"/>
                <a:gd name="T97" fmla="*/ 392600 h 300"/>
                <a:gd name="T98" fmla="*/ 380214 w 246"/>
                <a:gd name="T99" fmla="*/ 310564 h 300"/>
                <a:gd name="T100" fmla="*/ 531325 w 246"/>
                <a:gd name="T101" fmla="*/ 208996 h 3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6"/>
                <a:gd name="T154" fmla="*/ 0 h 300"/>
                <a:gd name="T155" fmla="*/ 246 w 246"/>
                <a:gd name="T156" fmla="*/ 300 h 3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rgbClr val="FFFFFF"/>
            </a:solidFill>
            <a:ln w="9525">
              <a:noFill/>
              <a:round/>
              <a:headEnd/>
              <a:tailEnd/>
            </a:ln>
          </p:spPr>
          <p:txBody>
            <a:bodyPr lIns="82313" tIns="41156" rIns="82313" bIns="41156"/>
            <a:lstStyle/>
            <a:p>
              <a:endParaRPr lang="zh-CN" altLang="en-US">
                <a:latin typeface="+mj-ea"/>
                <a:ea typeface="+mj-ea"/>
              </a:endParaRPr>
            </a:p>
          </p:txBody>
        </p:sp>
      </p:grpSp>
      <p:sp>
        <p:nvSpPr>
          <p:cNvPr id="14" name="淘宝网Chenying0907出品 13"/>
          <p:cNvSpPr>
            <a:spLocks noChangeArrowheads="1"/>
          </p:cNvSpPr>
          <p:nvPr/>
        </p:nvSpPr>
        <p:spPr bwMode="auto">
          <a:xfrm>
            <a:off x="1020233" y="1627546"/>
            <a:ext cx="1378904" cy="379656"/>
          </a:xfrm>
          <a:prstGeom prst="rect">
            <a:avLst/>
          </a:prstGeom>
          <a:noFill/>
          <a:ln w="9525">
            <a:noFill/>
            <a:miter lim="800000"/>
            <a:headEnd/>
            <a:tailEnd/>
          </a:ln>
        </p:spPr>
        <p:txBody>
          <a:bodyPr wrap="none">
            <a:spAutoFit/>
          </a:bodyPr>
          <a:lstStyle/>
          <a:p>
            <a:r>
              <a:rPr lang="zh-CN" altLang="en-US" sz="1867" b="1" dirty="0">
                <a:solidFill>
                  <a:srgbClr val="C00000"/>
                </a:solidFill>
                <a:latin typeface="+mj-ea"/>
                <a:ea typeface="+mj-ea"/>
              </a:rPr>
              <a:t>添加标题一</a:t>
            </a:r>
          </a:p>
        </p:txBody>
      </p:sp>
      <p:sp>
        <p:nvSpPr>
          <p:cNvPr id="15" name="淘宝网Chenying0907出品 14"/>
          <p:cNvSpPr>
            <a:spLocks noChangeArrowheads="1"/>
          </p:cNvSpPr>
          <p:nvPr/>
        </p:nvSpPr>
        <p:spPr bwMode="auto">
          <a:xfrm>
            <a:off x="956733" y="3092280"/>
            <a:ext cx="1378904" cy="379656"/>
          </a:xfrm>
          <a:prstGeom prst="rect">
            <a:avLst/>
          </a:prstGeom>
          <a:noFill/>
          <a:ln w="9525">
            <a:noFill/>
            <a:miter lim="800000"/>
            <a:headEnd/>
            <a:tailEnd/>
          </a:ln>
        </p:spPr>
        <p:txBody>
          <a:bodyPr wrap="none">
            <a:spAutoFit/>
          </a:bodyPr>
          <a:lstStyle/>
          <a:p>
            <a:r>
              <a:rPr lang="zh-CN" altLang="en-US" sz="1867" b="1" dirty="0">
                <a:solidFill>
                  <a:srgbClr val="C00000"/>
                </a:solidFill>
                <a:latin typeface="+mj-ea"/>
                <a:ea typeface="+mj-ea"/>
              </a:rPr>
              <a:t>添加标题二</a:t>
            </a:r>
          </a:p>
        </p:txBody>
      </p:sp>
      <p:sp>
        <p:nvSpPr>
          <p:cNvPr id="16" name="淘宝网Chenying0907出品 15"/>
          <p:cNvSpPr>
            <a:spLocks noChangeArrowheads="1"/>
          </p:cNvSpPr>
          <p:nvPr/>
        </p:nvSpPr>
        <p:spPr bwMode="auto">
          <a:xfrm>
            <a:off x="924984" y="4525262"/>
            <a:ext cx="1378904" cy="379656"/>
          </a:xfrm>
          <a:prstGeom prst="rect">
            <a:avLst/>
          </a:prstGeom>
          <a:noFill/>
          <a:ln w="9525">
            <a:noFill/>
            <a:miter lim="800000"/>
            <a:headEnd/>
            <a:tailEnd/>
          </a:ln>
        </p:spPr>
        <p:txBody>
          <a:bodyPr wrap="none">
            <a:spAutoFit/>
          </a:bodyPr>
          <a:lstStyle/>
          <a:p>
            <a:r>
              <a:rPr lang="zh-CN" altLang="en-US" sz="1867" b="1" dirty="0">
                <a:solidFill>
                  <a:srgbClr val="C00000"/>
                </a:solidFill>
                <a:latin typeface="+mj-ea"/>
                <a:ea typeface="+mj-ea"/>
              </a:rPr>
              <a:t>添加标题三</a:t>
            </a:r>
          </a:p>
        </p:txBody>
      </p:sp>
      <p:cxnSp>
        <p:nvCxnSpPr>
          <p:cNvPr id="17" name="淘宝网Chenying0907出品 16"/>
          <p:cNvCxnSpPr>
            <a:cxnSpLocks noChangeShapeType="1"/>
          </p:cNvCxnSpPr>
          <p:nvPr/>
        </p:nvCxnSpPr>
        <p:spPr bwMode="auto">
          <a:xfrm>
            <a:off x="1096434" y="2007487"/>
            <a:ext cx="2607733" cy="0"/>
          </a:xfrm>
          <a:prstGeom prst="line">
            <a:avLst/>
          </a:prstGeom>
          <a:noFill/>
          <a:ln w="12700" algn="ctr">
            <a:solidFill>
              <a:srgbClr val="7F7F7F"/>
            </a:solidFill>
            <a:prstDash val="dash"/>
            <a:round/>
            <a:headEnd/>
            <a:tailEnd/>
          </a:ln>
        </p:spPr>
      </p:cxnSp>
      <p:cxnSp>
        <p:nvCxnSpPr>
          <p:cNvPr id="18" name="淘宝网Chenying0907出品 17"/>
          <p:cNvCxnSpPr>
            <a:cxnSpLocks noChangeShapeType="1"/>
          </p:cNvCxnSpPr>
          <p:nvPr/>
        </p:nvCxnSpPr>
        <p:spPr bwMode="auto">
          <a:xfrm>
            <a:off x="1020234" y="3464813"/>
            <a:ext cx="2607733" cy="0"/>
          </a:xfrm>
          <a:prstGeom prst="line">
            <a:avLst/>
          </a:prstGeom>
          <a:noFill/>
          <a:ln w="12700" algn="ctr">
            <a:solidFill>
              <a:srgbClr val="7F7F7F"/>
            </a:solidFill>
            <a:prstDash val="dash"/>
            <a:round/>
            <a:headEnd/>
            <a:tailEnd/>
          </a:ln>
        </p:spPr>
      </p:cxnSp>
      <p:cxnSp>
        <p:nvCxnSpPr>
          <p:cNvPr id="19" name="淘宝网Chenying0907出品 18"/>
          <p:cNvCxnSpPr>
            <a:cxnSpLocks noChangeShapeType="1"/>
          </p:cNvCxnSpPr>
          <p:nvPr/>
        </p:nvCxnSpPr>
        <p:spPr bwMode="auto">
          <a:xfrm>
            <a:off x="992718" y="4907321"/>
            <a:ext cx="2609849" cy="0"/>
          </a:xfrm>
          <a:prstGeom prst="line">
            <a:avLst/>
          </a:prstGeom>
          <a:noFill/>
          <a:ln w="12700" algn="ctr">
            <a:solidFill>
              <a:srgbClr val="7F7F7F"/>
            </a:solidFill>
            <a:prstDash val="dash"/>
            <a:round/>
            <a:headEnd/>
            <a:tailEnd/>
          </a:ln>
        </p:spPr>
      </p:cxnSp>
      <p:sp>
        <p:nvSpPr>
          <p:cNvPr id="20" name="淘宝网Chenying0907出品 19"/>
          <p:cNvSpPr txBox="1">
            <a:spLocks noChangeArrowheads="1"/>
          </p:cNvSpPr>
          <p:nvPr/>
        </p:nvSpPr>
        <p:spPr bwMode="auto">
          <a:xfrm>
            <a:off x="1007534" y="2024421"/>
            <a:ext cx="2859617" cy="872547"/>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ea typeface="+mj-ea"/>
              </a:rPr>
              <a:t>本模板</a:t>
            </a:r>
            <a:r>
              <a:rPr lang="zh-CN" altLang="zh-CN" sz="1300" dirty="0" smtClean="0">
                <a:solidFill>
                  <a:schemeClr val="tx1">
                    <a:lumMod val="85000"/>
                    <a:lumOff val="15000"/>
                  </a:schemeClr>
                </a:solidFill>
                <a:latin typeface="+mj-ea"/>
                <a:ea typeface="+mj-ea"/>
              </a:rPr>
              <a:t>由工作室</a:t>
            </a:r>
            <a:r>
              <a:rPr lang="zh-CN" altLang="zh-CN" sz="1300" dirty="0">
                <a:solidFill>
                  <a:schemeClr val="tx1">
                    <a:lumMod val="85000"/>
                    <a:lumOff val="15000"/>
                  </a:schemeClr>
                </a:solidFill>
                <a:latin typeface="+mj-ea"/>
                <a:ea typeface="+mj-ea"/>
              </a:rPr>
              <a:t>专业设计</a:t>
            </a:r>
            <a:r>
              <a:rPr lang="zh-CN" altLang="zh-CN" sz="1300" dirty="0" smtClean="0">
                <a:solidFill>
                  <a:schemeClr val="tx1">
                    <a:lumMod val="85000"/>
                    <a:lumOff val="15000"/>
                  </a:schemeClr>
                </a:solidFill>
                <a:latin typeface="+mj-ea"/>
                <a:ea typeface="+mj-ea"/>
              </a:rPr>
              <a:t>，，</a:t>
            </a:r>
            <a:r>
              <a:rPr lang="zh-CN" altLang="zh-CN" sz="1300" dirty="0">
                <a:solidFill>
                  <a:schemeClr val="tx1">
                    <a:lumMod val="85000"/>
                    <a:lumOff val="15000"/>
                  </a:schemeClr>
                </a:solidFill>
                <a:latin typeface="+mj-ea"/>
                <a:ea typeface="+mj-ea"/>
              </a:rPr>
              <a:t>致力于奉献！贴心于服务！专业定制，精心开发！</a:t>
            </a:r>
            <a:endParaRPr lang="zh-CN" altLang="en-US" sz="1300" dirty="0">
              <a:solidFill>
                <a:srgbClr val="C00000"/>
              </a:solidFill>
              <a:latin typeface="+mj-ea"/>
              <a:ea typeface="+mj-ea"/>
            </a:endParaRPr>
          </a:p>
        </p:txBody>
      </p:sp>
      <p:sp>
        <p:nvSpPr>
          <p:cNvPr id="21" name="淘宝网Chenying0907出品 20"/>
          <p:cNvSpPr txBox="1">
            <a:spLocks noChangeArrowheads="1"/>
          </p:cNvSpPr>
          <p:nvPr/>
        </p:nvSpPr>
        <p:spPr bwMode="auto">
          <a:xfrm>
            <a:off x="944034" y="3479630"/>
            <a:ext cx="2859617" cy="872547"/>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ea typeface="+mj-ea"/>
              </a:rPr>
              <a:t>本模板</a:t>
            </a:r>
            <a:r>
              <a:rPr lang="zh-CN" altLang="zh-CN" sz="1300" dirty="0" smtClean="0">
                <a:solidFill>
                  <a:schemeClr val="tx1">
                    <a:lumMod val="85000"/>
                    <a:lumOff val="15000"/>
                  </a:schemeClr>
                </a:solidFill>
                <a:latin typeface="+mj-ea"/>
                <a:ea typeface="+mj-ea"/>
              </a:rPr>
              <a:t>由工作室</a:t>
            </a:r>
            <a:r>
              <a:rPr lang="zh-CN" altLang="zh-CN" sz="1300" dirty="0">
                <a:solidFill>
                  <a:schemeClr val="tx1">
                    <a:lumMod val="85000"/>
                    <a:lumOff val="15000"/>
                  </a:schemeClr>
                </a:solidFill>
                <a:latin typeface="+mj-ea"/>
                <a:ea typeface="+mj-ea"/>
              </a:rPr>
              <a:t>专业设计</a:t>
            </a:r>
            <a:r>
              <a:rPr lang="zh-CN" altLang="zh-CN" sz="1300" dirty="0" smtClean="0">
                <a:solidFill>
                  <a:schemeClr val="tx1">
                    <a:lumMod val="85000"/>
                    <a:lumOff val="15000"/>
                  </a:schemeClr>
                </a:solidFill>
                <a:latin typeface="+mj-ea"/>
                <a:ea typeface="+mj-ea"/>
              </a:rPr>
              <a:t>，，</a:t>
            </a:r>
            <a:r>
              <a:rPr lang="zh-CN" altLang="zh-CN" sz="1300" dirty="0">
                <a:solidFill>
                  <a:schemeClr val="tx1">
                    <a:lumMod val="85000"/>
                    <a:lumOff val="15000"/>
                  </a:schemeClr>
                </a:solidFill>
                <a:latin typeface="+mj-ea"/>
                <a:ea typeface="+mj-ea"/>
              </a:rPr>
              <a:t>致力于奉献！贴心于服务！专业定制，精心开发！</a:t>
            </a:r>
            <a:r>
              <a:rPr lang="zh-CN" altLang="en-US" sz="1300" dirty="0">
                <a:solidFill>
                  <a:srgbClr val="C00000"/>
                </a:solidFill>
                <a:latin typeface="+mj-ea"/>
                <a:ea typeface="+mj-ea"/>
              </a:rPr>
              <a:t>。</a:t>
            </a:r>
          </a:p>
        </p:txBody>
      </p:sp>
      <p:sp>
        <p:nvSpPr>
          <p:cNvPr id="22" name="淘宝网Chenying0907出品 21"/>
          <p:cNvSpPr txBox="1">
            <a:spLocks noChangeArrowheads="1"/>
          </p:cNvSpPr>
          <p:nvPr/>
        </p:nvSpPr>
        <p:spPr bwMode="auto">
          <a:xfrm>
            <a:off x="912285" y="4922138"/>
            <a:ext cx="2857500" cy="872547"/>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ea typeface="+mj-ea"/>
              </a:rPr>
              <a:t>本模板</a:t>
            </a:r>
            <a:r>
              <a:rPr lang="zh-CN" altLang="zh-CN" sz="1300" dirty="0" smtClean="0">
                <a:solidFill>
                  <a:schemeClr val="tx1">
                    <a:lumMod val="85000"/>
                    <a:lumOff val="15000"/>
                  </a:schemeClr>
                </a:solidFill>
                <a:latin typeface="+mj-ea"/>
                <a:ea typeface="+mj-ea"/>
              </a:rPr>
              <a:t>由工作室</a:t>
            </a:r>
            <a:r>
              <a:rPr lang="zh-CN" altLang="zh-CN" sz="1300" dirty="0">
                <a:solidFill>
                  <a:schemeClr val="tx1">
                    <a:lumMod val="85000"/>
                    <a:lumOff val="15000"/>
                  </a:schemeClr>
                </a:solidFill>
                <a:latin typeface="+mj-ea"/>
                <a:ea typeface="+mj-ea"/>
              </a:rPr>
              <a:t>专业设计</a:t>
            </a:r>
            <a:r>
              <a:rPr lang="zh-CN" altLang="zh-CN" sz="1300" dirty="0" smtClean="0">
                <a:solidFill>
                  <a:schemeClr val="tx1">
                    <a:lumMod val="85000"/>
                    <a:lumOff val="15000"/>
                  </a:schemeClr>
                </a:solidFill>
                <a:latin typeface="+mj-ea"/>
                <a:ea typeface="+mj-ea"/>
              </a:rPr>
              <a:t>，，</a:t>
            </a:r>
            <a:r>
              <a:rPr lang="zh-CN" altLang="zh-CN" sz="1300" dirty="0">
                <a:solidFill>
                  <a:schemeClr val="tx1">
                    <a:lumMod val="85000"/>
                    <a:lumOff val="15000"/>
                  </a:schemeClr>
                </a:solidFill>
                <a:latin typeface="+mj-ea"/>
                <a:ea typeface="+mj-ea"/>
              </a:rPr>
              <a:t>致力于奉献！贴心于服务！专业定制，精心开发！</a:t>
            </a:r>
            <a:endParaRPr lang="zh-CN" altLang="en-US" sz="1300" dirty="0">
              <a:solidFill>
                <a:srgbClr val="C00000"/>
              </a:solidFill>
              <a:latin typeface="+mj-ea"/>
              <a:ea typeface="+mj-ea"/>
            </a:endParaRPr>
          </a:p>
        </p:txBody>
      </p:sp>
      <p:grpSp>
        <p:nvGrpSpPr>
          <p:cNvPr id="23" name="淘宝网Chenying0907出品 22"/>
          <p:cNvGrpSpPr>
            <a:grpSpLocks/>
          </p:cNvGrpSpPr>
          <p:nvPr/>
        </p:nvGrpSpPr>
        <p:grpSpPr bwMode="auto">
          <a:xfrm>
            <a:off x="4271433" y="2084917"/>
            <a:ext cx="3414184" cy="3412067"/>
            <a:chOff x="3537429" y="1525806"/>
            <a:chExt cx="2560320" cy="2560320"/>
          </a:xfrm>
        </p:grpSpPr>
        <p:sp>
          <p:nvSpPr>
            <p:cNvPr id="24" name="Oval 9"/>
            <p:cNvSpPr/>
            <p:nvPr/>
          </p:nvSpPr>
          <p:spPr>
            <a:xfrm>
              <a:off x="3537429" y="1525806"/>
              <a:ext cx="2560320" cy="2560320"/>
            </a:xfrm>
            <a:prstGeom prst="ellipse">
              <a:avLst/>
            </a:prstGeom>
            <a:solidFill>
              <a:srgbClr val="FF0000">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b"/>
            <a:lstStyle/>
            <a:p>
              <a:pPr fontAlgn="auto">
                <a:spcBef>
                  <a:spcPts val="0"/>
                </a:spcBef>
                <a:spcAft>
                  <a:spcPts val="0"/>
                </a:spcAft>
                <a:defRPr/>
              </a:pPr>
              <a:endParaRPr lang="en-JM" sz="2667" dirty="0">
                <a:solidFill>
                  <a:schemeClr val="bg1"/>
                </a:solidFill>
                <a:latin typeface="+mj-ea"/>
                <a:ea typeface="+mj-ea"/>
              </a:endParaRPr>
            </a:p>
            <a:p>
              <a:pPr algn="ctr" fontAlgn="auto">
                <a:spcBef>
                  <a:spcPts val="0"/>
                </a:spcBef>
                <a:spcAft>
                  <a:spcPts val="0"/>
                </a:spcAft>
                <a:defRPr/>
              </a:pPr>
              <a:r>
                <a:rPr lang="zh-CN" altLang="en-US" sz="2667" dirty="0">
                  <a:solidFill>
                    <a:schemeClr val="bg1"/>
                  </a:solidFill>
                  <a:latin typeface="+mj-ea"/>
                  <a:ea typeface="+mj-ea"/>
                </a:rPr>
                <a:t>关键字</a:t>
              </a:r>
              <a:endParaRPr lang="en-JM" sz="2667" dirty="0">
                <a:solidFill>
                  <a:schemeClr val="bg1"/>
                </a:solidFill>
                <a:latin typeface="+mj-ea"/>
                <a:ea typeface="+mj-ea"/>
              </a:endParaRPr>
            </a:p>
          </p:txBody>
        </p:sp>
        <p:sp>
          <p:nvSpPr>
            <p:cNvPr id="38932" name="淘宝网Chenying0907出品 16"/>
            <p:cNvSpPr>
              <a:spLocks noEditPoints="1"/>
            </p:cNvSpPr>
            <p:nvPr/>
          </p:nvSpPr>
          <p:spPr bwMode="black">
            <a:xfrm>
              <a:off x="4157852" y="1871391"/>
              <a:ext cx="842545" cy="846990"/>
            </a:xfrm>
            <a:custGeom>
              <a:avLst/>
              <a:gdLst>
                <a:gd name="T0" fmla="*/ 828118 w 292"/>
                <a:gd name="T1" fmla="*/ 325544 h 294"/>
                <a:gd name="T2" fmla="*/ 689617 w 292"/>
                <a:gd name="T3" fmla="*/ 302496 h 294"/>
                <a:gd name="T4" fmla="*/ 727128 w 292"/>
                <a:gd name="T5" fmla="*/ 167093 h 294"/>
                <a:gd name="T6" fmla="*/ 660763 w 292"/>
                <a:gd name="T7" fmla="*/ 92189 h 294"/>
                <a:gd name="T8" fmla="*/ 539575 w 292"/>
                <a:gd name="T9" fmla="*/ 164212 h 294"/>
                <a:gd name="T10" fmla="*/ 481866 w 292"/>
                <a:gd name="T11" fmla="*/ 17286 h 294"/>
                <a:gd name="T12" fmla="*/ 380877 w 292"/>
                <a:gd name="T13" fmla="*/ 0 h 294"/>
                <a:gd name="T14" fmla="*/ 331824 w 292"/>
                <a:gd name="T15" fmla="*/ 152689 h 294"/>
                <a:gd name="T16" fmla="*/ 207751 w 292"/>
                <a:gd name="T17" fmla="*/ 89308 h 294"/>
                <a:gd name="T18" fmla="*/ 121188 w 292"/>
                <a:gd name="T19" fmla="*/ 141165 h 294"/>
                <a:gd name="T20" fmla="*/ 170240 w 292"/>
                <a:gd name="T21" fmla="*/ 273687 h 294"/>
                <a:gd name="T22" fmla="*/ 34625 w 292"/>
                <a:gd name="T23" fmla="*/ 308258 h 294"/>
                <a:gd name="T24" fmla="*/ 0 w 292"/>
                <a:gd name="T25" fmla="*/ 403329 h 294"/>
                <a:gd name="T26" fmla="*/ 124073 w 292"/>
                <a:gd name="T27" fmla="*/ 472471 h 294"/>
                <a:gd name="T28" fmla="*/ 40396 w 292"/>
                <a:gd name="T29" fmla="*/ 587707 h 294"/>
                <a:gd name="T30" fmla="*/ 77907 w 292"/>
                <a:gd name="T31" fmla="*/ 682778 h 294"/>
                <a:gd name="T32" fmla="*/ 216407 w 292"/>
                <a:gd name="T33" fmla="*/ 653968 h 294"/>
                <a:gd name="T34" fmla="*/ 227949 w 292"/>
                <a:gd name="T35" fmla="*/ 795133 h 294"/>
                <a:gd name="T36" fmla="*/ 314512 w 292"/>
                <a:gd name="T37" fmla="*/ 844109 h 294"/>
                <a:gd name="T38" fmla="*/ 403960 w 292"/>
                <a:gd name="T39" fmla="*/ 734634 h 294"/>
                <a:gd name="T40" fmla="*/ 438585 w 292"/>
                <a:gd name="T41" fmla="*/ 734634 h 294"/>
                <a:gd name="T42" fmla="*/ 528033 w 292"/>
                <a:gd name="T43" fmla="*/ 844109 h 294"/>
                <a:gd name="T44" fmla="*/ 614596 w 292"/>
                <a:gd name="T45" fmla="*/ 795133 h 294"/>
                <a:gd name="T46" fmla="*/ 626138 w 292"/>
                <a:gd name="T47" fmla="*/ 653968 h 294"/>
                <a:gd name="T48" fmla="*/ 764638 w 292"/>
                <a:gd name="T49" fmla="*/ 682778 h 294"/>
                <a:gd name="T50" fmla="*/ 802149 w 292"/>
                <a:gd name="T51" fmla="*/ 587707 h 294"/>
                <a:gd name="T52" fmla="*/ 718471 w 292"/>
                <a:gd name="T53" fmla="*/ 472471 h 294"/>
                <a:gd name="T54" fmla="*/ 842545 w 292"/>
                <a:gd name="T55" fmla="*/ 403329 h 294"/>
                <a:gd name="T56" fmla="*/ 539575 w 292"/>
                <a:gd name="T57" fmla="*/ 556017 h 294"/>
                <a:gd name="T58" fmla="*/ 302970 w 292"/>
                <a:gd name="T59" fmla="*/ 556017 h 294"/>
                <a:gd name="T60" fmla="*/ 302970 w 292"/>
                <a:gd name="T61" fmla="*/ 319782 h 294"/>
                <a:gd name="T62" fmla="*/ 539575 w 292"/>
                <a:gd name="T63" fmla="*/ 319782 h 2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92"/>
                <a:gd name="T97" fmla="*/ 0 h 294"/>
                <a:gd name="T98" fmla="*/ 292 w 292"/>
                <a:gd name="T99" fmla="*/ 294 h 29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92" h="294">
                  <a:moveTo>
                    <a:pt x="292" y="140"/>
                  </a:moveTo>
                  <a:cubicBezTo>
                    <a:pt x="287" y="113"/>
                    <a:pt x="287" y="113"/>
                    <a:pt x="287" y="113"/>
                  </a:cubicBezTo>
                  <a:cubicBezTo>
                    <a:pt x="286" y="110"/>
                    <a:pt x="284" y="108"/>
                    <a:pt x="280" y="107"/>
                  </a:cubicBezTo>
                  <a:cubicBezTo>
                    <a:pt x="239" y="105"/>
                    <a:pt x="239" y="105"/>
                    <a:pt x="239" y="105"/>
                  </a:cubicBezTo>
                  <a:cubicBezTo>
                    <a:pt x="237" y="102"/>
                    <a:pt x="235" y="98"/>
                    <a:pt x="233" y="95"/>
                  </a:cubicBezTo>
                  <a:cubicBezTo>
                    <a:pt x="252" y="58"/>
                    <a:pt x="252" y="58"/>
                    <a:pt x="252" y="58"/>
                  </a:cubicBezTo>
                  <a:cubicBezTo>
                    <a:pt x="254" y="55"/>
                    <a:pt x="253" y="51"/>
                    <a:pt x="250" y="49"/>
                  </a:cubicBezTo>
                  <a:cubicBezTo>
                    <a:pt x="229" y="32"/>
                    <a:pt x="229" y="32"/>
                    <a:pt x="229" y="32"/>
                  </a:cubicBezTo>
                  <a:cubicBezTo>
                    <a:pt x="227" y="29"/>
                    <a:pt x="223" y="29"/>
                    <a:pt x="220" y="31"/>
                  </a:cubicBezTo>
                  <a:cubicBezTo>
                    <a:pt x="187" y="57"/>
                    <a:pt x="187" y="57"/>
                    <a:pt x="187" y="57"/>
                  </a:cubicBezTo>
                  <a:cubicBezTo>
                    <a:pt x="184" y="55"/>
                    <a:pt x="181" y="54"/>
                    <a:pt x="177" y="53"/>
                  </a:cubicBezTo>
                  <a:cubicBezTo>
                    <a:pt x="167" y="6"/>
                    <a:pt x="167" y="6"/>
                    <a:pt x="167" y="6"/>
                  </a:cubicBezTo>
                  <a:cubicBezTo>
                    <a:pt x="166" y="3"/>
                    <a:pt x="163" y="0"/>
                    <a:pt x="160" y="0"/>
                  </a:cubicBezTo>
                  <a:cubicBezTo>
                    <a:pt x="132" y="0"/>
                    <a:pt x="132" y="0"/>
                    <a:pt x="132" y="0"/>
                  </a:cubicBezTo>
                  <a:cubicBezTo>
                    <a:pt x="129" y="0"/>
                    <a:pt x="126" y="3"/>
                    <a:pt x="125" y="6"/>
                  </a:cubicBezTo>
                  <a:cubicBezTo>
                    <a:pt x="115" y="53"/>
                    <a:pt x="115" y="53"/>
                    <a:pt x="115" y="53"/>
                  </a:cubicBezTo>
                  <a:cubicBezTo>
                    <a:pt x="111" y="54"/>
                    <a:pt x="108" y="55"/>
                    <a:pt x="105" y="57"/>
                  </a:cubicBezTo>
                  <a:cubicBezTo>
                    <a:pt x="72" y="31"/>
                    <a:pt x="72" y="31"/>
                    <a:pt x="72" y="31"/>
                  </a:cubicBezTo>
                  <a:cubicBezTo>
                    <a:pt x="69" y="29"/>
                    <a:pt x="65" y="29"/>
                    <a:pt x="63" y="31"/>
                  </a:cubicBezTo>
                  <a:cubicBezTo>
                    <a:pt x="42" y="49"/>
                    <a:pt x="42" y="49"/>
                    <a:pt x="42" y="49"/>
                  </a:cubicBezTo>
                  <a:cubicBezTo>
                    <a:pt x="39" y="51"/>
                    <a:pt x="39" y="55"/>
                    <a:pt x="40" y="58"/>
                  </a:cubicBezTo>
                  <a:cubicBezTo>
                    <a:pt x="59" y="95"/>
                    <a:pt x="59" y="95"/>
                    <a:pt x="59" y="95"/>
                  </a:cubicBezTo>
                  <a:cubicBezTo>
                    <a:pt x="57" y="98"/>
                    <a:pt x="55" y="102"/>
                    <a:pt x="53" y="105"/>
                  </a:cubicBezTo>
                  <a:cubicBezTo>
                    <a:pt x="12" y="107"/>
                    <a:pt x="12" y="107"/>
                    <a:pt x="12" y="107"/>
                  </a:cubicBezTo>
                  <a:cubicBezTo>
                    <a:pt x="8" y="107"/>
                    <a:pt x="6" y="110"/>
                    <a:pt x="5" y="113"/>
                  </a:cubicBezTo>
                  <a:cubicBezTo>
                    <a:pt x="0" y="140"/>
                    <a:pt x="0" y="140"/>
                    <a:pt x="0" y="140"/>
                  </a:cubicBezTo>
                  <a:cubicBezTo>
                    <a:pt x="0" y="143"/>
                    <a:pt x="1" y="147"/>
                    <a:pt x="4" y="148"/>
                  </a:cubicBezTo>
                  <a:cubicBezTo>
                    <a:pt x="43" y="164"/>
                    <a:pt x="43" y="164"/>
                    <a:pt x="43" y="164"/>
                  </a:cubicBezTo>
                  <a:cubicBezTo>
                    <a:pt x="44" y="168"/>
                    <a:pt x="44" y="172"/>
                    <a:pt x="45" y="176"/>
                  </a:cubicBezTo>
                  <a:cubicBezTo>
                    <a:pt x="14" y="204"/>
                    <a:pt x="14" y="204"/>
                    <a:pt x="14" y="204"/>
                  </a:cubicBezTo>
                  <a:cubicBezTo>
                    <a:pt x="12" y="206"/>
                    <a:pt x="11" y="210"/>
                    <a:pt x="13" y="213"/>
                  </a:cubicBezTo>
                  <a:cubicBezTo>
                    <a:pt x="27" y="237"/>
                    <a:pt x="27" y="237"/>
                    <a:pt x="27" y="237"/>
                  </a:cubicBezTo>
                  <a:cubicBezTo>
                    <a:pt x="28" y="239"/>
                    <a:pt x="32" y="241"/>
                    <a:pt x="35" y="240"/>
                  </a:cubicBezTo>
                  <a:cubicBezTo>
                    <a:pt x="75" y="227"/>
                    <a:pt x="75" y="227"/>
                    <a:pt x="75" y="227"/>
                  </a:cubicBezTo>
                  <a:cubicBezTo>
                    <a:pt x="78" y="230"/>
                    <a:pt x="81" y="233"/>
                    <a:pt x="84" y="235"/>
                  </a:cubicBezTo>
                  <a:cubicBezTo>
                    <a:pt x="79" y="276"/>
                    <a:pt x="79" y="276"/>
                    <a:pt x="79" y="276"/>
                  </a:cubicBezTo>
                  <a:cubicBezTo>
                    <a:pt x="78" y="280"/>
                    <a:pt x="80" y="283"/>
                    <a:pt x="83" y="284"/>
                  </a:cubicBezTo>
                  <a:cubicBezTo>
                    <a:pt x="109" y="293"/>
                    <a:pt x="109" y="293"/>
                    <a:pt x="109" y="293"/>
                  </a:cubicBezTo>
                  <a:cubicBezTo>
                    <a:pt x="112" y="294"/>
                    <a:pt x="116" y="293"/>
                    <a:pt x="118" y="291"/>
                  </a:cubicBezTo>
                  <a:cubicBezTo>
                    <a:pt x="140" y="255"/>
                    <a:pt x="140" y="255"/>
                    <a:pt x="140" y="255"/>
                  </a:cubicBezTo>
                  <a:cubicBezTo>
                    <a:pt x="142" y="255"/>
                    <a:pt x="144" y="256"/>
                    <a:pt x="146" y="256"/>
                  </a:cubicBezTo>
                  <a:cubicBezTo>
                    <a:pt x="148" y="256"/>
                    <a:pt x="150" y="255"/>
                    <a:pt x="152" y="255"/>
                  </a:cubicBezTo>
                  <a:cubicBezTo>
                    <a:pt x="174" y="291"/>
                    <a:pt x="174" y="291"/>
                    <a:pt x="174" y="291"/>
                  </a:cubicBezTo>
                  <a:cubicBezTo>
                    <a:pt x="176" y="293"/>
                    <a:pt x="180" y="294"/>
                    <a:pt x="183" y="293"/>
                  </a:cubicBezTo>
                  <a:cubicBezTo>
                    <a:pt x="209" y="284"/>
                    <a:pt x="209" y="284"/>
                    <a:pt x="209" y="284"/>
                  </a:cubicBezTo>
                  <a:cubicBezTo>
                    <a:pt x="212" y="283"/>
                    <a:pt x="214" y="280"/>
                    <a:pt x="213" y="276"/>
                  </a:cubicBezTo>
                  <a:cubicBezTo>
                    <a:pt x="208" y="235"/>
                    <a:pt x="208" y="235"/>
                    <a:pt x="208" y="235"/>
                  </a:cubicBezTo>
                  <a:cubicBezTo>
                    <a:pt x="211" y="232"/>
                    <a:pt x="214" y="230"/>
                    <a:pt x="217" y="227"/>
                  </a:cubicBezTo>
                  <a:cubicBezTo>
                    <a:pt x="257" y="240"/>
                    <a:pt x="257" y="240"/>
                    <a:pt x="257" y="240"/>
                  </a:cubicBezTo>
                  <a:cubicBezTo>
                    <a:pt x="260" y="241"/>
                    <a:pt x="264" y="239"/>
                    <a:pt x="265" y="237"/>
                  </a:cubicBezTo>
                  <a:cubicBezTo>
                    <a:pt x="279" y="213"/>
                    <a:pt x="279" y="213"/>
                    <a:pt x="279" y="213"/>
                  </a:cubicBezTo>
                  <a:cubicBezTo>
                    <a:pt x="281" y="210"/>
                    <a:pt x="280" y="206"/>
                    <a:pt x="278" y="204"/>
                  </a:cubicBezTo>
                  <a:cubicBezTo>
                    <a:pt x="247" y="176"/>
                    <a:pt x="247" y="176"/>
                    <a:pt x="247" y="176"/>
                  </a:cubicBezTo>
                  <a:cubicBezTo>
                    <a:pt x="248" y="172"/>
                    <a:pt x="248" y="168"/>
                    <a:pt x="249" y="164"/>
                  </a:cubicBezTo>
                  <a:cubicBezTo>
                    <a:pt x="288" y="148"/>
                    <a:pt x="288" y="148"/>
                    <a:pt x="288" y="148"/>
                  </a:cubicBezTo>
                  <a:cubicBezTo>
                    <a:pt x="291" y="147"/>
                    <a:pt x="292" y="144"/>
                    <a:pt x="292" y="140"/>
                  </a:cubicBezTo>
                  <a:close/>
                  <a:moveTo>
                    <a:pt x="204" y="152"/>
                  </a:moveTo>
                  <a:cubicBezTo>
                    <a:pt x="204" y="168"/>
                    <a:pt x="197" y="182"/>
                    <a:pt x="187" y="193"/>
                  </a:cubicBezTo>
                  <a:cubicBezTo>
                    <a:pt x="176" y="203"/>
                    <a:pt x="162" y="210"/>
                    <a:pt x="146" y="210"/>
                  </a:cubicBezTo>
                  <a:cubicBezTo>
                    <a:pt x="130" y="210"/>
                    <a:pt x="116" y="203"/>
                    <a:pt x="105" y="193"/>
                  </a:cubicBezTo>
                  <a:cubicBezTo>
                    <a:pt x="95" y="182"/>
                    <a:pt x="88" y="168"/>
                    <a:pt x="88" y="152"/>
                  </a:cubicBezTo>
                  <a:cubicBezTo>
                    <a:pt x="88" y="136"/>
                    <a:pt x="95" y="121"/>
                    <a:pt x="105" y="111"/>
                  </a:cubicBezTo>
                  <a:cubicBezTo>
                    <a:pt x="116" y="100"/>
                    <a:pt x="130" y="94"/>
                    <a:pt x="146" y="94"/>
                  </a:cubicBezTo>
                  <a:cubicBezTo>
                    <a:pt x="162" y="94"/>
                    <a:pt x="176" y="100"/>
                    <a:pt x="187" y="111"/>
                  </a:cubicBezTo>
                  <a:cubicBezTo>
                    <a:pt x="197" y="121"/>
                    <a:pt x="204" y="136"/>
                    <a:pt x="204" y="152"/>
                  </a:cubicBezTo>
                  <a:close/>
                </a:path>
              </a:pathLst>
            </a:custGeom>
            <a:solidFill>
              <a:srgbClr val="FFFFFF"/>
            </a:solidFill>
            <a:ln w="9525">
              <a:noFill/>
              <a:round/>
              <a:headEnd/>
              <a:tailEnd/>
            </a:ln>
          </p:spPr>
          <p:txBody>
            <a:bodyPr/>
            <a:lstStyle/>
            <a:p>
              <a:endParaRPr lang="zh-CN" altLang="en-US">
                <a:latin typeface="+mj-ea"/>
                <a:ea typeface="+mj-ea"/>
              </a:endParaRPr>
            </a:p>
          </p:txBody>
        </p:sp>
        <p:sp>
          <p:nvSpPr>
            <p:cNvPr id="38933" name="淘宝网Chenying0907出品 18"/>
            <p:cNvSpPr>
              <a:spLocks noEditPoints="1"/>
            </p:cNvSpPr>
            <p:nvPr/>
          </p:nvSpPr>
          <p:spPr bwMode="black">
            <a:xfrm>
              <a:off x="4910832" y="2197313"/>
              <a:ext cx="532768" cy="573569"/>
            </a:xfrm>
            <a:custGeom>
              <a:avLst/>
              <a:gdLst>
                <a:gd name="T0" fmla="*/ 464372 w 148"/>
                <a:gd name="T1" fmla="*/ 326217 h 160"/>
                <a:gd name="T2" fmla="*/ 471572 w 148"/>
                <a:gd name="T3" fmla="*/ 286785 h 160"/>
                <a:gd name="T4" fmla="*/ 464372 w 148"/>
                <a:gd name="T5" fmla="*/ 250936 h 160"/>
                <a:gd name="T6" fmla="*/ 521969 w 148"/>
                <a:gd name="T7" fmla="*/ 197164 h 160"/>
                <a:gd name="T8" fmla="*/ 529168 w 148"/>
                <a:gd name="T9" fmla="*/ 179240 h 160"/>
                <a:gd name="T10" fmla="*/ 529168 w 148"/>
                <a:gd name="T11" fmla="*/ 164901 h 160"/>
                <a:gd name="T12" fmla="*/ 503970 w 148"/>
                <a:gd name="T13" fmla="*/ 121883 h 160"/>
                <a:gd name="T14" fmla="*/ 478771 w 148"/>
                <a:gd name="T15" fmla="*/ 111129 h 160"/>
                <a:gd name="T16" fmla="*/ 471572 w 148"/>
                <a:gd name="T17" fmla="*/ 111129 h 160"/>
                <a:gd name="T18" fmla="*/ 399576 w 148"/>
                <a:gd name="T19" fmla="*/ 132638 h 160"/>
                <a:gd name="T20" fmla="*/ 331180 w 148"/>
                <a:gd name="T21" fmla="*/ 96790 h 160"/>
                <a:gd name="T22" fmla="*/ 316781 w 148"/>
                <a:gd name="T23" fmla="*/ 21509 h 160"/>
                <a:gd name="T24" fmla="*/ 291582 w 148"/>
                <a:gd name="T25" fmla="*/ 0 h 160"/>
                <a:gd name="T26" fmla="*/ 241186 w 148"/>
                <a:gd name="T27" fmla="*/ 0 h 160"/>
                <a:gd name="T28" fmla="*/ 215987 w 148"/>
                <a:gd name="T29" fmla="*/ 21509 h 160"/>
                <a:gd name="T30" fmla="*/ 197988 w 148"/>
                <a:gd name="T31" fmla="*/ 96790 h 160"/>
                <a:gd name="T32" fmla="*/ 133192 w 148"/>
                <a:gd name="T33" fmla="*/ 136223 h 160"/>
                <a:gd name="T34" fmla="*/ 57597 w 148"/>
                <a:gd name="T35" fmla="*/ 111129 h 160"/>
                <a:gd name="T36" fmla="*/ 50397 w 148"/>
                <a:gd name="T37" fmla="*/ 111129 h 160"/>
                <a:gd name="T38" fmla="*/ 28798 w 148"/>
                <a:gd name="T39" fmla="*/ 121883 h 160"/>
                <a:gd name="T40" fmla="*/ 3600 w 148"/>
                <a:gd name="T41" fmla="*/ 164901 h 160"/>
                <a:gd name="T42" fmla="*/ 0 w 148"/>
                <a:gd name="T43" fmla="*/ 179240 h 160"/>
                <a:gd name="T44" fmla="*/ 7200 w 148"/>
                <a:gd name="T45" fmla="*/ 197164 h 160"/>
                <a:gd name="T46" fmla="*/ 68396 w 148"/>
                <a:gd name="T47" fmla="*/ 250936 h 160"/>
                <a:gd name="T48" fmla="*/ 61196 w 148"/>
                <a:gd name="T49" fmla="*/ 286785 h 160"/>
                <a:gd name="T50" fmla="*/ 68396 w 148"/>
                <a:gd name="T51" fmla="*/ 326217 h 160"/>
                <a:gd name="T52" fmla="*/ 7200 w 148"/>
                <a:gd name="T53" fmla="*/ 379989 h 160"/>
                <a:gd name="T54" fmla="*/ 0 w 148"/>
                <a:gd name="T55" fmla="*/ 397913 h 160"/>
                <a:gd name="T56" fmla="*/ 3600 w 148"/>
                <a:gd name="T57" fmla="*/ 408668 h 160"/>
                <a:gd name="T58" fmla="*/ 28798 w 148"/>
                <a:gd name="T59" fmla="*/ 451686 h 160"/>
                <a:gd name="T60" fmla="*/ 50397 w 148"/>
                <a:gd name="T61" fmla="*/ 466025 h 160"/>
                <a:gd name="T62" fmla="*/ 57597 w 148"/>
                <a:gd name="T63" fmla="*/ 466025 h 160"/>
                <a:gd name="T64" fmla="*/ 133192 w 148"/>
                <a:gd name="T65" fmla="*/ 440931 h 160"/>
                <a:gd name="T66" fmla="*/ 197988 w 148"/>
                <a:gd name="T67" fmla="*/ 476779 h 160"/>
                <a:gd name="T68" fmla="*/ 215987 w 148"/>
                <a:gd name="T69" fmla="*/ 555645 h 160"/>
                <a:gd name="T70" fmla="*/ 241186 w 148"/>
                <a:gd name="T71" fmla="*/ 573569 h 160"/>
                <a:gd name="T72" fmla="*/ 291582 w 148"/>
                <a:gd name="T73" fmla="*/ 573569 h 160"/>
                <a:gd name="T74" fmla="*/ 316781 w 148"/>
                <a:gd name="T75" fmla="*/ 555645 h 160"/>
                <a:gd name="T76" fmla="*/ 331180 w 148"/>
                <a:gd name="T77" fmla="*/ 480364 h 160"/>
                <a:gd name="T78" fmla="*/ 399576 w 148"/>
                <a:gd name="T79" fmla="*/ 440931 h 160"/>
                <a:gd name="T80" fmla="*/ 471572 w 148"/>
                <a:gd name="T81" fmla="*/ 466025 h 160"/>
                <a:gd name="T82" fmla="*/ 478771 w 148"/>
                <a:gd name="T83" fmla="*/ 466025 h 160"/>
                <a:gd name="T84" fmla="*/ 503970 w 148"/>
                <a:gd name="T85" fmla="*/ 451686 h 160"/>
                <a:gd name="T86" fmla="*/ 529168 w 148"/>
                <a:gd name="T87" fmla="*/ 408668 h 160"/>
                <a:gd name="T88" fmla="*/ 529168 w 148"/>
                <a:gd name="T89" fmla="*/ 397913 h 160"/>
                <a:gd name="T90" fmla="*/ 521969 w 148"/>
                <a:gd name="T91" fmla="*/ 379989 h 160"/>
                <a:gd name="T92" fmla="*/ 464372 w 148"/>
                <a:gd name="T93" fmla="*/ 326217 h 160"/>
                <a:gd name="T94" fmla="*/ 345579 w 148"/>
                <a:gd name="T95" fmla="*/ 286785 h 160"/>
                <a:gd name="T96" fmla="*/ 266384 w 148"/>
                <a:gd name="T97" fmla="*/ 365650 h 160"/>
                <a:gd name="T98" fmla="*/ 187189 w 148"/>
                <a:gd name="T99" fmla="*/ 286785 h 160"/>
                <a:gd name="T100" fmla="*/ 266384 w 148"/>
                <a:gd name="T101" fmla="*/ 207919 h 160"/>
                <a:gd name="T102" fmla="*/ 345579 w 148"/>
                <a:gd name="T103" fmla="*/ 286785 h 16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48"/>
                <a:gd name="T157" fmla="*/ 0 h 160"/>
                <a:gd name="T158" fmla="*/ 148 w 148"/>
                <a:gd name="T159" fmla="*/ 160 h 16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48" h="160">
                  <a:moveTo>
                    <a:pt x="129" y="91"/>
                  </a:moveTo>
                  <a:cubicBezTo>
                    <a:pt x="130" y="88"/>
                    <a:pt x="131" y="84"/>
                    <a:pt x="131" y="80"/>
                  </a:cubicBezTo>
                  <a:cubicBezTo>
                    <a:pt x="131" y="77"/>
                    <a:pt x="130" y="73"/>
                    <a:pt x="129" y="70"/>
                  </a:cubicBezTo>
                  <a:cubicBezTo>
                    <a:pt x="145" y="55"/>
                    <a:pt x="145" y="55"/>
                    <a:pt x="145" y="55"/>
                  </a:cubicBezTo>
                  <a:cubicBezTo>
                    <a:pt x="147" y="54"/>
                    <a:pt x="147" y="52"/>
                    <a:pt x="147" y="50"/>
                  </a:cubicBezTo>
                  <a:cubicBezTo>
                    <a:pt x="147" y="49"/>
                    <a:pt x="147" y="47"/>
                    <a:pt x="147" y="46"/>
                  </a:cubicBezTo>
                  <a:cubicBezTo>
                    <a:pt x="140" y="34"/>
                    <a:pt x="140" y="34"/>
                    <a:pt x="140" y="34"/>
                  </a:cubicBezTo>
                  <a:cubicBezTo>
                    <a:pt x="138" y="32"/>
                    <a:pt x="136" y="31"/>
                    <a:pt x="133" y="31"/>
                  </a:cubicBezTo>
                  <a:cubicBezTo>
                    <a:pt x="133" y="31"/>
                    <a:pt x="132" y="31"/>
                    <a:pt x="131" y="31"/>
                  </a:cubicBezTo>
                  <a:cubicBezTo>
                    <a:pt x="111" y="37"/>
                    <a:pt x="111" y="37"/>
                    <a:pt x="111" y="37"/>
                  </a:cubicBezTo>
                  <a:cubicBezTo>
                    <a:pt x="105" y="33"/>
                    <a:pt x="99" y="29"/>
                    <a:pt x="92" y="27"/>
                  </a:cubicBezTo>
                  <a:cubicBezTo>
                    <a:pt x="88" y="6"/>
                    <a:pt x="88" y="6"/>
                    <a:pt x="88" y="6"/>
                  </a:cubicBezTo>
                  <a:cubicBezTo>
                    <a:pt x="87" y="3"/>
                    <a:pt x="84" y="0"/>
                    <a:pt x="81" y="0"/>
                  </a:cubicBezTo>
                  <a:cubicBezTo>
                    <a:pt x="67" y="0"/>
                    <a:pt x="67" y="0"/>
                    <a:pt x="67" y="0"/>
                  </a:cubicBezTo>
                  <a:cubicBezTo>
                    <a:pt x="63" y="0"/>
                    <a:pt x="61" y="3"/>
                    <a:pt x="60" y="6"/>
                  </a:cubicBezTo>
                  <a:cubicBezTo>
                    <a:pt x="55" y="27"/>
                    <a:pt x="55" y="27"/>
                    <a:pt x="55" y="27"/>
                  </a:cubicBezTo>
                  <a:cubicBezTo>
                    <a:pt x="48" y="29"/>
                    <a:pt x="42" y="33"/>
                    <a:pt x="37" y="38"/>
                  </a:cubicBezTo>
                  <a:cubicBezTo>
                    <a:pt x="16" y="31"/>
                    <a:pt x="16" y="31"/>
                    <a:pt x="16" y="31"/>
                  </a:cubicBezTo>
                  <a:cubicBezTo>
                    <a:pt x="15" y="31"/>
                    <a:pt x="15" y="31"/>
                    <a:pt x="14" y="31"/>
                  </a:cubicBezTo>
                  <a:cubicBezTo>
                    <a:pt x="12" y="31"/>
                    <a:pt x="9" y="32"/>
                    <a:pt x="8" y="34"/>
                  </a:cubicBezTo>
                  <a:cubicBezTo>
                    <a:pt x="1" y="46"/>
                    <a:pt x="1" y="46"/>
                    <a:pt x="1" y="46"/>
                  </a:cubicBezTo>
                  <a:cubicBezTo>
                    <a:pt x="0" y="47"/>
                    <a:pt x="0" y="49"/>
                    <a:pt x="0" y="50"/>
                  </a:cubicBezTo>
                  <a:cubicBezTo>
                    <a:pt x="0" y="52"/>
                    <a:pt x="1" y="54"/>
                    <a:pt x="2" y="55"/>
                  </a:cubicBezTo>
                  <a:cubicBezTo>
                    <a:pt x="19" y="70"/>
                    <a:pt x="19" y="70"/>
                    <a:pt x="19" y="70"/>
                  </a:cubicBezTo>
                  <a:cubicBezTo>
                    <a:pt x="18" y="73"/>
                    <a:pt x="17" y="77"/>
                    <a:pt x="17" y="80"/>
                  </a:cubicBezTo>
                  <a:cubicBezTo>
                    <a:pt x="17" y="84"/>
                    <a:pt x="18" y="87"/>
                    <a:pt x="19" y="91"/>
                  </a:cubicBezTo>
                  <a:cubicBezTo>
                    <a:pt x="2" y="106"/>
                    <a:pt x="2" y="106"/>
                    <a:pt x="2" y="106"/>
                  </a:cubicBezTo>
                  <a:cubicBezTo>
                    <a:pt x="1" y="107"/>
                    <a:pt x="0" y="109"/>
                    <a:pt x="0" y="111"/>
                  </a:cubicBezTo>
                  <a:cubicBezTo>
                    <a:pt x="0" y="112"/>
                    <a:pt x="0" y="113"/>
                    <a:pt x="1" y="114"/>
                  </a:cubicBezTo>
                  <a:cubicBezTo>
                    <a:pt x="8" y="126"/>
                    <a:pt x="8" y="126"/>
                    <a:pt x="8" y="126"/>
                  </a:cubicBezTo>
                  <a:cubicBezTo>
                    <a:pt x="9" y="129"/>
                    <a:pt x="12" y="130"/>
                    <a:pt x="14" y="130"/>
                  </a:cubicBezTo>
                  <a:cubicBezTo>
                    <a:pt x="15" y="130"/>
                    <a:pt x="15" y="130"/>
                    <a:pt x="16" y="130"/>
                  </a:cubicBezTo>
                  <a:cubicBezTo>
                    <a:pt x="37" y="123"/>
                    <a:pt x="37" y="123"/>
                    <a:pt x="37" y="123"/>
                  </a:cubicBezTo>
                  <a:cubicBezTo>
                    <a:pt x="42" y="127"/>
                    <a:pt x="48" y="131"/>
                    <a:pt x="55" y="133"/>
                  </a:cubicBezTo>
                  <a:cubicBezTo>
                    <a:pt x="60" y="155"/>
                    <a:pt x="60" y="155"/>
                    <a:pt x="60" y="155"/>
                  </a:cubicBezTo>
                  <a:cubicBezTo>
                    <a:pt x="61" y="158"/>
                    <a:pt x="63" y="160"/>
                    <a:pt x="67" y="160"/>
                  </a:cubicBezTo>
                  <a:cubicBezTo>
                    <a:pt x="81" y="160"/>
                    <a:pt x="81" y="160"/>
                    <a:pt x="81" y="160"/>
                  </a:cubicBezTo>
                  <a:cubicBezTo>
                    <a:pt x="84" y="160"/>
                    <a:pt x="87" y="158"/>
                    <a:pt x="88" y="155"/>
                  </a:cubicBezTo>
                  <a:cubicBezTo>
                    <a:pt x="92" y="134"/>
                    <a:pt x="92" y="134"/>
                    <a:pt x="92" y="134"/>
                  </a:cubicBezTo>
                  <a:cubicBezTo>
                    <a:pt x="99" y="131"/>
                    <a:pt x="105" y="128"/>
                    <a:pt x="111" y="123"/>
                  </a:cubicBezTo>
                  <a:cubicBezTo>
                    <a:pt x="131" y="130"/>
                    <a:pt x="131" y="130"/>
                    <a:pt x="131" y="130"/>
                  </a:cubicBezTo>
                  <a:cubicBezTo>
                    <a:pt x="132" y="130"/>
                    <a:pt x="133" y="130"/>
                    <a:pt x="133" y="130"/>
                  </a:cubicBezTo>
                  <a:cubicBezTo>
                    <a:pt x="136" y="130"/>
                    <a:pt x="138" y="129"/>
                    <a:pt x="140" y="126"/>
                  </a:cubicBezTo>
                  <a:cubicBezTo>
                    <a:pt x="147" y="114"/>
                    <a:pt x="147" y="114"/>
                    <a:pt x="147" y="114"/>
                  </a:cubicBezTo>
                  <a:cubicBezTo>
                    <a:pt x="147" y="113"/>
                    <a:pt x="148" y="112"/>
                    <a:pt x="147" y="111"/>
                  </a:cubicBezTo>
                  <a:cubicBezTo>
                    <a:pt x="148" y="109"/>
                    <a:pt x="147" y="107"/>
                    <a:pt x="145" y="106"/>
                  </a:cubicBezTo>
                  <a:lnTo>
                    <a:pt x="129" y="91"/>
                  </a:lnTo>
                  <a:close/>
                  <a:moveTo>
                    <a:pt x="96" y="80"/>
                  </a:moveTo>
                  <a:cubicBezTo>
                    <a:pt x="96" y="92"/>
                    <a:pt x="86" y="102"/>
                    <a:pt x="74" y="102"/>
                  </a:cubicBezTo>
                  <a:cubicBezTo>
                    <a:pt x="62" y="102"/>
                    <a:pt x="52" y="92"/>
                    <a:pt x="52" y="80"/>
                  </a:cubicBezTo>
                  <a:cubicBezTo>
                    <a:pt x="52" y="68"/>
                    <a:pt x="62" y="58"/>
                    <a:pt x="74" y="58"/>
                  </a:cubicBezTo>
                  <a:cubicBezTo>
                    <a:pt x="86" y="58"/>
                    <a:pt x="96" y="68"/>
                    <a:pt x="96" y="80"/>
                  </a:cubicBezTo>
                  <a:close/>
                </a:path>
              </a:pathLst>
            </a:custGeom>
            <a:solidFill>
              <a:srgbClr val="FFFFFF"/>
            </a:solidFill>
            <a:ln w="9525">
              <a:noFill/>
              <a:round/>
              <a:headEnd/>
              <a:tailEnd/>
            </a:ln>
          </p:spPr>
          <p:txBody>
            <a:bodyPr/>
            <a:lstStyle/>
            <a:p>
              <a:endParaRPr lang="zh-CN" altLang="en-US">
                <a:latin typeface="+mj-ea"/>
                <a:ea typeface="+mj-ea"/>
              </a:endParaRPr>
            </a:p>
          </p:txBody>
        </p:sp>
      </p:grpSp>
      <p:sp>
        <p:nvSpPr>
          <p:cNvPr id="26"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31481747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2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nodeType="withEffect">
                                  <p:stCondLst>
                                    <p:cond delay="3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10" presetClass="entr" presetSubtype="0" fill="hold" grpId="0" nodeType="withEffect">
                                  <p:stCondLst>
                                    <p:cond delay="10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par>
                                <p:cTn id="42" presetID="22" presetClass="entr" presetSubtype="8" fill="hold" nodeType="withEffect">
                                  <p:stCondLst>
                                    <p:cond delay="50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nodeType="withEffect">
                                  <p:stCondLst>
                                    <p:cond delay="10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P spid="21" grpId="0"/>
      <p:bldP spid="22"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8" name="AutoShape 5"/>
          <p:cNvSpPr>
            <a:spLocks/>
          </p:cNvSpPr>
          <p:nvPr/>
        </p:nvSpPr>
        <p:spPr bwMode="auto">
          <a:xfrm>
            <a:off x="1356395" y="1233468"/>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933">
                <a:solidFill>
                  <a:schemeClr val="tx1">
                    <a:lumMod val="75000"/>
                    <a:lumOff val="2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7">
              <a:solidFill>
                <a:schemeClr val="tx1">
                  <a:lumMod val="75000"/>
                  <a:lumOff val="25000"/>
                </a:schemeClr>
              </a:solidFill>
              <a:latin typeface="+mn-lt"/>
              <a:ea typeface="+mn-ea"/>
              <a:cs typeface="+mn-ea"/>
              <a:sym typeface="+mn-lt"/>
            </a:endParaRPr>
          </a:p>
        </p:txBody>
      </p:sp>
      <p:sp>
        <p:nvSpPr>
          <p:cNvPr id="39" name="Line 6"/>
          <p:cNvSpPr>
            <a:spLocks noChangeShapeType="1"/>
          </p:cNvSpPr>
          <p:nvPr/>
        </p:nvSpPr>
        <p:spPr bwMode="auto">
          <a:xfrm flipV="1">
            <a:off x="889813" y="4774460"/>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65000"/>
                  <a:lumOff val="35000"/>
                </a:schemeClr>
              </a:solidFill>
              <a:latin typeface="+mn-lt"/>
              <a:ea typeface="+mn-ea"/>
              <a:cs typeface="+mn-ea"/>
              <a:sym typeface="+mn-lt"/>
            </a:endParaRPr>
          </a:p>
        </p:txBody>
      </p:sp>
      <p:sp>
        <p:nvSpPr>
          <p:cNvPr id="43" name="AutoShape 7"/>
          <p:cNvSpPr>
            <a:spLocks/>
          </p:cNvSpPr>
          <p:nvPr/>
        </p:nvSpPr>
        <p:spPr bwMode="auto">
          <a:xfrm>
            <a:off x="2138789" y="180901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80%</a:t>
            </a:r>
            <a:endParaRPr lang="es-ES" altLang="zh-CN" sz="2487">
              <a:solidFill>
                <a:schemeClr val="tx1">
                  <a:lumMod val="65000"/>
                  <a:lumOff val="35000"/>
                </a:schemeClr>
              </a:solidFill>
              <a:latin typeface="+mn-lt"/>
              <a:ea typeface="+mn-ea"/>
              <a:cs typeface="+mn-ea"/>
              <a:sym typeface="+mn-lt"/>
            </a:endParaRPr>
          </a:p>
        </p:txBody>
      </p:sp>
      <p:sp>
        <p:nvSpPr>
          <p:cNvPr id="44" name="AutoShape 8"/>
          <p:cNvSpPr>
            <a:spLocks/>
          </p:cNvSpPr>
          <p:nvPr/>
        </p:nvSpPr>
        <p:spPr bwMode="auto">
          <a:xfrm>
            <a:off x="1350841" y="2605938"/>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45%</a:t>
            </a:r>
            <a:endParaRPr lang="es-ES" altLang="zh-CN" sz="2487">
              <a:solidFill>
                <a:schemeClr val="tx1">
                  <a:lumMod val="65000"/>
                  <a:lumOff val="35000"/>
                </a:schemeClr>
              </a:solidFill>
              <a:latin typeface="+mn-lt"/>
              <a:ea typeface="+mn-ea"/>
              <a:cs typeface="+mn-ea"/>
              <a:sym typeface="+mn-lt"/>
            </a:endParaRPr>
          </a:p>
        </p:txBody>
      </p:sp>
      <p:sp>
        <p:nvSpPr>
          <p:cNvPr id="45" name="AutoShape 9"/>
          <p:cNvSpPr>
            <a:spLocks/>
          </p:cNvSpPr>
          <p:nvPr/>
        </p:nvSpPr>
        <p:spPr bwMode="auto">
          <a:xfrm>
            <a:off x="2927534" y="3094096"/>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25%</a:t>
            </a:r>
            <a:endParaRPr lang="es-ES" altLang="zh-CN" sz="2487">
              <a:solidFill>
                <a:schemeClr val="tx1">
                  <a:lumMod val="65000"/>
                  <a:lumOff val="35000"/>
                </a:schemeClr>
              </a:solidFill>
              <a:latin typeface="+mn-lt"/>
              <a:ea typeface="+mn-ea"/>
              <a:cs typeface="+mn-ea"/>
              <a:sym typeface="+mn-lt"/>
            </a:endParaRPr>
          </a:p>
        </p:txBody>
      </p:sp>
      <p:sp>
        <p:nvSpPr>
          <p:cNvPr id="49" name="AutoShape 10"/>
          <p:cNvSpPr>
            <a:spLocks/>
          </p:cNvSpPr>
          <p:nvPr/>
        </p:nvSpPr>
        <p:spPr bwMode="auto">
          <a:xfrm>
            <a:off x="3775791" y="2179695"/>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70%</a:t>
            </a:r>
            <a:endParaRPr lang="es-ES" altLang="zh-CN" sz="2487">
              <a:solidFill>
                <a:schemeClr val="tx1">
                  <a:lumMod val="65000"/>
                  <a:lumOff val="35000"/>
                </a:schemeClr>
              </a:solidFill>
              <a:latin typeface="+mn-lt"/>
              <a:ea typeface="+mn-ea"/>
              <a:cs typeface="+mn-ea"/>
              <a:sym typeface="+mn-lt"/>
            </a:endParaRPr>
          </a:p>
        </p:txBody>
      </p:sp>
      <p:sp>
        <p:nvSpPr>
          <p:cNvPr id="50" name="AutoShape 11"/>
          <p:cNvSpPr>
            <a:spLocks/>
          </p:cNvSpPr>
          <p:nvPr/>
        </p:nvSpPr>
        <p:spPr bwMode="auto">
          <a:xfrm>
            <a:off x="4504228" y="266943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35%</a:t>
            </a:r>
            <a:endParaRPr lang="es-ES" altLang="zh-CN" sz="2487">
              <a:solidFill>
                <a:schemeClr val="tx1">
                  <a:lumMod val="65000"/>
                  <a:lumOff val="35000"/>
                </a:schemeClr>
              </a:solidFill>
              <a:latin typeface="+mn-lt"/>
              <a:ea typeface="+mn-ea"/>
              <a:cs typeface="+mn-ea"/>
              <a:sym typeface="+mn-lt"/>
            </a:endParaRPr>
          </a:p>
        </p:txBody>
      </p:sp>
      <p:sp>
        <p:nvSpPr>
          <p:cNvPr id="51" name="AutoShape 12"/>
          <p:cNvSpPr>
            <a:spLocks/>
          </p:cNvSpPr>
          <p:nvPr/>
        </p:nvSpPr>
        <p:spPr bwMode="auto">
          <a:xfrm>
            <a:off x="2034841" y="5049893"/>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55" name="AutoShape 13"/>
          <p:cNvSpPr>
            <a:spLocks/>
          </p:cNvSpPr>
          <p:nvPr/>
        </p:nvSpPr>
        <p:spPr bwMode="auto">
          <a:xfrm>
            <a:off x="1258793" y="5049893"/>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56" name="AutoShape 14"/>
          <p:cNvSpPr>
            <a:spLocks/>
          </p:cNvSpPr>
          <p:nvPr/>
        </p:nvSpPr>
        <p:spPr bwMode="auto">
          <a:xfrm>
            <a:off x="2822791" y="5049893"/>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57" name="AutoShape 15"/>
          <p:cNvSpPr>
            <a:spLocks/>
          </p:cNvSpPr>
          <p:nvPr/>
        </p:nvSpPr>
        <p:spPr bwMode="auto">
          <a:xfrm>
            <a:off x="3607568" y="5049893"/>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61" name="AutoShape 16"/>
          <p:cNvSpPr>
            <a:spLocks/>
          </p:cNvSpPr>
          <p:nvPr/>
        </p:nvSpPr>
        <p:spPr bwMode="auto">
          <a:xfrm>
            <a:off x="4400279" y="5049893"/>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62" name="AutoShape 17"/>
          <p:cNvSpPr>
            <a:spLocks/>
          </p:cNvSpPr>
          <p:nvPr/>
        </p:nvSpPr>
        <p:spPr bwMode="auto">
          <a:xfrm>
            <a:off x="5251710" y="2176520"/>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70%</a:t>
            </a:r>
            <a:endParaRPr lang="es-ES" altLang="zh-CN" sz="2487">
              <a:solidFill>
                <a:schemeClr val="tx1">
                  <a:lumMod val="65000"/>
                  <a:lumOff val="35000"/>
                </a:schemeClr>
              </a:solidFill>
              <a:latin typeface="+mn-lt"/>
              <a:ea typeface="+mn-ea"/>
              <a:cs typeface="+mn-ea"/>
              <a:sym typeface="+mn-lt"/>
            </a:endParaRPr>
          </a:p>
        </p:txBody>
      </p:sp>
      <p:sp>
        <p:nvSpPr>
          <p:cNvPr id="63" name="AutoShape 18"/>
          <p:cNvSpPr>
            <a:spLocks/>
          </p:cNvSpPr>
          <p:nvPr/>
        </p:nvSpPr>
        <p:spPr bwMode="auto">
          <a:xfrm>
            <a:off x="5171567" y="5045925"/>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sp>
        <p:nvSpPr>
          <p:cNvPr id="66" name="AutoShape 19"/>
          <p:cNvSpPr>
            <a:spLocks/>
          </p:cNvSpPr>
          <p:nvPr/>
        </p:nvSpPr>
        <p:spPr bwMode="auto">
          <a:xfrm>
            <a:off x="1380997" y="3054403"/>
            <a:ext cx="411829"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67" name="AutoShape 20"/>
          <p:cNvSpPr>
            <a:spLocks/>
          </p:cNvSpPr>
          <p:nvPr/>
        </p:nvSpPr>
        <p:spPr bwMode="auto">
          <a:xfrm>
            <a:off x="2169740" y="2148738"/>
            <a:ext cx="411829" cy="2774950"/>
          </a:xfrm>
          <a:prstGeom prst="roundRect">
            <a:avLst>
              <a:gd name="adj" fmla="val 50000"/>
            </a:avLst>
          </a:pr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68" name="AutoShape 21"/>
          <p:cNvSpPr>
            <a:spLocks/>
          </p:cNvSpPr>
          <p:nvPr/>
        </p:nvSpPr>
        <p:spPr bwMode="auto">
          <a:xfrm>
            <a:off x="2958485" y="3541769"/>
            <a:ext cx="411829" cy="1381919"/>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1999">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69" name="AutoShape 22"/>
          <p:cNvSpPr>
            <a:spLocks/>
          </p:cNvSpPr>
          <p:nvPr/>
        </p:nvSpPr>
        <p:spPr bwMode="auto">
          <a:xfrm>
            <a:off x="3747228" y="2601172"/>
            <a:ext cx="411829" cy="2322513"/>
          </a:xfrm>
          <a:prstGeom prst="roundRect">
            <a:avLst>
              <a:gd name="adj" fmla="val 50000"/>
            </a:avLst>
          </a:pr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70" name="AutoShape 23"/>
          <p:cNvSpPr>
            <a:spLocks/>
          </p:cNvSpPr>
          <p:nvPr/>
        </p:nvSpPr>
        <p:spPr bwMode="auto">
          <a:xfrm>
            <a:off x="4536762" y="3054403"/>
            <a:ext cx="411036"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71" name="AutoShape 24"/>
          <p:cNvSpPr>
            <a:spLocks/>
          </p:cNvSpPr>
          <p:nvPr/>
        </p:nvSpPr>
        <p:spPr bwMode="auto">
          <a:xfrm>
            <a:off x="5285831" y="2589267"/>
            <a:ext cx="411036" cy="2322513"/>
          </a:xfrm>
          <a:prstGeom prst="roundRect">
            <a:avLst>
              <a:gd name="adj" fmla="val 50000"/>
            </a:avLst>
          </a:prstGeom>
          <a:solidFill>
            <a:srgbClr val="C00000"/>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72" name="AutoShape 25"/>
          <p:cNvSpPr>
            <a:spLocks/>
          </p:cNvSpPr>
          <p:nvPr/>
        </p:nvSpPr>
        <p:spPr bwMode="auto">
          <a:xfrm>
            <a:off x="6149958" y="3054403"/>
            <a:ext cx="411036" cy="1869282"/>
          </a:xfrm>
          <a:prstGeom prst="roundRect">
            <a:avLst>
              <a:gd name="adj" fmla="val 50000"/>
            </a:avLst>
          </a:prstGeom>
          <a:solidFill>
            <a:srgbClr val="4D4D4D"/>
          </a:solidFill>
          <a:ln w="25400" cap="flat" cmpd="sng">
            <a:solidFill>
              <a:srgbClr val="000000">
                <a:alpha val="0"/>
              </a:srgbClr>
            </a:solidFill>
            <a:prstDash val="solid"/>
            <a:miter lim="0"/>
            <a:headEnd/>
            <a:tailEnd/>
          </a:ln>
          <a:effectLst/>
          <a:extLst/>
        </p:spPr>
        <p:txBody>
          <a:bodyPr lIns="0" tIns="0" rIns="0" bIns="0" anchor="ctr"/>
          <a:lstStyle/>
          <a:p>
            <a:pPr defTabSz="292005"/>
            <a:endParaRPr lang="zh-CN" altLang="zh-CN" sz="2487">
              <a:solidFill>
                <a:schemeClr val="tx1">
                  <a:lumMod val="65000"/>
                  <a:lumOff val="35000"/>
                </a:schemeClr>
              </a:solidFill>
              <a:effectLst>
                <a:outerShdw blurRad="38100" dist="38100" dir="2700000" algn="tl">
                  <a:srgbClr val="000000"/>
                </a:outerShdw>
              </a:effectLst>
              <a:latin typeface="+mn-lt"/>
              <a:ea typeface="+mn-ea"/>
              <a:cs typeface="+mn-ea"/>
              <a:sym typeface="+mn-lt"/>
            </a:endParaRPr>
          </a:p>
        </p:txBody>
      </p:sp>
      <p:sp>
        <p:nvSpPr>
          <p:cNvPr id="73" name="AutoShape 26"/>
          <p:cNvSpPr>
            <a:spLocks/>
          </p:cNvSpPr>
          <p:nvPr/>
        </p:nvSpPr>
        <p:spPr bwMode="auto">
          <a:xfrm>
            <a:off x="6116631" y="266943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65000"/>
                    <a:lumOff val="35000"/>
                  </a:schemeClr>
                </a:solidFill>
                <a:latin typeface="+mn-lt"/>
                <a:ea typeface="+mn-ea"/>
                <a:cs typeface="+mn-ea"/>
                <a:sym typeface="+mn-lt"/>
              </a:rPr>
              <a:t>35%</a:t>
            </a:r>
            <a:endParaRPr lang="es-ES" altLang="zh-CN" sz="2487">
              <a:solidFill>
                <a:schemeClr val="tx1">
                  <a:lumMod val="65000"/>
                  <a:lumOff val="35000"/>
                </a:schemeClr>
              </a:solidFill>
              <a:latin typeface="+mn-lt"/>
              <a:ea typeface="+mn-ea"/>
              <a:cs typeface="+mn-ea"/>
              <a:sym typeface="+mn-lt"/>
            </a:endParaRPr>
          </a:p>
        </p:txBody>
      </p:sp>
      <p:sp>
        <p:nvSpPr>
          <p:cNvPr id="74" name="AutoShape 27"/>
          <p:cNvSpPr>
            <a:spLocks/>
          </p:cNvSpPr>
          <p:nvPr/>
        </p:nvSpPr>
        <p:spPr bwMode="auto">
          <a:xfrm>
            <a:off x="6034900" y="5045925"/>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65000"/>
                    <a:lumOff val="35000"/>
                  </a:schemeClr>
                </a:solidFill>
                <a:latin typeface="+mn-lt"/>
                <a:ea typeface="+mn-ea"/>
                <a:cs typeface="+mn-ea"/>
                <a:sym typeface="+mn-lt"/>
              </a:rPr>
              <a:t>Data Here</a:t>
            </a:r>
            <a:endParaRPr lang="es-ES" altLang="zh-CN" sz="2487">
              <a:solidFill>
                <a:schemeClr val="tx1">
                  <a:lumMod val="65000"/>
                  <a:lumOff val="35000"/>
                </a:schemeClr>
              </a:solidFill>
              <a:latin typeface="+mn-lt"/>
              <a:ea typeface="+mn-ea"/>
              <a:cs typeface="+mn-ea"/>
              <a:sym typeface="+mn-lt"/>
            </a:endParaRPr>
          </a:p>
        </p:txBody>
      </p:sp>
      <p:grpSp>
        <p:nvGrpSpPr>
          <p:cNvPr id="75" name="Group 28"/>
          <p:cNvGrpSpPr>
            <a:grpSpLocks/>
          </p:cNvGrpSpPr>
          <p:nvPr/>
        </p:nvGrpSpPr>
        <p:grpSpPr bwMode="auto">
          <a:xfrm>
            <a:off x="7057728" y="2561415"/>
            <a:ext cx="3781052" cy="3265488"/>
            <a:chOff x="0" y="0"/>
            <a:chExt cx="7565081" cy="6530302"/>
          </a:xfrm>
        </p:grpSpPr>
        <p:sp>
          <p:nvSpPr>
            <p:cNvPr id="76"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buNone/>
              </a:pPr>
              <a:r>
                <a:rPr lang="zh-CN" altLang="zh-CN" sz="1050" dirty="0">
                  <a:solidFill>
                    <a:schemeClr val="tx1">
                      <a:lumMod val="75000"/>
                      <a:lumOff val="25000"/>
                    </a:schemeClr>
                  </a:solidFill>
                </a:rPr>
                <a:t>欢迎购买本套模板，本模板</a:t>
              </a:r>
              <a:r>
                <a:rPr lang="zh-CN" altLang="zh-CN" sz="1050" dirty="0" smtClean="0">
                  <a:solidFill>
                    <a:schemeClr val="tx1">
                      <a:lumMod val="75000"/>
                      <a:lumOff val="25000"/>
                    </a:schemeClr>
                  </a:solidFill>
                </a:rPr>
                <a:t>由工作室</a:t>
              </a:r>
              <a:r>
                <a:rPr lang="zh-CN" altLang="zh-CN" sz="1050" dirty="0">
                  <a:solidFill>
                    <a:schemeClr val="tx1">
                      <a:lumMod val="75000"/>
                      <a:lumOff val="25000"/>
                    </a:schemeClr>
                  </a:solidFill>
                </a:rPr>
                <a:t>专业设计</a:t>
              </a:r>
              <a:r>
                <a:rPr lang="zh-CN" altLang="zh-CN" sz="1050" dirty="0" smtClean="0">
                  <a:solidFill>
                    <a:schemeClr val="tx1">
                      <a:lumMod val="75000"/>
                      <a:lumOff val="25000"/>
                    </a:schemeClr>
                  </a:solidFill>
                </a:rPr>
                <a:t>，，</a:t>
              </a:r>
              <a:r>
                <a:rPr lang="zh-CN" altLang="zh-CN" sz="1050" dirty="0">
                  <a:solidFill>
                    <a:schemeClr val="tx1">
                      <a:lumMod val="75000"/>
                      <a:lumOff val="25000"/>
                    </a:schemeClr>
                  </a:solidFill>
                </a:rPr>
                <a:t>致力于奉献！贴心于服务！专业定制，精心开发！多年工作经验打造全新的</a:t>
              </a:r>
              <a:r>
                <a:rPr lang="en-US" altLang="zh-CN" sz="1050" dirty="0">
                  <a:solidFill>
                    <a:schemeClr val="tx1">
                      <a:lumMod val="75000"/>
                      <a:lumOff val="25000"/>
                    </a:schemeClr>
                  </a:solidFill>
                </a:rPr>
                <a:t>PPT</a:t>
              </a:r>
              <a:r>
                <a:rPr lang="zh-CN" altLang="zh-CN" sz="1050" dirty="0">
                  <a:solidFill>
                    <a:schemeClr val="tx1">
                      <a:lumMod val="75000"/>
                      <a:lumOff val="25000"/>
                    </a:schemeClr>
                  </a:solidFill>
                </a:rPr>
                <a:t>作品！</a:t>
              </a:r>
              <a:endParaRPr lang="en-US" altLang="zh-CN" sz="1050" dirty="0">
                <a:solidFill>
                  <a:schemeClr val="tx1">
                    <a:lumMod val="75000"/>
                    <a:lumOff val="25000"/>
                  </a:schemeClr>
                </a:solidFill>
              </a:endParaRPr>
            </a:p>
            <a:p>
              <a:pPr>
                <a:lnSpc>
                  <a:spcPct val="130000"/>
                </a:lnSpc>
                <a:buNone/>
              </a:pPr>
              <a:endParaRPr lang="en-US" altLang="zh-CN" sz="1050" dirty="0">
                <a:solidFill>
                  <a:schemeClr val="tx1">
                    <a:lumMod val="75000"/>
                    <a:lumOff val="25000"/>
                  </a:schemeClr>
                </a:solidFill>
              </a:endParaRPr>
            </a:p>
            <a:p>
              <a:pPr>
                <a:lnSpc>
                  <a:spcPct val="130000"/>
                </a:lnSpc>
              </a:pPr>
              <a:r>
                <a:rPr lang="zh-CN" altLang="zh-CN" sz="1050" dirty="0">
                  <a:solidFill>
                    <a:schemeClr val="tx1">
                      <a:lumMod val="75000"/>
                      <a:lumOff val="25000"/>
                    </a:schemeClr>
                  </a:solidFill>
                </a:rPr>
                <a:t>欢迎购买本套模板，本模板</a:t>
              </a:r>
              <a:r>
                <a:rPr lang="zh-CN" altLang="zh-CN" sz="1050" dirty="0" smtClean="0">
                  <a:solidFill>
                    <a:schemeClr val="tx1">
                      <a:lumMod val="75000"/>
                      <a:lumOff val="25000"/>
                    </a:schemeClr>
                  </a:solidFill>
                </a:rPr>
                <a:t>由工作室</a:t>
              </a:r>
              <a:r>
                <a:rPr lang="zh-CN" altLang="zh-CN" sz="1050" dirty="0">
                  <a:solidFill>
                    <a:schemeClr val="tx1">
                      <a:lumMod val="75000"/>
                      <a:lumOff val="25000"/>
                    </a:schemeClr>
                  </a:solidFill>
                </a:rPr>
                <a:t>专业设计</a:t>
              </a:r>
              <a:r>
                <a:rPr lang="zh-CN" altLang="zh-CN" sz="1050" dirty="0" smtClean="0">
                  <a:solidFill>
                    <a:schemeClr val="tx1">
                      <a:lumMod val="75000"/>
                      <a:lumOff val="25000"/>
                    </a:schemeClr>
                  </a:solidFill>
                </a:rPr>
                <a:t>，，</a:t>
              </a:r>
              <a:r>
                <a:rPr lang="zh-CN" altLang="zh-CN" sz="1050" dirty="0">
                  <a:solidFill>
                    <a:schemeClr val="tx1">
                      <a:lumMod val="75000"/>
                      <a:lumOff val="25000"/>
                    </a:schemeClr>
                  </a:solidFill>
                </a:rPr>
                <a:t>致力于奉献！贴心于服务！专业定制，精心开发！多年工作经验打造全新的</a:t>
              </a:r>
              <a:r>
                <a:rPr lang="en-US" altLang="zh-CN" sz="1050" dirty="0">
                  <a:solidFill>
                    <a:schemeClr val="tx1">
                      <a:lumMod val="75000"/>
                      <a:lumOff val="25000"/>
                    </a:schemeClr>
                  </a:solidFill>
                </a:rPr>
                <a:t>PPT</a:t>
              </a:r>
              <a:r>
                <a:rPr lang="zh-CN" altLang="zh-CN" sz="1050" dirty="0">
                  <a:solidFill>
                    <a:schemeClr val="tx1">
                      <a:lumMod val="75000"/>
                      <a:lumOff val="25000"/>
                    </a:schemeClr>
                  </a:solidFill>
                </a:rPr>
                <a:t>作品！</a:t>
              </a:r>
            </a:p>
            <a:p>
              <a:pPr>
                <a:lnSpc>
                  <a:spcPct val="130000"/>
                </a:lnSpc>
                <a:buNone/>
              </a:pPr>
              <a:endParaRPr lang="en-US" altLang="zh-CN" sz="1050" dirty="0">
                <a:solidFill>
                  <a:schemeClr val="tx1">
                    <a:lumMod val="75000"/>
                    <a:lumOff val="25000"/>
                  </a:schemeClr>
                </a:solidFill>
              </a:endParaRPr>
            </a:p>
            <a:p>
              <a:pPr>
                <a:lnSpc>
                  <a:spcPct val="130000"/>
                </a:lnSpc>
              </a:pPr>
              <a:r>
                <a:rPr lang="zh-CN" altLang="zh-CN" sz="1050" dirty="0">
                  <a:solidFill>
                    <a:schemeClr val="tx1">
                      <a:lumMod val="75000"/>
                      <a:lumOff val="25000"/>
                    </a:schemeClr>
                  </a:solidFill>
                </a:rPr>
                <a:t>欢迎购买本套模板，本模板</a:t>
              </a:r>
              <a:r>
                <a:rPr lang="zh-CN" altLang="zh-CN" sz="1050" dirty="0" smtClean="0">
                  <a:solidFill>
                    <a:schemeClr val="tx1">
                      <a:lumMod val="75000"/>
                      <a:lumOff val="25000"/>
                    </a:schemeClr>
                  </a:solidFill>
                </a:rPr>
                <a:t>由工作室</a:t>
              </a:r>
              <a:r>
                <a:rPr lang="zh-CN" altLang="zh-CN" sz="1050" dirty="0">
                  <a:solidFill>
                    <a:schemeClr val="tx1">
                      <a:lumMod val="75000"/>
                      <a:lumOff val="25000"/>
                    </a:schemeClr>
                  </a:solidFill>
                </a:rPr>
                <a:t>专业设计</a:t>
              </a:r>
              <a:r>
                <a:rPr lang="zh-CN" altLang="zh-CN" sz="1050" dirty="0" smtClean="0">
                  <a:solidFill>
                    <a:schemeClr val="tx1">
                      <a:lumMod val="75000"/>
                      <a:lumOff val="25000"/>
                    </a:schemeClr>
                  </a:solidFill>
                </a:rPr>
                <a:t>，，</a:t>
              </a:r>
              <a:r>
                <a:rPr lang="zh-CN" altLang="zh-CN" sz="1050" dirty="0">
                  <a:solidFill>
                    <a:schemeClr val="tx1">
                      <a:lumMod val="75000"/>
                      <a:lumOff val="25000"/>
                    </a:schemeClr>
                  </a:solidFill>
                </a:rPr>
                <a:t>致力于奉献！贴心于服务！专业定制，精心开发！多年工作经验打造全新的</a:t>
              </a:r>
              <a:r>
                <a:rPr lang="en-US" altLang="zh-CN" sz="1050" dirty="0">
                  <a:solidFill>
                    <a:schemeClr val="tx1">
                      <a:lumMod val="75000"/>
                      <a:lumOff val="25000"/>
                    </a:schemeClr>
                  </a:solidFill>
                </a:rPr>
                <a:t>PPT</a:t>
              </a:r>
              <a:r>
                <a:rPr lang="zh-CN" altLang="zh-CN" sz="1050" dirty="0">
                  <a:solidFill>
                    <a:schemeClr val="tx1">
                      <a:lumMod val="75000"/>
                      <a:lumOff val="25000"/>
                    </a:schemeClr>
                  </a:solidFill>
                </a:rPr>
                <a:t>作品！</a:t>
              </a:r>
            </a:p>
          </p:txBody>
        </p:sp>
        <p:sp>
          <p:nvSpPr>
            <p:cNvPr id="77"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es-ES" altLang="zh-CN" sz="1200" b="1">
                  <a:solidFill>
                    <a:schemeClr val="tx1">
                      <a:lumMod val="75000"/>
                      <a:lumOff val="25000"/>
                    </a:schemeClr>
                  </a:solidFill>
                  <a:latin typeface="+mn-lt"/>
                  <a:ea typeface="+mn-ea"/>
                  <a:cs typeface="+mn-ea"/>
                  <a:sym typeface="+mn-lt"/>
                </a:rPr>
                <a:t>Circle Chart Example</a:t>
              </a:r>
              <a:endParaRPr lang="es-ES" altLang="zh-CN" sz="2487">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10847847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down)">
                                      <p:cBhvr>
                                        <p:cTn id="16" dur="500"/>
                                        <p:tgtEl>
                                          <p:spTgt spid="66"/>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wipe(down)">
                                      <p:cBhvr>
                                        <p:cTn id="20" dur="500"/>
                                        <p:tgtEl>
                                          <p:spTgt spid="67"/>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down)">
                                      <p:cBhvr>
                                        <p:cTn id="24" dur="500"/>
                                        <p:tgtEl>
                                          <p:spTgt spid="69"/>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wipe(down)">
                                      <p:cBhvr>
                                        <p:cTn id="28" dur="500"/>
                                        <p:tgtEl>
                                          <p:spTgt spid="70"/>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wipe(down)">
                                      <p:cBhvr>
                                        <p:cTn id="32" dur="500"/>
                                        <p:tgtEl>
                                          <p:spTgt spid="71"/>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down)">
                                      <p:cBhvr>
                                        <p:cTn id="36" dur="500"/>
                                        <p:tgtEl>
                                          <p:spTgt spid="72"/>
                                        </p:tgtEl>
                                      </p:cBhvr>
                                    </p:animEffect>
                                  </p:childTnLst>
                                </p:cTn>
                              </p:par>
                            </p:childTnLst>
                          </p:cTn>
                        </p:par>
                        <p:par>
                          <p:cTn id="37" fill="hold">
                            <p:stCondLst>
                              <p:cond delay="4000"/>
                            </p:stCondLst>
                            <p:childTnLst>
                              <p:par>
                                <p:cTn id="38" presetID="9" presetClass="entr" presetSubtype="0" fill="hold" grpId="0" nodeType="after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dissolve">
                                      <p:cBhvr>
                                        <p:cTn id="40" dur="500"/>
                                        <p:tgtEl>
                                          <p:spTgt spid="68"/>
                                        </p:tgtEl>
                                      </p:cBhvr>
                                    </p:animEffect>
                                  </p:childTnLst>
                                </p:cTn>
                              </p:par>
                            </p:childTnLst>
                          </p:cTn>
                        </p:par>
                        <p:par>
                          <p:cTn id="41" fill="hold">
                            <p:stCondLst>
                              <p:cond delay="4500"/>
                            </p:stCondLst>
                            <p:childTnLst>
                              <p:par>
                                <p:cTn id="42" presetID="9" presetClass="entr" presetSubtype="0" fill="hold" nodeType="after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dissolve">
                                      <p:cBhvr>
                                        <p:cTn id="44" dur="500"/>
                                        <p:tgtEl>
                                          <p:spTgt spid="39"/>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dissolve">
                                      <p:cBhvr>
                                        <p:cTn id="47" dur="500"/>
                                        <p:tgtEl>
                                          <p:spTgt spid="51"/>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dissolve">
                                      <p:cBhvr>
                                        <p:cTn id="50" dur="500"/>
                                        <p:tgtEl>
                                          <p:spTgt spid="55"/>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dissolve">
                                      <p:cBhvr>
                                        <p:cTn id="53" dur="500"/>
                                        <p:tgtEl>
                                          <p:spTgt spid="56"/>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dissolve">
                                      <p:cBhvr>
                                        <p:cTn id="56" dur="500"/>
                                        <p:tgtEl>
                                          <p:spTgt spid="57"/>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dissolve">
                                      <p:cBhvr>
                                        <p:cTn id="59" dur="500"/>
                                        <p:tgtEl>
                                          <p:spTgt spid="61"/>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dissolve">
                                      <p:cBhvr>
                                        <p:cTn id="62" dur="500"/>
                                        <p:tgtEl>
                                          <p:spTgt spid="63"/>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dissolve">
                                      <p:cBhvr>
                                        <p:cTn id="65" dur="500"/>
                                        <p:tgtEl>
                                          <p:spTgt spid="74"/>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dissolve">
                                      <p:cBhvr>
                                        <p:cTn id="68" dur="500"/>
                                        <p:tgtEl>
                                          <p:spTgt spid="43"/>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dissolve">
                                      <p:cBhvr>
                                        <p:cTn id="71" dur="500"/>
                                        <p:tgtEl>
                                          <p:spTgt spid="44"/>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dissolve">
                                      <p:cBhvr>
                                        <p:cTn id="74" dur="500"/>
                                        <p:tgtEl>
                                          <p:spTgt spid="45"/>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dissolve">
                                      <p:cBhvr>
                                        <p:cTn id="77" dur="500"/>
                                        <p:tgtEl>
                                          <p:spTgt spid="49"/>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dissolve">
                                      <p:cBhvr>
                                        <p:cTn id="80" dur="500"/>
                                        <p:tgtEl>
                                          <p:spTgt spid="50"/>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dissolve">
                                      <p:cBhvr>
                                        <p:cTn id="83" dur="500"/>
                                        <p:tgtEl>
                                          <p:spTgt spid="62"/>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73"/>
                                        </p:tgtEl>
                                        <p:attrNameLst>
                                          <p:attrName>style.visibility</p:attrName>
                                        </p:attrNameLst>
                                      </p:cBhvr>
                                      <p:to>
                                        <p:strVal val="visible"/>
                                      </p:to>
                                    </p:set>
                                    <p:animEffect transition="in" filter="dissolve">
                                      <p:cBhvr>
                                        <p:cTn id="86" dur="500"/>
                                        <p:tgtEl>
                                          <p:spTgt spid="73"/>
                                        </p:tgtEl>
                                      </p:cBhvr>
                                    </p:animEffect>
                                  </p:childTnLst>
                                </p:cTn>
                              </p:par>
                            </p:childTnLst>
                          </p:cTn>
                        </p:par>
                        <p:par>
                          <p:cTn id="87" fill="hold">
                            <p:stCondLst>
                              <p:cond delay="5000"/>
                            </p:stCondLst>
                            <p:childTnLst>
                              <p:par>
                                <p:cTn id="88" presetID="23" presetClass="entr" presetSubtype="16"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 calcmode="lin" valueType="num">
                                      <p:cBhvr>
                                        <p:cTn id="90" dur="500" fill="hold"/>
                                        <p:tgtEl>
                                          <p:spTgt spid="75"/>
                                        </p:tgtEl>
                                        <p:attrNameLst>
                                          <p:attrName>ppt_w</p:attrName>
                                        </p:attrNameLst>
                                      </p:cBhvr>
                                      <p:tavLst>
                                        <p:tav tm="0">
                                          <p:val>
                                            <p:fltVal val="0"/>
                                          </p:val>
                                        </p:tav>
                                        <p:tav tm="100000">
                                          <p:val>
                                            <p:strVal val="#ppt_w"/>
                                          </p:val>
                                        </p:tav>
                                      </p:tavLst>
                                    </p:anim>
                                    <p:anim calcmode="lin" valueType="num">
                                      <p:cBhvr>
                                        <p:cTn id="91"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autoUpdateAnimBg="0"/>
      <p:bldP spid="43" grpId="0" autoUpdateAnimBg="0"/>
      <p:bldP spid="44" grpId="0" autoUpdateAnimBg="0"/>
      <p:bldP spid="45" grpId="0" autoUpdateAnimBg="0"/>
      <p:bldP spid="49" grpId="0" autoUpdateAnimBg="0"/>
      <p:bldP spid="50" grpId="0" autoUpdateAnimBg="0"/>
      <p:bldP spid="51" grpId="0" autoUpdateAnimBg="0"/>
      <p:bldP spid="55" grpId="0" autoUpdateAnimBg="0"/>
      <p:bldP spid="56" grpId="0" autoUpdateAnimBg="0"/>
      <p:bldP spid="57" grpId="0" autoUpdateAnimBg="0"/>
      <p:bldP spid="61" grpId="0" autoUpdateAnimBg="0"/>
      <p:bldP spid="62" grpId="0" autoUpdateAnimBg="0"/>
      <p:bldP spid="63" grpId="0" autoUpdateAnimBg="0"/>
      <p:bldP spid="66" grpId="0" animBg="1" autoUpdateAnimBg="0"/>
      <p:bldP spid="67"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utoUpdateAnimBg="0"/>
      <p:bldP spid="7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淘宝网Chenying0907出品 28"/>
          <p:cNvGrpSpPr/>
          <p:nvPr/>
        </p:nvGrpSpPr>
        <p:grpSpPr>
          <a:xfrm>
            <a:off x="2344794" y="1881522"/>
            <a:ext cx="1781823" cy="2602065"/>
            <a:chOff x="1800424" y="1422431"/>
            <a:chExt cx="1368152" cy="1997966"/>
          </a:xfrm>
        </p:grpSpPr>
        <p:grpSp>
          <p:nvGrpSpPr>
            <p:cNvPr id="30" name="淘宝网Chenying0907出品 29"/>
            <p:cNvGrpSpPr/>
            <p:nvPr/>
          </p:nvGrpSpPr>
          <p:grpSpPr>
            <a:xfrm>
              <a:off x="1800424" y="1422431"/>
              <a:ext cx="1368152" cy="1884623"/>
              <a:chOff x="2448496" y="1314500"/>
              <a:chExt cx="1368152" cy="1884623"/>
            </a:xfrm>
          </p:grpSpPr>
          <p:sp>
            <p:nvSpPr>
              <p:cNvPr id="33" name="圆角淘宝网Chenying0907出品 32"/>
              <p:cNvSpPr/>
              <p:nvPr/>
            </p:nvSpPr>
            <p:spPr>
              <a:xfrm>
                <a:off x="2448496" y="1314500"/>
                <a:ext cx="1368152" cy="158417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latin typeface="+mj-ea"/>
                  <a:ea typeface="+mj-ea"/>
                </a:endParaRPr>
              </a:p>
              <a:p>
                <a:pPr algn="ctr"/>
                <a:endParaRPr lang="en-US" altLang="zh-CN" sz="1400" dirty="0">
                  <a:latin typeface="+mj-ea"/>
                  <a:ea typeface="+mj-ea"/>
                </a:endParaRPr>
              </a:p>
              <a:p>
                <a:pPr algn="ctr"/>
                <a:r>
                  <a:rPr lang="zh-CN" altLang="en-US" sz="1400" dirty="0">
                    <a:latin typeface="+mj-ea"/>
                    <a:ea typeface="+mj-ea"/>
                  </a:rPr>
                  <a:t>点击增加内容</a:t>
                </a:r>
                <a:endParaRPr lang="en-US" altLang="zh-CN" sz="1400" dirty="0">
                  <a:latin typeface="+mj-ea"/>
                  <a:ea typeface="+mj-ea"/>
                </a:endParaRPr>
              </a:p>
              <a:p>
                <a:pPr algn="ctr"/>
                <a:r>
                  <a:rPr lang="zh-CN" altLang="en-US" sz="1400" dirty="0">
                    <a:latin typeface="+mj-ea"/>
                    <a:ea typeface="+mj-ea"/>
                  </a:rPr>
                  <a:t>点击增加内容</a:t>
                </a:r>
              </a:p>
              <a:p>
                <a:pPr algn="ctr"/>
                <a:r>
                  <a:rPr lang="zh-CN" altLang="en-US" sz="1400" dirty="0">
                    <a:latin typeface="+mj-ea"/>
                    <a:ea typeface="+mj-ea"/>
                  </a:rPr>
                  <a:t>点击增加内容</a:t>
                </a:r>
              </a:p>
            </p:txBody>
          </p:sp>
          <p:sp>
            <p:nvSpPr>
              <p:cNvPr id="34" name="等腰三角形 33"/>
              <p:cNvSpPr/>
              <p:nvPr/>
            </p:nvSpPr>
            <p:spPr>
              <a:xfrm flipV="1">
                <a:off x="2952552" y="2826668"/>
                <a:ext cx="432048" cy="37245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1" name="Rounded Rectangle 29"/>
            <p:cNvSpPr/>
            <p:nvPr/>
          </p:nvSpPr>
          <p:spPr bwMode="black">
            <a:xfrm>
              <a:off x="2361523" y="1530524"/>
              <a:ext cx="245953" cy="500856"/>
            </a:xfrm>
            <a:custGeom>
              <a:avLst/>
              <a:gdLst/>
              <a:ahLst/>
              <a:cxnLst/>
              <a:rect l="l" t="t" r="r" b="b"/>
              <a:pathLst>
                <a:path w="2136009" h="4350877">
                  <a:moveTo>
                    <a:pt x="111238" y="2095565"/>
                  </a:moveTo>
                  <a:cubicBezTo>
                    <a:pt x="168383" y="2095565"/>
                    <a:pt x="215464" y="2138656"/>
                    <a:pt x="221204" y="2194180"/>
                  </a:cubicBezTo>
                  <a:lnTo>
                    <a:pt x="222888" y="2194180"/>
                  </a:lnTo>
                  <a:cubicBezTo>
                    <a:pt x="222888" y="2661471"/>
                    <a:pt x="601700" y="3040283"/>
                    <a:pt x="1068991" y="3040283"/>
                  </a:cubicBezTo>
                  <a:cubicBezTo>
                    <a:pt x="1530017" y="3040283"/>
                    <a:pt x="1904922" y="2671559"/>
                    <a:pt x="1914148" y="2212909"/>
                  </a:cubicBezTo>
                  <a:cubicBezTo>
                    <a:pt x="1913589" y="2210904"/>
                    <a:pt x="1913533" y="2208860"/>
                    <a:pt x="1913533" y="2206803"/>
                  </a:cubicBezTo>
                  <a:cubicBezTo>
                    <a:pt x="1913533" y="2145368"/>
                    <a:pt x="1963336" y="2095565"/>
                    <a:pt x="2024771" y="2095565"/>
                  </a:cubicBezTo>
                  <a:cubicBezTo>
                    <a:pt x="2081917" y="2095565"/>
                    <a:pt x="2128997" y="2138656"/>
                    <a:pt x="2134737" y="2194180"/>
                  </a:cubicBezTo>
                  <a:lnTo>
                    <a:pt x="2136009" y="2194180"/>
                  </a:lnTo>
                  <a:lnTo>
                    <a:pt x="2135585" y="2202590"/>
                  </a:lnTo>
                  <a:cubicBezTo>
                    <a:pt x="2135983" y="2203980"/>
                    <a:pt x="2136009" y="2205388"/>
                    <a:pt x="2136009" y="2206803"/>
                  </a:cubicBezTo>
                  <a:lnTo>
                    <a:pt x="2134732" y="2219472"/>
                  </a:lnTo>
                  <a:cubicBezTo>
                    <a:pt x="2123259" y="2751175"/>
                    <a:pt x="1722042" y="3186685"/>
                    <a:pt x="1205164" y="3251541"/>
                  </a:cubicBezTo>
                  <a:lnTo>
                    <a:pt x="1205164" y="3820541"/>
                  </a:lnTo>
                  <a:lnTo>
                    <a:pt x="1457555" y="3820541"/>
                  </a:lnTo>
                  <a:cubicBezTo>
                    <a:pt x="1604003" y="3820541"/>
                    <a:pt x="1722723" y="3939261"/>
                    <a:pt x="1722723" y="4085709"/>
                  </a:cubicBezTo>
                  <a:lnTo>
                    <a:pt x="1722722" y="4085709"/>
                  </a:lnTo>
                  <a:cubicBezTo>
                    <a:pt x="1722722" y="4232157"/>
                    <a:pt x="1604002" y="4350877"/>
                    <a:pt x="1457554" y="4350877"/>
                  </a:cubicBezTo>
                  <a:lnTo>
                    <a:pt x="678455" y="4350876"/>
                  </a:lnTo>
                  <a:cubicBezTo>
                    <a:pt x="532007" y="4350876"/>
                    <a:pt x="413288" y="4232157"/>
                    <a:pt x="413287" y="4085709"/>
                  </a:cubicBezTo>
                  <a:cubicBezTo>
                    <a:pt x="413288" y="3939261"/>
                    <a:pt x="532007" y="3820541"/>
                    <a:pt x="678455" y="3820541"/>
                  </a:cubicBezTo>
                  <a:lnTo>
                    <a:pt x="930844" y="3820541"/>
                  </a:lnTo>
                  <a:lnTo>
                    <a:pt x="930844" y="3251239"/>
                  </a:lnTo>
                  <a:cubicBezTo>
                    <a:pt x="419935" y="3186221"/>
                    <a:pt x="22536" y="2758927"/>
                    <a:pt x="4029" y="2234922"/>
                  </a:cubicBezTo>
                  <a:cubicBezTo>
                    <a:pt x="1255" y="2226017"/>
                    <a:pt x="0" y="2216556"/>
                    <a:pt x="0" y="2206803"/>
                  </a:cubicBezTo>
                  <a:cubicBezTo>
                    <a:pt x="0" y="2145368"/>
                    <a:pt x="49803" y="2095565"/>
                    <a:pt x="111238" y="2095565"/>
                  </a:cubicBezTo>
                  <a:close/>
                  <a:moveTo>
                    <a:pt x="1050366" y="0"/>
                  </a:moveTo>
                  <a:lnTo>
                    <a:pt x="1085642" y="0"/>
                  </a:lnTo>
                  <a:cubicBezTo>
                    <a:pt x="1458724" y="0"/>
                    <a:pt x="1761980" y="298955"/>
                    <a:pt x="1767734" y="670400"/>
                  </a:cubicBezTo>
                  <a:lnTo>
                    <a:pt x="1582354" y="670400"/>
                  </a:lnTo>
                  <a:cubicBezTo>
                    <a:pt x="1489769" y="670400"/>
                    <a:pt x="1414714" y="745455"/>
                    <a:pt x="1414714" y="838040"/>
                  </a:cubicBezTo>
                  <a:cubicBezTo>
                    <a:pt x="1414714" y="930625"/>
                    <a:pt x="1489769" y="1005680"/>
                    <a:pt x="1582354" y="1005680"/>
                  </a:cubicBezTo>
                  <a:lnTo>
                    <a:pt x="1769044" y="1005680"/>
                  </a:lnTo>
                  <a:lnTo>
                    <a:pt x="1769044" y="1319453"/>
                  </a:lnTo>
                  <a:lnTo>
                    <a:pt x="1582354" y="1319453"/>
                  </a:lnTo>
                  <a:cubicBezTo>
                    <a:pt x="1489769" y="1319453"/>
                    <a:pt x="1414714" y="1394508"/>
                    <a:pt x="1414714" y="1487093"/>
                  </a:cubicBezTo>
                  <a:cubicBezTo>
                    <a:pt x="1414714" y="1579678"/>
                    <a:pt x="1489769" y="1654733"/>
                    <a:pt x="1582354" y="1654733"/>
                  </a:cubicBezTo>
                  <a:lnTo>
                    <a:pt x="1769044" y="1654733"/>
                  </a:lnTo>
                  <a:lnTo>
                    <a:pt x="1769044" y="1968506"/>
                  </a:lnTo>
                  <a:lnTo>
                    <a:pt x="1582354" y="1968506"/>
                  </a:lnTo>
                  <a:cubicBezTo>
                    <a:pt x="1489769" y="1968506"/>
                    <a:pt x="1414714" y="2043561"/>
                    <a:pt x="1414714" y="2136146"/>
                  </a:cubicBezTo>
                  <a:cubicBezTo>
                    <a:pt x="1414714" y="2228731"/>
                    <a:pt x="1489769" y="2303786"/>
                    <a:pt x="1582354" y="2303786"/>
                  </a:cubicBezTo>
                  <a:lnTo>
                    <a:pt x="1758275" y="2303786"/>
                  </a:lnTo>
                  <a:cubicBezTo>
                    <a:pt x="1709241" y="2630669"/>
                    <a:pt x="1426601" y="2880360"/>
                    <a:pt x="1085642" y="2880360"/>
                  </a:cubicBezTo>
                  <a:lnTo>
                    <a:pt x="1050366" y="2880360"/>
                  </a:lnTo>
                  <a:cubicBezTo>
                    <a:pt x="709407" y="2880360"/>
                    <a:pt x="426767" y="2630669"/>
                    <a:pt x="377733" y="2303786"/>
                  </a:cubicBezTo>
                  <a:lnTo>
                    <a:pt x="549845" y="2303786"/>
                  </a:lnTo>
                  <a:cubicBezTo>
                    <a:pt x="642430" y="2303786"/>
                    <a:pt x="717485" y="2228731"/>
                    <a:pt x="717485" y="2136146"/>
                  </a:cubicBezTo>
                  <a:cubicBezTo>
                    <a:pt x="717485" y="2043561"/>
                    <a:pt x="642430" y="1968506"/>
                    <a:pt x="549845" y="1968506"/>
                  </a:cubicBezTo>
                  <a:lnTo>
                    <a:pt x="366964" y="1968506"/>
                  </a:lnTo>
                  <a:lnTo>
                    <a:pt x="366964" y="1654733"/>
                  </a:lnTo>
                  <a:lnTo>
                    <a:pt x="549845" y="1654733"/>
                  </a:lnTo>
                  <a:cubicBezTo>
                    <a:pt x="642430" y="1654733"/>
                    <a:pt x="717485" y="1579678"/>
                    <a:pt x="717485" y="1487093"/>
                  </a:cubicBezTo>
                  <a:cubicBezTo>
                    <a:pt x="717485" y="1394508"/>
                    <a:pt x="642430" y="1319453"/>
                    <a:pt x="549845" y="1319453"/>
                  </a:cubicBezTo>
                  <a:lnTo>
                    <a:pt x="366964" y="1319453"/>
                  </a:lnTo>
                  <a:lnTo>
                    <a:pt x="366964" y="1005680"/>
                  </a:lnTo>
                  <a:lnTo>
                    <a:pt x="549845" y="1005680"/>
                  </a:lnTo>
                  <a:cubicBezTo>
                    <a:pt x="642430" y="1005680"/>
                    <a:pt x="717485" y="930625"/>
                    <a:pt x="717485" y="838040"/>
                  </a:cubicBezTo>
                  <a:cubicBezTo>
                    <a:pt x="717485" y="745455"/>
                    <a:pt x="642430" y="670400"/>
                    <a:pt x="549845" y="670400"/>
                  </a:cubicBezTo>
                  <a:lnTo>
                    <a:pt x="368275" y="670400"/>
                  </a:lnTo>
                  <a:cubicBezTo>
                    <a:pt x="374028" y="298955"/>
                    <a:pt x="677284" y="0"/>
                    <a:pt x="1050366" y="0"/>
                  </a:cubicBez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59544" tIns="59544" rIns="59544" bIns="59544" numCol="1" spcCol="0" rtlCol="0" fromWordArt="0" anchor="ctr" anchorCtr="0" forceAA="0" compatLnSpc="1">
              <a:prstTxWarp prst="textNoShape">
                <a:avLst/>
              </a:prstTxWarp>
              <a:noAutofit/>
            </a:bodyPr>
            <a:lstStyle/>
            <a:p>
              <a:pPr algn="ctr" defTabSz="892974" fontAlgn="base">
                <a:spcBef>
                  <a:spcPct val="0"/>
                </a:spcBef>
                <a:spcAft>
                  <a:spcPct val="0"/>
                </a:spcAft>
              </a:pPr>
              <a:endParaRPr lang="en-US" sz="1400" dirty="0" err="1">
                <a:gradFill>
                  <a:gsLst>
                    <a:gs pos="0">
                      <a:srgbClr val="FFFFFF"/>
                    </a:gs>
                    <a:gs pos="100000">
                      <a:srgbClr val="FFFFFF"/>
                    </a:gs>
                  </a:gsLst>
                  <a:lin ang="5400000" scaled="0"/>
                </a:gradFill>
                <a:latin typeface="+mj-ea"/>
                <a:ea typeface="+mj-ea"/>
                <a:cs typeface="Segoe UI" pitchFamily="34" charset="0"/>
              </a:endParaRPr>
            </a:p>
          </p:txBody>
        </p:sp>
        <p:sp>
          <p:nvSpPr>
            <p:cNvPr id="32" name="淘宝网Chenying0907出品 31"/>
            <p:cNvSpPr/>
            <p:nvPr/>
          </p:nvSpPr>
          <p:spPr>
            <a:xfrm>
              <a:off x="2116977" y="3330724"/>
              <a:ext cx="807053" cy="896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grpSp>
        <p:nvGrpSpPr>
          <p:cNvPr id="35" name="淘宝网Chenying0907出品 34"/>
          <p:cNvGrpSpPr/>
          <p:nvPr/>
        </p:nvGrpSpPr>
        <p:grpSpPr>
          <a:xfrm>
            <a:off x="4407957" y="1881523"/>
            <a:ext cx="1781823" cy="2571238"/>
            <a:chOff x="3384600" y="1422431"/>
            <a:chExt cx="1368152" cy="1974296"/>
          </a:xfrm>
        </p:grpSpPr>
        <p:grpSp>
          <p:nvGrpSpPr>
            <p:cNvPr id="36" name="淘宝网Chenying0907出品 35"/>
            <p:cNvGrpSpPr/>
            <p:nvPr/>
          </p:nvGrpSpPr>
          <p:grpSpPr>
            <a:xfrm>
              <a:off x="3384600" y="1422431"/>
              <a:ext cx="1368152" cy="1884623"/>
              <a:chOff x="2448496" y="1314500"/>
              <a:chExt cx="1368152" cy="1884623"/>
            </a:xfrm>
            <a:solidFill>
              <a:schemeClr val="bg1">
                <a:lumMod val="75000"/>
              </a:schemeClr>
            </a:solidFill>
          </p:grpSpPr>
          <p:sp>
            <p:nvSpPr>
              <p:cNvPr id="39" name="圆角淘宝网Chenying0907出品 38"/>
              <p:cNvSpPr/>
              <p:nvPr/>
            </p:nvSpPr>
            <p:spPr>
              <a:xfrm>
                <a:off x="2448496" y="1314500"/>
                <a:ext cx="1368152" cy="1584176"/>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latin typeface="+mj-ea"/>
                  <a:ea typeface="+mj-ea"/>
                </a:endParaRPr>
              </a:p>
              <a:p>
                <a:pPr algn="ctr"/>
                <a:endParaRPr lang="en-US" altLang="zh-CN" sz="1400" dirty="0">
                  <a:latin typeface="+mj-ea"/>
                  <a:ea typeface="+mj-ea"/>
                </a:endParaRPr>
              </a:p>
              <a:p>
                <a:pPr algn="ctr"/>
                <a:r>
                  <a:rPr lang="zh-CN" altLang="en-US" sz="1400" dirty="0">
                    <a:latin typeface="+mj-ea"/>
                    <a:ea typeface="+mj-ea"/>
                  </a:rPr>
                  <a:t>点击增加内容</a:t>
                </a:r>
                <a:endParaRPr lang="en-US" altLang="zh-CN" sz="1400" dirty="0">
                  <a:latin typeface="+mj-ea"/>
                  <a:ea typeface="+mj-ea"/>
                </a:endParaRPr>
              </a:p>
              <a:p>
                <a:pPr algn="ctr"/>
                <a:r>
                  <a:rPr lang="zh-CN" altLang="en-US" sz="1400" dirty="0">
                    <a:latin typeface="+mj-ea"/>
                    <a:ea typeface="+mj-ea"/>
                  </a:rPr>
                  <a:t>点击增加内容</a:t>
                </a:r>
              </a:p>
              <a:p>
                <a:pPr algn="ctr"/>
                <a:r>
                  <a:rPr lang="zh-CN" altLang="en-US" sz="1400" dirty="0">
                    <a:latin typeface="+mj-ea"/>
                    <a:ea typeface="+mj-ea"/>
                  </a:rPr>
                  <a:t>点击增加内容</a:t>
                </a:r>
              </a:p>
            </p:txBody>
          </p:sp>
          <p:sp>
            <p:nvSpPr>
              <p:cNvPr id="40" name="等腰三角形 39"/>
              <p:cNvSpPr/>
              <p:nvPr/>
            </p:nvSpPr>
            <p:spPr>
              <a:xfrm flipV="1">
                <a:off x="2952552" y="2826668"/>
                <a:ext cx="432048" cy="372455"/>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37" name="淘宝网Chenying0907出品 91"/>
            <p:cNvSpPr>
              <a:spLocks noEditPoints="1"/>
            </p:cNvSpPr>
            <p:nvPr/>
          </p:nvSpPr>
          <p:spPr bwMode="auto">
            <a:xfrm>
              <a:off x="3911184" y="1593620"/>
              <a:ext cx="314983" cy="374664"/>
            </a:xfrm>
            <a:custGeom>
              <a:avLst/>
              <a:gdLst>
                <a:gd name="T0" fmla="*/ 8 w 348"/>
                <a:gd name="T1" fmla="*/ 0 h 414"/>
                <a:gd name="T2" fmla="*/ 0 w 348"/>
                <a:gd name="T3" fmla="*/ 406 h 414"/>
                <a:gd name="T4" fmla="*/ 340 w 348"/>
                <a:gd name="T5" fmla="*/ 414 h 414"/>
                <a:gd name="T6" fmla="*/ 348 w 348"/>
                <a:gd name="T7" fmla="*/ 8 h 414"/>
                <a:gd name="T8" fmla="*/ 333 w 348"/>
                <a:gd name="T9" fmla="*/ 399 h 414"/>
                <a:gd name="T10" fmla="*/ 15 w 348"/>
                <a:gd name="T11" fmla="*/ 15 h 414"/>
                <a:gd name="T12" fmla="*/ 333 w 348"/>
                <a:gd name="T13" fmla="*/ 399 h 414"/>
                <a:gd name="T14" fmla="*/ 33 w 348"/>
                <a:gd name="T15" fmla="*/ 43 h 414"/>
                <a:gd name="T16" fmla="*/ 307 w 348"/>
                <a:gd name="T17" fmla="*/ 36 h 414"/>
                <a:gd name="T18" fmla="*/ 315 w 348"/>
                <a:gd name="T19" fmla="*/ 104 h 414"/>
                <a:gd name="T20" fmla="*/ 41 w 348"/>
                <a:gd name="T21" fmla="*/ 111 h 414"/>
                <a:gd name="T22" fmla="*/ 108 w 348"/>
                <a:gd name="T23" fmla="*/ 141 h 414"/>
                <a:gd name="T24" fmla="*/ 123 w 348"/>
                <a:gd name="T25" fmla="*/ 203 h 414"/>
                <a:gd name="T26" fmla="*/ 53 w 348"/>
                <a:gd name="T27" fmla="*/ 210 h 414"/>
                <a:gd name="T28" fmla="*/ 108 w 348"/>
                <a:gd name="T29" fmla="*/ 195 h 414"/>
                <a:gd name="T30" fmla="*/ 198 w 348"/>
                <a:gd name="T31" fmla="*/ 141 h 414"/>
                <a:gd name="T32" fmla="*/ 212 w 348"/>
                <a:gd name="T33" fmla="*/ 203 h 414"/>
                <a:gd name="T34" fmla="*/ 143 w 348"/>
                <a:gd name="T35" fmla="*/ 210 h 414"/>
                <a:gd name="T36" fmla="*/ 198 w 348"/>
                <a:gd name="T37" fmla="*/ 195 h 414"/>
                <a:gd name="T38" fmla="*/ 287 w 348"/>
                <a:gd name="T39" fmla="*/ 141 h 414"/>
                <a:gd name="T40" fmla="*/ 302 w 348"/>
                <a:gd name="T41" fmla="*/ 203 h 414"/>
                <a:gd name="T42" fmla="*/ 233 w 348"/>
                <a:gd name="T43" fmla="*/ 210 h 414"/>
                <a:gd name="T44" fmla="*/ 287 w 348"/>
                <a:gd name="T45" fmla="*/ 195 h 414"/>
                <a:gd name="T46" fmla="*/ 108 w 348"/>
                <a:gd name="T47" fmla="*/ 314 h 414"/>
                <a:gd name="T48" fmla="*/ 123 w 348"/>
                <a:gd name="T49" fmla="*/ 376 h 414"/>
                <a:gd name="T50" fmla="*/ 53 w 348"/>
                <a:gd name="T51" fmla="*/ 384 h 414"/>
                <a:gd name="T52" fmla="*/ 108 w 348"/>
                <a:gd name="T53" fmla="*/ 369 h 414"/>
                <a:gd name="T54" fmla="*/ 198 w 348"/>
                <a:gd name="T55" fmla="*/ 314 h 414"/>
                <a:gd name="T56" fmla="*/ 212 w 348"/>
                <a:gd name="T57" fmla="*/ 376 h 414"/>
                <a:gd name="T58" fmla="*/ 143 w 348"/>
                <a:gd name="T59" fmla="*/ 384 h 414"/>
                <a:gd name="T60" fmla="*/ 198 w 348"/>
                <a:gd name="T61" fmla="*/ 369 h 414"/>
                <a:gd name="T62" fmla="*/ 287 w 348"/>
                <a:gd name="T63" fmla="*/ 314 h 414"/>
                <a:gd name="T64" fmla="*/ 302 w 348"/>
                <a:gd name="T65" fmla="*/ 376 h 414"/>
                <a:gd name="T66" fmla="*/ 233 w 348"/>
                <a:gd name="T67" fmla="*/ 384 h 414"/>
                <a:gd name="T68" fmla="*/ 287 w 348"/>
                <a:gd name="T69" fmla="*/ 369 h 414"/>
                <a:gd name="T70" fmla="*/ 108 w 348"/>
                <a:gd name="T71" fmla="*/ 227 h 414"/>
                <a:gd name="T72" fmla="*/ 123 w 348"/>
                <a:gd name="T73" fmla="*/ 289 h 414"/>
                <a:gd name="T74" fmla="*/ 53 w 348"/>
                <a:gd name="T75" fmla="*/ 297 h 414"/>
                <a:gd name="T76" fmla="*/ 108 w 348"/>
                <a:gd name="T77" fmla="*/ 282 h 414"/>
                <a:gd name="T78" fmla="*/ 198 w 348"/>
                <a:gd name="T79" fmla="*/ 227 h 414"/>
                <a:gd name="T80" fmla="*/ 212 w 348"/>
                <a:gd name="T81" fmla="*/ 289 h 414"/>
                <a:gd name="T82" fmla="*/ 143 w 348"/>
                <a:gd name="T83" fmla="*/ 297 h 414"/>
                <a:gd name="T84" fmla="*/ 198 w 348"/>
                <a:gd name="T85" fmla="*/ 282 h 414"/>
                <a:gd name="T86" fmla="*/ 287 w 348"/>
                <a:gd name="T87" fmla="*/ 227 h 414"/>
                <a:gd name="T88" fmla="*/ 302 w 348"/>
                <a:gd name="T89" fmla="*/ 289 h 414"/>
                <a:gd name="T90" fmla="*/ 233 w 348"/>
                <a:gd name="T91" fmla="*/ 297 h 414"/>
                <a:gd name="T92" fmla="*/ 287 w 348"/>
                <a:gd name="T93" fmla="*/ 2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8" h="414">
                  <a:moveTo>
                    <a:pt x="340" y="0"/>
                  </a:moveTo>
                  <a:cubicBezTo>
                    <a:pt x="8" y="0"/>
                    <a:pt x="8" y="0"/>
                    <a:pt x="8" y="0"/>
                  </a:cubicBezTo>
                  <a:cubicBezTo>
                    <a:pt x="4" y="0"/>
                    <a:pt x="0" y="4"/>
                    <a:pt x="0" y="8"/>
                  </a:cubicBezTo>
                  <a:cubicBezTo>
                    <a:pt x="0" y="406"/>
                    <a:pt x="0" y="406"/>
                    <a:pt x="0" y="406"/>
                  </a:cubicBezTo>
                  <a:cubicBezTo>
                    <a:pt x="0" y="410"/>
                    <a:pt x="4" y="414"/>
                    <a:pt x="8" y="414"/>
                  </a:cubicBezTo>
                  <a:cubicBezTo>
                    <a:pt x="340" y="414"/>
                    <a:pt x="340" y="414"/>
                    <a:pt x="340" y="414"/>
                  </a:cubicBezTo>
                  <a:cubicBezTo>
                    <a:pt x="344" y="414"/>
                    <a:pt x="348" y="410"/>
                    <a:pt x="348" y="406"/>
                  </a:cubicBezTo>
                  <a:cubicBezTo>
                    <a:pt x="348" y="8"/>
                    <a:pt x="348" y="8"/>
                    <a:pt x="348" y="8"/>
                  </a:cubicBezTo>
                  <a:cubicBezTo>
                    <a:pt x="348" y="4"/>
                    <a:pt x="344" y="0"/>
                    <a:pt x="340" y="0"/>
                  </a:cubicBezTo>
                  <a:close/>
                  <a:moveTo>
                    <a:pt x="333" y="399"/>
                  </a:moveTo>
                  <a:cubicBezTo>
                    <a:pt x="15" y="399"/>
                    <a:pt x="15" y="399"/>
                    <a:pt x="15" y="399"/>
                  </a:cubicBezTo>
                  <a:cubicBezTo>
                    <a:pt x="15" y="15"/>
                    <a:pt x="15" y="15"/>
                    <a:pt x="15" y="15"/>
                  </a:cubicBezTo>
                  <a:cubicBezTo>
                    <a:pt x="333" y="15"/>
                    <a:pt x="333" y="15"/>
                    <a:pt x="333" y="15"/>
                  </a:cubicBezTo>
                  <a:lnTo>
                    <a:pt x="333" y="399"/>
                  </a:lnTo>
                  <a:close/>
                  <a:moveTo>
                    <a:pt x="33" y="104"/>
                  </a:moveTo>
                  <a:cubicBezTo>
                    <a:pt x="33" y="43"/>
                    <a:pt x="33" y="43"/>
                    <a:pt x="33" y="43"/>
                  </a:cubicBezTo>
                  <a:cubicBezTo>
                    <a:pt x="33" y="39"/>
                    <a:pt x="37" y="36"/>
                    <a:pt x="41" y="36"/>
                  </a:cubicBezTo>
                  <a:cubicBezTo>
                    <a:pt x="307" y="36"/>
                    <a:pt x="307" y="36"/>
                    <a:pt x="307" y="36"/>
                  </a:cubicBezTo>
                  <a:cubicBezTo>
                    <a:pt x="311" y="36"/>
                    <a:pt x="315" y="39"/>
                    <a:pt x="315" y="43"/>
                  </a:cubicBezTo>
                  <a:cubicBezTo>
                    <a:pt x="315" y="104"/>
                    <a:pt x="315" y="104"/>
                    <a:pt x="315" y="104"/>
                  </a:cubicBezTo>
                  <a:cubicBezTo>
                    <a:pt x="315" y="108"/>
                    <a:pt x="311" y="111"/>
                    <a:pt x="307" y="111"/>
                  </a:cubicBezTo>
                  <a:cubicBezTo>
                    <a:pt x="41" y="111"/>
                    <a:pt x="41" y="111"/>
                    <a:pt x="41" y="111"/>
                  </a:cubicBezTo>
                  <a:cubicBezTo>
                    <a:pt x="37" y="111"/>
                    <a:pt x="33" y="108"/>
                    <a:pt x="33" y="104"/>
                  </a:cubicBezTo>
                  <a:close/>
                  <a:moveTo>
                    <a:pt x="108" y="141"/>
                  </a:moveTo>
                  <a:cubicBezTo>
                    <a:pt x="123" y="141"/>
                    <a:pt x="123" y="141"/>
                    <a:pt x="123" y="141"/>
                  </a:cubicBezTo>
                  <a:cubicBezTo>
                    <a:pt x="123" y="203"/>
                    <a:pt x="123" y="203"/>
                    <a:pt x="123" y="203"/>
                  </a:cubicBezTo>
                  <a:cubicBezTo>
                    <a:pt x="123" y="207"/>
                    <a:pt x="119" y="210"/>
                    <a:pt x="115" y="210"/>
                  </a:cubicBezTo>
                  <a:cubicBezTo>
                    <a:pt x="53" y="210"/>
                    <a:pt x="53" y="210"/>
                    <a:pt x="53" y="210"/>
                  </a:cubicBezTo>
                  <a:cubicBezTo>
                    <a:pt x="53" y="195"/>
                    <a:pt x="53" y="195"/>
                    <a:pt x="53" y="195"/>
                  </a:cubicBezTo>
                  <a:cubicBezTo>
                    <a:pt x="108" y="195"/>
                    <a:pt x="108" y="195"/>
                    <a:pt x="108" y="195"/>
                  </a:cubicBezTo>
                  <a:lnTo>
                    <a:pt x="108" y="141"/>
                  </a:lnTo>
                  <a:close/>
                  <a:moveTo>
                    <a:pt x="198" y="141"/>
                  </a:moveTo>
                  <a:cubicBezTo>
                    <a:pt x="212" y="141"/>
                    <a:pt x="212" y="141"/>
                    <a:pt x="212" y="141"/>
                  </a:cubicBezTo>
                  <a:cubicBezTo>
                    <a:pt x="212" y="203"/>
                    <a:pt x="212" y="203"/>
                    <a:pt x="212" y="203"/>
                  </a:cubicBezTo>
                  <a:cubicBezTo>
                    <a:pt x="212" y="207"/>
                    <a:pt x="209" y="210"/>
                    <a:pt x="205" y="210"/>
                  </a:cubicBezTo>
                  <a:cubicBezTo>
                    <a:pt x="143" y="210"/>
                    <a:pt x="143" y="210"/>
                    <a:pt x="143" y="210"/>
                  </a:cubicBezTo>
                  <a:cubicBezTo>
                    <a:pt x="143" y="195"/>
                    <a:pt x="143" y="195"/>
                    <a:pt x="143" y="195"/>
                  </a:cubicBezTo>
                  <a:cubicBezTo>
                    <a:pt x="198" y="195"/>
                    <a:pt x="198" y="195"/>
                    <a:pt x="198" y="195"/>
                  </a:cubicBezTo>
                  <a:lnTo>
                    <a:pt x="198" y="141"/>
                  </a:lnTo>
                  <a:close/>
                  <a:moveTo>
                    <a:pt x="287" y="141"/>
                  </a:moveTo>
                  <a:cubicBezTo>
                    <a:pt x="302" y="141"/>
                    <a:pt x="302" y="141"/>
                    <a:pt x="302" y="141"/>
                  </a:cubicBezTo>
                  <a:cubicBezTo>
                    <a:pt x="302" y="203"/>
                    <a:pt x="302" y="203"/>
                    <a:pt x="302" y="203"/>
                  </a:cubicBezTo>
                  <a:cubicBezTo>
                    <a:pt x="302" y="207"/>
                    <a:pt x="299" y="210"/>
                    <a:pt x="295" y="210"/>
                  </a:cubicBezTo>
                  <a:cubicBezTo>
                    <a:pt x="233" y="210"/>
                    <a:pt x="233" y="210"/>
                    <a:pt x="233" y="210"/>
                  </a:cubicBezTo>
                  <a:cubicBezTo>
                    <a:pt x="233" y="195"/>
                    <a:pt x="233" y="195"/>
                    <a:pt x="233" y="195"/>
                  </a:cubicBezTo>
                  <a:cubicBezTo>
                    <a:pt x="287" y="195"/>
                    <a:pt x="287" y="195"/>
                    <a:pt x="287" y="195"/>
                  </a:cubicBezTo>
                  <a:lnTo>
                    <a:pt x="287" y="141"/>
                  </a:lnTo>
                  <a:close/>
                  <a:moveTo>
                    <a:pt x="108" y="314"/>
                  </a:moveTo>
                  <a:cubicBezTo>
                    <a:pt x="123" y="314"/>
                    <a:pt x="123" y="314"/>
                    <a:pt x="123" y="314"/>
                  </a:cubicBezTo>
                  <a:cubicBezTo>
                    <a:pt x="123" y="376"/>
                    <a:pt x="123" y="376"/>
                    <a:pt x="123" y="376"/>
                  </a:cubicBezTo>
                  <a:cubicBezTo>
                    <a:pt x="123" y="380"/>
                    <a:pt x="119" y="384"/>
                    <a:pt x="115" y="384"/>
                  </a:cubicBezTo>
                  <a:cubicBezTo>
                    <a:pt x="53" y="384"/>
                    <a:pt x="53" y="384"/>
                    <a:pt x="53" y="384"/>
                  </a:cubicBezTo>
                  <a:cubicBezTo>
                    <a:pt x="53" y="369"/>
                    <a:pt x="53" y="369"/>
                    <a:pt x="53" y="369"/>
                  </a:cubicBezTo>
                  <a:cubicBezTo>
                    <a:pt x="108" y="369"/>
                    <a:pt x="108" y="369"/>
                    <a:pt x="108" y="369"/>
                  </a:cubicBezTo>
                  <a:lnTo>
                    <a:pt x="108" y="314"/>
                  </a:lnTo>
                  <a:close/>
                  <a:moveTo>
                    <a:pt x="198" y="314"/>
                  </a:moveTo>
                  <a:cubicBezTo>
                    <a:pt x="212" y="314"/>
                    <a:pt x="212" y="314"/>
                    <a:pt x="212" y="314"/>
                  </a:cubicBezTo>
                  <a:cubicBezTo>
                    <a:pt x="212" y="376"/>
                    <a:pt x="212" y="376"/>
                    <a:pt x="212" y="376"/>
                  </a:cubicBezTo>
                  <a:cubicBezTo>
                    <a:pt x="212" y="380"/>
                    <a:pt x="209" y="384"/>
                    <a:pt x="205" y="384"/>
                  </a:cubicBezTo>
                  <a:cubicBezTo>
                    <a:pt x="143" y="384"/>
                    <a:pt x="143" y="384"/>
                    <a:pt x="143" y="384"/>
                  </a:cubicBezTo>
                  <a:cubicBezTo>
                    <a:pt x="143" y="369"/>
                    <a:pt x="143" y="369"/>
                    <a:pt x="143" y="369"/>
                  </a:cubicBezTo>
                  <a:cubicBezTo>
                    <a:pt x="198" y="369"/>
                    <a:pt x="198" y="369"/>
                    <a:pt x="198" y="369"/>
                  </a:cubicBezTo>
                  <a:lnTo>
                    <a:pt x="198" y="314"/>
                  </a:lnTo>
                  <a:close/>
                  <a:moveTo>
                    <a:pt x="287" y="314"/>
                  </a:moveTo>
                  <a:cubicBezTo>
                    <a:pt x="302" y="314"/>
                    <a:pt x="302" y="314"/>
                    <a:pt x="302" y="314"/>
                  </a:cubicBezTo>
                  <a:cubicBezTo>
                    <a:pt x="302" y="376"/>
                    <a:pt x="302" y="376"/>
                    <a:pt x="302" y="376"/>
                  </a:cubicBezTo>
                  <a:cubicBezTo>
                    <a:pt x="302" y="380"/>
                    <a:pt x="299" y="384"/>
                    <a:pt x="295" y="384"/>
                  </a:cubicBezTo>
                  <a:cubicBezTo>
                    <a:pt x="233" y="384"/>
                    <a:pt x="233" y="384"/>
                    <a:pt x="233" y="384"/>
                  </a:cubicBezTo>
                  <a:cubicBezTo>
                    <a:pt x="233" y="369"/>
                    <a:pt x="233" y="369"/>
                    <a:pt x="233" y="369"/>
                  </a:cubicBezTo>
                  <a:cubicBezTo>
                    <a:pt x="287" y="369"/>
                    <a:pt x="287" y="369"/>
                    <a:pt x="287" y="369"/>
                  </a:cubicBezTo>
                  <a:lnTo>
                    <a:pt x="287" y="314"/>
                  </a:lnTo>
                  <a:close/>
                  <a:moveTo>
                    <a:pt x="108" y="227"/>
                  </a:moveTo>
                  <a:cubicBezTo>
                    <a:pt x="123" y="227"/>
                    <a:pt x="123" y="227"/>
                    <a:pt x="123" y="227"/>
                  </a:cubicBezTo>
                  <a:cubicBezTo>
                    <a:pt x="123" y="289"/>
                    <a:pt x="123" y="289"/>
                    <a:pt x="123" y="289"/>
                  </a:cubicBezTo>
                  <a:cubicBezTo>
                    <a:pt x="123" y="293"/>
                    <a:pt x="119" y="297"/>
                    <a:pt x="115" y="297"/>
                  </a:cubicBezTo>
                  <a:cubicBezTo>
                    <a:pt x="53" y="297"/>
                    <a:pt x="53" y="297"/>
                    <a:pt x="53" y="297"/>
                  </a:cubicBezTo>
                  <a:cubicBezTo>
                    <a:pt x="53" y="282"/>
                    <a:pt x="53" y="282"/>
                    <a:pt x="53" y="282"/>
                  </a:cubicBezTo>
                  <a:cubicBezTo>
                    <a:pt x="108" y="282"/>
                    <a:pt x="108" y="282"/>
                    <a:pt x="108" y="282"/>
                  </a:cubicBezTo>
                  <a:lnTo>
                    <a:pt x="108" y="227"/>
                  </a:lnTo>
                  <a:close/>
                  <a:moveTo>
                    <a:pt x="198" y="227"/>
                  </a:moveTo>
                  <a:cubicBezTo>
                    <a:pt x="212" y="227"/>
                    <a:pt x="212" y="227"/>
                    <a:pt x="212" y="227"/>
                  </a:cubicBezTo>
                  <a:cubicBezTo>
                    <a:pt x="212" y="289"/>
                    <a:pt x="212" y="289"/>
                    <a:pt x="212" y="289"/>
                  </a:cubicBezTo>
                  <a:cubicBezTo>
                    <a:pt x="212" y="293"/>
                    <a:pt x="209" y="297"/>
                    <a:pt x="205" y="297"/>
                  </a:cubicBezTo>
                  <a:cubicBezTo>
                    <a:pt x="143" y="297"/>
                    <a:pt x="143" y="297"/>
                    <a:pt x="143" y="297"/>
                  </a:cubicBezTo>
                  <a:cubicBezTo>
                    <a:pt x="143" y="282"/>
                    <a:pt x="143" y="282"/>
                    <a:pt x="143" y="282"/>
                  </a:cubicBezTo>
                  <a:cubicBezTo>
                    <a:pt x="198" y="282"/>
                    <a:pt x="198" y="282"/>
                    <a:pt x="198" y="282"/>
                  </a:cubicBezTo>
                  <a:lnTo>
                    <a:pt x="198" y="227"/>
                  </a:lnTo>
                  <a:close/>
                  <a:moveTo>
                    <a:pt x="287" y="227"/>
                  </a:moveTo>
                  <a:cubicBezTo>
                    <a:pt x="302" y="227"/>
                    <a:pt x="302" y="227"/>
                    <a:pt x="302" y="227"/>
                  </a:cubicBezTo>
                  <a:cubicBezTo>
                    <a:pt x="302" y="289"/>
                    <a:pt x="302" y="289"/>
                    <a:pt x="302" y="289"/>
                  </a:cubicBezTo>
                  <a:cubicBezTo>
                    <a:pt x="302" y="293"/>
                    <a:pt x="299" y="297"/>
                    <a:pt x="295" y="297"/>
                  </a:cubicBezTo>
                  <a:cubicBezTo>
                    <a:pt x="233" y="297"/>
                    <a:pt x="233" y="297"/>
                    <a:pt x="233" y="297"/>
                  </a:cubicBezTo>
                  <a:cubicBezTo>
                    <a:pt x="233" y="282"/>
                    <a:pt x="233" y="282"/>
                    <a:pt x="233" y="282"/>
                  </a:cubicBezTo>
                  <a:cubicBezTo>
                    <a:pt x="287" y="282"/>
                    <a:pt x="287" y="282"/>
                    <a:pt x="287" y="282"/>
                  </a:cubicBezTo>
                  <a:lnTo>
                    <a:pt x="287" y="227"/>
                  </a:lnTo>
                  <a:close/>
                </a:path>
              </a:pathLst>
            </a:custGeom>
            <a:solidFill>
              <a:sysClr val="window" lastClr="FFFFFF"/>
            </a:solidFill>
            <a:ln>
              <a:noFill/>
            </a:ln>
          </p:spPr>
          <p:txBody>
            <a:bodyPr vert="horz" wrap="square" lIns="89304" tIns="44653" rIns="89304" bIns="44653" numCol="1" anchor="t" anchorCtr="0" compatLnSpc="1">
              <a:prstTxWarp prst="textNoShape">
                <a:avLst/>
              </a:prstTxWarp>
            </a:bodyPr>
            <a:lstStyle/>
            <a:p>
              <a:pPr defTabSz="1190915">
                <a:defRPr/>
              </a:pPr>
              <a:endParaRPr lang="en-US" sz="1400" kern="0">
                <a:solidFill>
                  <a:prstClr val="black"/>
                </a:solidFill>
                <a:latin typeface="+mj-ea"/>
                <a:ea typeface="+mj-ea"/>
              </a:endParaRPr>
            </a:p>
          </p:txBody>
        </p:sp>
        <p:sp>
          <p:nvSpPr>
            <p:cNvPr id="38" name="淘宝网Chenying0907出品 37"/>
            <p:cNvSpPr/>
            <p:nvPr/>
          </p:nvSpPr>
          <p:spPr>
            <a:xfrm>
              <a:off x="3701153" y="3307054"/>
              <a:ext cx="807053" cy="896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grpSp>
        <p:nvGrpSpPr>
          <p:cNvPr id="41" name="淘宝网Chenying0907出品 40"/>
          <p:cNvGrpSpPr/>
          <p:nvPr/>
        </p:nvGrpSpPr>
        <p:grpSpPr>
          <a:xfrm>
            <a:off x="6452491" y="1884357"/>
            <a:ext cx="1781823" cy="2540838"/>
            <a:chOff x="4954472" y="1424607"/>
            <a:chExt cx="1368152" cy="1950953"/>
          </a:xfrm>
        </p:grpSpPr>
        <p:grpSp>
          <p:nvGrpSpPr>
            <p:cNvPr id="42" name="淘宝网Chenying0907出品 41"/>
            <p:cNvGrpSpPr/>
            <p:nvPr/>
          </p:nvGrpSpPr>
          <p:grpSpPr>
            <a:xfrm>
              <a:off x="4954472" y="1424607"/>
              <a:ext cx="1368152" cy="1884623"/>
              <a:chOff x="2448496" y="1314500"/>
              <a:chExt cx="1368152" cy="1884623"/>
            </a:xfrm>
          </p:grpSpPr>
          <p:sp>
            <p:nvSpPr>
              <p:cNvPr id="45" name="圆角淘宝网Chenying0907出品 44"/>
              <p:cNvSpPr/>
              <p:nvPr/>
            </p:nvSpPr>
            <p:spPr>
              <a:xfrm>
                <a:off x="2448496" y="1314500"/>
                <a:ext cx="1368152" cy="158417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latin typeface="+mj-ea"/>
                  <a:ea typeface="+mj-ea"/>
                </a:endParaRPr>
              </a:p>
              <a:p>
                <a:pPr algn="ctr"/>
                <a:endParaRPr lang="en-US" altLang="zh-CN" sz="1400" dirty="0">
                  <a:latin typeface="+mj-ea"/>
                  <a:ea typeface="+mj-ea"/>
                </a:endParaRPr>
              </a:p>
              <a:p>
                <a:pPr algn="ctr"/>
                <a:r>
                  <a:rPr lang="zh-CN" altLang="en-US" sz="1400" dirty="0">
                    <a:latin typeface="+mj-ea"/>
                    <a:ea typeface="+mj-ea"/>
                  </a:rPr>
                  <a:t>点击增加内容</a:t>
                </a:r>
                <a:endParaRPr lang="en-US" altLang="zh-CN" sz="1400" dirty="0">
                  <a:latin typeface="+mj-ea"/>
                  <a:ea typeface="+mj-ea"/>
                </a:endParaRPr>
              </a:p>
              <a:p>
                <a:pPr algn="ctr"/>
                <a:r>
                  <a:rPr lang="zh-CN" altLang="en-US" sz="1400" dirty="0">
                    <a:latin typeface="+mj-ea"/>
                    <a:ea typeface="+mj-ea"/>
                  </a:rPr>
                  <a:t>点击增加内容</a:t>
                </a:r>
              </a:p>
              <a:p>
                <a:pPr algn="ctr"/>
                <a:r>
                  <a:rPr lang="zh-CN" altLang="en-US" sz="1400" dirty="0">
                    <a:latin typeface="+mj-ea"/>
                    <a:ea typeface="+mj-ea"/>
                  </a:rPr>
                  <a:t>点击增加内容</a:t>
                </a:r>
              </a:p>
            </p:txBody>
          </p:sp>
          <p:sp>
            <p:nvSpPr>
              <p:cNvPr id="46" name="等腰三角形 45"/>
              <p:cNvSpPr/>
              <p:nvPr/>
            </p:nvSpPr>
            <p:spPr>
              <a:xfrm flipV="1">
                <a:off x="2952552" y="2826668"/>
                <a:ext cx="432048" cy="37245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pic>
          <p:nvPicPr>
            <p:cNvPr id="43" name="Picture 8"/>
            <p:cNvPicPr>
              <a:picLocks noChangeAspect="1" noChangeArrowheads="1"/>
            </p:cNvPicPr>
            <p:nvPr/>
          </p:nvPicPr>
          <p:blipFill>
            <a:blip r:embed="rId4" cstate="email">
              <a:clrChange>
                <a:clrFrom>
                  <a:srgbClr val="FF0004"/>
                </a:clrFrom>
                <a:clrTo>
                  <a:srgbClr val="FF0004">
                    <a:alpha val="0"/>
                  </a:srgbClr>
                </a:clrTo>
              </a:clrChange>
              <a:extLst>
                <a:ext uri="{28A0092B-C50C-407E-A947-70E740481C1C}">
                  <a14:useLocalDpi xmlns:a14="http://schemas.microsoft.com/office/drawing/2010/main"/>
                </a:ext>
              </a:extLst>
            </a:blip>
            <a:srcRect/>
            <a:stretch>
              <a:fillRect/>
            </a:stretch>
          </p:blipFill>
          <p:spPr bwMode="auto">
            <a:xfrm>
              <a:off x="5378340" y="1565356"/>
              <a:ext cx="501097" cy="503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淘宝网Chenying0907出品 43"/>
            <p:cNvSpPr/>
            <p:nvPr/>
          </p:nvSpPr>
          <p:spPr>
            <a:xfrm>
              <a:off x="5271025" y="3285887"/>
              <a:ext cx="807053" cy="896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grpSp>
        <p:nvGrpSpPr>
          <p:cNvPr id="47" name="淘宝网Chenying0907出品 46"/>
          <p:cNvGrpSpPr/>
          <p:nvPr/>
        </p:nvGrpSpPr>
        <p:grpSpPr>
          <a:xfrm>
            <a:off x="8440503" y="1884357"/>
            <a:ext cx="1781823" cy="2568403"/>
            <a:chOff x="6480944" y="1424607"/>
            <a:chExt cx="1368152" cy="1972119"/>
          </a:xfrm>
        </p:grpSpPr>
        <p:grpSp>
          <p:nvGrpSpPr>
            <p:cNvPr id="48" name="淘宝网Chenying0907出品 47"/>
            <p:cNvGrpSpPr/>
            <p:nvPr/>
          </p:nvGrpSpPr>
          <p:grpSpPr>
            <a:xfrm>
              <a:off x="6480944" y="1424607"/>
              <a:ext cx="1368152" cy="1884623"/>
              <a:chOff x="2448496" y="1314500"/>
              <a:chExt cx="1368152" cy="1884623"/>
            </a:xfrm>
            <a:solidFill>
              <a:schemeClr val="bg1">
                <a:lumMod val="75000"/>
              </a:schemeClr>
            </a:solidFill>
          </p:grpSpPr>
          <p:sp>
            <p:nvSpPr>
              <p:cNvPr id="51" name="圆角淘宝网Chenying0907出品 50"/>
              <p:cNvSpPr/>
              <p:nvPr/>
            </p:nvSpPr>
            <p:spPr>
              <a:xfrm>
                <a:off x="2448496" y="1314500"/>
                <a:ext cx="1368152" cy="1584176"/>
              </a:xfrm>
              <a:prstGeom prst="round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400" dirty="0">
                  <a:latin typeface="+mj-ea"/>
                  <a:ea typeface="+mj-ea"/>
                </a:endParaRPr>
              </a:p>
              <a:p>
                <a:pPr algn="ctr"/>
                <a:endParaRPr lang="en-US" altLang="zh-CN" sz="1400" dirty="0">
                  <a:latin typeface="+mj-ea"/>
                  <a:ea typeface="+mj-ea"/>
                </a:endParaRPr>
              </a:p>
              <a:p>
                <a:pPr algn="ctr"/>
                <a:r>
                  <a:rPr lang="zh-CN" altLang="en-US" sz="1400" dirty="0">
                    <a:latin typeface="+mj-ea"/>
                    <a:ea typeface="+mj-ea"/>
                  </a:rPr>
                  <a:t>点击增加内容</a:t>
                </a:r>
                <a:endParaRPr lang="en-US" altLang="zh-CN" sz="1400" dirty="0">
                  <a:latin typeface="+mj-ea"/>
                  <a:ea typeface="+mj-ea"/>
                </a:endParaRPr>
              </a:p>
              <a:p>
                <a:pPr algn="ctr"/>
                <a:r>
                  <a:rPr lang="zh-CN" altLang="en-US" sz="1400" dirty="0">
                    <a:latin typeface="+mj-ea"/>
                    <a:ea typeface="+mj-ea"/>
                  </a:rPr>
                  <a:t>点击增加内容</a:t>
                </a:r>
              </a:p>
              <a:p>
                <a:pPr algn="ctr"/>
                <a:r>
                  <a:rPr lang="zh-CN" altLang="en-US" sz="1400" dirty="0">
                    <a:latin typeface="+mj-ea"/>
                    <a:ea typeface="+mj-ea"/>
                  </a:rPr>
                  <a:t>点击增加内容</a:t>
                </a:r>
              </a:p>
            </p:txBody>
          </p:sp>
          <p:sp>
            <p:nvSpPr>
              <p:cNvPr id="52" name="等腰三角形 51"/>
              <p:cNvSpPr/>
              <p:nvPr/>
            </p:nvSpPr>
            <p:spPr>
              <a:xfrm flipV="1">
                <a:off x="2952552" y="2826668"/>
                <a:ext cx="432048" cy="372455"/>
              </a:xfrm>
              <a:prstGeom prst="triangl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pic>
          <p:nvPicPr>
            <p:cNvPr id="49" name="Picture 72"/>
            <p:cNvPicPr>
              <a:picLocks noChangeAspect="1"/>
            </p:cNvPicPr>
            <p:nvPr>
              <p:custDataLst>
                <p:tags r:id="rId1"/>
              </p:custDataLst>
            </p:nvPr>
          </p:nvPicPr>
          <p:blipFill>
            <a:blip r:embed="rId5" cstate="screen">
              <a:extLst>
                <a:ext uri="{28A0092B-C50C-407E-A947-70E740481C1C}">
                  <a14:useLocalDpi xmlns:a14="http://schemas.microsoft.com/office/drawing/2010/main"/>
                </a:ext>
              </a:extLst>
            </a:blip>
            <a:stretch>
              <a:fillRect/>
            </a:stretch>
          </p:blipFill>
          <p:spPr>
            <a:xfrm>
              <a:off x="6958272" y="1612277"/>
              <a:ext cx="413496" cy="409567"/>
            </a:xfrm>
            <a:prstGeom prst="rect">
              <a:avLst/>
            </a:prstGeom>
            <a:effectLst/>
          </p:spPr>
        </p:pic>
        <p:sp>
          <p:nvSpPr>
            <p:cNvPr id="50" name="淘宝网Chenying0907出品 49"/>
            <p:cNvSpPr/>
            <p:nvPr/>
          </p:nvSpPr>
          <p:spPr>
            <a:xfrm>
              <a:off x="6797497" y="3307053"/>
              <a:ext cx="807053" cy="896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mj-ea"/>
                <a:ea typeface="+mj-ea"/>
              </a:endParaRPr>
            </a:p>
          </p:txBody>
        </p:sp>
      </p:grpSp>
      <p:sp>
        <p:nvSpPr>
          <p:cNvPr id="54"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55" name="淘宝网Chenying0907出品 54"/>
          <p:cNvGrpSpPr/>
          <p:nvPr/>
        </p:nvGrpSpPr>
        <p:grpSpPr>
          <a:xfrm>
            <a:off x="1760492" y="4695464"/>
            <a:ext cx="8688433" cy="1857007"/>
            <a:chOff x="7410393" y="816472"/>
            <a:chExt cx="8688433" cy="1857007"/>
          </a:xfrm>
        </p:grpSpPr>
        <p:sp>
          <p:nvSpPr>
            <p:cNvPr id="56" name="淘宝网Chenying0907出品 55"/>
            <p:cNvSpPr txBox="1"/>
            <p:nvPr/>
          </p:nvSpPr>
          <p:spPr bwMode="auto">
            <a:xfrm>
              <a:off x="7410393" y="1196151"/>
              <a:ext cx="8688433" cy="1477328"/>
            </a:xfrm>
            <a:prstGeom prst="rect">
              <a:avLst/>
            </a:prstGeom>
            <a:noFill/>
          </p:spPr>
          <p:txBody>
            <a:bodyPr wrap="square">
              <a:spAutoFit/>
            </a:bodyPr>
            <a:lstStyle/>
            <a:p>
              <a:pPr>
                <a:lnSpc>
                  <a:spcPct val="150000"/>
                </a:lnSpc>
                <a:spcBef>
                  <a:spcPct val="0"/>
                </a:spcBef>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为客户提供有效服务，是我们工作的方向和价值评价的标尺，成就客户就是成就我们自己。</a:t>
              </a:r>
            </a:p>
            <a:p>
              <a:pPr>
                <a:lnSpc>
                  <a:spcPct val="150000"/>
                </a:lnSpc>
                <a:spcBef>
                  <a:spcPct val="0"/>
                </a:spcBef>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sp>
          <p:nvSpPr>
            <p:cNvPr id="57" name="淘宝网Chenying0907出品 56"/>
            <p:cNvSpPr txBox="1"/>
            <p:nvPr/>
          </p:nvSpPr>
          <p:spPr bwMode="auto">
            <a:xfrm>
              <a:off x="7410393" y="816472"/>
              <a:ext cx="2177553" cy="422295"/>
            </a:xfrm>
            <a:prstGeom prst="rect">
              <a:avLst/>
            </a:prstGeom>
            <a:noFill/>
          </p:spPr>
          <p:txBody>
            <a:bodyPr wrap="square">
              <a:spAutoFit/>
            </a:bodyPr>
            <a:lstStyle/>
            <a:p>
              <a:pPr>
                <a:lnSpc>
                  <a:spcPct val="150000"/>
                </a:lnSpc>
                <a:defRPr/>
              </a:pPr>
              <a:r>
                <a:rPr lang="zh-CN" altLang="en-US" sz="1600" spc="100" dirty="0">
                  <a:solidFill>
                    <a:srgbClr val="C00000"/>
                  </a:solidFill>
                  <a:cs typeface="+mn-ea"/>
                  <a:sym typeface="+mn-lt"/>
                </a:rPr>
                <a:t>在此添加标题</a:t>
              </a:r>
            </a:p>
          </p:txBody>
        </p:sp>
      </p:grpSp>
    </p:spTree>
    <p:extLst>
      <p:ext uri="{BB962C8B-B14F-4D97-AF65-F5344CB8AC3E}">
        <p14:creationId xmlns:p14="http://schemas.microsoft.com/office/powerpoint/2010/main" val="40744337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500"/>
                                        <p:tgtEl>
                                          <p:spTgt spid="4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up)">
                                      <p:cBhvr>
                                        <p:cTn id="2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 name="淘宝网Chenying0907出品 2"/>
          <p:cNvSpPr/>
          <p:nvPr/>
        </p:nvSpPr>
        <p:spPr>
          <a:xfrm>
            <a:off x="8542176" y="4644011"/>
            <a:ext cx="1866899" cy="889000"/>
          </a:xfrm>
          <a:prstGeom prst="rect">
            <a:avLst/>
          </a:prstGeom>
          <a:noFill/>
          <a:ln w="47625" cap="sq">
            <a:solidFill>
              <a:schemeClr val="tx1">
                <a:lumMod val="75000"/>
                <a:lumOff val="25000"/>
                <a:alpha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4" name="淘宝网Chenying0907出品 3"/>
          <p:cNvSpPr txBox="1"/>
          <p:nvPr/>
        </p:nvSpPr>
        <p:spPr>
          <a:xfrm>
            <a:off x="8383574" y="1579644"/>
            <a:ext cx="1543228" cy="904863"/>
          </a:xfrm>
          <a:prstGeom prst="rect">
            <a:avLst/>
          </a:prstGeom>
          <a:noFill/>
        </p:spPr>
        <p:txBody>
          <a:bodyPr wrap="square" rtlCol="0">
            <a:spAutoFit/>
          </a:bodyPr>
          <a:lstStyle/>
          <a:p>
            <a:pPr>
              <a:lnSpc>
                <a:spcPct val="80000"/>
              </a:lnSpc>
            </a:pPr>
            <a:r>
              <a:rPr lang="en-US" altLang="zh-CN" sz="3200" b="1" dirty="0">
                <a:solidFill>
                  <a:srgbClr val="C00000"/>
                </a:solidFill>
                <a:latin typeface="Arial" panose="020B0604020202020204" pitchFamily="34" charset="0"/>
                <a:cs typeface="Arial" panose="020B0604020202020204" pitchFamily="34" charset="0"/>
              </a:rPr>
              <a:t>OUR</a:t>
            </a:r>
          </a:p>
          <a:p>
            <a:pPr>
              <a:lnSpc>
                <a:spcPct val="85000"/>
              </a:lnSpc>
            </a:pPr>
            <a:r>
              <a:rPr lang="en-US" altLang="zh-CN" sz="3200" b="1" dirty="0">
                <a:solidFill>
                  <a:srgbClr val="C00000"/>
                </a:solidFill>
                <a:latin typeface="Arial" panose="020B0604020202020204" pitchFamily="34" charset="0"/>
                <a:cs typeface="Arial" panose="020B0604020202020204" pitchFamily="34" charset="0"/>
              </a:rPr>
              <a:t>TEAM</a:t>
            </a:r>
            <a:endParaRPr lang="zh-CN" altLang="en-US" sz="3200" b="1" dirty="0">
              <a:solidFill>
                <a:srgbClr val="C00000"/>
              </a:solidFill>
              <a:latin typeface="Arial" panose="020B0604020202020204" pitchFamily="34" charset="0"/>
              <a:cs typeface="Arial" panose="020B0604020202020204" pitchFamily="34" charset="0"/>
            </a:endParaRPr>
          </a:p>
        </p:txBody>
      </p:sp>
      <p:grpSp>
        <p:nvGrpSpPr>
          <p:cNvPr id="5" name="淘宝网Chenying0907出品 4"/>
          <p:cNvGrpSpPr/>
          <p:nvPr/>
        </p:nvGrpSpPr>
        <p:grpSpPr>
          <a:xfrm>
            <a:off x="1316807" y="1386804"/>
            <a:ext cx="1865574" cy="2393896"/>
            <a:chOff x="687127" y="1586829"/>
            <a:chExt cx="1865574" cy="2393896"/>
          </a:xfrm>
        </p:grpSpPr>
        <p:sp>
          <p:nvSpPr>
            <p:cNvPr id="6" name="淘宝网Chenying0907出品 5"/>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7" name="淘宝网Chenying0907出品 6"/>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8" name="淘宝网Chenying0907出品 7"/>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9" name="淘宝网Chenying0907出品 8"/>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10" name="淘宝网Chenying0907出品 9"/>
          <p:cNvGrpSpPr/>
          <p:nvPr/>
        </p:nvGrpSpPr>
        <p:grpSpPr>
          <a:xfrm>
            <a:off x="3561655" y="1386804"/>
            <a:ext cx="1865574" cy="2393896"/>
            <a:chOff x="687127" y="1586829"/>
            <a:chExt cx="1865574" cy="2393896"/>
          </a:xfrm>
        </p:grpSpPr>
        <p:sp>
          <p:nvSpPr>
            <p:cNvPr id="11" name="淘宝网Chenying0907出品 10"/>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2" name="淘宝网Chenying0907出品 11"/>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3" name="淘宝网Chenying0907出品 12"/>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14" name="淘宝网Chenying0907出品 13"/>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15" name="淘宝网Chenying0907出品 14"/>
          <p:cNvGrpSpPr/>
          <p:nvPr/>
        </p:nvGrpSpPr>
        <p:grpSpPr>
          <a:xfrm>
            <a:off x="5752405" y="1386804"/>
            <a:ext cx="1865574" cy="2393896"/>
            <a:chOff x="687127" y="1586829"/>
            <a:chExt cx="1865574" cy="2393896"/>
          </a:xfrm>
        </p:grpSpPr>
        <p:sp>
          <p:nvSpPr>
            <p:cNvPr id="16" name="淘宝网Chenying0907出品 15"/>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7" name="淘宝网Chenying0907出品 16"/>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18" name="淘宝网Chenying0907出品 17"/>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19" name="淘宝网Chenying0907出品 18"/>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20" name="淘宝网Chenying0907出品 19"/>
          <p:cNvGrpSpPr/>
          <p:nvPr/>
        </p:nvGrpSpPr>
        <p:grpSpPr>
          <a:xfrm>
            <a:off x="1316807" y="3910929"/>
            <a:ext cx="1865574" cy="2393896"/>
            <a:chOff x="687127" y="1586829"/>
            <a:chExt cx="1865574" cy="2393896"/>
          </a:xfrm>
        </p:grpSpPr>
        <p:sp>
          <p:nvSpPr>
            <p:cNvPr id="21" name="淘宝网Chenying0907出品 20"/>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22" name="淘宝网Chenying0907出品 21"/>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23" name="淘宝网Chenying0907出品 22"/>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24" name="淘宝网Chenying0907出品 23"/>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26" name="淘宝网Chenying0907出品 25"/>
          <p:cNvGrpSpPr/>
          <p:nvPr/>
        </p:nvGrpSpPr>
        <p:grpSpPr>
          <a:xfrm>
            <a:off x="3561655" y="3910929"/>
            <a:ext cx="1865574" cy="2393896"/>
            <a:chOff x="687127" y="1586829"/>
            <a:chExt cx="1865574" cy="2393896"/>
          </a:xfrm>
        </p:grpSpPr>
        <p:sp>
          <p:nvSpPr>
            <p:cNvPr id="27" name="淘宝网Chenying0907出品 26"/>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28" name="淘宝网Chenying0907出品 27"/>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29" name="淘宝网Chenying0907出品 28"/>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30" name="淘宝网Chenying0907出品 29"/>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grpSp>
        <p:nvGrpSpPr>
          <p:cNvPr id="31" name="淘宝网Chenying0907出品 30"/>
          <p:cNvGrpSpPr/>
          <p:nvPr/>
        </p:nvGrpSpPr>
        <p:grpSpPr>
          <a:xfrm>
            <a:off x="5752405" y="3910929"/>
            <a:ext cx="1865574" cy="2393896"/>
            <a:chOff x="687127" y="1586829"/>
            <a:chExt cx="1865574" cy="2393896"/>
          </a:xfrm>
        </p:grpSpPr>
        <p:sp>
          <p:nvSpPr>
            <p:cNvPr id="32" name="淘宝网Chenying0907出品 31"/>
            <p:cNvSpPr/>
            <p:nvPr/>
          </p:nvSpPr>
          <p:spPr>
            <a:xfrm>
              <a:off x="691133" y="1586829"/>
              <a:ext cx="1861567" cy="21590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33" name="淘宝网Chenying0907出品 32"/>
            <p:cNvSpPr/>
            <p:nvPr/>
          </p:nvSpPr>
          <p:spPr>
            <a:xfrm>
              <a:off x="687127" y="3498757"/>
              <a:ext cx="1865574" cy="48196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endParaRPr>
            </a:p>
          </p:txBody>
        </p:sp>
        <p:sp>
          <p:nvSpPr>
            <p:cNvPr id="34" name="淘宝网Chenying0907出品 33"/>
            <p:cNvSpPr/>
            <p:nvPr/>
          </p:nvSpPr>
          <p:spPr>
            <a:xfrm>
              <a:off x="746280" y="3698811"/>
              <a:ext cx="1747267" cy="276999"/>
            </a:xfrm>
            <a:prstGeom prst="rect">
              <a:avLst/>
            </a:prstGeom>
          </p:spPr>
          <p:txBody>
            <a:bodyPr wrap="square">
              <a:spAutoFit/>
            </a:bodyPr>
            <a:lstStyle/>
            <a:p>
              <a:pPr algn="ctr"/>
              <a:r>
                <a:rPr lang="en-US" altLang="zh-CN" sz="1200" dirty="0">
                  <a:solidFill>
                    <a:schemeClr val="bg1"/>
                  </a:solidFill>
                  <a:latin typeface="Calibri" panose="020F0502020204030204" pitchFamily="34" charset="0"/>
                  <a:ea typeface="Roboto" panose="02000000000000000000" pitchFamily="2" charset="0"/>
                </a:rPr>
                <a:t>ADD YOUR TEXT HERE</a:t>
              </a:r>
            </a:p>
          </p:txBody>
        </p:sp>
        <p:sp>
          <p:nvSpPr>
            <p:cNvPr id="35" name="淘宝网Chenying0907出品 34"/>
            <p:cNvSpPr/>
            <p:nvPr/>
          </p:nvSpPr>
          <p:spPr>
            <a:xfrm>
              <a:off x="805434" y="3429507"/>
              <a:ext cx="1585342" cy="338554"/>
            </a:xfrm>
            <a:prstGeom prst="rect">
              <a:avLst/>
            </a:prstGeom>
          </p:spPr>
          <p:txBody>
            <a:bodyPr wrap="square">
              <a:spAutoFit/>
            </a:bodyPr>
            <a:lstStyle/>
            <a:p>
              <a:pPr algn="ctr"/>
              <a:r>
                <a:rPr lang="en-US" altLang="zh-CN" sz="1600" b="1" dirty="0">
                  <a:solidFill>
                    <a:schemeClr val="bg1"/>
                  </a:solidFill>
                  <a:latin typeface="Calibri" panose="020F0502020204030204" pitchFamily="34" charset="0"/>
                  <a:ea typeface="Roboto" panose="02000000000000000000" pitchFamily="2" charset="0"/>
                </a:rPr>
                <a:t>NAME</a:t>
              </a:r>
            </a:p>
          </p:txBody>
        </p:sp>
      </p:grpSp>
      <p:cxnSp>
        <p:nvCxnSpPr>
          <p:cNvPr id="36" name="淘宝网Chenying0907出品 35"/>
          <p:cNvCxnSpPr/>
          <p:nvPr/>
        </p:nvCxnSpPr>
        <p:spPr>
          <a:xfrm>
            <a:off x="8383574" y="2922779"/>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7" name="淘宝网Chenying0907出品 36"/>
          <p:cNvGrpSpPr/>
          <p:nvPr/>
        </p:nvGrpSpPr>
        <p:grpSpPr>
          <a:xfrm>
            <a:off x="8509854" y="2484622"/>
            <a:ext cx="2015797" cy="1836825"/>
            <a:chOff x="6377851" y="1038415"/>
            <a:chExt cx="2494652" cy="1836825"/>
          </a:xfrm>
        </p:grpSpPr>
        <p:sp>
          <p:nvSpPr>
            <p:cNvPr id="38" name="淘宝网Chenying0907出品 37"/>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anose="02000000000000000000" pitchFamily="2" charset="0"/>
                </a:rPr>
                <a:t>ADD YOUR TEXT HERE</a:t>
              </a:r>
            </a:p>
          </p:txBody>
        </p:sp>
        <p:sp>
          <p:nvSpPr>
            <p:cNvPr id="39" name="淘宝网Chenying0907出品 8"/>
            <p:cNvSpPr txBox="1"/>
            <p:nvPr/>
          </p:nvSpPr>
          <p:spPr>
            <a:xfrm>
              <a:off x="6377851" y="1360979"/>
              <a:ext cx="2494652" cy="151426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grpSp>
        <p:nvGrpSpPr>
          <p:cNvPr id="40" name="淘宝网Chenying0907出品 39"/>
          <p:cNvGrpSpPr/>
          <p:nvPr/>
        </p:nvGrpSpPr>
        <p:grpSpPr>
          <a:xfrm>
            <a:off x="9209782" y="4829411"/>
            <a:ext cx="615940" cy="518200"/>
            <a:chOff x="5146675" y="766763"/>
            <a:chExt cx="1590676" cy="1338263"/>
          </a:xfrm>
          <a:solidFill>
            <a:srgbClr val="C00000"/>
          </a:solidFill>
        </p:grpSpPr>
        <p:sp>
          <p:nvSpPr>
            <p:cNvPr id="41"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2" name="淘宝网Chenying0907出品 19"/>
            <p:cNvSpPr>
              <a:spLocks/>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3" name="淘宝网Chenying0907出品 20"/>
            <p:cNvSpPr>
              <a:spLocks/>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4" name="淘宝网Chenying0907出品 21"/>
            <p:cNvSpPr>
              <a:spLocks/>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5" name="淘宝网Chenying0907出品 22"/>
            <p:cNvSpPr>
              <a:spLocks/>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6" name="淘宝网Chenying0907出品 23"/>
            <p:cNvSpPr>
              <a:spLocks/>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7" name="淘宝网Chenying0907出品 24"/>
            <p:cNvSpPr>
              <a:spLocks/>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8"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9" name="淘宝网Chenying0907出品 26"/>
            <p:cNvSpPr>
              <a:spLocks/>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0" name="淘宝网Chenying0907出品 27"/>
            <p:cNvSpPr>
              <a:spLocks/>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1"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2" name="淘宝网Chenying0907出品 29"/>
            <p:cNvSpPr>
              <a:spLocks/>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Tree>
    <p:extLst>
      <p:ext uri="{BB962C8B-B14F-4D97-AF65-F5344CB8AC3E}">
        <p14:creationId xmlns:p14="http://schemas.microsoft.com/office/powerpoint/2010/main" val="24256792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750"/>
                                        <p:tgtEl>
                                          <p:spTgt spid="4"/>
                                        </p:tgtEl>
                                      </p:cBhvr>
                                    </p:animEffect>
                                    <p:anim calcmode="lin" valueType="num">
                                      <p:cBhvr>
                                        <p:cTn id="12" dur="750" fill="hold"/>
                                        <p:tgtEl>
                                          <p:spTgt spid="4"/>
                                        </p:tgtEl>
                                        <p:attrNameLst>
                                          <p:attrName>ppt_x</p:attrName>
                                        </p:attrNameLst>
                                      </p:cBhvr>
                                      <p:tavLst>
                                        <p:tav tm="0">
                                          <p:val>
                                            <p:strVal val="#ppt_x"/>
                                          </p:val>
                                        </p:tav>
                                        <p:tav tm="100000">
                                          <p:val>
                                            <p:strVal val="#ppt_x"/>
                                          </p:val>
                                        </p:tav>
                                      </p:tavLst>
                                    </p:anim>
                                    <p:anim calcmode="lin" valueType="num">
                                      <p:cBhvr>
                                        <p:cTn id="13" dur="750" fill="hold"/>
                                        <p:tgtEl>
                                          <p:spTgt spid="4"/>
                                        </p:tgtEl>
                                        <p:attrNameLst>
                                          <p:attrName>ppt_y</p:attrName>
                                        </p:attrNameLst>
                                      </p:cBhvr>
                                      <p:tavLst>
                                        <p:tav tm="0">
                                          <p:val>
                                            <p:strVal val="#ppt_y+.1"/>
                                          </p:val>
                                        </p:tav>
                                        <p:tav tm="100000">
                                          <p:val>
                                            <p:strVal val="#ppt_y"/>
                                          </p:val>
                                        </p:tav>
                                      </p:tavLst>
                                    </p:anim>
                                  </p:childTnLst>
                                </p:cTn>
                              </p:par>
                              <p:par>
                                <p:cTn id="14" presetID="18" presetClass="entr" presetSubtype="12"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Left)">
                                      <p:cBhvr>
                                        <p:cTn id="16" dur="500"/>
                                        <p:tgtEl>
                                          <p:spTgt spid="5"/>
                                        </p:tgtEl>
                                      </p:cBhvr>
                                    </p:animEffect>
                                  </p:childTnLst>
                                </p:cTn>
                              </p:par>
                              <p:par>
                                <p:cTn id="17" presetID="18" presetClass="entr" presetSubtype="1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strips(downLeft)">
                                      <p:cBhvr>
                                        <p:cTn id="19" dur="500"/>
                                        <p:tgtEl>
                                          <p:spTgt spid="10"/>
                                        </p:tgtEl>
                                      </p:cBhvr>
                                    </p:animEffect>
                                  </p:childTnLst>
                                </p:cTn>
                              </p:par>
                              <p:par>
                                <p:cTn id="20" presetID="18" presetClass="entr" presetSubtype="1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Left)">
                                      <p:cBhvr>
                                        <p:cTn id="22" dur="500"/>
                                        <p:tgtEl>
                                          <p:spTgt spid="15"/>
                                        </p:tgtEl>
                                      </p:cBhvr>
                                    </p:animEffect>
                                  </p:childTnLst>
                                </p:cTn>
                              </p:par>
                              <p:par>
                                <p:cTn id="23" presetID="18" presetClass="entr" presetSubtype="12"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strips(downLeft)">
                                      <p:cBhvr>
                                        <p:cTn id="25" dur="500"/>
                                        <p:tgtEl>
                                          <p:spTgt spid="20"/>
                                        </p:tgtEl>
                                      </p:cBhvr>
                                    </p:animEffect>
                                  </p:childTnLst>
                                </p:cTn>
                              </p:par>
                              <p:par>
                                <p:cTn id="26" presetID="18" presetClass="entr" presetSubtype="12"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strips(downLeft)">
                                      <p:cBhvr>
                                        <p:cTn id="28" dur="500"/>
                                        <p:tgtEl>
                                          <p:spTgt spid="26"/>
                                        </p:tgtEl>
                                      </p:cBhvr>
                                    </p:animEffect>
                                  </p:childTnLst>
                                </p:cTn>
                              </p:par>
                              <p:par>
                                <p:cTn id="29" presetID="18" presetClass="entr" presetSubtype="12"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strips(downLeft)">
                                      <p:cBhvr>
                                        <p:cTn id="31" dur="500"/>
                                        <p:tgtEl>
                                          <p:spTgt spid="31"/>
                                        </p:tgtEl>
                                      </p:cBhvr>
                                    </p:animEffect>
                                  </p:childTnLst>
                                </p:cTn>
                              </p:par>
                              <p:par>
                                <p:cTn id="32" presetID="22" presetClass="entr" presetSubtype="1" fill="hold" nodeType="withEffect">
                                  <p:stCondLst>
                                    <p:cond delay="450"/>
                                  </p:stCondLst>
                                  <p:childTnLst>
                                    <p:set>
                                      <p:cBhvr>
                                        <p:cTn id="33" dur="1" fill="hold">
                                          <p:stCondLst>
                                            <p:cond delay="0"/>
                                          </p:stCondLst>
                                        </p:cTn>
                                        <p:tgtEl>
                                          <p:spTgt spid="37"/>
                                        </p:tgtEl>
                                        <p:attrNameLst>
                                          <p:attrName>style.visibility</p:attrName>
                                        </p:attrNameLst>
                                      </p:cBhvr>
                                      <p:to>
                                        <p:strVal val="visible"/>
                                      </p:to>
                                    </p:set>
                                    <p:animEffect transition="in" filter="wipe(up)">
                                      <p:cBhvr>
                                        <p:cTn id="34" dur="500"/>
                                        <p:tgtEl>
                                          <p:spTgt spid="37"/>
                                        </p:tgtEl>
                                      </p:cBhvr>
                                    </p:animEffect>
                                  </p:childTnLst>
                                </p:cTn>
                              </p:par>
                              <p:par>
                                <p:cTn id="35" presetID="22" presetClass="entr" presetSubtype="1" fill="hold" nodeType="withEffect">
                                  <p:stCondLst>
                                    <p:cond delay="550"/>
                                  </p:stCondLst>
                                  <p:childTnLst>
                                    <p:set>
                                      <p:cBhvr>
                                        <p:cTn id="36" dur="1" fill="hold">
                                          <p:stCondLst>
                                            <p:cond delay="0"/>
                                          </p:stCondLst>
                                        </p:cTn>
                                        <p:tgtEl>
                                          <p:spTgt spid="36"/>
                                        </p:tgtEl>
                                        <p:attrNameLst>
                                          <p:attrName>style.visibility</p:attrName>
                                        </p:attrNameLst>
                                      </p:cBhvr>
                                      <p:to>
                                        <p:strVal val="visible"/>
                                      </p:to>
                                    </p:set>
                                    <p:animEffect transition="in" filter="wipe(up)">
                                      <p:cBhvr>
                                        <p:cTn id="37" dur="500"/>
                                        <p:tgtEl>
                                          <p:spTgt spid="36"/>
                                        </p:tgtEl>
                                      </p:cBhvr>
                                    </p:animEffect>
                                  </p:childTnLst>
                                </p:cTn>
                              </p:par>
                              <p:par>
                                <p:cTn id="38" presetID="17" presetClass="entr" presetSubtype="10" fill="hold" grpId="0" nodeType="withEffect">
                                  <p:stCondLst>
                                    <p:cond delay="65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strVal val="#ppt_h"/>
                                          </p:val>
                                        </p:tav>
                                        <p:tav tm="100000">
                                          <p:val>
                                            <p:strVal val="#ppt_h"/>
                                          </p:val>
                                        </p:tav>
                                      </p:tavLst>
                                    </p:anim>
                                  </p:childTnLst>
                                </p:cTn>
                              </p:par>
                              <p:par>
                                <p:cTn id="42" presetID="10" presetClass="entr" presetSubtype="0" fill="hold" nodeType="withEffect">
                                  <p:stCondLst>
                                    <p:cond delay="65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hidden="1"/>
          <p:cNvPicPr>
            <a:picLocks noChangeAspect="1" noChangeArrowheads="1"/>
          </p:cNvPicPr>
          <p:nvPr/>
        </p:nvPicPr>
        <p:blipFill>
          <a:blip r:embed="rId3"/>
          <a:srcRect/>
          <a:stretch>
            <a:fillRect/>
          </a:stretch>
        </p:blipFill>
        <p:spPr bwMode="auto">
          <a:xfrm>
            <a:off x="-27517" y="2290234"/>
            <a:ext cx="12219517" cy="4612217"/>
          </a:xfrm>
          <a:prstGeom prst="rect">
            <a:avLst/>
          </a:prstGeom>
          <a:noFill/>
          <a:ln w="9525">
            <a:noFill/>
            <a:miter lim="800000"/>
            <a:headEnd/>
            <a:tailEnd/>
          </a:ln>
        </p:spPr>
      </p:pic>
      <p:pic>
        <p:nvPicPr>
          <p:cNvPr id="15" name="淘宝网Chenying0907出品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0262" y="1185151"/>
            <a:ext cx="2196101" cy="2193246"/>
          </a:xfrm>
          <a:prstGeom prst="rect">
            <a:avLst/>
          </a:prstGeom>
        </p:spPr>
      </p:pic>
      <p:sp>
        <p:nvSpPr>
          <p:cNvPr id="16" name="淘宝网Chenying0907出品 5"/>
          <p:cNvSpPr txBox="1">
            <a:spLocks noChangeArrowheads="1"/>
          </p:cNvSpPr>
          <p:nvPr/>
        </p:nvSpPr>
        <p:spPr bwMode="auto">
          <a:xfrm>
            <a:off x="4891032" y="3378397"/>
            <a:ext cx="3570209" cy="769441"/>
          </a:xfrm>
          <a:prstGeom prst="rect">
            <a:avLst/>
          </a:prstGeom>
          <a:noFill/>
          <a:ln w="9525">
            <a:noFill/>
            <a:miter lim="800000"/>
            <a:headEnd/>
            <a:tailEnd/>
          </a:ln>
        </p:spPr>
        <p:txBody>
          <a:bodyPr vert="horz" wrap="none">
            <a:spAutoFit/>
          </a:bodyPr>
          <a:lstStyle/>
          <a:p>
            <a:pPr algn="ctr"/>
            <a:r>
              <a:rPr lang="zh-CN" altLang="en-US" sz="4400" b="1" dirty="0">
                <a:solidFill>
                  <a:srgbClr val="C00000"/>
                </a:solidFill>
                <a:latin typeface="+mj-ea"/>
                <a:ea typeface="+mj-ea"/>
              </a:rPr>
              <a:t>工作完成情况</a:t>
            </a:r>
          </a:p>
        </p:txBody>
      </p:sp>
      <p:sp>
        <p:nvSpPr>
          <p:cNvPr id="17" name="淘宝网Chenying0907出品 10"/>
          <p:cNvSpPr txBox="1">
            <a:spLocks noChangeArrowheads="1"/>
          </p:cNvSpPr>
          <p:nvPr/>
        </p:nvSpPr>
        <p:spPr bwMode="auto">
          <a:xfrm>
            <a:off x="6141258" y="1749474"/>
            <a:ext cx="954108" cy="1015663"/>
          </a:xfrm>
          <a:prstGeom prst="rect">
            <a:avLst/>
          </a:prstGeom>
          <a:noFill/>
          <a:ln w="9525">
            <a:noFill/>
            <a:miter lim="800000"/>
            <a:headEnd/>
            <a:tailEnd/>
          </a:ln>
        </p:spPr>
        <p:txBody>
          <a:bodyPr wrap="none">
            <a:spAutoFit/>
          </a:bodyPr>
          <a:lstStyle/>
          <a:p>
            <a:pPr algn="ctr"/>
            <a:r>
              <a:rPr lang="zh-CN" altLang="en-US" sz="6000" dirty="0">
                <a:solidFill>
                  <a:srgbClr val="C00000"/>
                </a:solidFill>
                <a:latin typeface="+mj-ea"/>
                <a:ea typeface="+mj-ea"/>
              </a:rPr>
              <a:t>贰</a:t>
            </a:r>
          </a:p>
        </p:txBody>
      </p:sp>
    </p:spTree>
    <p:extLst>
      <p:ext uri="{BB962C8B-B14F-4D97-AF65-F5344CB8AC3E}">
        <p14:creationId xmlns:p14="http://schemas.microsoft.com/office/powerpoint/2010/main" val="28497517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15"/>
                                        </p:tgtEl>
                                        <p:attrNameLst>
                                          <p:attrName>r</p:attrName>
                                        </p:attrNameLst>
                                      </p:cBhvr>
                                    </p:animRot>
                                  </p:childTnLst>
                                </p:cTn>
                              </p:par>
                              <p:par>
                                <p:cTn id="17" presetID="49" presetClass="entr" presetSubtype="0" decel="10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360"/>
                                          </p:val>
                                        </p:tav>
                                        <p:tav tm="100000">
                                          <p:val>
                                            <p:fltVal val="0"/>
                                          </p:val>
                                        </p:tav>
                                      </p:tavLst>
                                    </p:anim>
                                    <p:animEffect transition="in" filter="fade">
                                      <p:cBhvr>
                                        <p:cTn id="22" dur="500"/>
                                        <p:tgtEl>
                                          <p:spTgt spid="17"/>
                                        </p:tgtEl>
                                      </p:cBhvr>
                                    </p:animEffect>
                                  </p:childTnLst>
                                </p:cTn>
                              </p:par>
                              <p:par>
                                <p:cTn id="23" presetID="12" presetClass="entr" presetSubtype="4"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ppt_y</p:attrName>
                                        </p:attrNameLst>
                                      </p:cBhvr>
                                      <p:tavLst>
                                        <p:tav tm="0">
                                          <p:val>
                                            <p:strVal val="#ppt_y+#ppt_h*1.125000"/>
                                          </p:val>
                                        </p:tav>
                                        <p:tav tm="100000">
                                          <p:val>
                                            <p:strVal val="#ppt_y"/>
                                          </p:val>
                                        </p:tav>
                                      </p:tavLst>
                                    </p:anim>
                                    <p:animEffect transition="in" filter="wipe(up)">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75" name="淘宝网Chenying0907出品 24"/>
          <p:cNvSpPr>
            <a:spLocks noChangeArrowheads="1"/>
          </p:cNvSpPr>
          <p:nvPr/>
        </p:nvSpPr>
        <p:spPr bwMode="auto">
          <a:xfrm>
            <a:off x="2672786" y="1655234"/>
            <a:ext cx="1027844" cy="913007"/>
          </a:xfrm>
          <a:prstGeom prst="rect">
            <a:avLst/>
          </a:prstGeom>
          <a:noFill/>
          <a:ln w="9525">
            <a:noFill/>
            <a:miter lim="800000"/>
            <a:headEnd/>
            <a:tailEnd/>
          </a:ln>
        </p:spPr>
        <p:txBody>
          <a:bodyPr wrap="none">
            <a:spAutoFit/>
          </a:bodyPr>
          <a:lstStyle/>
          <a:p>
            <a:r>
              <a:rPr lang="en-US" altLang="zh-CN" sz="5333" b="1" dirty="0">
                <a:solidFill>
                  <a:srgbClr val="C00000"/>
                </a:solidFill>
                <a:latin typeface="+mj-ea"/>
                <a:ea typeface="+mj-ea"/>
                <a:cs typeface="Arial" charset="0"/>
              </a:rPr>
              <a:t>01</a:t>
            </a:r>
            <a:endParaRPr lang="zh-CN" altLang="en-US" sz="5333" b="1" dirty="0">
              <a:solidFill>
                <a:srgbClr val="C00000"/>
              </a:solidFill>
              <a:latin typeface="+mj-ea"/>
              <a:ea typeface="+mj-ea"/>
              <a:cs typeface="Arial" charset="0"/>
            </a:endParaRPr>
          </a:p>
        </p:txBody>
      </p:sp>
      <p:sp>
        <p:nvSpPr>
          <p:cNvPr id="57371" name="淘宝网Chenying0907出品 29"/>
          <p:cNvSpPr>
            <a:spLocks noChangeArrowheads="1"/>
          </p:cNvSpPr>
          <p:nvPr/>
        </p:nvSpPr>
        <p:spPr bwMode="auto">
          <a:xfrm>
            <a:off x="4052671" y="2815533"/>
            <a:ext cx="1027845" cy="913006"/>
          </a:xfrm>
          <a:prstGeom prst="rect">
            <a:avLst/>
          </a:prstGeom>
          <a:noFill/>
          <a:ln w="9525">
            <a:noFill/>
            <a:miter lim="800000"/>
            <a:headEnd/>
            <a:tailEnd/>
          </a:ln>
        </p:spPr>
        <p:txBody>
          <a:bodyPr wrap="none">
            <a:spAutoFit/>
          </a:bodyPr>
          <a:lstStyle/>
          <a:p>
            <a:r>
              <a:rPr lang="en-US" altLang="zh-CN" sz="5333" b="1" dirty="0">
                <a:solidFill>
                  <a:srgbClr val="C00000"/>
                </a:solidFill>
                <a:latin typeface="+mj-ea"/>
                <a:ea typeface="+mj-ea"/>
                <a:cs typeface="Arial" charset="0"/>
              </a:rPr>
              <a:t>02</a:t>
            </a:r>
            <a:endParaRPr lang="zh-CN" altLang="en-US" sz="5333" b="1" dirty="0">
              <a:solidFill>
                <a:srgbClr val="C00000"/>
              </a:solidFill>
              <a:latin typeface="+mj-ea"/>
              <a:ea typeface="+mj-ea"/>
              <a:cs typeface="Arial" charset="0"/>
            </a:endParaRPr>
          </a:p>
        </p:txBody>
      </p:sp>
      <p:sp>
        <p:nvSpPr>
          <p:cNvPr id="57367" name="淘宝网Chenying0907出品 34"/>
          <p:cNvSpPr>
            <a:spLocks noChangeArrowheads="1"/>
          </p:cNvSpPr>
          <p:nvPr/>
        </p:nvSpPr>
        <p:spPr bwMode="auto">
          <a:xfrm>
            <a:off x="1182351" y="3557688"/>
            <a:ext cx="1027845" cy="913006"/>
          </a:xfrm>
          <a:prstGeom prst="rect">
            <a:avLst/>
          </a:prstGeom>
          <a:noFill/>
          <a:ln w="9525">
            <a:noFill/>
            <a:miter lim="800000"/>
            <a:headEnd/>
            <a:tailEnd/>
          </a:ln>
        </p:spPr>
        <p:txBody>
          <a:bodyPr wrap="none">
            <a:spAutoFit/>
          </a:bodyPr>
          <a:lstStyle/>
          <a:p>
            <a:r>
              <a:rPr lang="en-US" altLang="zh-CN" sz="5333" b="1">
                <a:solidFill>
                  <a:srgbClr val="C00000"/>
                </a:solidFill>
                <a:latin typeface="+mj-ea"/>
                <a:ea typeface="+mj-ea"/>
                <a:cs typeface="Arial" charset="0"/>
              </a:rPr>
              <a:t>03</a:t>
            </a:r>
            <a:endParaRPr lang="zh-CN" altLang="en-US" sz="5333" b="1">
              <a:solidFill>
                <a:srgbClr val="C00000"/>
              </a:solidFill>
              <a:latin typeface="+mj-ea"/>
              <a:ea typeface="+mj-ea"/>
              <a:cs typeface="Arial" charset="0"/>
            </a:endParaRPr>
          </a:p>
        </p:txBody>
      </p:sp>
      <p:sp>
        <p:nvSpPr>
          <p:cNvPr id="57363" name="淘宝网Chenying0907出品 39"/>
          <p:cNvSpPr>
            <a:spLocks noChangeArrowheads="1"/>
          </p:cNvSpPr>
          <p:nvPr/>
        </p:nvSpPr>
        <p:spPr bwMode="auto">
          <a:xfrm>
            <a:off x="3926417" y="4792133"/>
            <a:ext cx="1027845" cy="913006"/>
          </a:xfrm>
          <a:prstGeom prst="rect">
            <a:avLst/>
          </a:prstGeom>
          <a:noFill/>
          <a:ln w="9525">
            <a:noFill/>
            <a:miter lim="800000"/>
            <a:headEnd/>
            <a:tailEnd/>
          </a:ln>
        </p:spPr>
        <p:txBody>
          <a:bodyPr wrap="none">
            <a:spAutoFit/>
          </a:bodyPr>
          <a:lstStyle/>
          <a:p>
            <a:r>
              <a:rPr lang="en-US" altLang="zh-CN" sz="5333" b="1">
                <a:solidFill>
                  <a:srgbClr val="C00000"/>
                </a:solidFill>
                <a:latin typeface="+mj-ea"/>
                <a:ea typeface="+mj-ea"/>
                <a:cs typeface="Arial" charset="0"/>
              </a:rPr>
              <a:t>04</a:t>
            </a:r>
            <a:endParaRPr lang="zh-CN" altLang="en-US" sz="5333" b="1">
              <a:solidFill>
                <a:srgbClr val="C00000"/>
              </a:solidFill>
              <a:latin typeface="+mj-ea"/>
              <a:ea typeface="+mj-ea"/>
              <a:cs typeface="Arial" charset="0"/>
            </a:endParaRPr>
          </a:p>
        </p:txBody>
      </p:sp>
      <p:pic>
        <p:nvPicPr>
          <p:cNvPr id="2" name="淘宝网Chenying0907出品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92675" y="1655234"/>
            <a:ext cx="3150518" cy="3503024"/>
          </a:xfrm>
          <a:prstGeom prst="rect">
            <a:avLst/>
          </a:prstGeom>
        </p:spPr>
      </p:pic>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26" name="淘宝网Chenying0907出品 25"/>
          <p:cNvGrpSpPr/>
          <p:nvPr/>
        </p:nvGrpSpPr>
        <p:grpSpPr>
          <a:xfrm>
            <a:off x="3833550" y="1531137"/>
            <a:ext cx="2481525" cy="1218604"/>
            <a:chOff x="7410393" y="816472"/>
            <a:chExt cx="2481525" cy="1218604"/>
          </a:xfrm>
        </p:grpSpPr>
        <p:sp>
          <p:nvSpPr>
            <p:cNvPr id="27" name="淘宝网Chenying0907出品 26"/>
            <p:cNvSpPr txBox="1"/>
            <p:nvPr/>
          </p:nvSpPr>
          <p:spPr bwMode="auto">
            <a:xfrm>
              <a:off x="7410393" y="1111746"/>
              <a:ext cx="2481525"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8" name="淘宝网Chenying0907出品 27"/>
            <p:cNvSpPr txBox="1"/>
            <p:nvPr/>
          </p:nvSpPr>
          <p:spPr bwMode="auto">
            <a:xfrm>
              <a:off x="7410393" y="816472"/>
              <a:ext cx="2177553" cy="422295"/>
            </a:xfrm>
            <a:prstGeom prst="rect">
              <a:avLst/>
            </a:prstGeom>
            <a:noFill/>
          </p:spPr>
          <p:txBody>
            <a:bodyPr wrap="square">
              <a:spAutoFit/>
            </a:bodyPr>
            <a:lstStyle/>
            <a:p>
              <a:pPr>
                <a:lnSpc>
                  <a:spcPct val="150000"/>
                </a:lnSpc>
                <a:defRPr/>
              </a:pPr>
              <a:r>
                <a:rPr lang="zh-CN" altLang="en-US" sz="1600" spc="100" dirty="0">
                  <a:solidFill>
                    <a:srgbClr val="C00000"/>
                  </a:solidFill>
                  <a:cs typeface="+mn-ea"/>
                  <a:sym typeface="+mn-lt"/>
                </a:rPr>
                <a:t>在此添加标题</a:t>
              </a:r>
            </a:p>
          </p:txBody>
        </p:sp>
      </p:grpSp>
      <p:grpSp>
        <p:nvGrpSpPr>
          <p:cNvPr id="30" name="淘宝网Chenying0907出品 29"/>
          <p:cNvGrpSpPr/>
          <p:nvPr/>
        </p:nvGrpSpPr>
        <p:grpSpPr>
          <a:xfrm>
            <a:off x="5080516" y="2815533"/>
            <a:ext cx="2469118" cy="1218604"/>
            <a:chOff x="7410393" y="816472"/>
            <a:chExt cx="2469118" cy="1218604"/>
          </a:xfrm>
        </p:grpSpPr>
        <p:sp>
          <p:nvSpPr>
            <p:cNvPr id="31" name="淘宝网Chenying0907出品 30"/>
            <p:cNvSpPr txBox="1"/>
            <p:nvPr/>
          </p:nvSpPr>
          <p:spPr bwMode="auto">
            <a:xfrm>
              <a:off x="7410393" y="1111746"/>
              <a:ext cx="2469118"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2" name="淘宝网Chenying0907出品 31"/>
            <p:cNvSpPr txBox="1"/>
            <p:nvPr/>
          </p:nvSpPr>
          <p:spPr bwMode="auto">
            <a:xfrm>
              <a:off x="7410393" y="816472"/>
              <a:ext cx="2177553" cy="422295"/>
            </a:xfrm>
            <a:prstGeom prst="rect">
              <a:avLst/>
            </a:prstGeom>
            <a:noFill/>
          </p:spPr>
          <p:txBody>
            <a:bodyPr wrap="square">
              <a:spAutoFit/>
            </a:bodyPr>
            <a:lstStyle/>
            <a:p>
              <a:pPr>
                <a:lnSpc>
                  <a:spcPct val="150000"/>
                </a:lnSpc>
                <a:defRPr/>
              </a:pPr>
              <a:r>
                <a:rPr lang="zh-CN" altLang="en-US" sz="1600" spc="100" dirty="0">
                  <a:solidFill>
                    <a:srgbClr val="C00000"/>
                  </a:solidFill>
                  <a:cs typeface="+mn-ea"/>
                  <a:sym typeface="+mn-lt"/>
                </a:rPr>
                <a:t>在此添加标题</a:t>
              </a:r>
            </a:p>
          </p:txBody>
        </p:sp>
      </p:grpSp>
      <p:grpSp>
        <p:nvGrpSpPr>
          <p:cNvPr id="33" name="淘宝网Chenying0907出品 32"/>
          <p:cNvGrpSpPr/>
          <p:nvPr/>
        </p:nvGrpSpPr>
        <p:grpSpPr>
          <a:xfrm>
            <a:off x="4954262" y="4791076"/>
            <a:ext cx="2469118" cy="1218604"/>
            <a:chOff x="7410393" y="816472"/>
            <a:chExt cx="2469118" cy="1218604"/>
          </a:xfrm>
        </p:grpSpPr>
        <p:sp>
          <p:nvSpPr>
            <p:cNvPr id="35" name="淘宝网Chenying0907出品 34"/>
            <p:cNvSpPr txBox="1"/>
            <p:nvPr/>
          </p:nvSpPr>
          <p:spPr bwMode="auto">
            <a:xfrm>
              <a:off x="7410393" y="1111746"/>
              <a:ext cx="2469118"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6" name="淘宝网Chenying0907出品 35"/>
            <p:cNvSpPr txBox="1"/>
            <p:nvPr/>
          </p:nvSpPr>
          <p:spPr bwMode="auto">
            <a:xfrm>
              <a:off x="7410393" y="816472"/>
              <a:ext cx="2177553" cy="422295"/>
            </a:xfrm>
            <a:prstGeom prst="rect">
              <a:avLst/>
            </a:prstGeom>
            <a:noFill/>
          </p:spPr>
          <p:txBody>
            <a:bodyPr wrap="square">
              <a:spAutoFit/>
            </a:bodyPr>
            <a:lstStyle/>
            <a:p>
              <a:pPr>
                <a:lnSpc>
                  <a:spcPct val="150000"/>
                </a:lnSpc>
                <a:defRPr/>
              </a:pPr>
              <a:r>
                <a:rPr lang="zh-CN" altLang="en-US" sz="1600" spc="100" dirty="0">
                  <a:solidFill>
                    <a:srgbClr val="C00000"/>
                  </a:solidFill>
                  <a:cs typeface="+mn-ea"/>
                  <a:sym typeface="+mn-lt"/>
                </a:rPr>
                <a:t>在此添加标题</a:t>
              </a:r>
            </a:p>
          </p:txBody>
        </p:sp>
      </p:grpSp>
      <p:grpSp>
        <p:nvGrpSpPr>
          <p:cNvPr id="37" name="淘宝网Chenying0907出品 36"/>
          <p:cNvGrpSpPr/>
          <p:nvPr/>
        </p:nvGrpSpPr>
        <p:grpSpPr>
          <a:xfrm>
            <a:off x="2144845" y="3592005"/>
            <a:ext cx="2528970" cy="1218604"/>
            <a:chOff x="7410393" y="816472"/>
            <a:chExt cx="2528970" cy="1218604"/>
          </a:xfrm>
        </p:grpSpPr>
        <p:sp>
          <p:nvSpPr>
            <p:cNvPr id="38" name="淘宝网Chenying0907出品 37"/>
            <p:cNvSpPr txBox="1"/>
            <p:nvPr/>
          </p:nvSpPr>
          <p:spPr bwMode="auto">
            <a:xfrm>
              <a:off x="7410393" y="1111746"/>
              <a:ext cx="2528970"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40" name="淘宝网Chenying0907出品 39"/>
            <p:cNvSpPr txBox="1"/>
            <p:nvPr/>
          </p:nvSpPr>
          <p:spPr bwMode="auto">
            <a:xfrm>
              <a:off x="7410393" y="816472"/>
              <a:ext cx="2177553" cy="422295"/>
            </a:xfrm>
            <a:prstGeom prst="rect">
              <a:avLst/>
            </a:prstGeom>
            <a:noFill/>
          </p:spPr>
          <p:txBody>
            <a:bodyPr wrap="square">
              <a:spAutoFit/>
            </a:bodyPr>
            <a:lstStyle/>
            <a:p>
              <a:pPr>
                <a:lnSpc>
                  <a:spcPct val="150000"/>
                </a:lnSpc>
                <a:defRPr/>
              </a:pPr>
              <a:r>
                <a:rPr lang="zh-CN" altLang="en-US" sz="1600" spc="100" dirty="0">
                  <a:solidFill>
                    <a:srgbClr val="C00000"/>
                  </a:solidFill>
                  <a:cs typeface="+mn-ea"/>
                  <a:sym typeface="+mn-lt"/>
                </a:rPr>
                <a:t>在此添加标题</a:t>
              </a:r>
            </a:p>
          </p:txBody>
        </p:sp>
      </p:grpSp>
    </p:spTree>
    <p:extLst>
      <p:ext uri="{BB962C8B-B14F-4D97-AF65-F5344CB8AC3E}">
        <p14:creationId xmlns:p14="http://schemas.microsoft.com/office/powerpoint/2010/main" val="8911240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7375"/>
                                        </p:tgtEl>
                                        <p:attrNameLst>
                                          <p:attrName>style.visibility</p:attrName>
                                        </p:attrNameLst>
                                      </p:cBhvr>
                                      <p:to>
                                        <p:strVal val="visible"/>
                                      </p:to>
                                    </p:set>
                                    <p:anim calcmode="lin" valueType="num">
                                      <p:cBhvr>
                                        <p:cTn id="11" dur="500" fill="hold"/>
                                        <p:tgtEl>
                                          <p:spTgt spid="57375"/>
                                        </p:tgtEl>
                                        <p:attrNameLst>
                                          <p:attrName>ppt_w</p:attrName>
                                        </p:attrNameLst>
                                      </p:cBhvr>
                                      <p:tavLst>
                                        <p:tav tm="0">
                                          <p:val>
                                            <p:fltVal val="0"/>
                                          </p:val>
                                        </p:tav>
                                        <p:tav tm="100000">
                                          <p:val>
                                            <p:strVal val="#ppt_w"/>
                                          </p:val>
                                        </p:tav>
                                      </p:tavLst>
                                    </p:anim>
                                    <p:anim calcmode="lin" valueType="num">
                                      <p:cBhvr>
                                        <p:cTn id="12" dur="500" fill="hold"/>
                                        <p:tgtEl>
                                          <p:spTgt spid="57375"/>
                                        </p:tgtEl>
                                        <p:attrNameLst>
                                          <p:attrName>ppt_h</p:attrName>
                                        </p:attrNameLst>
                                      </p:cBhvr>
                                      <p:tavLst>
                                        <p:tav tm="0">
                                          <p:val>
                                            <p:fltVal val="0"/>
                                          </p:val>
                                        </p:tav>
                                        <p:tav tm="100000">
                                          <p:val>
                                            <p:strVal val="#ppt_h"/>
                                          </p:val>
                                        </p:tav>
                                      </p:tavLst>
                                    </p:anim>
                                    <p:animEffect transition="in" filter="fade">
                                      <p:cBhvr>
                                        <p:cTn id="13" dur="500"/>
                                        <p:tgtEl>
                                          <p:spTgt spid="5737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7371"/>
                                        </p:tgtEl>
                                        <p:attrNameLst>
                                          <p:attrName>style.visibility</p:attrName>
                                        </p:attrNameLst>
                                      </p:cBhvr>
                                      <p:to>
                                        <p:strVal val="visible"/>
                                      </p:to>
                                    </p:set>
                                    <p:anim calcmode="lin" valueType="num">
                                      <p:cBhvr>
                                        <p:cTn id="16" dur="500" fill="hold"/>
                                        <p:tgtEl>
                                          <p:spTgt spid="57371"/>
                                        </p:tgtEl>
                                        <p:attrNameLst>
                                          <p:attrName>ppt_w</p:attrName>
                                        </p:attrNameLst>
                                      </p:cBhvr>
                                      <p:tavLst>
                                        <p:tav tm="0">
                                          <p:val>
                                            <p:fltVal val="0"/>
                                          </p:val>
                                        </p:tav>
                                        <p:tav tm="100000">
                                          <p:val>
                                            <p:strVal val="#ppt_w"/>
                                          </p:val>
                                        </p:tav>
                                      </p:tavLst>
                                    </p:anim>
                                    <p:anim calcmode="lin" valueType="num">
                                      <p:cBhvr>
                                        <p:cTn id="17" dur="500" fill="hold"/>
                                        <p:tgtEl>
                                          <p:spTgt spid="57371"/>
                                        </p:tgtEl>
                                        <p:attrNameLst>
                                          <p:attrName>ppt_h</p:attrName>
                                        </p:attrNameLst>
                                      </p:cBhvr>
                                      <p:tavLst>
                                        <p:tav tm="0">
                                          <p:val>
                                            <p:fltVal val="0"/>
                                          </p:val>
                                        </p:tav>
                                        <p:tav tm="100000">
                                          <p:val>
                                            <p:strVal val="#ppt_h"/>
                                          </p:val>
                                        </p:tav>
                                      </p:tavLst>
                                    </p:anim>
                                    <p:animEffect transition="in" filter="fade">
                                      <p:cBhvr>
                                        <p:cTn id="18" dur="500"/>
                                        <p:tgtEl>
                                          <p:spTgt spid="5737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7367"/>
                                        </p:tgtEl>
                                        <p:attrNameLst>
                                          <p:attrName>style.visibility</p:attrName>
                                        </p:attrNameLst>
                                      </p:cBhvr>
                                      <p:to>
                                        <p:strVal val="visible"/>
                                      </p:to>
                                    </p:set>
                                    <p:anim calcmode="lin" valueType="num">
                                      <p:cBhvr>
                                        <p:cTn id="21" dur="500" fill="hold"/>
                                        <p:tgtEl>
                                          <p:spTgt spid="57367"/>
                                        </p:tgtEl>
                                        <p:attrNameLst>
                                          <p:attrName>ppt_w</p:attrName>
                                        </p:attrNameLst>
                                      </p:cBhvr>
                                      <p:tavLst>
                                        <p:tav tm="0">
                                          <p:val>
                                            <p:fltVal val="0"/>
                                          </p:val>
                                        </p:tav>
                                        <p:tav tm="100000">
                                          <p:val>
                                            <p:strVal val="#ppt_w"/>
                                          </p:val>
                                        </p:tav>
                                      </p:tavLst>
                                    </p:anim>
                                    <p:anim calcmode="lin" valueType="num">
                                      <p:cBhvr>
                                        <p:cTn id="22" dur="500" fill="hold"/>
                                        <p:tgtEl>
                                          <p:spTgt spid="57367"/>
                                        </p:tgtEl>
                                        <p:attrNameLst>
                                          <p:attrName>ppt_h</p:attrName>
                                        </p:attrNameLst>
                                      </p:cBhvr>
                                      <p:tavLst>
                                        <p:tav tm="0">
                                          <p:val>
                                            <p:fltVal val="0"/>
                                          </p:val>
                                        </p:tav>
                                        <p:tav tm="100000">
                                          <p:val>
                                            <p:strVal val="#ppt_h"/>
                                          </p:val>
                                        </p:tav>
                                      </p:tavLst>
                                    </p:anim>
                                    <p:animEffect transition="in" filter="fade">
                                      <p:cBhvr>
                                        <p:cTn id="23" dur="500"/>
                                        <p:tgtEl>
                                          <p:spTgt spid="5736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7363"/>
                                        </p:tgtEl>
                                        <p:attrNameLst>
                                          <p:attrName>style.visibility</p:attrName>
                                        </p:attrNameLst>
                                      </p:cBhvr>
                                      <p:to>
                                        <p:strVal val="visible"/>
                                      </p:to>
                                    </p:set>
                                    <p:anim calcmode="lin" valueType="num">
                                      <p:cBhvr>
                                        <p:cTn id="26" dur="500" fill="hold"/>
                                        <p:tgtEl>
                                          <p:spTgt spid="57363"/>
                                        </p:tgtEl>
                                        <p:attrNameLst>
                                          <p:attrName>ppt_w</p:attrName>
                                        </p:attrNameLst>
                                      </p:cBhvr>
                                      <p:tavLst>
                                        <p:tav tm="0">
                                          <p:val>
                                            <p:fltVal val="0"/>
                                          </p:val>
                                        </p:tav>
                                        <p:tav tm="100000">
                                          <p:val>
                                            <p:strVal val="#ppt_w"/>
                                          </p:val>
                                        </p:tav>
                                      </p:tavLst>
                                    </p:anim>
                                    <p:anim calcmode="lin" valueType="num">
                                      <p:cBhvr>
                                        <p:cTn id="27" dur="500" fill="hold"/>
                                        <p:tgtEl>
                                          <p:spTgt spid="57363"/>
                                        </p:tgtEl>
                                        <p:attrNameLst>
                                          <p:attrName>ppt_h</p:attrName>
                                        </p:attrNameLst>
                                      </p:cBhvr>
                                      <p:tavLst>
                                        <p:tav tm="0">
                                          <p:val>
                                            <p:fltVal val="0"/>
                                          </p:val>
                                        </p:tav>
                                        <p:tav tm="100000">
                                          <p:val>
                                            <p:strVal val="#ppt_h"/>
                                          </p:val>
                                        </p:tav>
                                      </p:tavLst>
                                    </p:anim>
                                    <p:animEffect transition="in" filter="fade">
                                      <p:cBhvr>
                                        <p:cTn id="28" dur="500"/>
                                        <p:tgtEl>
                                          <p:spTgt spid="57363"/>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up)">
                                      <p:cBhvr>
                                        <p:cTn id="32" dur="500"/>
                                        <p:tgtEl>
                                          <p:spTgt spid="26"/>
                                        </p:tgtEl>
                                      </p:cBhvr>
                                    </p:animEffect>
                                  </p:childTnLst>
                                </p:cTn>
                              </p:par>
                              <p:par>
                                <p:cTn id="33" presetID="22" presetClass="entr" presetSubtype="1"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up)">
                                      <p:cBhvr>
                                        <p:cTn id="35" dur="500"/>
                                        <p:tgtEl>
                                          <p:spTgt spid="30"/>
                                        </p:tgtEl>
                                      </p:cBhvr>
                                    </p:animEffect>
                                  </p:childTnLst>
                                </p:cTn>
                              </p:par>
                              <p:par>
                                <p:cTn id="36" presetID="22" presetClass="entr" presetSubtype="1"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par>
                                <p:cTn id="39" presetID="22" presetClass="entr" presetSubtype="1"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par>
                          <p:cTn id="42" fill="hold">
                            <p:stCondLst>
                              <p:cond delay="1500"/>
                            </p:stCondLst>
                            <p:childTnLst>
                              <p:par>
                                <p:cTn id="43" presetID="42" presetClass="entr" presetSubtype="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1000"/>
                                        <p:tgtEl>
                                          <p:spTgt spid="2"/>
                                        </p:tgtEl>
                                      </p:cBhvr>
                                    </p:animEffect>
                                    <p:anim calcmode="lin" valueType="num">
                                      <p:cBhvr>
                                        <p:cTn id="46" dur="1000" fill="hold"/>
                                        <p:tgtEl>
                                          <p:spTgt spid="2"/>
                                        </p:tgtEl>
                                        <p:attrNameLst>
                                          <p:attrName>ppt_x</p:attrName>
                                        </p:attrNameLst>
                                      </p:cBhvr>
                                      <p:tavLst>
                                        <p:tav tm="0">
                                          <p:val>
                                            <p:strVal val="#ppt_x"/>
                                          </p:val>
                                        </p:tav>
                                        <p:tav tm="100000">
                                          <p:val>
                                            <p:strVal val="#ppt_x"/>
                                          </p:val>
                                        </p:tav>
                                      </p:tavLst>
                                    </p:anim>
                                    <p:anim calcmode="lin" valueType="num">
                                      <p:cBhvr>
                                        <p:cTn id="4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75" grpId="0"/>
      <p:bldP spid="57371" grpId="0"/>
      <p:bldP spid="57367" grpId="0"/>
      <p:bldP spid="57363"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pic>
        <p:nvPicPr>
          <p:cNvPr id="3" name="淘宝网Chenying0907出品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90917" y="1711325"/>
            <a:ext cx="2536948" cy="345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淘宝网Chenying0907出品 7"/>
          <p:cNvCxnSpPr>
            <a:cxnSpLocks noChangeShapeType="1"/>
          </p:cNvCxnSpPr>
          <p:nvPr/>
        </p:nvCxnSpPr>
        <p:spPr bwMode="auto">
          <a:xfrm>
            <a:off x="4483100" y="1711325"/>
            <a:ext cx="0" cy="3457372"/>
          </a:xfrm>
          <a:prstGeom prst="line">
            <a:avLst/>
          </a:prstGeom>
          <a:noFill/>
          <a:ln w="57150">
            <a:solidFill>
              <a:srgbClr val="1C2E48"/>
            </a:solidFill>
            <a:round/>
            <a:headEnd/>
            <a:tailEnd/>
          </a:ln>
          <a:extLst>
            <a:ext uri="{909E8E84-426E-40DD-AFC4-6F175D3DCCD1}">
              <a14:hiddenFill xmlns:a14="http://schemas.microsoft.com/office/drawing/2010/main">
                <a:noFill/>
              </a14:hiddenFill>
            </a:ext>
          </a:extLst>
        </p:spPr>
      </p:cxnSp>
      <p:grpSp>
        <p:nvGrpSpPr>
          <p:cNvPr id="5" name="淘宝网Chenying0907出品 17"/>
          <p:cNvGrpSpPr>
            <a:grpSpLocks/>
          </p:cNvGrpSpPr>
          <p:nvPr/>
        </p:nvGrpSpPr>
        <p:grpSpPr bwMode="auto">
          <a:xfrm>
            <a:off x="4797425" y="1711325"/>
            <a:ext cx="3046413" cy="1027113"/>
            <a:chOff x="0" y="0"/>
            <a:chExt cx="3046360" cy="1027618"/>
          </a:xfrm>
        </p:grpSpPr>
        <p:sp>
          <p:nvSpPr>
            <p:cNvPr id="6"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淘宝网Chenying0907出品 83"/>
            <p:cNvSpPr txBox="1">
              <a:spLocks noChangeArrowheads="1"/>
            </p:cNvSpPr>
            <p:nvPr/>
          </p:nvSpPr>
          <p:spPr bwMode="auto">
            <a:xfrm>
              <a:off x="103604" y="0"/>
              <a:ext cx="10917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C00000"/>
                  </a:solidFill>
                </a:rPr>
                <a:t>TEXT HERE</a:t>
              </a:r>
              <a:endParaRPr lang="zh-CN" altLang="en-US" sz="1100" b="1" dirty="0">
                <a:solidFill>
                  <a:srgbClr val="C00000"/>
                </a:solidFill>
              </a:endParaRPr>
            </a:p>
          </p:txBody>
        </p:sp>
        <p:cxnSp>
          <p:nvCxnSpPr>
            <p:cNvPr id="8"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9" name="淘宝网Chenying0907出品 22"/>
          <p:cNvGrpSpPr>
            <a:grpSpLocks/>
          </p:cNvGrpSpPr>
          <p:nvPr/>
        </p:nvGrpSpPr>
        <p:grpSpPr bwMode="auto">
          <a:xfrm>
            <a:off x="4795838" y="2900253"/>
            <a:ext cx="3044825" cy="1028700"/>
            <a:chOff x="0" y="0"/>
            <a:chExt cx="3046360" cy="1027618"/>
          </a:xfrm>
        </p:grpSpPr>
        <p:sp>
          <p:nvSpPr>
            <p:cNvPr id="10"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淘宝网Chenying0907出品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C00000"/>
                  </a:solidFill>
                </a:rPr>
                <a:t>TEXT HERE</a:t>
              </a:r>
              <a:endParaRPr lang="zh-CN" altLang="en-US" sz="1100" b="1" dirty="0">
                <a:solidFill>
                  <a:srgbClr val="C00000"/>
                </a:solidFill>
              </a:endParaRPr>
            </a:p>
          </p:txBody>
        </p:sp>
        <p:cxnSp>
          <p:nvCxnSpPr>
            <p:cNvPr id="12"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13" name="淘宝网Chenying0907出品 26"/>
          <p:cNvGrpSpPr>
            <a:grpSpLocks/>
          </p:cNvGrpSpPr>
          <p:nvPr/>
        </p:nvGrpSpPr>
        <p:grpSpPr bwMode="auto">
          <a:xfrm>
            <a:off x="4795838" y="4171480"/>
            <a:ext cx="3044825" cy="1027112"/>
            <a:chOff x="0" y="0"/>
            <a:chExt cx="3046360" cy="1027618"/>
          </a:xfrm>
        </p:grpSpPr>
        <p:sp>
          <p:nvSpPr>
            <p:cNvPr id="14"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淘宝网Chenying0907出品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C00000"/>
                  </a:solidFill>
                </a:rPr>
                <a:t>TEXT HERE</a:t>
              </a:r>
              <a:endParaRPr lang="zh-CN" altLang="en-US" sz="1100" b="1">
                <a:solidFill>
                  <a:srgbClr val="C00000"/>
                </a:solidFill>
              </a:endParaRPr>
            </a:p>
          </p:txBody>
        </p:sp>
        <p:cxnSp>
          <p:nvCxnSpPr>
            <p:cNvPr id="16"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17" name="淘宝网Chenying0907出品 30"/>
          <p:cNvGrpSpPr>
            <a:grpSpLocks/>
          </p:cNvGrpSpPr>
          <p:nvPr/>
        </p:nvGrpSpPr>
        <p:grpSpPr bwMode="auto">
          <a:xfrm>
            <a:off x="7869238" y="1711325"/>
            <a:ext cx="3046412" cy="1027113"/>
            <a:chOff x="0" y="0"/>
            <a:chExt cx="3046360" cy="1027618"/>
          </a:xfrm>
        </p:grpSpPr>
        <p:sp>
          <p:nvSpPr>
            <p:cNvPr id="18"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淘宝网Chenying0907出品 83"/>
            <p:cNvSpPr txBox="1">
              <a:spLocks noChangeArrowheads="1"/>
            </p:cNvSpPr>
            <p:nvPr/>
          </p:nvSpPr>
          <p:spPr bwMode="auto">
            <a:xfrm>
              <a:off x="103604" y="0"/>
              <a:ext cx="11901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C00000"/>
                  </a:solidFill>
                </a:rPr>
                <a:t>TEXT HERE</a:t>
              </a:r>
              <a:endParaRPr lang="zh-CN" altLang="en-US" sz="1100" b="1" dirty="0">
                <a:solidFill>
                  <a:srgbClr val="C00000"/>
                </a:solidFill>
              </a:endParaRPr>
            </a:p>
          </p:txBody>
        </p:sp>
        <p:cxnSp>
          <p:nvCxnSpPr>
            <p:cNvPr id="20"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21" name="淘宝网Chenying0907出品 34"/>
          <p:cNvGrpSpPr>
            <a:grpSpLocks/>
          </p:cNvGrpSpPr>
          <p:nvPr/>
        </p:nvGrpSpPr>
        <p:grpSpPr bwMode="auto">
          <a:xfrm>
            <a:off x="7867650" y="2900253"/>
            <a:ext cx="3046413" cy="1028700"/>
            <a:chOff x="0" y="0"/>
            <a:chExt cx="3046360" cy="1027618"/>
          </a:xfrm>
        </p:grpSpPr>
        <p:sp>
          <p:nvSpPr>
            <p:cNvPr id="22"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淘宝网Chenying0907出品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C00000"/>
                  </a:solidFill>
                </a:rPr>
                <a:t>TEXT HERE</a:t>
              </a:r>
              <a:endParaRPr lang="zh-CN" altLang="en-US" sz="1100" b="1" dirty="0">
                <a:solidFill>
                  <a:srgbClr val="C00000"/>
                </a:solidFill>
              </a:endParaRPr>
            </a:p>
          </p:txBody>
        </p:sp>
        <p:cxnSp>
          <p:nvCxnSpPr>
            <p:cNvPr id="24"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grpSp>
        <p:nvGrpSpPr>
          <p:cNvPr id="26" name="淘宝网Chenying0907出品 38"/>
          <p:cNvGrpSpPr>
            <a:grpSpLocks/>
          </p:cNvGrpSpPr>
          <p:nvPr/>
        </p:nvGrpSpPr>
        <p:grpSpPr bwMode="auto">
          <a:xfrm>
            <a:off x="7867650" y="4171480"/>
            <a:ext cx="3046413" cy="1027112"/>
            <a:chOff x="0" y="0"/>
            <a:chExt cx="3046360" cy="1027618"/>
          </a:xfrm>
        </p:grpSpPr>
        <p:sp>
          <p:nvSpPr>
            <p:cNvPr id="27" name="淘宝网Chenying0907出品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pitchFamily="3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淘宝网Chenying0907出品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C00000"/>
                  </a:solidFill>
                </a:rPr>
                <a:t>TEXT HERE</a:t>
              </a:r>
              <a:endParaRPr lang="zh-CN" altLang="en-US" sz="1100" b="1" dirty="0">
                <a:solidFill>
                  <a:srgbClr val="C00000"/>
                </a:solidFill>
              </a:endParaRPr>
            </a:p>
          </p:txBody>
        </p:sp>
        <p:cxnSp>
          <p:nvCxnSpPr>
            <p:cNvPr id="29" name="淘宝网Chenying0907出品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9428645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nodeType="withEffect">
                                  <p:stCondLst>
                                    <p:cond delay="1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nodeType="withEffect">
                                  <p:stCondLst>
                                    <p:cond delay="20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par>
                                <p:cTn id="34" presetID="53" presetClass="entr" presetSubtype="16" fill="hold" nodeType="withEffect">
                                  <p:stCondLst>
                                    <p:cond delay="30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par>
                                <p:cTn id="39" presetID="53" presetClass="entr" presetSubtype="16" fill="hold" nodeType="withEffect">
                                  <p:stCondLst>
                                    <p:cond delay="40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Effect transition="in" filter="fade">
                                      <p:cBhvr>
                                        <p:cTn id="43" dur="500"/>
                                        <p:tgtEl>
                                          <p:spTgt spid="13"/>
                                        </p:tgtEl>
                                      </p:cBhvr>
                                    </p:animEffect>
                                  </p:childTnLst>
                                </p:cTn>
                              </p:par>
                              <p:par>
                                <p:cTn id="44" presetID="53" presetClass="entr" presetSubtype="16" fill="hold" nodeType="withEffect">
                                  <p:stCondLst>
                                    <p:cond delay="50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 name="淘宝网Chenying0907出品 2"/>
          <p:cNvSpPr/>
          <p:nvPr/>
        </p:nvSpPr>
        <p:spPr>
          <a:xfrm>
            <a:off x="7989906" y="2325564"/>
            <a:ext cx="3760816" cy="3785652"/>
          </a:xfrm>
          <a:prstGeom prst="rect">
            <a:avLst/>
          </a:prstGeom>
        </p:spPr>
        <p:txBody>
          <a:bodyPr wrap="square">
            <a:spAutoFit/>
          </a:bodyPr>
          <a:lstStyle/>
          <a:p>
            <a:pPr algn="just">
              <a:lnSpc>
                <a:spcPct val="150000"/>
              </a:lnSpc>
            </a:pPr>
            <a:r>
              <a:rPr lang="en-US" altLang="zh-CN" sz="1600" dirty="0">
                <a:solidFill>
                  <a:schemeClr val="tx1">
                    <a:lumMod val="75000"/>
                    <a:lumOff val="25000"/>
                  </a:schemeClr>
                </a:solidFill>
                <a:ea typeface="Roboto" panose="02000000000000000000" pitchFamily="2"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 isn't anything embarrassing hidden in the middle of text.</a:t>
            </a:r>
            <a:endParaRPr lang="zh-CN" altLang="en-US" sz="1600" dirty="0"/>
          </a:p>
        </p:txBody>
      </p:sp>
      <p:sp>
        <p:nvSpPr>
          <p:cNvPr id="4" name="淘宝网Chenying0907出品 3"/>
          <p:cNvSpPr txBox="1"/>
          <p:nvPr/>
        </p:nvSpPr>
        <p:spPr>
          <a:xfrm>
            <a:off x="7979360" y="1461709"/>
            <a:ext cx="2974390" cy="369332"/>
          </a:xfrm>
          <a:prstGeom prst="rect">
            <a:avLst/>
          </a:prstGeom>
          <a:solidFill>
            <a:srgbClr val="C00000"/>
          </a:solidFill>
        </p:spPr>
        <p:txBody>
          <a:bodyPr wrap="square" rtlCol="0">
            <a:spAutoFit/>
          </a:bodyPr>
          <a:lstStyle/>
          <a:p>
            <a:r>
              <a:rPr lang="en-US" altLang="zh-CN" dirty="0">
                <a:solidFill>
                  <a:schemeClr val="bg1"/>
                </a:solidFill>
              </a:rPr>
              <a:t>ADD YOUR TEXT</a:t>
            </a:r>
            <a:endParaRPr lang="zh-CN" altLang="en-US" dirty="0">
              <a:solidFill>
                <a:schemeClr val="bg1"/>
              </a:solidFill>
            </a:endParaRPr>
          </a:p>
        </p:txBody>
      </p:sp>
      <p:sp>
        <p:nvSpPr>
          <p:cNvPr id="5" name="淘宝网Chenying0907出品 4"/>
          <p:cNvSpPr txBox="1"/>
          <p:nvPr/>
        </p:nvSpPr>
        <p:spPr>
          <a:xfrm>
            <a:off x="7883351" y="1831041"/>
            <a:ext cx="4023005" cy="369332"/>
          </a:xfrm>
          <a:prstGeom prst="rect">
            <a:avLst/>
          </a:prstGeom>
          <a:noFill/>
        </p:spPr>
        <p:txBody>
          <a:bodyPr wrap="square" rtlCol="0">
            <a:spAutoFit/>
          </a:bodyPr>
          <a:lstStyle/>
          <a:p>
            <a:r>
              <a:rPr lang="en-US" altLang="zh-CN"/>
              <a:t>CLICK TO ADD YOUR TITLE HERE</a:t>
            </a:r>
            <a:endParaRPr lang="zh-CN" altLang="en-US"/>
          </a:p>
        </p:txBody>
      </p:sp>
      <p:pic>
        <p:nvPicPr>
          <p:cNvPr id="6" name="淘宝网Chenying0907出品 5"/>
          <p:cNvPicPr>
            <a:picLocks noChangeAspect="1"/>
          </p:cNvPicPr>
          <p:nvPr/>
        </p:nvPicPr>
        <p:blipFill>
          <a:blip r:embed="rId3"/>
          <a:srcRect r="66667"/>
          <a:stretch>
            <a:fillRect/>
          </a:stretch>
        </p:blipFill>
        <p:spPr>
          <a:xfrm>
            <a:off x="227350" y="1206122"/>
            <a:ext cx="2235262" cy="4435105"/>
          </a:xfrm>
          <a:prstGeom prst="rect">
            <a:avLst/>
          </a:prstGeom>
        </p:spPr>
      </p:pic>
      <p:pic>
        <p:nvPicPr>
          <p:cNvPr id="7" name="淘宝网Chenying0907出品 6"/>
          <p:cNvPicPr>
            <a:picLocks noChangeAspect="1"/>
          </p:cNvPicPr>
          <p:nvPr/>
        </p:nvPicPr>
        <p:blipFill>
          <a:blip r:embed="rId4"/>
          <a:srcRect r="66667"/>
          <a:stretch>
            <a:fillRect/>
          </a:stretch>
        </p:blipFill>
        <p:spPr>
          <a:xfrm>
            <a:off x="2681275" y="1206123"/>
            <a:ext cx="2235262" cy="4435105"/>
          </a:xfrm>
          <a:prstGeom prst="rect">
            <a:avLst/>
          </a:prstGeom>
        </p:spPr>
      </p:pic>
      <p:pic>
        <p:nvPicPr>
          <p:cNvPr id="8" name="淘宝网Chenying0907出品 7"/>
          <p:cNvPicPr>
            <a:picLocks noChangeAspect="1"/>
          </p:cNvPicPr>
          <p:nvPr/>
        </p:nvPicPr>
        <p:blipFill>
          <a:blip r:embed="rId5"/>
          <a:srcRect r="66667"/>
          <a:stretch>
            <a:fillRect/>
          </a:stretch>
        </p:blipFill>
        <p:spPr>
          <a:xfrm>
            <a:off x="5135200" y="1206122"/>
            <a:ext cx="2235262" cy="4435105"/>
          </a:xfrm>
          <a:prstGeom prst="rect">
            <a:avLst/>
          </a:prstGeom>
        </p:spPr>
      </p:pic>
    </p:spTree>
    <p:extLst>
      <p:ext uri="{BB962C8B-B14F-4D97-AF65-F5344CB8AC3E}">
        <p14:creationId xmlns:p14="http://schemas.microsoft.com/office/powerpoint/2010/main" val="32059985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1700"/>
                            </p:stCondLst>
                            <p:childTnLst>
                              <p:par>
                                <p:cTn id="27" presetID="2" presetClass="entr" presetSubtype="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ppt_y"/>
                                          </p:val>
                                        </p:tav>
                                        <p:tav tm="100000">
                                          <p:val>
                                            <p:strVal val="#ppt_y"/>
                                          </p:val>
                                        </p:tav>
                                      </p:tavLst>
                                    </p:anim>
                                  </p:childTnLst>
                                </p:cTn>
                              </p:par>
                            </p:childTnLst>
                          </p:cTn>
                        </p:par>
                        <p:par>
                          <p:cTn id="31" fill="hold">
                            <p:stCondLst>
                              <p:cond delay="2200"/>
                            </p:stCondLst>
                            <p:childTnLst>
                              <p:par>
                                <p:cTn id="32" presetID="10" presetClass="entr" presetSubtype="0" fill="hold" grpId="0" nodeType="afterEffect">
                                  <p:stCondLst>
                                    <p:cond delay="0"/>
                                  </p:stCondLst>
                                  <p:iterate type="wd">
                                    <p:tmPct val="10000"/>
                                  </p:iterate>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p:bldP spid="4"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pic>
        <p:nvPicPr>
          <p:cNvPr id="3" name="淘宝网Chenying0907出品 2"/>
          <p:cNvPicPr>
            <a:picLocks noChangeAspect="1"/>
          </p:cNvPicPr>
          <p:nvPr/>
        </p:nvPicPr>
        <p:blipFill rotWithShape="1">
          <a:blip r:embed="rId3">
            <a:extLst>
              <a:ext uri="{28A0092B-C50C-407E-A947-70E740481C1C}">
                <a14:useLocalDpi xmlns:a14="http://schemas.microsoft.com/office/drawing/2010/main" val="0"/>
              </a:ext>
            </a:extLst>
          </a:blip>
          <a:srcRect b="17905"/>
          <a:stretch/>
        </p:blipFill>
        <p:spPr>
          <a:xfrm>
            <a:off x="5038625" y="1705969"/>
            <a:ext cx="7153375" cy="3805639"/>
          </a:xfrm>
          <a:prstGeom prst="rect">
            <a:avLst/>
          </a:prstGeom>
        </p:spPr>
      </p:pic>
      <p:sp>
        <p:nvSpPr>
          <p:cNvPr id="4" name="淘宝网Chenying0907出品 7"/>
          <p:cNvSpPr txBox="1"/>
          <p:nvPr/>
        </p:nvSpPr>
        <p:spPr>
          <a:xfrm>
            <a:off x="5212914" y="1725045"/>
            <a:ext cx="2371162" cy="1077218"/>
          </a:xfrm>
          <a:prstGeom prst="rect">
            <a:avLst/>
          </a:prstGeom>
          <a:noFill/>
        </p:spPr>
        <p:txBody>
          <a:bodyPr wrap="none" rtlCol="0">
            <a:spAutoFit/>
          </a:bodyPr>
          <a:lstStyle/>
          <a:p>
            <a:r>
              <a:rPr lang="en-US" sz="3200" dirty="0">
                <a:solidFill>
                  <a:srgbClr val="C00000"/>
                </a:solidFill>
                <a:latin typeface="Arial Black" panose="020B0A04020102020204" pitchFamily="34" charset="0"/>
                <a:ea typeface="Nexa Bold" charset="0"/>
                <a:cs typeface="Nexa Bold" charset="0"/>
              </a:rPr>
              <a:t>CHUNQIU</a:t>
            </a:r>
          </a:p>
          <a:p>
            <a:r>
              <a:rPr lang="en-US" sz="3200" dirty="0">
                <a:solidFill>
                  <a:srgbClr val="C00000"/>
                </a:solidFill>
                <a:latin typeface="Arial Black" panose="020B0A04020102020204" pitchFamily="34" charset="0"/>
                <a:ea typeface="Nexa Bold" charset="0"/>
                <a:cs typeface="Nexa Bold" charset="0"/>
              </a:rPr>
              <a:t>Design</a:t>
            </a:r>
          </a:p>
        </p:txBody>
      </p:sp>
      <p:sp>
        <p:nvSpPr>
          <p:cNvPr id="5" name="Rectangle 6"/>
          <p:cNvSpPr/>
          <p:nvPr/>
        </p:nvSpPr>
        <p:spPr>
          <a:xfrm>
            <a:off x="1111078" y="1725045"/>
            <a:ext cx="3692933" cy="1730222"/>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淘宝网Chenying0907出品 5"/>
          <p:cNvSpPr/>
          <p:nvPr/>
        </p:nvSpPr>
        <p:spPr>
          <a:xfrm>
            <a:off x="1111078" y="3455267"/>
            <a:ext cx="1710862" cy="2092881"/>
          </a:xfrm>
          <a:prstGeom prst="rect">
            <a:avLst/>
          </a:prstGeom>
        </p:spPr>
        <p:txBody>
          <a:bodyPr wrap="square">
            <a:spAutoFit/>
          </a:bodyPr>
          <a:lstStyle/>
          <a:p>
            <a:pPr>
              <a:lnSpc>
                <a:spcPct val="150000"/>
              </a:lnSpc>
              <a:spcAft>
                <a:spcPts val="1200"/>
              </a:spcAft>
            </a:pPr>
            <a:r>
              <a:rPr lang="zh-CN" altLang="zh-CN" sz="1000" dirty="0">
                <a:solidFill>
                  <a:schemeClr val="tx1">
                    <a:lumMod val="75000"/>
                    <a:lumOff val="25000"/>
                  </a:schemeClr>
                </a:solidFill>
                <a:latin typeface="+mj-ea"/>
              </a:rPr>
              <a:t>欢迎购买本套模板，本模板</a:t>
            </a:r>
            <a:r>
              <a:rPr lang="zh-CN" altLang="zh-CN" sz="1000" dirty="0" smtClean="0">
                <a:solidFill>
                  <a:schemeClr val="tx1">
                    <a:lumMod val="75000"/>
                    <a:lumOff val="25000"/>
                  </a:schemeClr>
                </a:solidFill>
                <a:latin typeface="+mj-ea"/>
              </a:rPr>
              <a:t>由工作室</a:t>
            </a:r>
            <a:r>
              <a:rPr lang="zh-CN" altLang="zh-CN" sz="1000" dirty="0">
                <a:solidFill>
                  <a:schemeClr val="tx1">
                    <a:lumMod val="75000"/>
                    <a:lumOff val="25000"/>
                  </a:schemeClr>
                </a:solidFill>
                <a:latin typeface="+mj-ea"/>
              </a:rPr>
              <a:t>专业设计</a:t>
            </a:r>
            <a:r>
              <a:rPr lang="zh-CN" altLang="zh-CN" sz="1000" dirty="0" smtClean="0">
                <a:solidFill>
                  <a:schemeClr val="tx1">
                    <a:lumMod val="75000"/>
                    <a:lumOff val="25000"/>
                  </a:schemeClr>
                </a:solidFill>
                <a:latin typeface="+mj-ea"/>
              </a:rPr>
              <a:t>，，</a:t>
            </a:r>
            <a:r>
              <a:rPr lang="zh-CN" altLang="zh-CN" sz="1000" dirty="0">
                <a:solidFill>
                  <a:schemeClr val="tx1">
                    <a:lumMod val="75000"/>
                    <a:lumOff val="25000"/>
                  </a:schemeClr>
                </a:solidFill>
                <a:latin typeface="+mj-ea"/>
              </a:rPr>
              <a:t>致力于奉献！贴心于服务！专业定制，精心开发！多年工作经验打造全新的</a:t>
            </a:r>
            <a:r>
              <a:rPr lang="en-US" altLang="zh-CN" sz="1000" dirty="0">
                <a:solidFill>
                  <a:schemeClr val="tx1">
                    <a:lumMod val="75000"/>
                    <a:lumOff val="25000"/>
                  </a:schemeClr>
                </a:solidFill>
                <a:latin typeface="+mj-ea"/>
              </a:rPr>
              <a:t>PPT</a:t>
            </a:r>
            <a:r>
              <a:rPr lang="zh-CN" altLang="zh-CN" sz="1000" dirty="0">
                <a:solidFill>
                  <a:schemeClr val="tx1">
                    <a:lumMod val="75000"/>
                    <a:lumOff val="25000"/>
                  </a:schemeClr>
                </a:solidFill>
                <a:latin typeface="+mj-ea"/>
              </a:rPr>
              <a:t>作品</a:t>
            </a:r>
            <a:endParaRPr lang="en-US" altLang="zh-CN" sz="1000" dirty="0">
              <a:solidFill>
                <a:schemeClr val="tx1">
                  <a:lumMod val="75000"/>
                  <a:lumOff val="25000"/>
                </a:schemeClr>
              </a:solidFill>
              <a:latin typeface="+mj-ea"/>
            </a:endParaRPr>
          </a:p>
          <a:p>
            <a:pPr>
              <a:lnSpc>
                <a:spcPct val="150000"/>
              </a:lnSpc>
              <a:spcAft>
                <a:spcPts val="1200"/>
              </a:spcAft>
            </a:pPr>
            <a:r>
              <a:rPr lang="zh-CN" altLang="zh-CN" sz="1000" dirty="0">
                <a:solidFill>
                  <a:schemeClr val="tx1">
                    <a:lumMod val="75000"/>
                    <a:lumOff val="25000"/>
                  </a:schemeClr>
                </a:solidFill>
                <a:latin typeface="+mj-ea"/>
              </a:rPr>
              <a:t>本套模板是高质量专业的商业通用</a:t>
            </a:r>
            <a:r>
              <a:rPr lang="en-US" altLang="zh-CN" sz="1000" dirty="0">
                <a:solidFill>
                  <a:schemeClr val="tx1">
                    <a:lumMod val="75000"/>
                    <a:lumOff val="25000"/>
                  </a:schemeClr>
                </a:solidFill>
                <a:latin typeface="+mj-ea"/>
              </a:rPr>
              <a:t>PPT</a:t>
            </a:r>
            <a:r>
              <a:rPr lang="zh-CN" altLang="zh-CN" sz="1000" dirty="0">
                <a:solidFill>
                  <a:schemeClr val="tx1">
                    <a:lumMod val="75000"/>
                    <a:lumOff val="25000"/>
                  </a:schemeClr>
                </a:solidFill>
                <a:latin typeface="+mj-ea"/>
              </a:rPr>
              <a:t>模板，内容可随意更改！</a:t>
            </a:r>
          </a:p>
        </p:txBody>
      </p:sp>
      <p:pic>
        <p:nvPicPr>
          <p:cNvPr id="7" name="淘宝网Chenying0907出品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5692" y="1849325"/>
            <a:ext cx="3284030" cy="1481662"/>
          </a:xfrm>
          <a:prstGeom prst="rect">
            <a:avLst/>
          </a:prstGeom>
        </p:spPr>
      </p:pic>
      <p:pic>
        <p:nvPicPr>
          <p:cNvPr id="8" name="淘宝网Chenying0907出品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44721" y="3579547"/>
            <a:ext cx="1385001" cy="1932061"/>
          </a:xfrm>
          <a:prstGeom prst="rect">
            <a:avLst/>
          </a:prstGeom>
        </p:spPr>
      </p:pic>
      <p:sp>
        <p:nvSpPr>
          <p:cNvPr id="9" name="Rectangle 6"/>
          <p:cNvSpPr/>
          <p:nvPr/>
        </p:nvSpPr>
        <p:spPr>
          <a:xfrm>
            <a:off x="5280852" y="2735815"/>
            <a:ext cx="498466" cy="576275"/>
          </a:xfrm>
          <a:prstGeom prst="rect">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984416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53"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Effect transition="in" filter="fade">
                                      <p:cBhvr>
                                        <p:cTn id="12" dur="500"/>
                                        <p:tgtEl>
                                          <p:spTgt spid="7"/>
                                        </p:tgtEl>
                                      </p:cBhvr>
                                    </p:animEffect>
                                  </p:childTnLst>
                                </p:cTn>
                              </p:par>
                              <p:par>
                                <p:cTn id="13" presetID="53" presetClass="entr" presetSubtype="16"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nodeType="withEffect">
                                  <p:stCondLst>
                                    <p:cond delay="200"/>
                                  </p:stCondLst>
                                  <p:childTnLst>
                                    <p:set>
                                      <p:cBhvr>
                                        <p:cTn id="19" dur="1" fill="hold">
                                          <p:stCondLst>
                                            <p:cond delay="0"/>
                                          </p:stCondLst>
                                        </p:cTn>
                                        <p:tgtEl>
                                          <p:spTgt spid="3"/>
                                        </p:tgtEl>
                                        <p:attrNameLst>
                                          <p:attrName>style.visibility</p:attrName>
                                        </p:attrNameLst>
                                      </p:cBhvr>
                                      <p:to>
                                        <p:strVal val="visible"/>
                                      </p:to>
                                    </p:set>
                                    <p:anim calcmode="lin" valueType="num">
                                      <p:cBhvr>
                                        <p:cTn id="20" dur="1000" fill="hold"/>
                                        <p:tgtEl>
                                          <p:spTgt spid="3"/>
                                        </p:tgtEl>
                                        <p:attrNameLst>
                                          <p:attrName>ppt_w</p:attrName>
                                        </p:attrNameLst>
                                      </p:cBhvr>
                                      <p:tavLst>
                                        <p:tav tm="0">
                                          <p:val>
                                            <p:fltVal val="0"/>
                                          </p:val>
                                        </p:tav>
                                        <p:tav tm="100000">
                                          <p:val>
                                            <p:strVal val="#ppt_w"/>
                                          </p:val>
                                        </p:tav>
                                      </p:tavLst>
                                    </p:anim>
                                    <p:anim calcmode="lin" valueType="num">
                                      <p:cBhvr>
                                        <p:cTn id="21" dur="1000" fill="hold"/>
                                        <p:tgtEl>
                                          <p:spTgt spid="3"/>
                                        </p:tgtEl>
                                        <p:attrNameLst>
                                          <p:attrName>ppt_h</p:attrName>
                                        </p:attrNameLst>
                                      </p:cBhvr>
                                      <p:tavLst>
                                        <p:tav tm="0">
                                          <p:val>
                                            <p:fltVal val="0"/>
                                          </p:val>
                                        </p:tav>
                                        <p:tav tm="100000">
                                          <p:val>
                                            <p:strVal val="#ppt_h"/>
                                          </p:val>
                                        </p:tav>
                                      </p:tavLst>
                                    </p:anim>
                                    <p:animEffect transition="in" filter="fade">
                                      <p:cBhvr>
                                        <p:cTn id="22" dur="1000"/>
                                        <p:tgtEl>
                                          <p:spTgt spid="3"/>
                                        </p:tgtEl>
                                      </p:cBhvr>
                                    </p:animEffect>
                                  </p:childTnLst>
                                </p:cTn>
                              </p:par>
                            </p:childTnLst>
                          </p:cTn>
                        </p:par>
                        <p:par>
                          <p:cTn id="23" fill="hold">
                            <p:stCondLst>
                              <p:cond delay="1200"/>
                            </p:stCondLst>
                            <p:childTnLst>
                              <p:par>
                                <p:cTn id="24" presetID="10"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75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75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childTnLst>
                                </p:cTn>
                              </p:par>
                            </p:childTnLst>
                          </p:cTn>
                        </p:par>
                        <p:par>
                          <p:cTn id="33" fill="hold">
                            <p:stCondLst>
                              <p:cond delay="1950"/>
                            </p:stCondLst>
                            <p:childTnLst>
                              <p:par>
                                <p:cTn id="34" presetID="22" presetClass="entr" presetSubtype="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4" grpId="0"/>
      <p:bldP spid="5" grpId="0" animBg="1"/>
      <p:bldP spid="6" grpId="0"/>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 name="淘宝网Chenying0907出品 5"/>
          <p:cNvSpPr>
            <a:spLocks noEditPoints="1"/>
          </p:cNvSpPr>
          <p:nvPr/>
        </p:nvSpPr>
        <p:spPr bwMode="auto">
          <a:xfrm>
            <a:off x="8360399" y="1431058"/>
            <a:ext cx="2203227" cy="712125"/>
          </a:xfrm>
          <a:custGeom>
            <a:avLst/>
            <a:gdLst>
              <a:gd name="T0" fmla="*/ 120 w 133"/>
              <a:gd name="T1" fmla="*/ 0 h 43"/>
              <a:gd name="T2" fmla="*/ 108 w 133"/>
              <a:gd name="T3" fmla="*/ 0 h 43"/>
              <a:gd name="T4" fmla="*/ 108 w 133"/>
              <a:gd name="T5" fmla="*/ 0 h 43"/>
              <a:gd name="T6" fmla="*/ 0 w 133"/>
              <a:gd name="T7" fmla="*/ 0 h 43"/>
              <a:gd name="T8" fmla="*/ 0 w 133"/>
              <a:gd name="T9" fmla="*/ 43 h 43"/>
              <a:gd name="T10" fmla="*/ 103 w 133"/>
              <a:gd name="T11" fmla="*/ 43 h 43"/>
              <a:gd name="T12" fmla="*/ 103 w 133"/>
              <a:gd name="T13" fmla="*/ 43 h 43"/>
              <a:gd name="T14" fmla="*/ 104 w 133"/>
              <a:gd name="T15" fmla="*/ 43 h 43"/>
              <a:gd name="T16" fmla="*/ 107 w 133"/>
              <a:gd name="T17" fmla="*/ 32 h 43"/>
              <a:gd name="T18" fmla="*/ 119 w 133"/>
              <a:gd name="T19" fmla="*/ 32 h 43"/>
              <a:gd name="T20" fmla="*/ 123 w 133"/>
              <a:gd name="T21" fmla="*/ 43 h 43"/>
              <a:gd name="T22" fmla="*/ 133 w 133"/>
              <a:gd name="T23" fmla="*/ 43 h 43"/>
              <a:gd name="T24" fmla="*/ 120 w 133"/>
              <a:gd name="T25" fmla="*/ 0 h 43"/>
              <a:gd name="T26" fmla="*/ 109 w 133"/>
              <a:gd name="T27" fmla="*/ 25 h 43"/>
              <a:gd name="T28" fmla="*/ 111 w 133"/>
              <a:gd name="T29" fmla="*/ 16 h 43"/>
              <a:gd name="T30" fmla="*/ 113 w 133"/>
              <a:gd name="T31" fmla="*/ 8 h 43"/>
              <a:gd name="T32" fmla="*/ 113 w 133"/>
              <a:gd name="T33" fmla="*/ 8 h 43"/>
              <a:gd name="T34" fmla="*/ 115 w 133"/>
              <a:gd name="T35" fmla="*/ 16 h 43"/>
              <a:gd name="T36" fmla="*/ 118 w 133"/>
              <a:gd name="T37" fmla="*/ 25 h 43"/>
              <a:gd name="T38" fmla="*/ 109 w 133"/>
              <a:gd name="T39" fmla="*/ 2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43">
                <a:moveTo>
                  <a:pt x="120" y="0"/>
                </a:moveTo>
                <a:cubicBezTo>
                  <a:pt x="108" y="0"/>
                  <a:pt x="108" y="0"/>
                  <a:pt x="108" y="0"/>
                </a:cubicBezTo>
                <a:cubicBezTo>
                  <a:pt x="108" y="0"/>
                  <a:pt x="108" y="0"/>
                  <a:pt x="108" y="0"/>
                </a:cubicBezTo>
                <a:cubicBezTo>
                  <a:pt x="0" y="0"/>
                  <a:pt x="0" y="0"/>
                  <a:pt x="0" y="0"/>
                </a:cubicBezTo>
                <a:cubicBezTo>
                  <a:pt x="0" y="43"/>
                  <a:pt x="0" y="43"/>
                  <a:pt x="0" y="43"/>
                </a:cubicBezTo>
                <a:cubicBezTo>
                  <a:pt x="103" y="43"/>
                  <a:pt x="103" y="43"/>
                  <a:pt x="103" y="43"/>
                </a:cubicBezTo>
                <a:cubicBezTo>
                  <a:pt x="103" y="43"/>
                  <a:pt x="103" y="43"/>
                  <a:pt x="103" y="43"/>
                </a:cubicBezTo>
                <a:cubicBezTo>
                  <a:pt x="104" y="43"/>
                  <a:pt x="104" y="43"/>
                  <a:pt x="104" y="43"/>
                </a:cubicBezTo>
                <a:cubicBezTo>
                  <a:pt x="107" y="32"/>
                  <a:pt x="107" y="32"/>
                  <a:pt x="107" y="32"/>
                </a:cubicBezTo>
                <a:cubicBezTo>
                  <a:pt x="119" y="32"/>
                  <a:pt x="119" y="32"/>
                  <a:pt x="119" y="32"/>
                </a:cubicBezTo>
                <a:cubicBezTo>
                  <a:pt x="123" y="43"/>
                  <a:pt x="123" y="43"/>
                  <a:pt x="123" y="43"/>
                </a:cubicBezTo>
                <a:cubicBezTo>
                  <a:pt x="133" y="43"/>
                  <a:pt x="133" y="43"/>
                  <a:pt x="133" y="43"/>
                </a:cubicBezTo>
                <a:lnTo>
                  <a:pt x="120" y="0"/>
                </a:lnTo>
                <a:close/>
                <a:moveTo>
                  <a:pt x="109" y="25"/>
                </a:moveTo>
                <a:cubicBezTo>
                  <a:pt x="111" y="16"/>
                  <a:pt x="111" y="16"/>
                  <a:pt x="111" y="16"/>
                </a:cubicBezTo>
                <a:cubicBezTo>
                  <a:pt x="112" y="13"/>
                  <a:pt x="112" y="10"/>
                  <a:pt x="113" y="8"/>
                </a:cubicBezTo>
                <a:cubicBezTo>
                  <a:pt x="113" y="8"/>
                  <a:pt x="113" y="8"/>
                  <a:pt x="113" y="8"/>
                </a:cubicBezTo>
                <a:cubicBezTo>
                  <a:pt x="114" y="10"/>
                  <a:pt x="115" y="13"/>
                  <a:pt x="115" y="16"/>
                </a:cubicBezTo>
                <a:cubicBezTo>
                  <a:pt x="118" y="25"/>
                  <a:pt x="118" y="25"/>
                  <a:pt x="118" y="25"/>
                </a:cubicBezTo>
                <a:lnTo>
                  <a:pt x="109" y="25"/>
                </a:lnTo>
                <a:close/>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endParaRPr lang="en-US" sz="2000"/>
          </a:p>
        </p:txBody>
      </p:sp>
      <p:sp>
        <p:nvSpPr>
          <p:cNvPr id="4" name="淘宝网Chenying0907出品 6"/>
          <p:cNvSpPr>
            <a:spLocks noEditPoints="1"/>
          </p:cNvSpPr>
          <p:nvPr/>
        </p:nvSpPr>
        <p:spPr bwMode="auto">
          <a:xfrm>
            <a:off x="8633226" y="2326302"/>
            <a:ext cx="2153815" cy="726657"/>
          </a:xfrm>
          <a:custGeom>
            <a:avLst/>
            <a:gdLst>
              <a:gd name="T0" fmla="*/ 121 w 130"/>
              <a:gd name="T1" fmla="*/ 20 h 44"/>
              <a:gd name="T2" fmla="*/ 121 w 130"/>
              <a:gd name="T3" fmla="*/ 20 h 44"/>
              <a:gd name="T4" fmla="*/ 128 w 130"/>
              <a:gd name="T5" fmla="*/ 11 h 44"/>
              <a:gd name="T6" fmla="*/ 123 w 130"/>
              <a:gd name="T7" fmla="*/ 2 h 44"/>
              <a:gd name="T8" fmla="*/ 110 w 130"/>
              <a:gd name="T9" fmla="*/ 0 h 44"/>
              <a:gd name="T10" fmla="*/ 106 w 130"/>
              <a:gd name="T11" fmla="*/ 0 h 44"/>
              <a:gd name="T12" fmla="*/ 0 w 130"/>
              <a:gd name="T13" fmla="*/ 0 h 44"/>
              <a:gd name="T14" fmla="*/ 0 w 130"/>
              <a:gd name="T15" fmla="*/ 43 h 44"/>
              <a:gd name="T16" fmla="*/ 100 w 130"/>
              <a:gd name="T17" fmla="*/ 43 h 44"/>
              <a:gd name="T18" fmla="*/ 108 w 130"/>
              <a:gd name="T19" fmla="*/ 44 h 44"/>
              <a:gd name="T20" fmla="*/ 125 w 130"/>
              <a:gd name="T21" fmla="*/ 40 h 44"/>
              <a:gd name="T22" fmla="*/ 130 w 130"/>
              <a:gd name="T23" fmla="*/ 31 h 44"/>
              <a:gd name="T24" fmla="*/ 121 w 130"/>
              <a:gd name="T25" fmla="*/ 20 h 44"/>
              <a:gd name="T26" fmla="*/ 112 w 130"/>
              <a:gd name="T27" fmla="*/ 7 h 44"/>
              <a:gd name="T28" fmla="*/ 118 w 130"/>
              <a:gd name="T29" fmla="*/ 12 h 44"/>
              <a:gd name="T30" fmla="*/ 111 w 130"/>
              <a:gd name="T31" fmla="*/ 17 h 44"/>
              <a:gd name="T32" fmla="*/ 108 w 130"/>
              <a:gd name="T33" fmla="*/ 17 h 44"/>
              <a:gd name="T34" fmla="*/ 108 w 130"/>
              <a:gd name="T35" fmla="*/ 7 h 44"/>
              <a:gd name="T36" fmla="*/ 112 w 130"/>
              <a:gd name="T37" fmla="*/ 7 h 44"/>
              <a:gd name="T38" fmla="*/ 111 w 130"/>
              <a:gd name="T39" fmla="*/ 36 h 44"/>
              <a:gd name="T40" fmla="*/ 108 w 130"/>
              <a:gd name="T41" fmla="*/ 36 h 44"/>
              <a:gd name="T42" fmla="*/ 108 w 130"/>
              <a:gd name="T43" fmla="*/ 24 h 44"/>
              <a:gd name="T44" fmla="*/ 111 w 130"/>
              <a:gd name="T45" fmla="*/ 24 h 44"/>
              <a:gd name="T46" fmla="*/ 119 w 130"/>
              <a:gd name="T47" fmla="*/ 30 h 44"/>
              <a:gd name="T48" fmla="*/ 111 w 130"/>
              <a:gd name="T49"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44">
                <a:moveTo>
                  <a:pt x="121" y="20"/>
                </a:moveTo>
                <a:cubicBezTo>
                  <a:pt x="121" y="20"/>
                  <a:pt x="121" y="20"/>
                  <a:pt x="121" y="20"/>
                </a:cubicBezTo>
                <a:cubicBezTo>
                  <a:pt x="126" y="18"/>
                  <a:pt x="128" y="15"/>
                  <a:pt x="128" y="11"/>
                </a:cubicBezTo>
                <a:cubicBezTo>
                  <a:pt x="128" y="7"/>
                  <a:pt x="126" y="4"/>
                  <a:pt x="123" y="2"/>
                </a:cubicBezTo>
                <a:cubicBezTo>
                  <a:pt x="120" y="1"/>
                  <a:pt x="116" y="0"/>
                  <a:pt x="110" y="0"/>
                </a:cubicBezTo>
                <a:cubicBezTo>
                  <a:pt x="109" y="0"/>
                  <a:pt x="107" y="0"/>
                  <a:pt x="106" y="0"/>
                </a:cubicBezTo>
                <a:cubicBezTo>
                  <a:pt x="0" y="0"/>
                  <a:pt x="0" y="0"/>
                  <a:pt x="0" y="0"/>
                </a:cubicBezTo>
                <a:cubicBezTo>
                  <a:pt x="0" y="43"/>
                  <a:pt x="0" y="43"/>
                  <a:pt x="0" y="43"/>
                </a:cubicBezTo>
                <a:cubicBezTo>
                  <a:pt x="100" y="43"/>
                  <a:pt x="100" y="43"/>
                  <a:pt x="100" y="43"/>
                </a:cubicBezTo>
                <a:cubicBezTo>
                  <a:pt x="102" y="43"/>
                  <a:pt x="105" y="44"/>
                  <a:pt x="108" y="44"/>
                </a:cubicBezTo>
                <a:cubicBezTo>
                  <a:pt x="117" y="44"/>
                  <a:pt x="122" y="42"/>
                  <a:pt x="125" y="40"/>
                </a:cubicBezTo>
                <a:cubicBezTo>
                  <a:pt x="128" y="38"/>
                  <a:pt x="130" y="35"/>
                  <a:pt x="130" y="31"/>
                </a:cubicBezTo>
                <a:cubicBezTo>
                  <a:pt x="130" y="25"/>
                  <a:pt x="126" y="21"/>
                  <a:pt x="121" y="20"/>
                </a:cubicBezTo>
                <a:close/>
                <a:moveTo>
                  <a:pt x="112" y="7"/>
                </a:moveTo>
                <a:cubicBezTo>
                  <a:pt x="116" y="7"/>
                  <a:pt x="118" y="9"/>
                  <a:pt x="118" y="12"/>
                </a:cubicBezTo>
                <a:cubicBezTo>
                  <a:pt x="118" y="15"/>
                  <a:pt x="116" y="17"/>
                  <a:pt x="111" y="17"/>
                </a:cubicBezTo>
                <a:cubicBezTo>
                  <a:pt x="108" y="17"/>
                  <a:pt x="108" y="17"/>
                  <a:pt x="108" y="17"/>
                </a:cubicBezTo>
                <a:cubicBezTo>
                  <a:pt x="108" y="7"/>
                  <a:pt x="108" y="7"/>
                  <a:pt x="108" y="7"/>
                </a:cubicBezTo>
                <a:cubicBezTo>
                  <a:pt x="108" y="7"/>
                  <a:pt x="110" y="7"/>
                  <a:pt x="112" y="7"/>
                </a:cubicBezTo>
                <a:close/>
                <a:moveTo>
                  <a:pt x="111" y="36"/>
                </a:moveTo>
                <a:cubicBezTo>
                  <a:pt x="110" y="36"/>
                  <a:pt x="108" y="36"/>
                  <a:pt x="108" y="36"/>
                </a:cubicBezTo>
                <a:cubicBezTo>
                  <a:pt x="108" y="24"/>
                  <a:pt x="108" y="24"/>
                  <a:pt x="108" y="24"/>
                </a:cubicBezTo>
                <a:cubicBezTo>
                  <a:pt x="111" y="24"/>
                  <a:pt x="111" y="24"/>
                  <a:pt x="111" y="24"/>
                </a:cubicBezTo>
                <a:cubicBezTo>
                  <a:pt x="115" y="24"/>
                  <a:pt x="119" y="26"/>
                  <a:pt x="119" y="30"/>
                </a:cubicBezTo>
                <a:cubicBezTo>
                  <a:pt x="119" y="35"/>
                  <a:pt x="115" y="36"/>
                  <a:pt x="111" y="36"/>
                </a:cubicBezTo>
                <a:close/>
              </a:path>
            </a:pathLst>
          </a:custGeom>
          <a:solidFill>
            <a:schemeClr val="tx1">
              <a:lumMod val="75000"/>
              <a:lumOff val="25000"/>
            </a:schemeClr>
          </a:solidFill>
          <a:ln>
            <a:noFill/>
          </a:ln>
          <a:extLst/>
        </p:spPr>
        <p:txBody>
          <a:bodyPr vert="horz" wrap="square" lIns="121920" tIns="60960" rIns="121920" bIns="60960" numCol="1" anchor="t" anchorCtr="0" compatLnSpc="1">
            <a:prstTxWarp prst="textNoShape">
              <a:avLst/>
            </a:prstTxWarp>
          </a:bodyPr>
          <a:lstStyle/>
          <a:p>
            <a:endParaRPr lang="en-US" sz="2000"/>
          </a:p>
        </p:txBody>
      </p:sp>
      <p:sp>
        <p:nvSpPr>
          <p:cNvPr id="5" name="淘宝网Chenying0907出品 7"/>
          <p:cNvSpPr>
            <a:spLocks/>
          </p:cNvSpPr>
          <p:nvPr/>
        </p:nvSpPr>
        <p:spPr bwMode="auto">
          <a:xfrm>
            <a:off x="8938026" y="3204102"/>
            <a:ext cx="2136375" cy="729565"/>
          </a:xfrm>
          <a:custGeom>
            <a:avLst/>
            <a:gdLst>
              <a:gd name="T0" fmla="*/ 119 w 129"/>
              <a:gd name="T1" fmla="*/ 36 h 44"/>
              <a:gd name="T2" fmla="*/ 115 w 129"/>
              <a:gd name="T3" fmla="*/ 35 h 44"/>
              <a:gd name="T4" fmla="*/ 105 w 129"/>
              <a:gd name="T5" fmla="*/ 22 h 44"/>
              <a:gd name="T6" fmla="*/ 115 w 129"/>
              <a:gd name="T7" fmla="*/ 8 h 44"/>
              <a:gd name="T8" fmla="*/ 119 w 129"/>
              <a:gd name="T9" fmla="*/ 8 h 44"/>
              <a:gd name="T10" fmla="*/ 127 w 129"/>
              <a:gd name="T11" fmla="*/ 9 h 44"/>
              <a:gd name="T12" fmla="*/ 129 w 129"/>
              <a:gd name="T13" fmla="*/ 2 h 44"/>
              <a:gd name="T14" fmla="*/ 119 w 129"/>
              <a:gd name="T15" fmla="*/ 0 h 44"/>
              <a:gd name="T16" fmla="*/ 114 w 129"/>
              <a:gd name="T17" fmla="*/ 0 h 44"/>
              <a:gd name="T18" fmla="*/ 0 w 129"/>
              <a:gd name="T19" fmla="*/ 0 h 44"/>
              <a:gd name="T20" fmla="*/ 0 w 129"/>
              <a:gd name="T21" fmla="*/ 43 h 44"/>
              <a:gd name="T22" fmla="*/ 111 w 129"/>
              <a:gd name="T23" fmla="*/ 43 h 44"/>
              <a:gd name="T24" fmla="*/ 118 w 129"/>
              <a:gd name="T25" fmla="*/ 44 h 44"/>
              <a:gd name="T26" fmla="*/ 129 w 129"/>
              <a:gd name="T27" fmla="*/ 42 h 44"/>
              <a:gd name="T28" fmla="*/ 127 w 129"/>
              <a:gd name="T29" fmla="*/ 34 h 44"/>
              <a:gd name="T30" fmla="*/ 119 w 129"/>
              <a:gd name="T31"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44">
                <a:moveTo>
                  <a:pt x="119" y="36"/>
                </a:moveTo>
                <a:cubicBezTo>
                  <a:pt x="118" y="36"/>
                  <a:pt x="116" y="36"/>
                  <a:pt x="115" y="35"/>
                </a:cubicBezTo>
                <a:cubicBezTo>
                  <a:pt x="109" y="34"/>
                  <a:pt x="105" y="29"/>
                  <a:pt x="105" y="22"/>
                </a:cubicBezTo>
                <a:cubicBezTo>
                  <a:pt x="105" y="14"/>
                  <a:pt x="109" y="10"/>
                  <a:pt x="115" y="8"/>
                </a:cubicBezTo>
                <a:cubicBezTo>
                  <a:pt x="116" y="8"/>
                  <a:pt x="118" y="8"/>
                  <a:pt x="119" y="8"/>
                </a:cubicBezTo>
                <a:cubicBezTo>
                  <a:pt x="122" y="8"/>
                  <a:pt x="125" y="8"/>
                  <a:pt x="127" y="9"/>
                </a:cubicBezTo>
                <a:cubicBezTo>
                  <a:pt x="129" y="2"/>
                  <a:pt x="129" y="2"/>
                  <a:pt x="129" y="2"/>
                </a:cubicBezTo>
                <a:cubicBezTo>
                  <a:pt x="127" y="1"/>
                  <a:pt x="124" y="0"/>
                  <a:pt x="119" y="0"/>
                </a:cubicBezTo>
                <a:cubicBezTo>
                  <a:pt x="117" y="0"/>
                  <a:pt x="115" y="0"/>
                  <a:pt x="114" y="0"/>
                </a:cubicBezTo>
                <a:cubicBezTo>
                  <a:pt x="0" y="0"/>
                  <a:pt x="0" y="0"/>
                  <a:pt x="0" y="0"/>
                </a:cubicBezTo>
                <a:cubicBezTo>
                  <a:pt x="0" y="43"/>
                  <a:pt x="0" y="43"/>
                  <a:pt x="0" y="43"/>
                </a:cubicBezTo>
                <a:cubicBezTo>
                  <a:pt x="111" y="43"/>
                  <a:pt x="111" y="43"/>
                  <a:pt x="111" y="43"/>
                </a:cubicBezTo>
                <a:cubicBezTo>
                  <a:pt x="113" y="44"/>
                  <a:pt x="115" y="44"/>
                  <a:pt x="118" y="44"/>
                </a:cubicBezTo>
                <a:cubicBezTo>
                  <a:pt x="123" y="44"/>
                  <a:pt x="127" y="43"/>
                  <a:pt x="129" y="42"/>
                </a:cubicBezTo>
                <a:cubicBezTo>
                  <a:pt x="127" y="34"/>
                  <a:pt x="127" y="34"/>
                  <a:pt x="127" y="34"/>
                </a:cubicBezTo>
                <a:cubicBezTo>
                  <a:pt x="125" y="35"/>
                  <a:pt x="122" y="36"/>
                  <a:pt x="119" y="36"/>
                </a:cubicBezTo>
                <a:close/>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endParaRPr lang="en-US" sz="2000"/>
          </a:p>
        </p:txBody>
      </p:sp>
      <p:sp>
        <p:nvSpPr>
          <p:cNvPr id="6" name="淘宝网Chenying0907出品 8"/>
          <p:cNvSpPr>
            <a:spLocks noEditPoints="1"/>
          </p:cNvSpPr>
          <p:nvPr/>
        </p:nvSpPr>
        <p:spPr bwMode="auto">
          <a:xfrm>
            <a:off x="8633225" y="4078998"/>
            <a:ext cx="2235200" cy="729565"/>
          </a:xfrm>
          <a:custGeom>
            <a:avLst/>
            <a:gdLst>
              <a:gd name="T0" fmla="*/ 128 w 135"/>
              <a:gd name="T1" fmla="*/ 5 h 44"/>
              <a:gd name="T2" fmla="*/ 110 w 135"/>
              <a:gd name="T3" fmla="*/ 0 h 44"/>
              <a:gd name="T4" fmla="*/ 105 w 135"/>
              <a:gd name="T5" fmla="*/ 0 h 44"/>
              <a:gd name="T6" fmla="*/ 0 w 135"/>
              <a:gd name="T7" fmla="*/ 0 h 44"/>
              <a:gd name="T8" fmla="*/ 0 w 135"/>
              <a:gd name="T9" fmla="*/ 43 h 44"/>
              <a:gd name="T10" fmla="*/ 100 w 135"/>
              <a:gd name="T11" fmla="*/ 43 h 44"/>
              <a:gd name="T12" fmla="*/ 108 w 135"/>
              <a:gd name="T13" fmla="*/ 44 h 44"/>
              <a:gd name="T14" fmla="*/ 128 w 135"/>
              <a:gd name="T15" fmla="*/ 38 h 44"/>
              <a:gd name="T16" fmla="*/ 135 w 135"/>
              <a:gd name="T17" fmla="*/ 21 h 44"/>
              <a:gd name="T18" fmla="*/ 128 w 135"/>
              <a:gd name="T19" fmla="*/ 5 h 44"/>
              <a:gd name="T20" fmla="*/ 110 w 135"/>
              <a:gd name="T21" fmla="*/ 36 h 44"/>
              <a:gd name="T22" fmla="*/ 108 w 135"/>
              <a:gd name="T23" fmla="*/ 36 h 44"/>
              <a:gd name="T24" fmla="*/ 108 w 135"/>
              <a:gd name="T25" fmla="*/ 8 h 44"/>
              <a:gd name="T26" fmla="*/ 111 w 135"/>
              <a:gd name="T27" fmla="*/ 8 h 44"/>
              <a:gd name="T28" fmla="*/ 125 w 135"/>
              <a:gd name="T29" fmla="*/ 21 h 44"/>
              <a:gd name="T30" fmla="*/ 110 w 135"/>
              <a:gd name="T31" fmla="*/ 3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44">
                <a:moveTo>
                  <a:pt x="128" y="5"/>
                </a:moveTo>
                <a:cubicBezTo>
                  <a:pt x="124" y="2"/>
                  <a:pt x="118" y="0"/>
                  <a:pt x="110" y="0"/>
                </a:cubicBezTo>
                <a:cubicBezTo>
                  <a:pt x="109" y="0"/>
                  <a:pt x="107" y="0"/>
                  <a:pt x="105" y="0"/>
                </a:cubicBezTo>
                <a:cubicBezTo>
                  <a:pt x="0" y="0"/>
                  <a:pt x="0" y="0"/>
                  <a:pt x="0" y="0"/>
                </a:cubicBezTo>
                <a:cubicBezTo>
                  <a:pt x="0" y="43"/>
                  <a:pt x="0" y="43"/>
                  <a:pt x="0" y="43"/>
                </a:cubicBezTo>
                <a:cubicBezTo>
                  <a:pt x="100" y="43"/>
                  <a:pt x="100" y="43"/>
                  <a:pt x="100" y="43"/>
                </a:cubicBezTo>
                <a:cubicBezTo>
                  <a:pt x="102" y="43"/>
                  <a:pt x="105" y="44"/>
                  <a:pt x="108" y="44"/>
                </a:cubicBezTo>
                <a:cubicBezTo>
                  <a:pt x="117" y="44"/>
                  <a:pt x="123" y="42"/>
                  <a:pt x="128" y="38"/>
                </a:cubicBezTo>
                <a:cubicBezTo>
                  <a:pt x="132" y="35"/>
                  <a:pt x="135" y="29"/>
                  <a:pt x="135" y="21"/>
                </a:cubicBezTo>
                <a:cubicBezTo>
                  <a:pt x="135" y="13"/>
                  <a:pt x="132" y="8"/>
                  <a:pt x="128" y="5"/>
                </a:cubicBezTo>
                <a:close/>
                <a:moveTo>
                  <a:pt x="110" y="36"/>
                </a:moveTo>
                <a:cubicBezTo>
                  <a:pt x="109" y="36"/>
                  <a:pt x="108" y="36"/>
                  <a:pt x="108" y="36"/>
                </a:cubicBezTo>
                <a:cubicBezTo>
                  <a:pt x="108" y="8"/>
                  <a:pt x="108" y="8"/>
                  <a:pt x="108" y="8"/>
                </a:cubicBezTo>
                <a:cubicBezTo>
                  <a:pt x="108" y="8"/>
                  <a:pt x="110" y="8"/>
                  <a:pt x="111" y="8"/>
                </a:cubicBezTo>
                <a:cubicBezTo>
                  <a:pt x="120" y="8"/>
                  <a:pt x="125" y="12"/>
                  <a:pt x="125" y="21"/>
                </a:cubicBezTo>
                <a:cubicBezTo>
                  <a:pt x="125" y="31"/>
                  <a:pt x="119" y="36"/>
                  <a:pt x="110" y="36"/>
                </a:cubicBezTo>
                <a:close/>
              </a:path>
            </a:pathLst>
          </a:custGeom>
          <a:solidFill>
            <a:schemeClr val="tx1">
              <a:lumMod val="75000"/>
              <a:lumOff val="25000"/>
            </a:schemeClr>
          </a:solidFill>
          <a:ln>
            <a:noFill/>
          </a:ln>
          <a:extLst/>
        </p:spPr>
        <p:txBody>
          <a:bodyPr vert="horz" wrap="square" lIns="121920" tIns="60960" rIns="121920" bIns="60960" numCol="1" anchor="t" anchorCtr="0" compatLnSpc="1">
            <a:prstTxWarp prst="textNoShape">
              <a:avLst/>
            </a:prstTxWarp>
          </a:bodyPr>
          <a:lstStyle/>
          <a:p>
            <a:endParaRPr lang="en-US" sz="2000"/>
          </a:p>
        </p:txBody>
      </p:sp>
      <p:sp>
        <p:nvSpPr>
          <p:cNvPr id="7" name="淘宝网Chenying0907出品 9"/>
          <p:cNvSpPr>
            <a:spLocks/>
          </p:cNvSpPr>
          <p:nvPr/>
        </p:nvSpPr>
        <p:spPr bwMode="auto">
          <a:xfrm>
            <a:off x="8360400" y="4953894"/>
            <a:ext cx="2069521" cy="712125"/>
          </a:xfrm>
          <a:custGeom>
            <a:avLst/>
            <a:gdLst>
              <a:gd name="T0" fmla="*/ 615 w 712"/>
              <a:gd name="T1" fmla="*/ 200 h 245"/>
              <a:gd name="T2" fmla="*/ 615 w 712"/>
              <a:gd name="T3" fmla="*/ 143 h 245"/>
              <a:gd name="T4" fmla="*/ 701 w 712"/>
              <a:gd name="T5" fmla="*/ 143 h 245"/>
              <a:gd name="T6" fmla="*/ 701 w 712"/>
              <a:gd name="T7" fmla="*/ 97 h 245"/>
              <a:gd name="T8" fmla="*/ 615 w 712"/>
              <a:gd name="T9" fmla="*/ 97 h 245"/>
              <a:gd name="T10" fmla="*/ 615 w 712"/>
              <a:gd name="T11" fmla="*/ 46 h 245"/>
              <a:gd name="T12" fmla="*/ 707 w 712"/>
              <a:gd name="T13" fmla="*/ 46 h 245"/>
              <a:gd name="T14" fmla="*/ 707 w 712"/>
              <a:gd name="T15" fmla="*/ 0 h 245"/>
              <a:gd name="T16" fmla="*/ 0 w 712"/>
              <a:gd name="T17" fmla="*/ 0 h 245"/>
              <a:gd name="T18" fmla="*/ 0 w 712"/>
              <a:gd name="T19" fmla="*/ 245 h 245"/>
              <a:gd name="T20" fmla="*/ 712 w 712"/>
              <a:gd name="T21" fmla="*/ 245 h 245"/>
              <a:gd name="T22" fmla="*/ 712 w 712"/>
              <a:gd name="T23" fmla="*/ 200 h 245"/>
              <a:gd name="T24" fmla="*/ 615 w 712"/>
              <a:gd name="T25" fmla="*/ 20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2" h="245">
                <a:moveTo>
                  <a:pt x="615" y="200"/>
                </a:moveTo>
                <a:lnTo>
                  <a:pt x="615" y="143"/>
                </a:lnTo>
                <a:lnTo>
                  <a:pt x="701" y="143"/>
                </a:lnTo>
                <a:lnTo>
                  <a:pt x="701" y="97"/>
                </a:lnTo>
                <a:lnTo>
                  <a:pt x="615" y="97"/>
                </a:lnTo>
                <a:lnTo>
                  <a:pt x="615" y="46"/>
                </a:lnTo>
                <a:lnTo>
                  <a:pt x="707" y="46"/>
                </a:lnTo>
                <a:lnTo>
                  <a:pt x="707" y="0"/>
                </a:lnTo>
                <a:lnTo>
                  <a:pt x="0" y="0"/>
                </a:lnTo>
                <a:lnTo>
                  <a:pt x="0" y="245"/>
                </a:lnTo>
                <a:lnTo>
                  <a:pt x="712" y="245"/>
                </a:lnTo>
                <a:lnTo>
                  <a:pt x="712" y="200"/>
                </a:lnTo>
                <a:lnTo>
                  <a:pt x="615" y="200"/>
                </a:lnTo>
                <a:close/>
              </a:path>
            </a:pathLst>
          </a:custGeom>
          <a:solidFill>
            <a:srgbClr val="C00000"/>
          </a:solidFill>
          <a:ln>
            <a:noFill/>
          </a:ln>
          <a:extLst/>
        </p:spPr>
        <p:txBody>
          <a:bodyPr vert="horz" wrap="square" lIns="121920" tIns="60960" rIns="121920" bIns="60960" numCol="1" anchor="t" anchorCtr="0" compatLnSpc="1">
            <a:prstTxWarp prst="textNoShape">
              <a:avLst/>
            </a:prstTxWarp>
          </a:bodyPr>
          <a:lstStyle/>
          <a:p>
            <a:endParaRPr lang="en-US" sz="2000"/>
          </a:p>
        </p:txBody>
      </p:sp>
      <p:graphicFrame>
        <p:nvGraphicFramePr>
          <p:cNvPr id="8" name="Diagram 15"/>
          <p:cNvGraphicFramePr/>
          <p:nvPr>
            <p:extLst/>
          </p:nvPr>
        </p:nvGraphicFramePr>
        <p:xfrm>
          <a:off x="4609202" y="1818301"/>
          <a:ext cx="3417199" cy="3417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Oval 16"/>
          <p:cNvSpPr/>
          <p:nvPr/>
        </p:nvSpPr>
        <p:spPr>
          <a:xfrm>
            <a:off x="3186786" y="1431058"/>
            <a:ext cx="1144813" cy="114481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Oval 17"/>
          <p:cNvSpPr/>
          <p:nvPr/>
        </p:nvSpPr>
        <p:spPr>
          <a:xfrm>
            <a:off x="2004787" y="2180264"/>
            <a:ext cx="1144813" cy="11448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Oval 18"/>
          <p:cNvSpPr/>
          <p:nvPr/>
        </p:nvSpPr>
        <p:spPr>
          <a:xfrm>
            <a:off x="3186786" y="4521206"/>
            <a:ext cx="1144813" cy="114481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Oval 19"/>
          <p:cNvSpPr/>
          <p:nvPr/>
        </p:nvSpPr>
        <p:spPr>
          <a:xfrm>
            <a:off x="2004787" y="3809081"/>
            <a:ext cx="1144813" cy="1144813"/>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Oval 20"/>
          <p:cNvSpPr/>
          <p:nvPr/>
        </p:nvSpPr>
        <p:spPr>
          <a:xfrm>
            <a:off x="859974" y="2996478"/>
            <a:ext cx="1144813" cy="1144813"/>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4" name="Group 21"/>
          <p:cNvGrpSpPr/>
          <p:nvPr/>
        </p:nvGrpSpPr>
        <p:grpSpPr>
          <a:xfrm>
            <a:off x="1225659" y="3317155"/>
            <a:ext cx="413444" cy="503463"/>
            <a:chOff x="8269288" y="4060825"/>
            <a:chExt cx="393700" cy="479426"/>
          </a:xfrm>
          <a:solidFill>
            <a:schemeClr val="bg1"/>
          </a:solidFill>
        </p:grpSpPr>
        <p:sp>
          <p:nvSpPr>
            <p:cNvPr id="15" name="淘宝网Chenying0907出品 22"/>
            <p:cNvSpPr>
              <a:spLocks/>
            </p:cNvSpPr>
            <p:nvPr/>
          </p:nvSpPr>
          <p:spPr bwMode="auto">
            <a:xfrm>
              <a:off x="8396288" y="4168775"/>
              <a:ext cx="142875" cy="30163"/>
            </a:xfrm>
            <a:custGeom>
              <a:avLst/>
              <a:gdLst>
                <a:gd name="T0" fmla="*/ 38 w 38"/>
                <a:gd name="T1" fmla="*/ 4 h 8"/>
                <a:gd name="T2" fmla="*/ 34 w 38"/>
                <a:gd name="T3" fmla="*/ 8 h 8"/>
                <a:gd name="T4" fmla="*/ 4 w 38"/>
                <a:gd name="T5" fmla="*/ 8 h 8"/>
                <a:gd name="T6" fmla="*/ 0 w 38"/>
                <a:gd name="T7" fmla="*/ 4 h 8"/>
                <a:gd name="T8" fmla="*/ 0 w 38"/>
                <a:gd name="T9" fmla="*/ 4 h 8"/>
                <a:gd name="T10" fmla="*/ 4 w 38"/>
                <a:gd name="T11" fmla="*/ 0 h 8"/>
                <a:gd name="T12" fmla="*/ 34 w 38"/>
                <a:gd name="T13" fmla="*/ 0 h 8"/>
                <a:gd name="T14" fmla="*/ 38 w 38"/>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8">
                  <a:moveTo>
                    <a:pt x="38" y="4"/>
                  </a:moveTo>
                  <a:cubicBezTo>
                    <a:pt x="38" y="6"/>
                    <a:pt x="36" y="8"/>
                    <a:pt x="34" y="8"/>
                  </a:cubicBezTo>
                  <a:cubicBezTo>
                    <a:pt x="4" y="8"/>
                    <a:pt x="4" y="8"/>
                    <a:pt x="4" y="8"/>
                  </a:cubicBezTo>
                  <a:cubicBezTo>
                    <a:pt x="2" y="8"/>
                    <a:pt x="0" y="6"/>
                    <a:pt x="0" y="4"/>
                  </a:cubicBezTo>
                  <a:cubicBezTo>
                    <a:pt x="0" y="4"/>
                    <a:pt x="0" y="4"/>
                    <a:pt x="0" y="4"/>
                  </a:cubicBezTo>
                  <a:cubicBezTo>
                    <a:pt x="0" y="2"/>
                    <a:pt x="2" y="0"/>
                    <a:pt x="4" y="0"/>
                  </a:cubicBezTo>
                  <a:cubicBezTo>
                    <a:pt x="34" y="0"/>
                    <a:pt x="34" y="0"/>
                    <a:pt x="34" y="0"/>
                  </a:cubicBezTo>
                  <a:cubicBezTo>
                    <a:pt x="36" y="0"/>
                    <a:pt x="38" y="2"/>
                    <a:pt x="3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16" name="淘宝网Chenying0907出品 23"/>
            <p:cNvSpPr>
              <a:spLocks/>
            </p:cNvSpPr>
            <p:nvPr/>
          </p:nvSpPr>
          <p:spPr bwMode="auto">
            <a:xfrm>
              <a:off x="8385176" y="4060825"/>
              <a:ext cx="160338" cy="93663"/>
            </a:xfrm>
            <a:custGeom>
              <a:avLst/>
              <a:gdLst>
                <a:gd name="T0" fmla="*/ 43 w 43"/>
                <a:gd name="T1" fmla="*/ 13 h 25"/>
                <a:gd name="T2" fmla="*/ 34 w 43"/>
                <a:gd name="T3" fmla="*/ 25 h 25"/>
                <a:gd name="T4" fmla="*/ 9 w 43"/>
                <a:gd name="T5" fmla="*/ 25 h 25"/>
                <a:gd name="T6" fmla="*/ 0 w 43"/>
                <a:gd name="T7" fmla="*/ 13 h 25"/>
                <a:gd name="T8" fmla="*/ 0 w 43"/>
                <a:gd name="T9" fmla="*/ 13 h 25"/>
                <a:gd name="T10" fmla="*/ 9 w 43"/>
                <a:gd name="T11" fmla="*/ 0 h 25"/>
                <a:gd name="T12" fmla="*/ 19 w 43"/>
                <a:gd name="T13" fmla="*/ 7 h 25"/>
                <a:gd name="T14" fmla="*/ 25 w 43"/>
                <a:gd name="T15" fmla="*/ 0 h 25"/>
                <a:gd name="T16" fmla="*/ 31 w 43"/>
                <a:gd name="T17" fmla="*/ 7 h 25"/>
                <a:gd name="T18" fmla="*/ 34 w 43"/>
                <a:gd name="T19" fmla="*/ 0 h 25"/>
                <a:gd name="T20" fmla="*/ 43 w 43"/>
                <a:gd name="T21"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25">
                  <a:moveTo>
                    <a:pt x="43" y="13"/>
                  </a:moveTo>
                  <a:cubicBezTo>
                    <a:pt x="43" y="20"/>
                    <a:pt x="39" y="25"/>
                    <a:pt x="34" y="25"/>
                  </a:cubicBezTo>
                  <a:cubicBezTo>
                    <a:pt x="9" y="25"/>
                    <a:pt x="9" y="25"/>
                    <a:pt x="9" y="25"/>
                  </a:cubicBezTo>
                  <a:cubicBezTo>
                    <a:pt x="4" y="25"/>
                    <a:pt x="0" y="20"/>
                    <a:pt x="0" y="13"/>
                  </a:cubicBezTo>
                  <a:cubicBezTo>
                    <a:pt x="0" y="13"/>
                    <a:pt x="0" y="13"/>
                    <a:pt x="0" y="13"/>
                  </a:cubicBezTo>
                  <a:cubicBezTo>
                    <a:pt x="0" y="6"/>
                    <a:pt x="4" y="0"/>
                    <a:pt x="9" y="0"/>
                  </a:cubicBezTo>
                  <a:cubicBezTo>
                    <a:pt x="9" y="0"/>
                    <a:pt x="16" y="7"/>
                    <a:pt x="19" y="7"/>
                  </a:cubicBezTo>
                  <a:cubicBezTo>
                    <a:pt x="21" y="6"/>
                    <a:pt x="23" y="0"/>
                    <a:pt x="25" y="0"/>
                  </a:cubicBezTo>
                  <a:cubicBezTo>
                    <a:pt x="27" y="1"/>
                    <a:pt x="29" y="7"/>
                    <a:pt x="31" y="7"/>
                  </a:cubicBezTo>
                  <a:cubicBezTo>
                    <a:pt x="33" y="6"/>
                    <a:pt x="34" y="0"/>
                    <a:pt x="34" y="0"/>
                  </a:cubicBezTo>
                  <a:cubicBezTo>
                    <a:pt x="39" y="0"/>
                    <a:pt x="43" y="6"/>
                    <a:pt x="43"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17" name="淘宝网Chenying0907出品 24"/>
            <p:cNvSpPr>
              <a:spLocks noEditPoints="1"/>
            </p:cNvSpPr>
            <p:nvPr/>
          </p:nvSpPr>
          <p:spPr bwMode="auto">
            <a:xfrm>
              <a:off x="8269288" y="4217988"/>
              <a:ext cx="393700" cy="322263"/>
            </a:xfrm>
            <a:custGeom>
              <a:avLst/>
              <a:gdLst>
                <a:gd name="T0" fmla="*/ 105 w 105"/>
                <a:gd name="T1" fmla="*/ 76 h 86"/>
                <a:gd name="T2" fmla="*/ 96 w 105"/>
                <a:gd name="T3" fmla="*/ 86 h 86"/>
                <a:gd name="T4" fmla="*/ 10 w 105"/>
                <a:gd name="T5" fmla="*/ 86 h 86"/>
                <a:gd name="T6" fmla="*/ 0 w 105"/>
                <a:gd name="T7" fmla="*/ 76 h 86"/>
                <a:gd name="T8" fmla="*/ 10 w 105"/>
                <a:gd name="T9" fmla="*/ 67 h 86"/>
                <a:gd name="T10" fmla="*/ 10 w 105"/>
                <a:gd name="T11" fmla="*/ 31 h 86"/>
                <a:gd name="T12" fmla="*/ 41 w 105"/>
                <a:gd name="T13" fmla="*/ 0 h 86"/>
                <a:gd name="T14" fmla="*/ 65 w 105"/>
                <a:gd name="T15" fmla="*/ 0 h 86"/>
                <a:gd name="T16" fmla="*/ 96 w 105"/>
                <a:gd name="T17" fmla="*/ 31 h 86"/>
                <a:gd name="T18" fmla="*/ 96 w 105"/>
                <a:gd name="T19" fmla="*/ 67 h 86"/>
                <a:gd name="T20" fmla="*/ 105 w 105"/>
                <a:gd name="T21" fmla="*/ 76 h 86"/>
                <a:gd name="T22" fmla="*/ 71 w 105"/>
                <a:gd name="T23" fmla="*/ 64 h 86"/>
                <a:gd name="T24" fmla="*/ 69 w 105"/>
                <a:gd name="T25" fmla="*/ 55 h 86"/>
                <a:gd name="T26" fmla="*/ 60 w 105"/>
                <a:gd name="T27" fmla="*/ 57 h 86"/>
                <a:gd name="T28" fmla="*/ 51 w 105"/>
                <a:gd name="T29" fmla="*/ 53 h 86"/>
                <a:gd name="T30" fmla="*/ 48 w 105"/>
                <a:gd name="T31" fmla="*/ 48 h 86"/>
                <a:gd name="T32" fmla="*/ 66 w 105"/>
                <a:gd name="T33" fmla="*/ 48 h 86"/>
                <a:gd name="T34" fmla="*/ 69 w 105"/>
                <a:gd name="T35" fmla="*/ 45 h 86"/>
                <a:gd name="T36" fmla="*/ 66 w 105"/>
                <a:gd name="T37" fmla="*/ 42 h 86"/>
                <a:gd name="T38" fmla="*/ 66 w 105"/>
                <a:gd name="T39" fmla="*/ 42 h 86"/>
                <a:gd name="T40" fmla="*/ 66 w 105"/>
                <a:gd name="T41" fmla="*/ 42 h 86"/>
                <a:gd name="T42" fmla="*/ 47 w 105"/>
                <a:gd name="T43" fmla="*/ 42 h 86"/>
                <a:gd name="T44" fmla="*/ 47 w 105"/>
                <a:gd name="T45" fmla="*/ 41 h 86"/>
                <a:gd name="T46" fmla="*/ 47 w 105"/>
                <a:gd name="T47" fmla="*/ 39 h 86"/>
                <a:gd name="T48" fmla="*/ 67 w 105"/>
                <a:gd name="T49" fmla="*/ 39 h 86"/>
                <a:gd name="T50" fmla="*/ 70 w 105"/>
                <a:gd name="T51" fmla="*/ 36 h 86"/>
                <a:gd name="T52" fmla="*/ 67 w 105"/>
                <a:gd name="T53" fmla="*/ 33 h 86"/>
                <a:gd name="T54" fmla="*/ 48 w 105"/>
                <a:gd name="T55" fmla="*/ 33 h 86"/>
                <a:gd name="T56" fmla="*/ 51 w 105"/>
                <a:gd name="T57" fmla="*/ 28 h 86"/>
                <a:gd name="T58" fmla="*/ 60 w 105"/>
                <a:gd name="T59" fmla="*/ 24 h 86"/>
                <a:gd name="T60" fmla="*/ 69 w 105"/>
                <a:gd name="T61" fmla="*/ 26 h 86"/>
                <a:gd name="T62" fmla="*/ 71 w 105"/>
                <a:gd name="T63" fmla="*/ 17 h 86"/>
                <a:gd name="T64" fmla="*/ 59 w 105"/>
                <a:gd name="T65" fmla="*/ 15 h 86"/>
                <a:gd name="T66" fmla="*/ 41 w 105"/>
                <a:gd name="T67" fmla="*/ 23 h 86"/>
                <a:gd name="T68" fmla="*/ 36 w 105"/>
                <a:gd name="T69" fmla="*/ 33 h 86"/>
                <a:gd name="T70" fmla="*/ 32 w 105"/>
                <a:gd name="T71" fmla="*/ 33 h 86"/>
                <a:gd name="T72" fmla="*/ 29 w 105"/>
                <a:gd name="T73" fmla="*/ 36 h 86"/>
                <a:gd name="T74" fmla="*/ 32 w 105"/>
                <a:gd name="T75" fmla="*/ 39 h 86"/>
                <a:gd name="T76" fmla="*/ 35 w 105"/>
                <a:gd name="T77" fmla="*/ 39 h 86"/>
                <a:gd name="T78" fmla="*/ 35 w 105"/>
                <a:gd name="T79" fmla="*/ 41 h 86"/>
                <a:gd name="T80" fmla="*/ 35 w 105"/>
                <a:gd name="T81" fmla="*/ 42 h 86"/>
                <a:gd name="T82" fmla="*/ 32 w 105"/>
                <a:gd name="T83" fmla="*/ 42 h 86"/>
                <a:gd name="T84" fmla="*/ 32 w 105"/>
                <a:gd name="T85" fmla="*/ 42 h 86"/>
                <a:gd name="T86" fmla="*/ 32 w 105"/>
                <a:gd name="T87" fmla="*/ 42 h 86"/>
                <a:gd name="T88" fmla="*/ 29 w 105"/>
                <a:gd name="T89" fmla="*/ 45 h 86"/>
                <a:gd name="T90" fmla="*/ 32 w 105"/>
                <a:gd name="T91" fmla="*/ 48 h 86"/>
                <a:gd name="T92" fmla="*/ 36 w 105"/>
                <a:gd name="T93" fmla="*/ 48 h 86"/>
                <a:gd name="T94" fmla="*/ 40 w 105"/>
                <a:gd name="T95" fmla="*/ 58 h 86"/>
                <a:gd name="T96" fmla="*/ 59 w 105"/>
                <a:gd name="T97" fmla="*/ 67 h 86"/>
                <a:gd name="T98" fmla="*/ 71 w 105"/>
                <a:gd name="T99"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86">
                  <a:moveTo>
                    <a:pt x="105" y="76"/>
                  </a:moveTo>
                  <a:cubicBezTo>
                    <a:pt x="105" y="82"/>
                    <a:pt x="101" y="86"/>
                    <a:pt x="96" y="86"/>
                  </a:cubicBezTo>
                  <a:cubicBezTo>
                    <a:pt x="10" y="86"/>
                    <a:pt x="10" y="86"/>
                    <a:pt x="10" y="86"/>
                  </a:cubicBezTo>
                  <a:cubicBezTo>
                    <a:pt x="4" y="86"/>
                    <a:pt x="0" y="82"/>
                    <a:pt x="0" y="76"/>
                  </a:cubicBezTo>
                  <a:cubicBezTo>
                    <a:pt x="0" y="71"/>
                    <a:pt x="4" y="67"/>
                    <a:pt x="10" y="67"/>
                  </a:cubicBezTo>
                  <a:cubicBezTo>
                    <a:pt x="10" y="31"/>
                    <a:pt x="10" y="31"/>
                    <a:pt x="10" y="31"/>
                  </a:cubicBezTo>
                  <a:cubicBezTo>
                    <a:pt x="10" y="14"/>
                    <a:pt x="24" y="0"/>
                    <a:pt x="41" y="0"/>
                  </a:cubicBezTo>
                  <a:cubicBezTo>
                    <a:pt x="65" y="0"/>
                    <a:pt x="65" y="0"/>
                    <a:pt x="65" y="0"/>
                  </a:cubicBezTo>
                  <a:cubicBezTo>
                    <a:pt x="82" y="0"/>
                    <a:pt x="96" y="14"/>
                    <a:pt x="96" y="31"/>
                  </a:cubicBezTo>
                  <a:cubicBezTo>
                    <a:pt x="96" y="67"/>
                    <a:pt x="96" y="67"/>
                    <a:pt x="96" y="67"/>
                  </a:cubicBezTo>
                  <a:cubicBezTo>
                    <a:pt x="101" y="67"/>
                    <a:pt x="105" y="71"/>
                    <a:pt x="105" y="76"/>
                  </a:cubicBezTo>
                  <a:close/>
                  <a:moveTo>
                    <a:pt x="71" y="64"/>
                  </a:moveTo>
                  <a:cubicBezTo>
                    <a:pt x="69" y="55"/>
                    <a:pt x="69" y="55"/>
                    <a:pt x="69" y="55"/>
                  </a:cubicBezTo>
                  <a:cubicBezTo>
                    <a:pt x="68" y="56"/>
                    <a:pt x="64" y="57"/>
                    <a:pt x="60" y="57"/>
                  </a:cubicBezTo>
                  <a:cubicBezTo>
                    <a:pt x="57" y="57"/>
                    <a:pt x="53" y="56"/>
                    <a:pt x="51" y="53"/>
                  </a:cubicBezTo>
                  <a:cubicBezTo>
                    <a:pt x="49" y="52"/>
                    <a:pt x="49" y="50"/>
                    <a:pt x="48" y="48"/>
                  </a:cubicBezTo>
                  <a:cubicBezTo>
                    <a:pt x="66" y="48"/>
                    <a:pt x="66" y="48"/>
                    <a:pt x="66" y="48"/>
                  </a:cubicBezTo>
                  <a:cubicBezTo>
                    <a:pt x="68" y="48"/>
                    <a:pt x="69" y="47"/>
                    <a:pt x="69" y="45"/>
                  </a:cubicBezTo>
                  <a:cubicBezTo>
                    <a:pt x="69" y="44"/>
                    <a:pt x="68" y="42"/>
                    <a:pt x="66" y="42"/>
                  </a:cubicBezTo>
                  <a:cubicBezTo>
                    <a:pt x="66" y="42"/>
                    <a:pt x="66" y="42"/>
                    <a:pt x="66" y="42"/>
                  </a:cubicBezTo>
                  <a:cubicBezTo>
                    <a:pt x="66" y="42"/>
                    <a:pt x="66" y="42"/>
                    <a:pt x="66" y="42"/>
                  </a:cubicBezTo>
                  <a:cubicBezTo>
                    <a:pt x="47" y="42"/>
                    <a:pt x="47" y="42"/>
                    <a:pt x="47" y="42"/>
                  </a:cubicBezTo>
                  <a:cubicBezTo>
                    <a:pt x="47" y="42"/>
                    <a:pt x="47" y="42"/>
                    <a:pt x="47" y="41"/>
                  </a:cubicBezTo>
                  <a:cubicBezTo>
                    <a:pt x="47" y="40"/>
                    <a:pt x="47" y="40"/>
                    <a:pt x="47" y="39"/>
                  </a:cubicBezTo>
                  <a:cubicBezTo>
                    <a:pt x="67" y="39"/>
                    <a:pt x="67" y="39"/>
                    <a:pt x="67" y="39"/>
                  </a:cubicBezTo>
                  <a:cubicBezTo>
                    <a:pt x="68" y="39"/>
                    <a:pt x="70" y="38"/>
                    <a:pt x="70" y="36"/>
                  </a:cubicBezTo>
                  <a:cubicBezTo>
                    <a:pt x="70" y="35"/>
                    <a:pt x="68" y="33"/>
                    <a:pt x="67" y="33"/>
                  </a:cubicBezTo>
                  <a:cubicBezTo>
                    <a:pt x="48" y="33"/>
                    <a:pt x="48" y="33"/>
                    <a:pt x="48" y="33"/>
                  </a:cubicBezTo>
                  <a:cubicBezTo>
                    <a:pt x="49" y="31"/>
                    <a:pt x="49" y="30"/>
                    <a:pt x="51" y="28"/>
                  </a:cubicBezTo>
                  <a:cubicBezTo>
                    <a:pt x="53" y="26"/>
                    <a:pt x="56" y="24"/>
                    <a:pt x="60" y="24"/>
                  </a:cubicBezTo>
                  <a:cubicBezTo>
                    <a:pt x="63" y="24"/>
                    <a:pt x="67" y="25"/>
                    <a:pt x="69" y="26"/>
                  </a:cubicBezTo>
                  <a:cubicBezTo>
                    <a:pt x="71" y="17"/>
                    <a:pt x="71" y="17"/>
                    <a:pt x="71" y="17"/>
                  </a:cubicBezTo>
                  <a:cubicBezTo>
                    <a:pt x="68" y="16"/>
                    <a:pt x="64" y="15"/>
                    <a:pt x="59" y="15"/>
                  </a:cubicBezTo>
                  <a:cubicBezTo>
                    <a:pt x="52" y="15"/>
                    <a:pt x="46" y="18"/>
                    <a:pt x="41" y="23"/>
                  </a:cubicBezTo>
                  <a:cubicBezTo>
                    <a:pt x="39" y="26"/>
                    <a:pt x="37" y="29"/>
                    <a:pt x="36" y="33"/>
                  </a:cubicBezTo>
                  <a:cubicBezTo>
                    <a:pt x="32" y="33"/>
                    <a:pt x="32" y="33"/>
                    <a:pt x="32" y="33"/>
                  </a:cubicBezTo>
                  <a:cubicBezTo>
                    <a:pt x="30" y="33"/>
                    <a:pt x="29" y="35"/>
                    <a:pt x="29" y="36"/>
                  </a:cubicBezTo>
                  <a:cubicBezTo>
                    <a:pt x="29" y="38"/>
                    <a:pt x="30" y="39"/>
                    <a:pt x="32" y="39"/>
                  </a:cubicBezTo>
                  <a:cubicBezTo>
                    <a:pt x="35" y="39"/>
                    <a:pt x="35" y="39"/>
                    <a:pt x="35" y="39"/>
                  </a:cubicBezTo>
                  <a:cubicBezTo>
                    <a:pt x="35" y="40"/>
                    <a:pt x="35" y="40"/>
                    <a:pt x="35" y="41"/>
                  </a:cubicBezTo>
                  <a:cubicBezTo>
                    <a:pt x="35" y="42"/>
                    <a:pt x="35" y="42"/>
                    <a:pt x="35" y="42"/>
                  </a:cubicBezTo>
                  <a:cubicBezTo>
                    <a:pt x="32" y="42"/>
                    <a:pt x="32" y="42"/>
                    <a:pt x="32" y="42"/>
                  </a:cubicBezTo>
                  <a:cubicBezTo>
                    <a:pt x="32" y="42"/>
                    <a:pt x="32" y="42"/>
                    <a:pt x="32" y="42"/>
                  </a:cubicBezTo>
                  <a:cubicBezTo>
                    <a:pt x="32" y="42"/>
                    <a:pt x="32" y="42"/>
                    <a:pt x="32" y="42"/>
                  </a:cubicBezTo>
                  <a:cubicBezTo>
                    <a:pt x="30" y="42"/>
                    <a:pt x="29" y="44"/>
                    <a:pt x="29" y="45"/>
                  </a:cubicBezTo>
                  <a:cubicBezTo>
                    <a:pt x="29" y="47"/>
                    <a:pt x="30" y="48"/>
                    <a:pt x="32" y="48"/>
                  </a:cubicBezTo>
                  <a:cubicBezTo>
                    <a:pt x="36" y="48"/>
                    <a:pt x="36" y="48"/>
                    <a:pt x="36" y="48"/>
                  </a:cubicBezTo>
                  <a:cubicBezTo>
                    <a:pt x="37" y="52"/>
                    <a:pt x="38" y="55"/>
                    <a:pt x="40" y="58"/>
                  </a:cubicBezTo>
                  <a:cubicBezTo>
                    <a:pt x="45" y="64"/>
                    <a:pt x="51" y="67"/>
                    <a:pt x="59" y="67"/>
                  </a:cubicBezTo>
                  <a:cubicBezTo>
                    <a:pt x="64" y="67"/>
                    <a:pt x="68" y="65"/>
                    <a:pt x="71"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grpSp>
        <p:nvGrpSpPr>
          <p:cNvPr id="18" name="Group 25"/>
          <p:cNvGrpSpPr/>
          <p:nvPr/>
        </p:nvGrpSpPr>
        <p:grpSpPr>
          <a:xfrm>
            <a:off x="2371765" y="2574077"/>
            <a:ext cx="410860" cy="357188"/>
            <a:chOff x="6951663" y="3189288"/>
            <a:chExt cx="469900" cy="390525"/>
          </a:xfrm>
          <a:solidFill>
            <a:schemeClr val="bg1"/>
          </a:solidFill>
        </p:grpSpPr>
        <p:sp>
          <p:nvSpPr>
            <p:cNvPr id="19" name="淘宝网Chenying0907出品 26"/>
            <p:cNvSpPr>
              <a:spLocks noEditPoints="1"/>
            </p:cNvSpPr>
            <p:nvPr/>
          </p:nvSpPr>
          <p:spPr bwMode="auto">
            <a:xfrm>
              <a:off x="6951663" y="3189288"/>
              <a:ext cx="469900" cy="390525"/>
            </a:xfrm>
            <a:custGeom>
              <a:avLst/>
              <a:gdLst>
                <a:gd name="T0" fmla="*/ 17 w 125"/>
                <a:gd name="T1" fmla="*/ 0 h 104"/>
                <a:gd name="T2" fmla="*/ 0 w 125"/>
                <a:gd name="T3" fmla="*/ 87 h 104"/>
                <a:gd name="T4" fmla="*/ 108 w 125"/>
                <a:gd name="T5" fmla="*/ 104 h 104"/>
                <a:gd name="T6" fmla="*/ 125 w 125"/>
                <a:gd name="T7" fmla="*/ 18 h 104"/>
                <a:gd name="T8" fmla="*/ 94 w 125"/>
                <a:gd name="T9" fmla="*/ 10 h 104"/>
                <a:gd name="T10" fmla="*/ 104 w 125"/>
                <a:gd name="T11" fmla="*/ 6 h 104"/>
                <a:gd name="T12" fmla="*/ 107 w 125"/>
                <a:gd name="T13" fmla="*/ 16 h 104"/>
                <a:gd name="T14" fmla="*/ 98 w 125"/>
                <a:gd name="T15" fmla="*/ 19 h 104"/>
                <a:gd name="T16" fmla="*/ 94 w 125"/>
                <a:gd name="T17" fmla="*/ 10 h 104"/>
                <a:gd name="T18" fmla="*/ 72 w 125"/>
                <a:gd name="T19" fmla="*/ 6 h 104"/>
                <a:gd name="T20" fmla="*/ 82 w 125"/>
                <a:gd name="T21" fmla="*/ 10 h 104"/>
                <a:gd name="T22" fmla="*/ 79 w 125"/>
                <a:gd name="T23" fmla="*/ 19 h 104"/>
                <a:gd name="T24" fmla="*/ 69 w 125"/>
                <a:gd name="T25" fmla="*/ 16 h 104"/>
                <a:gd name="T26" fmla="*/ 43 w 125"/>
                <a:gd name="T27" fmla="*/ 10 h 104"/>
                <a:gd name="T28" fmla="*/ 53 w 125"/>
                <a:gd name="T29" fmla="*/ 6 h 104"/>
                <a:gd name="T30" fmla="*/ 56 w 125"/>
                <a:gd name="T31" fmla="*/ 16 h 104"/>
                <a:gd name="T32" fmla="*/ 47 w 125"/>
                <a:gd name="T33" fmla="*/ 19 h 104"/>
                <a:gd name="T34" fmla="*/ 43 w 125"/>
                <a:gd name="T35" fmla="*/ 10 h 104"/>
                <a:gd name="T36" fmla="*/ 21 w 125"/>
                <a:gd name="T37" fmla="*/ 6 h 104"/>
                <a:gd name="T38" fmla="*/ 31 w 125"/>
                <a:gd name="T39" fmla="*/ 10 h 104"/>
                <a:gd name="T40" fmla="*/ 28 w 125"/>
                <a:gd name="T41" fmla="*/ 19 h 104"/>
                <a:gd name="T42" fmla="*/ 18 w 125"/>
                <a:gd name="T43" fmla="*/ 16 h 104"/>
                <a:gd name="T44" fmla="*/ 31 w 125"/>
                <a:gd name="T45" fmla="*/ 95 h 104"/>
                <a:gd name="T46" fmla="*/ 21 w 125"/>
                <a:gd name="T47" fmla="*/ 98 h 104"/>
                <a:gd name="T48" fmla="*/ 18 w 125"/>
                <a:gd name="T49" fmla="*/ 88 h 104"/>
                <a:gd name="T50" fmla="*/ 28 w 125"/>
                <a:gd name="T51" fmla="*/ 85 h 104"/>
                <a:gd name="T52" fmla="*/ 31 w 125"/>
                <a:gd name="T53" fmla="*/ 95 h 104"/>
                <a:gd name="T54" fmla="*/ 53 w 125"/>
                <a:gd name="T55" fmla="*/ 98 h 104"/>
                <a:gd name="T56" fmla="*/ 43 w 125"/>
                <a:gd name="T57" fmla="*/ 95 h 104"/>
                <a:gd name="T58" fmla="*/ 47 w 125"/>
                <a:gd name="T59" fmla="*/ 85 h 104"/>
                <a:gd name="T60" fmla="*/ 56 w 125"/>
                <a:gd name="T61" fmla="*/ 88 h 104"/>
                <a:gd name="T62" fmla="*/ 82 w 125"/>
                <a:gd name="T63" fmla="*/ 95 h 104"/>
                <a:gd name="T64" fmla="*/ 72 w 125"/>
                <a:gd name="T65" fmla="*/ 98 h 104"/>
                <a:gd name="T66" fmla="*/ 69 w 125"/>
                <a:gd name="T67" fmla="*/ 88 h 104"/>
                <a:gd name="T68" fmla="*/ 79 w 125"/>
                <a:gd name="T69" fmla="*/ 85 h 104"/>
                <a:gd name="T70" fmla="*/ 82 w 125"/>
                <a:gd name="T71" fmla="*/ 95 h 104"/>
                <a:gd name="T72" fmla="*/ 104 w 125"/>
                <a:gd name="T73" fmla="*/ 98 h 104"/>
                <a:gd name="T74" fmla="*/ 94 w 125"/>
                <a:gd name="T75" fmla="*/ 95 h 104"/>
                <a:gd name="T76" fmla="*/ 98 w 125"/>
                <a:gd name="T77" fmla="*/ 85 h 104"/>
                <a:gd name="T78" fmla="*/ 107 w 125"/>
                <a:gd name="T79" fmla="*/ 88 h 104"/>
                <a:gd name="T80" fmla="*/ 109 w 125"/>
                <a:gd name="T81" fmla="*/ 76 h 104"/>
                <a:gd name="T82" fmla="*/ 20 w 125"/>
                <a:gd name="T83" fmla="*/ 80 h 104"/>
                <a:gd name="T84" fmla="*/ 17 w 125"/>
                <a:gd name="T85" fmla="*/ 29 h 104"/>
                <a:gd name="T86" fmla="*/ 105 w 125"/>
                <a:gd name="T87" fmla="*/ 25 h 104"/>
                <a:gd name="T88" fmla="*/ 109 w 125"/>
                <a:gd name="T89" fmla="*/ 7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5" h="104">
                  <a:moveTo>
                    <a:pt x="108" y="0"/>
                  </a:moveTo>
                  <a:cubicBezTo>
                    <a:pt x="17" y="0"/>
                    <a:pt x="17" y="0"/>
                    <a:pt x="17" y="0"/>
                  </a:cubicBezTo>
                  <a:cubicBezTo>
                    <a:pt x="8" y="0"/>
                    <a:pt x="0" y="8"/>
                    <a:pt x="0" y="18"/>
                  </a:cubicBezTo>
                  <a:cubicBezTo>
                    <a:pt x="0" y="87"/>
                    <a:pt x="0" y="87"/>
                    <a:pt x="0" y="87"/>
                  </a:cubicBezTo>
                  <a:cubicBezTo>
                    <a:pt x="0" y="96"/>
                    <a:pt x="8" y="104"/>
                    <a:pt x="17" y="104"/>
                  </a:cubicBezTo>
                  <a:cubicBezTo>
                    <a:pt x="108" y="104"/>
                    <a:pt x="108" y="104"/>
                    <a:pt x="108" y="104"/>
                  </a:cubicBezTo>
                  <a:cubicBezTo>
                    <a:pt x="118" y="104"/>
                    <a:pt x="125" y="96"/>
                    <a:pt x="125" y="87"/>
                  </a:cubicBezTo>
                  <a:cubicBezTo>
                    <a:pt x="125" y="18"/>
                    <a:pt x="125" y="18"/>
                    <a:pt x="125" y="18"/>
                  </a:cubicBezTo>
                  <a:cubicBezTo>
                    <a:pt x="125" y="8"/>
                    <a:pt x="118" y="0"/>
                    <a:pt x="108" y="0"/>
                  </a:cubicBezTo>
                  <a:close/>
                  <a:moveTo>
                    <a:pt x="94" y="10"/>
                  </a:moveTo>
                  <a:cubicBezTo>
                    <a:pt x="94" y="8"/>
                    <a:pt x="96" y="6"/>
                    <a:pt x="98" y="6"/>
                  </a:cubicBezTo>
                  <a:cubicBezTo>
                    <a:pt x="104" y="6"/>
                    <a:pt x="104" y="6"/>
                    <a:pt x="104" y="6"/>
                  </a:cubicBezTo>
                  <a:cubicBezTo>
                    <a:pt x="106" y="6"/>
                    <a:pt x="107" y="8"/>
                    <a:pt x="107" y="10"/>
                  </a:cubicBezTo>
                  <a:cubicBezTo>
                    <a:pt x="107" y="16"/>
                    <a:pt x="107" y="16"/>
                    <a:pt x="107" y="16"/>
                  </a:cubicBezTo>
                  <a:cubicBezTo>
                    <a:pt x="107" y="18"/>
                    <a:pt x="106" y="19"/>
                    <a:pt x="104" y="19"/>
                  </a:cubicBezTo>
                  <a:cubicBezTo>
                    <a:pt x="98" y="19"/>
                    <a:pt x="98" y="19"/>
                    <a:pt x="98" y="19"/>
                  </a:cubicBezTo>
                  <a:cubicBezTo>
                    <a:pt x="96" y="19"/>
                    <a:pt x="94" y="18"/>
                    <a:pt x="94" y="16"/>
                  </a:cubicBezTo>
                  <a:lnTo>
                    <a:pt x="94" y="10"/>
                  </a:lnTo>
                  <a:close/>
                  <a:moveTo>
                    <a:pt x="69" y="10"/>
                  </a:moveTo>
                  <a:cubicBezTo>
                    <a:pt x="69" y="8"/>
                    <a:pt x="70" y="6"/>
                    <a:pt x="72" y="6"/>
                  </a:cubicBezTo>
                  <a:cubicBezTo>
                    <a:pt x="79" y="6"/>
                    <a:pt x="79" y="6"/>
                    <a:pt x="79" y="6"/>
                  </a:cubicBezTo>
                  <a:cubicBezTo>
                    <a:pt x="80" y="6"/>
                    <a:pt x="82" y="8"/>
                    <a:pt x="82" y="10"/>
                  </a:cubicBezTo>
                  <a:cubicBezTo>
                    <a:pt x="82" y="16"/>
                    <a:pt x="82" y="16"/>
                    <a:pt x="82" y="16"/>
                  </a:cubicBezTo>
                  <a:cubicBezTo>
                    <a:pt x="82" y="18"/>
                    <a:pt x="80" y="19"/>
                    <a:pt x="79" y="19"/>
                  </a:cubicBezTo>
                  <a:cubicBezTo>
                    <a:pt x="72" y="19"/>
                    <a:pt x="72" y="19"/>
                    <a:pt x="72" y="19"/>
                  </a:cubicBezTo>
                  <a:cubicBezTo>
                    <a:pt x="70" y="19"/>
                    <a:pt x="69" y="18"/>
                    <a:pt x="69" y="16"/>
                  </a:cubicBezTo>
                  <a:lnTo>
                    <a:pt x="69" y="10"/>
                  </a:lnTo>
                  <a:close/>
                  <a:moveTo>
                    <a:pt x="43" y="10"/>
                  </a:moveTo>
                  <a:cubicBezTo>
                    <a:pt x="43" y="8"/>
                    <a:pt x="45" y="6"/>
                    <a:pt x="47" y="6"/>
                  </a:cubicBezTo>
                  <a:cubicBezTo>
                    <a:pt x="53" y="6"/>
                    <a:pt x="53" y="6"/>
                    <a:pt x="53" y="6"/>
                  </a:cubicBezTo>
                  <a:cubicBezTo>
                    <a:pt x="55" y="6"/>
                    <a:pt x="56" y="8"/>
                    <a:pt x="56" y="10"/>
                  </a:cubicBezTo>
                  <a:cubicBezTo>
                    <a:pt x="56" y="16"/>
                    <a:pt x="56" y="16"/>
                    <a:pt x="56" y="16"/>
                  </a:cubicBezTo>
                  <a:cubicBezTo>
                    <a:pt x="56" y="18"/>
                    <a:pt x="55" y="19"/>
                    <a:pt x="53" y="19"/>
                  </a:cubicBezTo>
                  <a:cubicBezTo>
                    <a:pt x="47" y="19"/>
                    <a:pt x="47" y="19"/>
                    <a:pt x="47" y="19"/>
                  </a:cubicBezTo>
                  <a:cubicBezTo>
                    <a:pt x="45" y="19"/>
                    <a:pt x="43" y="18"/>
                    <a:pt x="43" y="16"/>
                  </a:cubicBezTo>
                  <a:lnTo>
                    <a:pt x="43" y="10"/>
                  </a:lnTo>
                  <a:close/>
                  <a:moveTo>
                    <a:pt x="18" y="10"/>
                  </a:moveTo>
                  <a:cubicBezTo>
                    <a:pt x="18" y="8"/>
                    <a:pt x="19" y="6"/>
                    <a:pt x="21" y="6"/>
                  </a:cubicBezTo>
                  <a:cubicBezTo>
                    <a:pt x="28" y="6"/>
                    <a:pt x="28" y="6"/>
                    <a:pt x="28" y="6"/>
                  </a:cubicBezTo>
                  <a:cubicBezTo>
                    <a:pt x="29" y="6"/>
                    <a:pt x="31" y="8"/>
                    <a:pt x="31" y="10"/>
                  </a:cubicBezTo>
                  <a:cubicBezTo>
                    <a:pt x="31" y="16"/>
                    <a:pt x="31" y="16"/>
                    <a:pt x="31" y="16"/>
                  </a:cubicBezTo>
                  <a:cubicBezTo>
                    <a:pt x="31" y="18"/>
                    <a:pt x="29" y="19"/>
                    <a:pt x="28" y="19"/>
                  </a:cubicBezTo>
                  <a:cubicBezTo>
                    <a:pt x="21" y="19"/>
                    <a:pt x="21" y="19"/>
                    <a:pt x="21" y="19"/>
                  </a:cubicBezTo>
                  <a:cubicBezTo>
                    <a:pt x="19" y="19"/>
                    <a:pt x="18" y="18"/>
                    <a:pt x="18" y="16"/>
                  </a:cubicBezTo>
                  <a:lnTo>
                    <a:pt x="18" y="10"/>
                  </a:lnTo>
                  <a:close/>
                  <a:moveTo>
                    <a:pt x="31" y="95"/>
                  </a:moveTo>
                  <a:cubicBezTo>
                    <a:pt x="31" y="97"/>
                    <a:pt x="29" y="98"/>
                    <a:pt x="28" y="98"/>
                  </a:cubicBezTo>
                  <a:cubicBezTo>
                    <a:pt x="21" y="98"/>
                    <a:pt x="21" y="98"/>
                    <a:pt x="21" y="98"/>
                  </a:cubicBezTo>
                  <a:cubicBezTo>
                    <a:pt x="19" y="98"/>
                    <a:pt x="18" y="97"/>
                    <a:pt x="18" y="95"/>
                  </a:cubicBezTo>
                  <a:cubicBezTo>
                    <a:pt x="18" y="88"/>
                    <a:pt x="18" y="88"/>
                    <a:pt x="18" y="88"/>
                  </a:cubicBezTo>
                  <a:cubicBezTo>
                    <a:pt x="18" y="86"/>
                    <a:pt x="19" y="85"/>
                    <a:pt x="21" y="85"/>
                  </a:cubicBezTo>
                  <a:cubicBezTo>
                    <a:pt x="28" y="85"/>
                    <a:pt x="28" y="85"/>
                    <a:pt x="28" y="85"/>
                  </a:cubicBezTo>
                  <a:cubicBezTo>
                    <a:pt x="29" y="85"/>
                    <a:pt x="31" y="86"/>
                    <a:pt x="31" y="88"/>
                  </a:cubicBezTo>
                  <a:lnTo>
                    <a:pt x="31" y="95"/>
                  </a:lnTo>
                  <a:close/>
                  <a:moveTo>
                    <a:pt x="56" y="95"/>
                  </a:moveTo>
                  <a:cubicBezTo>
                    <a:pt x="56" y="97"/>
                    <a:pt x="55" y="98"/>
                    <a:pt x="53" y="98"/>
                  </a:cubicBezTo>
                  <a:cubicBezTo>
                    <a:pt x="47" y="98"/>
                    <a:pt x="47" y="98"/>
                    <a:pt x="47" y="98"/>
                  </a:cubicBezTo>
                  <a:cubicBezTo>
                    <a:pt x="45" y="98"/>
                    <a:pt x="43" y="97"/>
                    <a:pt x="43" y="95"/>
                  </a:cubicBezTo>
                  <a:cubicBezTo>
                    <a:pt x="43" y="88"/>
                    <a:pt x="43" y="88"/>
                    <a:pt x="43" y="88"/>
                  </a:cubicBezTo>
                  <a:cubicBezTo>
                    <a:pt x="43" y="86"/>
                    <a:pt x="45" y="85"/>
                    <a:pt x="47" y="85"/>
                  </a:cubicBezTo>
                  <a:cubicBezTo>
                    <a:pt x="53" y="85"/>
                    <a:pt x="53" y="85"/>
                    <a:pt x="53" y="85"/>
                  </a:cubicBezTo>
                  <a:cubicBezTo>
                    <a:pt x="55" y="85"/>
                    <a:pt x="56" y="86"/>
                    <a:pt x="56" y="88"/>
                  </a:cubicBezTo>
                  <a:lnTo>
                    <a:pt x="56" y="95"/>
                  </a:lnTo>
                  <a:close/>
                  <a:moveTo>
                    <a:pt x="82" y="95"/>
                  </a:moveTo>
                  <a:cubicBezTo>
                    <a:pt x="82" y="97"/>
                    <a:pt x="80" y="98"/>
                    <a:pt x="79" y="98"/>
                  </a:cubicBezTo>
                  <a:cubicBezTo>
                    <a:pt x="72" y="98"/>
                    <a:pt x="72" y="98"/>
                    <a:pt x="72" y="98"/>
                  </a:cubicBezTo>
                  <a:cubicBezTo>
                    <a:pt x="70" y="98"/>
                    <a:pt x="69" y="97"/>
                    <a:pt x="69" y="95"/>
                  </a:cubicBezTo>
                  <a:cubicBezTo>
                    <a:pt x="69" y="88"/>
                    <a:pt x="69" y="88"/>
                    <a:pt x="69" y="88"/>
                  </a:cubicBezTo>
                  <a:cubicBezTo>
                    <a:pt x="69" y="86"/>
                    <a:pt x="70" y="85"/>
                    <a:pt x="72" y="85"/>
                  </a:cubicBezTo>
                  <a:cubicBezTo>
                    <a:pt x="79" y="85"/>
                    <a:pt x="79" y="85"/>
                    <a:pt x="79" y="85"/>
                  </a:cubicBezTo>
                  <a:cubicBezTo>
                    <a:pt x="80" y="85"/>
                    <a:pt x="82" y="86"/>
                    <a:pt x="82" y="88"/>
                  </a:cubicBezTo>
                  <a:lnTo>
                    <a:pt x="82" y="95"/>
                  </a:lnTo>
                  <a:close/>
                  <a:moveTo>
                    <a:pt x="107" y="95"/>
                  </a:moveTo>
                  <a:cubicBezTo>
                    <a:pt x="107" y="97"/>
                    <a:pt x="106" y="98"/>
                    <a:pt x="104" y="98"/>
                  </a:cubicBezTo>
                  <a:cubicBezTo>
                    <a:pt x="98" y="98"/>
                    <a:pt x="98" y="98"/>
                    <a:pt x="98" y="98"/>
                  </a:cubicBezTo>
                  <a:cubicBezTo>
                    <a:pt x="96" y="98"/>
                    <a:pt x="94" y="97"/>
                    <a:pt x="94" y="95"/>
                  </a:cubicBezTo>
                  <a:cubicBezTo>
                    <a:pt x="94" y="88"/>
                    <a:pt x="94" y="88"/>
                    <a:pt x="94" y="88"/>
                  </a:cubicBezTo>
                  <a:cubicBezTo>
                    <a:pt x="94" y="86"/>
                    <a:pt x="96" y="85"/>
                    <a:pt x="98" y="85"/>
                  </a:cubicBezTo>
                  <a:cubicBezTo>
                    <a:pt x="104" y="85"/>
                    <a:pt x="104" y="85"/>
                    <a:pt x="104" y="85"/>
                  </a:cubicBezTo>
                  <a:cubicBezTo>
                    <a:pt x="106" y="85"/>
                    <a:pt x="107" y="86"/>
                    <a:pt x="107" y="88"/>
                  </a:cubicBezTo>
                  <a:lnTo>
                    <a:pt x="107" y="95"/>
                  </a:lnTo>
                  <a:close/>
                  <a:moveTo>
                    <a:pt x="109" y="76"/>
                  </a:moveTo>
                  <a:cubicBezTo>
                    <a:pt x="109" y="78"/>
                    <a:pt x="107" y="80"/>
                    <a:pt x="105" y="80"/>
                  </a:cubicBezTo>
                  <a:cubicBezTo>
                    <a:pt x="20" y="80"/>
                    <a:pt x="20" y="80"/>
                    <a:pt x="20" y="80"/>
                  </a:cubicBezTo>
                  <a:cubicBezTo>
                    <a:pt x="18" y="80"/>
                    <a:pt x="17" y="78"/>
                    <a:pt x="17" y="76"/>
                  </a:cubicBezTo>
                  <a:cubicBezTo>
                    <a:pt x="17" y="29"/>
                    <a:pt x="17" y="29"/>
                    <a:pt x="17" y="29"/>
                  </a:cubicBezTo>
                  <a:cubicBezTo>
                    <a:pt x="17" y="27"/>
                    <a:pt x="18" y="25"/>
                    <a:pt x="20" y="25"/>
                  </a:cubicBezTo>
                  <a:cubicBezTo>
                    <a:pt x="105" y="25"/>
                    <a:pt x="105" y="25"/>
                    <a:pt x="105" y="25"/>
                  </a:cubicBezTo>
                  <a:cubicBezTo>
                    <a:pt x="107" y="25"/>
                    <a:pt x="109" y="27"/>
                    <a:pt x="109" y="29"/>
                  </a:cubicBezTo>
                  <a:lnTo>
                    <a:pt x="10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20" name="淘宝网Chenying0907出品 27"/>
            <p:cNvSpPr>
              <a:spLocks/>
            </p:cNvSpPr>
            <p:nvPr/>
          </p:nvSpPr>
          <p:spPr bwMode="auto">
            <a:xfrm>
              <a:off x="7135813" y="3316288"/>
              <a:ext cx="117475" cy="134938"/>
            </a:xfrm>
            <a:custGeom>
              <a:avLst/>
              <a:gdLst>
                <a:gd name="T0" fmla="*/ 0 w 31"/>
                <a:gd name="T1" fmla="*/ 33 h 36"/>
                <a:gd name="T2" fmla="*/ 4 w 31"/>
                <a:gd name="T3" fmla="*/ 35 h 36"/>
                <a:gd name="T4" fmla="*/ 29 w 31"/>
                <a:gd name="T5" fmla="*/ 20 h 36"/>
                <a:gd name="T6" fmla="*/ 29 w 31"/>
                <a:gd name="T7" fmla="*/ 16 h 36"/>
                <a:gd name="T8" fmla="*/ 4 w 31"/>
                <a:gd name="T9" fmla="*/ 2 h 36"/>
                <a:gd name="T10" fmla="*/ 0 w 31"/>
                <a:gd name="T11" fmla="*/ 4 h 36"/>
                <a:gd name="T12" fmla="*/ 0 w 31"/>
                <a:gd name="T13" fmla="*/ 33 h 36"/>
              </a:gdLst>
              <a:ahLst/>
              <a:cxnLst>
                <a:cxn ang="0">
                  <a:pos x="T0" y="T1"/>
                </a:cxn>
                <a:cxn ang="0">
                  <a:pos x="T2" y="T3"/>
                </a:cxn>
                <a:cxn ang="0">
                  <a:pos x="T4" y="T5"/>
                </a:cxn>
                <a:cxn ang="0">
                  <a:pos x="T6" y="T7"/>
                </a:cxn>
                <a:cxn ang="0">
                  <a:pos x="T8" y="T9"/>
                </a:cxn>
                <a:cxn ang="0">
                  <a:pos x="T10" y="T11"/>
                </a:cxn>
                <a:cxn ang="0">
                  <a:pos x="T12" y="T13"/>
                </a:cxn>
              </a:cxnLst>
              <a:rect l="0" t="0" r="r" b="b"/>
              <a:pathLst>
                <a:path w="31" h="36">
                  <a:moveTo>
                    <a:pt x="0" y="33"/>
                  </a:moveTo>
                  <a:cubicBezTo>
                    <a:pt x="0" y="35"/>
                    <a:pt x="2" y="36"/>
                    <a:pt x="4" y="35"/>
                  </a:cubicBezTo>
                  <a:cubicBezTo>
                    <a:pt x="29" y="20"/>
                    <a:pt x="29" y="20"/>
                    <a:pt x="29" y="20"/>
                  </a:cubicBezTo>
                  <a:cubicBezTo>
                    <a:pt x="31" y="19"/>
                    <a:pt x="31" y="17"/>
                    <a:pt x="29" y="16"/>
                  </a:cubicBezTo>
                  <a:cubicBezTo>
                    <a:pt x="4" y="2"/>
                    <a:pt x="4" y="2"/>
                    <a:pt x="4" y="2"/>
                  </a:cubicBezTo>
                  <a:cubicBezTo>
                    <a:pt x="2" y="0"/>
                    <a:pt x="0" y="1"/>
                    <a:pt x="0" y="4"/>
                  </a:cubicBezTo>
                  <a:lnTo>
                    <a:pt x="0"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grpSp>
        <p:nvGrpSpPr>
          <p:cNvPr id="21" name="Group 28"/>
          <p:cNvGrpSpPr/>
          <p:nvPr/>
        </p:nvGrpSpPr>
        <p:grpSpPr>
          <a:xfrm>
            <a:off x="3569725" y="1802555"/>
            <a:ext cx="378937" cy="401823"/>
            <a:chOff x="6526213" y="3856038"/>
            <a:chExt cx="463550" cy="469900"/>
          </a:xfrm>
          <a:solidFill>
            <a:schemeClr val="bg1"/>
          </a:solidFill>
        </p:grpSpPr>
        <p:sp>
          <p:nvSpPr>
            <p:cNvPr id="22" name="淘宝网Chenying0907出品 29"/>
            <p:cNvSpPr>
              <a:spLocks/>
            </p:cNvSpPr>
            <p:nvPr/>
          </p:nvSpPr>
          <p:spPr bwMode="auto">
            <a:xfrm>
              <a:off x="6526213" y="3859213"/>
              <a:ext cx="115888" cy="461963"/>
            </a:xfrm>
            <a:custGeom>
              <a:avLst/>
              <a:gdLst>
                <a:gd name="T0" fmla="*/ 15 w 31"/>
                <a:gd name="T1" fmla="*/ 20 h 123"/>
                <a:gd name="T2" fmla="*/ 15 w 31"/>
                <a:gd name="T3" fmla="*/ 22 h 123"/>
                <a:gd name="T4" fmla="*/ 8 w 31"/>
                <a:gd name="T5" fmla="*/ 22 h 123"/>
                <a:gd name="T6" fmla="*/ 0 w 31"/>
                <a:gd name="T7" fmla="*/ 30 h 123"/>
                <a:gd name="T8" fmla="*/ 8 w 31"/>
                <a:gd name="T9" fmla="*/ 38 h 123"/>
                <a:gd name="T10" fmla="*/ 15 w 31"/>
                <a:gd name="T11" fmla="*/ 38 h 123"/>
                <a:gd name="T12" fmla="*/ 15 w 31"/>
                <a:gd name="T13" fmla="*/ 54 h 123"/>
                <a:gd name="T14" fmla="*/ 8 w 31"/>
                <a:gd name="T15" fmla="*/ 54 h 123"/>
                <a:gd name="T16" fmla="*/ 0 w 31"/>
                <a:gd name="T17" fmla="*/ 61 h 123"/>
                <a:gd name="T18" fmla="*/ 8 w 31"/>
                <a:gd name="T19" fmla="*/ 69 h 123"/>
                <a:gd name="T20" fmla="*/ 15 w 31"/>
                <a:gd name="T21" fmla="*/ 69 h 123"/>
                <a:gd name="T22" fmla="*/ 15 w 31"/>
                <a:gd name="T23" fmla="*/ 85 h 123"/>
                <a:gd name="T24" fmla="*/ 8 w 31"/>
                <a:gd name="T25" fmla="*/ 85 h 123"/>
                <a:gd name="T26" fmla="*/ 0 w 31"/>
                <a:gd name="T27" fmla="*/ 92 h 123"/>
                <a:gd name="T28" fmla="*/ 8 w 31"/>
                <a:gd name="T29" fmla="*/ 100 h 123"/>
                <a:gd name="T30" fmla="*/ 15 w 31"/>
                <a:gd name="T31" fmla="*/ 100 h 123"/>
                <a:gd name="T32" fmla="*/ 15 w 31"/>
                <a:gd name="T33" fmla="*/ 103 h 123"/>
                <a:gd name="T34" fmla="*/ 31 w 31"/>
                <a:gd name="T35" fmla="*/ 123 h 123"/>
                <a:gd name="T36" fmla="*/ 31 w 31"/>
                <a:gd name="T37" fmla="*/ 0 h 123"/>
                <a:gd name="T38" fmla="*/ 15 w 31"/>
                <a:gd name="T39" fmla="*/ 2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123">
                  <a:moveTo>
                    <a:pt x="15" y="20"/>
                  </a:moveTo>
                  <a:cubicBezTo>
                    <a:pt x="15" y="22"/>
                    <a:pt x="15" y="22"/>
                    <a:pt x="15" y="22"/>
                  </a:cubicBezTo>
                  <a:cubicBezTo>
                    <a:pt x="8" y="22"/>
                    <a:pt x="8" y="22"/>
                    <a:pt x="8" y="22"/>
                  </a:cubicBezTo>
                  <a:cubicBezTo>
                    <a:pt x="3" y="22"/>
                    <a:pt x="0" y="26"/>
                    <a:pt x="0" y="30"/>
                  </a:cubicBezTo>
                  <a:cubicBezTo>
                    <a:pt x="0" y="35"/>
                    <a:pt x="3" y="38"/>
                    <a:pt x="8" y="38"/>
                  </a:cubicBezTo>
                  <a:cubicBezTo>
                    <a:pt x="15" y="38"/>
                    <a:pt x="15" y="38"/>
                    <a:pt x="15" y="38"/>
                  </a:cubicBezTo>
                  <a:cubicBezTo>
                    <a:pt x="15" y="54"/>
                    <a:pt x="15" y="54"/>
                    <a:pt x="15" y="54"/>
                  </a:cubicBezTo>
                  <a:cubicBezTo>
                    <a:pt x="8" y="54"/>
                    <a:pt x="8" y="54"/>
                    <a:pt x="8" y="54"/>
                  </a:cubicBezTo>
                  <a:cubicBezTo>
                    <a:pt x="3" y="54"/>
                    <a:pt x="0" y="57"/>
                    <a:pt x="0" y="61"/>
                  </a:cubicBezTo>
                  <a:cubicBezTo>
                    <a:pt x="0" y="66"/>
                    <a:pt x="3" y="69"/>
                    <a:pt x="8" y="69"/>
                  </a:cubicBezTo>
                  <a:cubicBezTo>
                    <a:pt x="15" y="69"/>
                    <a:pt x="15" y="69"/>
                    <a:pt x="15" y="69"/>
                  </a:cubicBezTo>
                  <a:cubicBezTo>
                    <a:pt x="15" y="85"/>
                    <a:pt x="15" y="85"/>
                    <a:pt x="15" y="85"/>
                  </a:cubicBezTo>
                  <a:cubicBezTo>
                    <a:pt x="8" y="85"/>
                    <a:pt x="8" y="85"/>
                    <a:pt x="8" y="85"/>
                  </a:cubicBezTo>
                  <a:cubicBezTo>
                    <a:pt x="3" y="85"/>
                    <a:pt x="0" y="88"/>
                    <a:pt x="0" y="92"/>
                  </a:cubicBezTo>
                  <a:cubicBezTo>
                    <a:pt x="0" y="97"/>
                    <a:pt x="3" y="100"/>
                    <a:pt x="8" y="100"/>
                  </a:cubicBezTo>
                  <a:cubicBezTo>
                    <a:pt x="15" y="100"/>
                    <a:pt x="15" y="100"/>
                    <a:pt x="15" y="100"/>
                  </a:cubicBezTo>
                  <a:cubicBezTo>
                    <a:pt x="15" y="103"/>
                    <a:pt x="15" y="103"/>
                    <a:pt x="15" y="103"/>
                  </a:cubicBezTo>
                  <a:cubicBezTo>
                    <a:pt x="15" y="113"/>
                    <a:pt x="22" y="121"/>
                    <a:pt x="31" y="123"/>
                  </a:cubicBezTo>
                  <a:cubicBezTo>
                    <a:pt x="31" y="0"/>
                    <a:pt x="31" y="0"/>
                    <a:pt x="31" y="0"/>
                  </a:cubicBezTo>
                  <a:cubicBezTo>
                    <a:pt x="22" y="2"/>
                    <a:pt x="15" y="10"/>
                    <a:pt x="15"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23" name="淘宝网Chenying0907出品 30"/>
            <p:cNvSpPr>
              <a:spLocks noEditPoints="1"/>
            </p:cNvSpPr>
            <p:nvPr/>
          </p:nvSpPr>
          <p:spPr bwMode="auto">
            <a:xfrm>
              <a:off x="6672263" y="3856038"/>
              <a:ext cx="317500" cy="469900"/>
            </a:xfrm>
            <a:custGeom>
              <a:avLst/>
              <a:gdLst>
                <a:gd name="T0" fmla="*/ 65 w 85"/>
                <a:gd name="T1" fmla="*/ 0 h 125"/>
                <a:gd name="T2" fmla="*/ 0 w 85"/>
                <a:gd name="T3" fmla="*/ 0 h 125"/>
                <a:gd name="T4" fmla="*/ 0 w 85"/>
                <a:gd name="T5" fmla="*/ 125 h 125"/>
                <a:gd name="T6" fmla="*/ 65 w 85"/>
                <a:gd name="T7" fmla="*/ 125 h 125"/>
                <a:gd name="T8" fmla="*/ 85 w 85"/>
                <a:gd name="T9" fmla="*/ 104 h 125"/>
                <a:gd name="T10" fmla="*/ 85 w 85"/>
                <a:gd name="T11" fmla="*/ 21 h 125"/>
                <a:gd name="T12" fmla="*/ 65 w 85"/>
                <a:gd name="T13" fmla="*/ 0 h 125"/>
                <a:gd name="T14" fmla="*/ 72 w 85"/>
                <a:gd name="T15" fmla="*/ 59 h 125"/>
                <a:gd name="T16" fmla="*/ 60 w 85"/>
                <a:gd name="T17" fmla="*/ 71 h 125"/>
                <a:gd name="T18" fmla="*/ 64 w 85"/>
                <a:gd name="T19" fmla="*/ 87 h 125"/>
                <a:gd name="T20" fmla="*/ 62 w 85"/>
                <a:gd name="T21" fmla="*/ 91 h 125"/>
                <a:gd name="T22" fmla="*/ 60 w 85"/>
                <a:gd name="T23" fmla="*/ 91 h 125"/>
                <a:gd name="T24" fmla="*/ 58 w 85"/>
                <a:gd name="T25" fmla="*/ 91 h 125"/>
                <a:gd name="T26" fmla="*/ 43 w 85"/>
                <a:gd name="T27" fmla="*/ 83 h 125"/>
                <a:gd name="T28" fmla="*/ 27 w 85"/>
                <a:gd name="T29" fmla="*/ 91 h 125"/>
                <a:gd name="T30" fmla="*/ 25 w 85"/>
                <a:gd name="T31" fmla="*/ 91 h 125"/>
                <a:gd name="T32" fmla="*/ 23 w 85"/>
                <a:gd name="T33" fmla="*/ 91 h 125"/>
                <a:gd name="T34" fmla="*/ 22 w 85"/>
                <a:gd name="T35" fmla="*/ 87 h 125"/>
                <a:gd name="T36" fmla="*/ 25 w 85"/>
                <a:gd name="T37" fmla="*/ 71 h 125"/>
                <a:gd name="T38" fmla="*/ 13 w 85"/>
                <a:gd name="T39" fmla="*/ 59 h 125"/>
                <a:gd name="T40" fmla="*/ 12 w 85"/>
                <a:gd name="T41" fmla="*/ 57 h 125"/>
                <a:gd name="T42" fmla="*/ 12 w 85"/>
                <a:gd name="T43" fmla="*/ 56 h 125"/>
                <a:gd name="T44" fmla="*/ 15 w 85"/>
                <a:gd name="T45" fmla="*/ 53 h 125"/>
                <a:gd name="T46" fmla="*/ 31 w 85"/>
                <a:gd name="T47" fmla="*/ 51 h 125"/>
                <a:gd name="T48" fmla="*/ 39 w 85"/>
                <a:gd name="T49" fmla="*/ 35 h 125"/>
                <a:gd name="T50" fmla="*/ 43 w 85"/>
                <a:gd name="T51" fmla="*/ 33 h 125"/>
                <a:gd name="T52" fmla="*/ 46 w 85"/>
                <a:gd name="T53" fmla="*/ 35 h 125"/>
                <a:gd name="T54" fmla="*/ 54 w 85"/>
                <a:gd name="T55" fmla="*/ 51 h 125"/>
                <a:gd name="T56" fmla="*/ 70 w 85"/>
                <a:gd name="T57" fmla="*/ 53 h 125"/>
                <a:gd name="T58" fmla="*/ 73 w 85"/>
                <a:gd name="T59" fmla="*/ 56 h 125"/>
                <a:gd name="T60" fmla="*/ 73 w 85"/>
                <a:gd name="T61" fmla="*/ 57 h 125"/>
                <a:gd name="T62" fmla="*/ 72 w 85"/>
                <a:gd name="T63"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25">
                  <a:moveTo>
                    <a:pt x="65" y="0"/>
                  </a:moveTo>
                  <a:cubicBezTo>
                    <a:pt x="0" y="0"/>
                    <a:pt x="0" y="0"/>
                    <a:pt x="0" y="0"/>
                  </a:cubicBezTo>
                  <a:cubicBezTo>
                    <a:pt x="0" y="125"/>
                    <a:pt x="0" y="125"/>
                    <a:pt x="0" y="125"/>
                  </a:cubicBezTo>
                  <a:cubicBezTo>
                    <a:pt x="65" y="125"/>
                    <a:pt x="65" y="125"/>
                    <a:pt x="65" y="125"/>
                  </a:cubicBezTo>
                  <a:cubicBezTo>
                    <a:pt x="76" y="125"/>
                    <a:pt x="85" y="115"/>
                    <a:pt x="85" y="104"/>
                  </a:cubicBezTo>
                  <a:cubicBezTo>
                    <a:pt x="85" y="21"/>
                    <a:pt x="85" y="21"/>
                    <a:pt x="85" y="21"/>
                  </a:cubicBezTo>
                  <a:cubicBezTo>
                    <a:pt x="85" y="9"/>
                    <a:pt x="76" y="0"/>
                    <a:pt x="65" y="0"/>
                  </a:cubicBezTo>
                  <a:close/>
                  <a:moveTo>
                    <a:pt x="72" y="59"/>
                  </a:moveTo>
                  <a:cubicBezTo>
                    <a:pt x="60" y="71"/>
                    <a:pt x="60" y="71"/>
                    <a:pt x="60" y="71"/>
                  </a:cubicBezTo>
                  <a:cubicBezTo>
                    <a:pt x="64" y="87"/>
                    <a:pt x="64" y="87"/>
                    <a:pt x="64" y="87"/>
                  </a:cubicBezTo>
                  <a:cubicBezTo>
                    <a:pt x="64" y="89"/>
                    <a:pt x="63" y="90"/>
                    <a:pt x="62" y="91"/>
                  </a:cubicBezTo>
                  <a:cubicBezTo>
                    <a:pt x="61" y="91"/>
                    <a:pt x="61" y="91"/>
                    <a:pt x="60" y="91"/>
                  </a:cubicBezTo>
                  <a:cubicBezTo>
                    <a:pt x="59" y="91"/>
                    <a:pt x="58" y="91"/>
                    <a:pt x="58" y="91"/>
                  </a:cubicBezTo>
                  <a:cubicBezTo>
                    <a:pt x="43" y="83"/>
                    <a:pt x="43" y="83"/>
                    <a:pt x="43" y="83"/>
                  </a:cubicBezTo>
                  <a:cubicBezTo>
                    <a:pt x="27" y="91"/>
                    <a:pt x="27" y="91"/>
                    <a:pt x="27" y="91"/>
                  </a:cubicBezTo>
                  <a:cubicBezTo>
                    <a:pt x="27" y="91"/>
                    <a:pt x="26" y="91"/>
                    <a:pt x="25" y="91"/>
                  </a:cubicBezTo>
                  <a:cubicBezTo>
                    <a:pt x="25" y="91"/>
                    <a:pt x="24" y="91"/>
                    <a:pt x="23" y="91"/>
                  </a:cubicBezTo>
                  <a:cubicBezTo>
                    <a:pt x="22" y="90"/>
                    <a:pt x="21" y="89"/>
                    <a:pt x="22" y="87"/>
                  </a:cubicBezTo>
                  <a:cubicBezTo>
                    <a:pt x="25" y="71"/>
                    <a:pt x="25" y="71"/>
                    <a:pt x="25" y="71"/>
                  </a:cubicBezTo>
                  <a:cubicBezTo>
                    <a:pt x="13" y="59"/>
                    <a:pt x="13" y="59"/>
                    <a:pt x="13" y="59"/>
                  </a:cubicBezTo>
                  <a:cubicBezTo>
                    <a:pt x="12" y="59"/>
                    <a:pt x="12" y="58"/>
                    <a:pt x="12" y="57"/>
                  </a:cubicBezTo>
                  <a:cubicBezTo>
                    <a:pt x="12" y="57"/>
                    <a:pt x="12" y="56"/>
                    <a:pt x="12" y="56"/>
                  </a:cubicBezTo>
                  <a:cubicBezTo>
                    <a:pt x="13" y="54"/>
                    <a:pt x="14" y="53"/>
                    <a:pt x="15" y="53"/>
                  </a:cubicBezTo>
                  <a:cubicBezTo>
                    <a:pt x="31" y="51"/>
                    <a:pt x="31" y="51"/>
                    <a:pt x="31" y="51"/>
                  </a:cubicBezTo>
                  <a:cubicBezTo>
                    <a:pt x="39" y="35"/>
                    <a:pt x="39" y="35"/>
                    <a:pt x="39" y="35"/>
                  </a:cubicBezTo>
                  <a:cubicBezTo>
                    <a:pt x="40" y="34"/>
                    <a:pt x="41" y="33"/>
                    <a:pt x="43" y="33"/>
                  </a:cubicBezTo>
                  <a:cubicBezTo>
                    <a:pt x="44" y="33"/>
                    <a:pt x="45" y="34"/>
                    <a:pt x="46" y="35"/>
                  </a:cubicBezTo>
                  <a:cubicBezTo>
                    <a:pt x="54" y="51"/>
                    <a:pt x="54" y="51"/>
                    <a:pt x="54" y="51"/>
                  </a:cubicBezTo>
                  <a:cubicBezTo>
                    <a:pt x="70" y="53"/>
                    <a:pt x="70" y="53"/>
                    <a:pt x="70" y="53"/>
                  </a:cubicBezTo>
                  <a:cubicBezTo>
                    <a:pt x="71" y="53"/>
                    <a:pt x="73" y="54"/>
                    <a:pt x="73" y="56"/>
                  </a:cubicBezTo>
                  <a:cubicBezTo>
                    <a:pt x="73" y="56"/>
                    <a:pt x="73" y="57"/>
                    <a:pt x="73" y="57"/>
                  </a:cubicBezTo>
                  <a:cubicBezTo>
                    <a:pt x="73" y="58"/>
                    <a:pt x="73" y="59"/>
                    <a:pt x="72"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grpSp>
        <p:nvGrpSpPr>
          <p:cNvPr id="24" name="Group 31"/>
          <p:cNvGrpSpPr/>
          <p:nvPr/>
        </p:nvGrpSpPr>
        <p:grpSpPr>
          <a:xfrm>
            <a:off x="2355773" y="4158747"/>
            <a:ext cx="442840" cy="445481"/>
            <a:chOff x="8931275" y="3716338"/>
            <a:chExt cx="430213" cy="434975"/>
          </a:xfrm>
          <a:solidFill>
            <a:schemeClr val="bg1"/>
          </a:solidFill>
        </p:grpSpPr>
        <p:sp>
          <p:nvSpPr>
            <p:cNvPr id="26" name="淘宝网Chenying0907出品 32"/>
            <p:cNvSpPr>
              <a:spLocks noEditPoints="1"/>
            </p:cNvSpPr>
            <p:nvPr/>
          </p:nvSpPr>
          <p:spPr bwMode="auto">
            <a:xfrm>
              <a:off x="9036050" y="3824288"/>
              <a:ext cx="325438" cy="327025"/>
            </a:xfrm>
            <a:custGeom>
              <a:avLst/>
              <a:gdLst>
                <a:gd name="T0" fmla="*/ 1 w 87"/>
                <a:gd name="T1" fmla="*/ 23 h 87"/>
                <a:gd name="T2" fmla="*/ 15 w 87"/>
                <a:gd name="T3" fmla="*/ 37 h 87"/>
                <a:gd name="T4" fmla="*/ 36 w 87"/>
                <a:gd name="T5" fmla="*/ 36 h 87"/>
                <a:gd name="T6" fmla="*/ 37 w 87"/>
                <a:gd name="T7" fmla="*/ 15 h 87"/>
                <a:gd name="T8" fmla="*/ 24 w 87"/>
                <a:gd name="T9" fmla="*/ 1 h 87"/>
                <a:gd name="T10" fmla="*/ 32 w 87"/>
                <a:gd name="T11" fmla="*/ 0 h 87"/>
                <a:gd name="T12" fmla="*/ 64 w 87"/>
                <a:gd name="T13" fmla="*/ 32 h 87"/>
                <a:gd name="T14" fmla="*/ 61 w 87"/>
                <a:gd name="T15" fmla="*/ 45 h 87"/>
                <a:gd name="T16" fmla="*/ 84 w 87"/>
                <a:gd name="T17" fmla="*/ 68 h 87"/>
                <a:gd name="T18" fmla="*/ 83 w 87"/>
                <a:gd name="T19" fmla="*/ 83 h 87"/>
                <a:gd name="T20" fmla="*/ 68 w 87"/>
                <a:gd name="T21" fmla="*/ 83 h 87"/>
                <a:gd name="T22" fmla="*/ 46 w 87"/>
                <a:gd name="T23" fmla="*/ 61 h 87"/>
                <a:gd name="T24" fmla="*/ 32 w 87"/>
                <a:gd name="T25" fmla="*/ 64 h 87"/>
                <a:gd name="T26" fmla="*/ 0 w 87"/>
                <a:gd name="T27" fmla="*/ 32 h 87"/>
                <a:gd name="T28" fmla="*/ 1 w 87"/>
                <a:gd name="T29" fmla="*/ 23 h 87"/>
                <a:gd name="T30" fmla="*/ 70 w 87"/>
                <a:gd name="T31" fmla="*/ 75 h 87"/>
                <a:gd name="T32" fmla="*/ 75 w 87"/>
                <a:gd name="T33" fmla="*/ 80 h 87"/>
                <a:gd name="T34" fmla="*/ 81 w 87"/>
                <a:gd name="T35" fmla="*/ 75 h 87"/>
                <a:gd name="T36" fmla="*/ 75 w 87"/>
                <a:gd name="T37" fmla="*/ 70 h 87"/>
                <a:gd name="T38" fmla="*/ 70 w 87"/>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87">
                  <a:moveTo>
                    <a:pt x="1" y="23"/>
                  </a:moveTo>
                  <a:cubicBezTo>
                    <a:pt x="15" y="37"/>
                    <a:pt x="15" y="37"/>
                    <a:pt x="15" y="37"/>
                  </a:cubicBezTo>
                  <a:cubicBezTo>
                    <a:pt x="21" y="42"/>
                    <a:pt x="30" y="42"/>
                    <a:pt x="36" y="36"/>
                  </a:cubicBezTo>
                  <a:cubicBezTo>
                    <a:pt x="42" y="30"/>
                    <a:pt x="43" y="20"/>
                    <a:pt x="37" y="15"/>
                  </a:cubicBezTo>
                  <a:cubicBezTo>
                    <a:pt x="24" y="1"/>
                    <a:pt x="24" y="1"/>
                    <a:pt x="24" y="1"/>
                  </a:cubicBezTo>
                  <a:cubicBezTo>
                    <a:pt x="26" y="0"/>
                    <a:pt x="29" y="0"/>
                    <a:pt x="32" y="0"/>
                  </a:cubicBezTo>
                  <a:cubicBezTo>
                    <a:pt x="50" y="0"/>
                    <a:pt x="64" y="14"/>
                    <a:pt x="64" y="32"/>
                  </a:cubicBezTo>
                  <a:cubicBezTo>
                    <a:pt x="64" y="37"/>
                    <a:pt x="63" y="41"/>
                    <a:pt x="61" y="45"/>
                  </a:cubicBezTo>
                  <a:cubicBezTo>
                    <a:pt x="84" y="68"/>
                    <a:pt x="84" y="68"/>
                    <a:pt x="84" y="68"/>
                  </a:cubicBezTo>
                  <a:cubicBezTo>
                    <a:pt x="87" y="72"/>
                    <a:pt x="87" y="79"/>
                    <a:pt x="83" y="83"/>
                  </a:cubicBezTo>
                  <a:cubicBezTo>
                    <a:pt x="79" y="87"/>
                    <a:pt x="72" y="87"/>
                    <a:pt x="68" y="83"/>
                  </a:cubicBezTo>
                  <a:cubicBezTo>
                    <a:pt x="46" y="61"/>
                    <a:pt x="46" y="61"/>
                    <a:pt x="46" y="61"/>
                  </a:cubicBezTo>
                  <a:cubicBezTo>
                    <a:pt x="42" y="63"/>
                    <a:pt x="37" y="64"/>
                    <a:pt x="32" y="64"/>
                  </a:cubicBezTo>
                  <a:cubicBezTo>
                    <a:pt x="14" y="64"/>
                    <a:pt x="0" y="49"/>
                    <a:pt x="0" y="32"/>
                  </a:cubicBezTo>
                  <a:cubicBezTo>
                    <a:pt x="0" y="29"/>
                    <a:pt x="1" y="26"/>
                    <a:pt x="1" y="23"/>
                  </a:cubicBezTo>
                  <a:close/>
                  <a:moveTo>
                    <a:pt x="70" y="75"/>
                  </a:moveTo>
                  <a:cubicBezTo>
                    <a:pt x="70" y="78"/>
                    <a:pt x="72" y="80"/>
                    <a:pt x="75" y="80"/>
                  </a:cubicBezTo>
                  <a:cubicBezTo>
                    <a:pt x="78" y="80"/>
                    <a:pt x="81" y="78"/>
                    <a:pt x="81" y="75"/>
                  </a:cubicBezTo>
                  <a:cubicBezTo>
                    <a:pt x="81" y="72"/>
                    <a:pt x="78" y="70"/>
                    <a:pt x="75" y="70"/>
                  </a:cubicBezTo>
                  <a:cubicBezTo>
                    <a:pt x="72" y="70"/>
                    <a:pt x="70" y="72"/>
                    <a:pt x="70"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27" name="淘宝网Chenying0907出品 33"/>
            <p:cNvSpPr>
              <a:spLocks noEditPoints="1"/>
            </p:cNvSpPr>
            <p:nvPr/>
          </p:nvSpPr>
          <p:spPr bwMode="auto">
            <a:xfrm>
              <a:off x="8931275" y="3716338"/>
              <a:ext cx="427038" cy="349250"/>
            </a:xfrm>
            <a:custGeom>
              <a:avLst/>
              <a:gdLst>
                <a:gd name="T0" fmla="*/ 30 w 114"/>
                <a:gd name="T1" fmla="*/ 86 h 93"/>
                <a:gd name="T2" fmla="*/ 7 w 114"/>
                <a:gd name="T3" fmla="*/ 86 h 93"/>
                <a:gd name="T4" fmla="*/ 7 w 114"/>
                <a:gd name="T5" fmla="*/ 15 h 93"/>
                <a:gd name="T6" fmla="*/ 107 w 114"/>
                <a:gd name="T7" fmla="*/ 15 h 93"/>
                <a:gd name="T8" fmla="*/ 107 w 114"/>
                <a:gd name="T9" fmla="*/ 83 h 93"/>
                <a:gd name="T10" fmla="*/ 114 w 114"/>
                <a:gd name="T11" fmla="*/ 89 h 93"/>
                <a:gd name="T12" fmla="*/ 114 w 114"/>
                <a:gd name="T13" fmla="*/ 87 h 93"/>
                <a:gd name="T14" fmla="*/ 114 w 114"/>
                <a:gd name="T15" fmla="*/ 7 h 93"/>
                <a:gd name="T16" fmla="*/ 108 w 114"/>
                <a:gd name="T17" fmla="*/ 0 h 93"/>
                <a:gd name="T18" fmla="*/ 6 w 114"/>
                <a:gd name="T19" fmla="*/ 0 h 93"/>
                <a:gd name="T20" fmla="*/ 0 w 114"/>
                <a:gd name="T21" fmla="*/ 7 h 93"/>
                <a:gd name="T22" fmla="*/ 0 w 114"/>
                <a:gd name="T23" fmla="*/ 87 h 93"/>
                <a:gd name="T24" fmla="*/ 6 w 114"/>
                <a:gd name="T25" fmla="*/ 93 h 93"/>
                <a:gd name="T26" fmla="*/ 38 w 114"/>
                <a:gd name="T27" fmla="*/ 93 h 93"/>
                <a:gd name="T28" fmla="*/ 30 w 114"/>
                <a:gd name="T29" fmla="*/ 86 h 93"/>
                <a:gd name="T30" fmla="*/ 79 w 114"/>
                <a:gd name="T31" fmla="*/ 5 h 93"/>
                <a:gd name="T32" fmla="*/ 107 w 114"/>
                <a:gd name="T33" fmla="*/ 5 h 93"/>
                <a:gd name="T34" fmla="*/ 107 w 114"/>
                <a:gd name="T35" fmla="*/ 10 h 93"/>
                <a:gd name="T36" fmla="*/ 79 w 114"/>
                <a:gd name="T37" fmla="*/ 10 h 93"/>
                <a:gd name="T38" fmla="*/ 79 w 114"/>
                <a:gd name="T39" fmla="*/ 5 h 93"/>
                <a:gd name="T40" fmla="*/ 7 w 114"/>
                <a:gd name="T41" fmla="*/ 5 h 93"/>
                <a:gd name="T42" fmla="*/ 13 w 114"/>
                <a:gd name="T43" fmla="*/ 5 h 93"/>
                <a:gd name="T44" fmla="*/ 13 w 114"/>
                <a:gd name="T45" fmla="*/ 10 h 93"/>
                <a:gd name="T46" fmla="*/ 7 w 114"/>
                <a:gd name="T47" fmla="*/ 10 h 93"/>
                <a:gd name="T48" fmla="*/ 7 w 114"/>
                <a:gd name="T49" fmla="*/ 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93">
                  <a:moveTo>
                    <a:pt x="30" y="86"/>
                  </a:moveTo>
                  <a:cubicBezTo>
                    <a:pt x="7" y="86"/>
                    <a:pt x="7" y="86"/>
                    <a:pt x="7" y="86"/>
                  </a:cubicBezTo>
                  <a:cubicBezTo>
                    <a:pt x="7" y="15"/>
                    <a:pt x="7" y="15"/>
                    <a:pt x="7" y="15"/>
                  </a:cubicBezTo>
                  <a:cubicBezTo>
                    <a:pt x="107" y="15"/>
                    <a:pt x="107" y="15"/>
                    <a:pt x="107" y="15"/>
                  </a:cubicBezTo>
                  <a:cubicBezTo>
                    <a:pt x="107" y="83"/>
                    <a:pt x="107" y="83"/>
                    <a:pt x="107" y="83"/>
                  </a:cubicBezTo>
                  <a:cubicBezTo>
                    <a:pt x="114" y="89"/>
                    <a:pt x="114" y="89"/>
                    <a:pt x="114" y="89"/>
                  </a:cubicBezTo>
                  <a:cubicBezTo>
                    <a:pt x="114" y="89"/>
                    <a:pt x="114" y="88"/>
                    <a:pt x="114" y="87"/>
                  </a:cubicBezTo>
                  <a:cubicBezTo>
                    <a:pt x="114" y="7"/>
                    <a:pt x="114" y="7"/>
                    <a:pt x="114" y="7"/>
                  </a:cubicBezTo>
                  <a:cubicBezTo>
                    <a:pt x="114" y="3"/>
                    <a:pt x="111" y="0"/>
                    <a:pt x="108" y="0"/>
                  </a:cubicBezTo>
                  <a:cubicBezTo>
                    <a:pt x="6" y="0"/>
                    <a:pt x="6" y="0"/>
                    <a:pt x="6" y="0"/>
                  </a:cubicBezTo>
                  <a:cubicBezTo>
                    <a:pt x="3" y="0"/>
                    <a:pt x="0" y="3"/>
                    <a:pt x="0" y="7"/>
                  </a:cubicBezTo>
                  <a:cubicBezTo>
                    <a:pt x="0" y="87"/>
                    <a:pt x="0" y="87"/>
                    <a:pt x="0" y="87"/>
                  </a:cubicBezTo>
                  <a:cubicBezTo>
                    <a:pt x="0" y="91"/>
                    <a:pt x="3" y="93"/>
                    <a:pt x="6" y="93"/>
                  </a:cubicBezTo>
                  <a:cubicBezTo>
                    <a:pt x="38" y="93"/>
                    <a:pt x="38" y="93"/>
                    <a:pt x="38" y="93"/>
                  </a:cubicBezTo>
                  <a:cubicBezTo>
                    <a:pt x="35" y="91"/>
                    <a:pt x="33" y="89"/>
                    <a:pt x="30" y="86"/>
                  </a:cubicBezTo>
                  <a:close/>
                  <a:moveTo>
                    <a:pt x="79" y="5"/>
                  </a:moveTo>
                  <a:cubicBezTo>
                    <a:pt x="107" y="5"/>
                    <a:pt x="107" y="5"/>
                    <a:pt x="107" y="5"/>
                  </a:cubicBezTo>
                  <a:cubicBezTo>
                    <a:pt x="107" y="10"/>
                    <a:pt x="107" y="10"/>
                    <a:pt x="107" y="10"/>
                  </a:cubicBezTo>
                  <a:cubicBezTo>
                    <a:pt x="79" y="10"/>
                    <a:pt x="79" y="10"/>
                    <a:pt x="79" y="10"/>
                  </a:cubicBezTo>
                  <a:lnTo>
                    <a:pt x="79" y="5"/>
                  </a:lnTo>
                  <a:close/>
                  <a:moveTo>
                    <a:pt x="7" y="5"/>
                  </a:moveTo>
                  <a:cubicBezTo>
                    <a:pt x="13" y="5"/>
                    <a:pt x="13" y="5"/>
                    <a:pt x="13" y="5"/>
                  </a:cubicBezTo>
                  <a:cubicBezTo>
                    <a:pt x="13" y="10"/>
                    <a:pt x="13" y="10"/>
                    <a:pt x="13" y="10"/>
                  </a:cubicBezTo>
                  <a:cubicBezTo>
                    <a:pt x="7" y="10"/>
                    <a:pt x="7" y="10"/>
                    <a:pt x="7" y="10"/>
                  </a:cubicBezTo>
                  <a:lnTo>
                    <a:pt x="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grpSp>
        <p:nvGrpSpPr>
          <p:cNvPr id="28" name="Group 34"/>
          <p:cNvGrpSpPr/>
          <p:nvPr/>
        </p:nvGrpSpPr>
        <p:grpSpPr>
          <a:xfrm>
            <a:off x="3606599" y="4829172"/>
            <a:ext cx="305188" cy="528884"/>
            <a:chOff x="7121525" y="4951413"/>
            <a:chExt cx="303213" cy="525462"/>
          </a:xfrm>
          <a:solidFill>
            <a:schemeClr val="bg1"/>
          </a:solidFill>
        </p:grpSpPr>
        <p:sp>
          <p:nvSpPr>
            <p:cNvPr id="29" name="淘宝网Chenying0907出品 35"/>
            <p:cNvSpPr>
              <a:spLocks/>
            </p:cNvSpPr>
            <p:nvPr/>
          </p:nvSpPr>
          <p:spPr bwMode="auto">
            <a:xfrm>
              <a:off x="7162800" y="5067300"/>
              <a:ext cx="261938" cy="315912"/>
            </a:xfrm>
            <a:custGeom>
              <a:avLst/>
              <a:gdLst>
                <a:gd name="T0" fmla="*/ 69 w 70"/>
                <a:gd name="T1" fmla="*/ 51 h 84"/>
                <a:gd name="T2" fmla="*/ 61 w 70"/>
                <a:gd name="T3" fmla="*/ 84 h 84"/>
                <a:gd name="T4" fmla="*/ 22 w 70"/>
                <a:gd name="T5" fmla="*/ 84 h 84"/>
                <a:gd name="T6" fmla="*/ 4 w 70"/>
                <a:gd name="T7" fmla="*/ 47 h 84"/>
                <a:gd name="T8" fmla="*/ 3 w 70"/>
                <a:gd name="T9" fmla="*/ 36 h 84"/>
                <a:gd name="T10" fmla="*/ 13 w 70"/>
                <a:gd name="T11" fmla="*/ 37 h 84"/>
                <a:gd name="T12" fmla="*/ 19 w 70"/>
                <a:gd name="T13" fmla="*/ 44 h 84"/>
                <a:gd name="T14" fmla="*/ 19 w 70"/>
                <a:gd name="T15" fmla="*/ 6 h 84"/>
                <a:gd name="T16" fmla="*/ 25 w 70"/>
                <a:gd name="T17" fmla="*/ 0 h 84"/>
                <a:gd name="T18" fmla="*/ 32 w 70"/>
                <a:gd name="T19" fmla="*/ 7 h 84"/>
                <a:gd name="T20" fmla="*/ 32 w 70"/>
                <a:gd name="T21" fmla="*/ 31 h 84"/>
                <a:gd name="T22" fmla="*/ 34 w 70"/>
                <a:gd name="T23" fmla="*/ 34 h 84"/>
                <a:gd name="T24" fmla="*/ 36 w 70"/>
                <a:gd name="T25" fmla="*/ 31 h 84"/>
                <a:gd name="T26" fmla="*/ 36 w 70"/>
                <a:gd name="T27" fmla="*/ 25 h 84"/>
                <a:gd name="T28" fmla="*/ 42 w 70"/>
                <a:gd name="T29" fmla="*/ 27 h 84"/>
                <a:gd name="T30" fmla="*/ 45 w 70"/>
                <a:gd name="T31" fmla="*/ 31 h 84"/>
                <a:gd name="T32" fmla="*/ 44 w 70"/>
                <a:gd name="T33" fmla="*/ 36 h 84"/>
                <a:gd name="T34" fmla="*/ 47 w 70"/>
                <a:gd name="T35" fmla="*/ 39 h 84"/>
                <a:gd name="T36" fmla="*/ 49 w 70"/>
                <a:gd name="T37" fmla="*/ 37 h 84"/>
                <a:gd name="T38" fmla="*/ 49 w 70"/>
                <a:gd name="T39" fmla="*/ 30 h 84"/>
                <a:gd name="T40" fmla="*/ 55 w 70"/>
                <a:gd name="T41" fmla="*/ 33 h 84"/>
                <a:gd name="T42" fmla="*/ 57 w 70"/>
                <a:gd name="T43" fmla="*/ 37 h 84"/>
                <a:gd name="T44" fmla="*/ 57 w 70"/>
                <a:gd name="T45" fmla="*/ 41 h 84"/>
                <a:gd name="T46" fmla="*/ 59 w 70"/>
                <a:gd name="T47" fmla="*/ 43 h 84"/>
                <a:gd name="T48" fmla="*/ 62 w 70"/>
                <a:gd name="T49" fmla="*/ 41 h 84"/>
                <a:gd name="T50" fmla="*/ 62 w 70"/>
                <a:gd name="T51" fmla="*/ 36 h 84"/>
                <a:gd name="T52" fmla="*/ 63 w 70"/>
                <a:gd name="T53" fmla="*/ 37 h 84"/>
                <a:gd name="T54" fmla="*/ 69 w 70"/>
                <a:gd name="T55" fmla="*/ 51 h 84"/>
                <a:gd name="T56" fmla="*/ 69 w 70"/>
                <a:gd name="T57" fmla="*/ 5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 h="84">
                  <a:moveTo>
                    <a:pt x="69" y="51"/>
                  </a:moveTo>
                  <a:cubicBezTo>
                    <a:pt x="69" y="65"/>
                    <a:pt x="64" y="69"/>
                    <a:pt x="61" y="84"/>
                  </a:cubicBezTo>
                  <a:cubicBezTo>
                    <a:pt x="48" y="84"/>
                    <a:pt x="36" y="84"/>
                    <a:pt x="22" y="84"/>
                  </a:cubicBezTo>
                  <a:cubicBezTo>
                    <a:pt x="16" y="63"/>
                    <a:pt x="6" y="51"/>
                    <a:pt x="4" y="47"/>
                  </a:cubicBezTo>
                  <a:cubicBezTo>
                    <a:pt x="1" y="43"/>
                    <a:pt x="0" y="38"/>
                    <a:pt x="3" y="36"/>
                  </a:cubicBezTo>
                  <a:cubicBezTo>
                    <a:pt x="6" y="34"/>
                    <a:pt x="10" y="35"/>
                    <a:pt x="13" y="37"/>
                  </a:cubicBezTo>
                  <a:cubicBezTo>
                    <a:pt x="16" y="40"/>
                    <a:pt x="19" y="44"/>
                    <a:pt x="19" y="44"/>
                  </a:cubicBezTo>
                  <a:cubicBezTo>
                    <a:pt x="19" y="6"/>
                    <a:pt x="19" y="6"/>
                    <a:pt x="19" y="6"/>
                  </a:cubicBezTo>
                  <a:cubicBezTo>
                    <a:pt x="19" y="3"/>
                    <a:pt x="22" y="0"/>
                    <a:pt x="25" y="0"/>
                  </a:cubicBezTo>
                  <a:cubicBezTo>
                    <a:pt x="29" y="0"/>
                    <a:pt x="32" y="3"/>
                    <a:pt x="32" y="7"/>
                  </a:cubicBezTo>
                  <a:cubicBezTo>
                    <a:pt x="32" y="31"/>
                    <a:pt x="32" y="31"/>
                    <a:pt x="32" y="31"/>
                  </a:cubicBezTo>
                  <a:cubicBezTo>
                    <a:pt x="32" y="33"/>
                    <a:pt x="33" y="34"/>
                    <a:pt x="34" y="34"/>
                  </a:cubicBezTo>
                  <a:cubicBezTo>
                    <a:pt x="35" y="34"/>
                    <a:pt x="36" y="33"/>
                    <a:pt x="36" y="31"/>
                  </a:cubicBezTo>
                  <a:cubicBezTo>
                    <a:pt x="36" y="25"/>
                    <a:pt x="36" y="25"/>
                    <a:pt x="36" y="25"/>
                  </a:cubicBezTo>
                  <a:cubicBezTo>
                    <a:pt x="38" y="26"/>
                    <a:pt x="40" y="26"/>
                    <a:pt x="42" y="27"/>
                  </a:cubicBezTo>
                  <a:cubicBezTo>
                    <a:pt x="44" y="28"/>
                    <a:pt x="45" y="30"/>
                    <a:pt x="45" y="31"/>
                  </a:cubicBezTo>
                  <a:cubicBezTo>
                    <a:pt x="44" y="36"/>
                    <a:pt x="44" y="36"/>
                    <a:pt x="44" y="36"/>
                  </a:cubicBezTo>
                  <a:cubicBezTo>
                    <a:pt x="44" y="38"/>
                    <a:pt x="45" y="39"/>
                    <a:pt x="47" y="39"/>
                  </a:cubicBezTo>
                  <a:cubicBezTo>
                    <a:pt x="48" y="39"/>
                    <a:pt x="49" y="38"/>
                    <a:pt x="49" y="37"/>
                  </a:cubicBezTo>
                  <a:cubicBezTo>
                    <a:pt x="49" y="30"/>
                    <a:pt x="49" y="30"/>
                    <a:pt x="49" y="30"/>
                  </a:cubicBezTo>
                  <a:cubicBezTo>
                    <a:pt x="51" y="31"/>
                    <a:pt x="53" y="32"/>
                    <a:pt x="55" y="33"/>
                  </a:cubicBezTo>
                  <a:cubicBezTo>
                    <a:pt x="56" y="34"/>
                    <a:pt x="57" y="35"/>
                    <a:pt x="57" y="37"/>
                  </a:cubicBezTo>
                  <a:cubicBezTo>
                    <a:pt x="57" y="41"/>
                    <a:pt x="57" y="41"/>
                    <a:pt x="57" y="41"/>
                  </a:cubicBezTo>
                  <a:cubicBezTo>
                    <a:pt x="57" y="42"/>
                    <a:pt x="58" y="43"/>
                    <a:pt x="59" y="43"/>
                  </a:cubicBezTo>
                  <a:cubicBezTo>
                    <a:pt x="60" y="44"/>
                    <a:pt x="62" y="43"/>
                    <a:pt x="62" y="41"/>
                  </a:cubicBezTo>
                  <a:cubicBezTo>
                    <a:pt x="62" y="36"/>
                    <a:pt x="62" y="36"/>
                    <a:pt x="62" y="36"/>
                  </a:cubicBezTo>
                  <a:cubicBezTo>
                    <a:pt x="62" y="36"/>
                    <a:pt x="63" y="37"/>
                    <a:pt x="63" y="37"/>
                  </a:cubicBezTo>
                  <a:cubicBezTo>
                    <a:pt x="69" y="40"/>
                    <a:pt x="70" y="44"/>
                    <a:pt x="69" y="51"/>
                  </a:cubicBezTo>
                  <a:cubicBezTo>
                    <a:pt x="69" y="65"/>
                    <a:pt x="70" y="44"/>
                    <a:pt x="69"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30" name="淘宝网Chenying0907出品 36"/>
            <p:cNvSpPr>
              <a:spLocks noEditPoints="1"/>
            </p:cNvSpPr>
            <p:nvPr/>
          </p:nvSpPr>
          <p:spPr bwMode="auto">
            <a:xfrm>
              <a:off x="7215188" y="5397500"/>
              <a:ext cx="209550" cy="79375"/>
            </a:xfrm>
            <a:custGeom>
              <a:avLst/>
              <a:gdLst>
                <a:gd name="T0" fmla="*/ 49 w 56"/>
                <a:gd name="T1" fmla="*/ 0 h 21"/>
                <a:gd name="T2" fmla="*/ 6 w 56"/>
                <a:gd name="T3" fmla="*/ 0 h 21"/>
                <a:gd name="T4" fmla="*/ 0 w 56"/>
                <a:gd name="T5" fmla="*/ 7 h 21"/>
                <a:gd name="T6" fmla="*/ 0 w 56"/>
                <a:gd name="T7" fmla="*/ 15 h 21"/>
                <a:gd name="T8" fmla="*/ 6 w 56"/>
                <a:gd name="T9" fmla="*/ 21 h 21"/>
                <a:gd name="T10" fmla="*/ 49 w 56"/>
                <a:gd name="T11" fmla="*/ 21 h 21"/>
                <a:gd name="T12" fmla="*/ 56 w 56"/>
                <a:gd name="T13" fmla="*/ 15 h 21"/>
                <a:gd name="T14" fmla="*/ 56 w 56"/>
                <a:gd name="T15" fmla="*/ 7 h 21"/>
                <a:gd name="T16" fmla="*/ 49 w 56"/>
                <a:gd name="T17" fmla="*/ 0 h 21"/>
                <a:gd name="T18" fmla="*/ 45 w 56"/>
                <a:gd name="T19" fmla="*/ 14 h 21"/>
                <a:gd name="T20" fmla="*/ 41 w 56"/>
                <a:gd name="T21" fmla="*/ 11 h 21"/>
                <a:gd name="T22" fmla="*/ 45 w 56"/>
                <a:gd name="T23" fmla="*/ 7 h 21"/>
                <a:gd name="T24" fmla="*/ 48 w 56"/>
                <a:gd name="T25" fmla="*/ 11 h 21"/>
                <a:gd name="T26" fmla="*/ 45 w 56"/>
                <a:gd name="T27"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21">
                  <a:moveTo>
                    <a:pt x="49" y="0"/>
                  </a:moveTo>
                  <a:cubicBezTo>
                    <a:pt x="6" y="0"/>
                    <a:pt x="6" y="0"/>
                    <a:pt x="6" y="0"/>
                  </a:cubicBezTo>
                  <a:cubicBezTo>
                    <a:pt x="3" y="0"/>
                    <a:pt x="0" y="3"/>
                    <a:pt x="0" y="7"/>
                  </a:cubicBezTo>
                  <a:cubicBezTo>
                    <a:pt x="0" y="15"/>
                    <a:pt x="0" y="15"/>
                    <a:pt x="0" y="15"/>
                  </a:cubicBezTo>
                  <a:cubicBezTo>
                    <a:pt x="0" y="18"/>
                    <a:pt x="3" y="21"/>
                    <a:pt x="6" y="21"/>
                  </a:cubicBezTo>
                  <a:cubicBezTo>
                    <a:pt x="49" y="21"/>
                    <a:pt x="49" y="21"/>
                    <a:pt x="49" y="21"/>
                  </a:cubicBezTo>
                  <a:cubicBezTo>
                    <a:pt x="53" y="21"/>
                    <a:pt x="56" y="18"/>
                    <a:pt x="56" y="15"/>
                  </a:cubicBezTo>
                  <a:cubicBezTo>
                    <a:pt x="56" y="7"/>
                    <a:pt x="56" y="7"/>
                    <a:pt x="56" y="7"/>
                  </a:cubicBezTo>
                  <a:cubicBezTo>
                    <a:pt x="56" y="3"/>
                    <a:pt x="53" y="0"/>
                    <a:pt x="49" y="0"/>
                  </a:cubicBezTo>
                  <a:close/>
                  <a:moveTo>
                    <a:pt x="45" y="14"/>
                  </a:moveTo>
                  <a:cubicBezTo>
                    <a:pt x="43" y="14"/>
                    <a:pt x="41" y="13"/>
                    <a:pt x="41" y="11"/>
                  </a:cubicBezTo>
                  <a:cubicBezTo>
                    <a:pt x="41" y="9"/>
                    <a:pt x="43" y="7"/>
                    <a:pt x="45" y="7"/>
                  </a:cubicBezTo>
                  <a:cubicBezTo>
                    <a:pt x="47" y="7"/>
                    <a:pt x="48" y="9"/>
                    <a:pt x="48" y="11"/>
                  </a:cubicBezTo>
                  <a:cubicBezTo>
                    <a:pt x="48" y="13"/>
                    <a:pt x="47" y="14"/>
                    <a:pt x="45"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31" name="淘宝网Chenying0907出品 37"/>
            <p:cNvSpPr>
              <a:spLocks/>
            </p:cNvSpPr>
            <p:nvPr/>
          </p:nvSpPr>
          <p:spPr bwMode="auto">
            <a:xfrm>
              <a:off x="7121525" y="4951413"/>
              <a:ext cx="269875" cy="206375"/>
            </a:xfrm>
            <a:custGeom>
              <a:avLst/>
              <a:gdLst>
                <a:gd name="T0" fmla="*/ 72 w 72"/>
                <a:gd name="T1" fmla="*/ 31 h 55"/>
                <a:gd name="T2" fmla="*/ 57 w 72"/>
                <a:gd name="T3" fmla="*/ 23 h 55"/>
                <a:gd name="T4" fmla="*/ 57 w 72"/>
                <a:gd name="T5" fmla="*/ 23 h 55"/>
                <a:gd name="T6" fmla="*/ 56 w 72"/>
                <a:gd name="T7" fmla="*/ 23 h 55"/>
                <a:gd name="T8" fmla="*/ 56 w 72"/>
                <a:gd name="T9" fmla="*/ 24 h 55"/>
                <a:gd name="T10" fmla="*/ 56 w 72"/>
                <a:gd name="T11" fmla="*/ 27 h 55"/>
                <a:gd name="T12" fmla="*/ 41 w 72"/>
                <a:gd name="T13" fmla="*/ 33 h 55"/>
                <a:gd name="T14" fmla="*/ 41 w 72"/>
                <a:gd name="T15" fmla="*/ 17 h 55"/>
                <a:gd name="T16" fmla="*/ 45 w 72"/>
                <a:gd name="T17" fmla="*/ 17 h 55"/>
                <a:gd name="T18" fmla="*/ 45 w 72"/>
                <a:gd name="T19" fmla="*/ 16 h 55"/>
                <a:gd name="T20" fmla="*/ 45 w 72"/>
                <a:gd name="T21" fmla="*/ 15 h 55"/>
                <a:gd name="T22" fmla="*/ 37 w 72"/>
                <a:gd name="T23" fmla="*/ 1 h 55"/>
                <a:gd name="T24" fmla="*/ 36 w 72"/>
                <a:gd name="T25" fmla="*/ 0 h 55"/>
                <a:gd name="T26" fmla="*/ 35 w 72"/>
                <a:gd name="T27" fmla="*/ 1 h 55"/>
                <a:gd name="T28" fmla="*/ 27 w 72"/>
                <a:gd name="T29" fmla="*/ 15 h 55"/>
                <a:gd name="T30" fmla="*/ 27 w 72"/>
                <a:gd name="T31" fmla="*/ 16 h 55"/>
                <a:gd name="T32" fmla="*/ 28 w 72"/>
                <a:gd name="T33" fmla="*/ 17 h 55"/>
                <a:gd name="T34" fmla="*/ 31 w 72"/>
                <a:gd name="T35" fmla="*/ 17 h 55"/>
                <a:gd name="T36" fmla="*/ 31 w 72"/>
                <a:gd name="T37" fmla="*/ 33 h 55"/>
                <a:gd name="T38" fmla="*/ 17 w 72"/>
                <a:gd name="T39" fmla="*/ 27 h 55"/>
                <a:gd name="T40" fmla="*/ 17 w 72"/>
                <a:gd name="T41" fmla="*/ 24 h 55"/>
                <a:gd name="T42" fmla="*/ 16 w 72"/>
                <a:gd name="T43" fmla="*/ 23 h 55"/>
                <a:gd name="T44" fmla="*/ 16 w 72"/>
                <a:gd name="T45" fmla="*/ 23 h 55"/>
                <a:gd name="T46" fmla="*/ 15 w 72"/>
                <a:gd name="T47" fmla="*/ 23 h 55"/>
                <a:gd name="T48" fmla="*/ 0 w 72"/>
                <a:gd name="T49" fmla="*/ 31 h 55"/>
                <a:gd name="T50" fmla="*/ 0 w 72"/>
                <a:gd name="T51" fmla="*/ 32 h 55"/>
                <a:gd name="T52" fmla="*/ 0 w 72"/>
                <a:gd name="T53" fmla="*/ 33 h 55"/>
                <a:gd name="T54" fmla="*/ 15 w 72"/>
                <a:gd name="T55" fmla="*/ 41 h 55"/>
                <a:gd name="T56" fmla="*/ 16 w 72"/>
                <a:gd name="T57" fmla="*/ 41 h 55"/>
                <a:gd name="T58" fmla="*/ 16 w 72"/>
                <a:gd name="T59" fmla="*/ 41 h 55"/>
                <a:gd name="T60" fmla="*/ 17 w 72"/>
                <a:gd name="T61" fmla="*/ 40 h 55"/>
                <a:gd name="T62" fmla="*/ 17 w 72"/>
                <a:gd name="T63" fmla="*/ 38 h 55"/>
                <a:gd name="T64" fmla="*/ 31 w 72"/>
                <a:gd name="T65" fmla="*/ 55 h 55"/>
                <a:gd name="T66" fmla="*/ 41 w 72"/>
                <a:gd name="T67" fmla="*/ 55 h 55"/>
                <a:gd name="T68" fmla="*/ 56 w 72"/>
                <a:gd name="T69" fmla="*/ 38 h 55"/>
                <a:gd name="T70" fmla="*/ 56 w 72"/>
                <a:gd name="T71" fmla="*/ 40 h 55"/>
                <a:gd name="T72" fmla="*/ 56 w 72"/>
                <a:gd name="T73" fmla="*/ 41 h 55"/>
                <a:gd name="T74" fmla="*/ 57 w 72"/>
                <a:gd name="T75" fmla="*/ 41 h 55"/>
                <a:gd name="T76" fmla="*/ 57 w 72"/>
                <a:gd name="T77" fmla="*/ 41 h 55"/>
                <a:gd name="T78" fmla="*/ 72 w 72"/>
                <a:gd name="T79" fmla="*/ 33 h 55"/>
                <a:gd name="T80" fmla="*/ 72 w 72"/>
                <a:gd name="T81" fmla="*/ 32 h 55"/>
                <a:gd name="T82" fmla="*/ 72 w 72"/>
                <a:gd name="T83" fmla="*/ 3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55">
                  <a:moveTo>
                    <a:pt x="72" y="31"/>
                  </a:moveTo>
                  <a:cubicBezTo>
                    <a:pt x="57" y="23"/>
                    <a:pt x="57" y="23"/>
                    <a:pt x="57" y="23"/>
                  </a:cubicBezTo>
                  <a:cubicBezTo>
                    <a:pt x="57" y="23"/>
                    <a:pt x="57" y="23"/>
                    <a:pt x="57" y="23"/>
                  </a:cubicBezTo>
                  <a:cubicBezTo>
                    <a:pt x="57" y="23"/>
                    <a:pt x="56" y="23"/>
                    <a:pt x="56" y="23"/>
                  </a:cubicBezTo>
                  <a:cubicBezTo>
                    <a:pt x="56" y="23"/>
                    <a:pt x="56" y="23"/>
                    <a:pt x="56" y="24"/>
                  </a:cubicBezTo>
                  <a:cubicBezTo>
                    <a:pt x="56" y="27"/>
                    <a:pt x="56" y="27"/>
                    <a:pt x="56" y="27"/>
                  </a:cubicBezTo>
                  <a:cubicBezTo>
                    <a:pt x="50" y="28"/>
                    <a:pt x="46" y="30"/>
                    <a:pt x="41" y="33"/>
                  </a:cubicBezTo>
                  <a:cubicBezTo>
                    <a:pt x="41" y="17"/>
                    <a:pt x="41" y="17"/>
                    <a:pt x="41" y="17"/>
                  </a:cubicBezTo>
                  <a:cubicBezTo>
                    <a:pt x="45" y="17"/>
                    <a:pt x="45" y="17"/>
                    <a:pt x="45" y="17"/>
                  </a:cubicBezTo>
                  <a:cubicBezTo>
                    <a:pt x="45" y="17"/>
                    <a:pt x="45" y="16"/>
                    <a:pt x="45" y="16"/>
                  </a:cubicBezTo>
                  <a:cubicBezTo>
                    <a:pt x="46" y="16"/>
                    <a:pt x="46" y="15"/>
                    <a:pt x="45" y="15"/>
                  </a:cubicBezTo>
                  <a:cubicBezTo>
                    <a:pt x="37" y="1"/>
                    <a:pt x="37" y="1"/>
                    <a:pt x="37" y="1"/>
                  </a:cubicBezTo>
                  <a:cubicBezTo>
                    <a:pt x="37" y="0"/>
                    <a:pt x="37" y="0"/>
                    <a:pt x="36" y="0"/>
                  </a:cubicBezTo>
                  <a:cubicBezTo>
                    <a:pt x="36" y="0"/>
                    <a:pt x="35" y="0"/>
                    <a:pt x="35" y="1"/>
                  </a:cubicBezTo>
                  <a:cubicBezTo>
                    <a:pt x="27" y="15"/>
                    <a:pt x="27" y="15"/>
                    <a:pt x="27" y="15"/>
                  </a:cubicBezTo>
                  <a:cubicBezTo>
                    <a:pt x="27" y="15"/>
                    <a:pt x="27" y="16"/>
                    <a:pt x="27" y="16"/>
                  </a:cubicBezTo>
                  <a:cubicBezTo>
                    <a:pt x="27" y="16"/>
                    <a:pt x="27" y="17"/>
                    <a:pt x="28" y="17"/>
                  </a:cubicBezTo>
                  <a:cubicBezTo>
                    <a:pt x="31" y="17"/>
                    <a:pt x="31" y="17"/>
                    <a:pt x="31" y="17"/>
                  </a:cubicBezTo>
                  <a:cubicBezTo>
                    <a:pt x="31" y="33"/>
                    <a:pt x="31" y="33"/>
                    <a:pt x="31" y="33"/>
                  </a:cubicBezTo>
                  <a:cubicBezTo>
                    <a:pt x="27" y="30"/>
                    <a:pt x="22" y="28"/>
                    <a:pt x="17" y="27"/>
                  </a:cubicBezTo>
                  <a:cubicBezTo>
                    <a:pt x="17" y="24"/>
                    <a:pt x="17" y="24"/>
                    <a:pt x="17" y="24"/>
                  </a:cubicBezTo>
                  <a:cubicBezTo>
                    <a:pt x="17" y="23"/>
                    <a:pt x="16" y="23"/>
                    <a:pt x="16" y="23"/>
                  </a:cubicBezTo>
                  <a:cubicBezTo>
                    <a:pt x="16" y="23"/>
                    <a:pt x="16" y="23"/>
                    <a:pt x="16" y="23"/>
                  </a:cubicBezTo>
                  <a:cubicBezTo>
                    <a:pt x="15" y="23"/>
                    <a:pt x="15" y="23"/>
                    <a:pt x="15" y="23"/>
                  </a:cubicBezTo>
                  <a:cubicBezTo>
                    <a:pt x="0" y="31"/>
                    <a:pt x="0" y="31"/>
                    <a:pt x="0" y="31"/>
                  </a:cubicBezTo>
                  <a:cubicBezTo>
                    <a:pt x="0" y="31"/>
                    <a:pt x="0" y="32"/>
                    <a:pt x="0" y="32"/>
                  </a:cubicBezTo>
                  <a:cubicBezTo>
                    <a:pt x="0" y="32"/>
                    <a:pt x="0" y="33"/>
                    <a:pt x="0" y="33"/>
                  </a:cubicBezTo>
                  <a:cubicBezTo>
                    <a:pt x="15" y="41"/>
                    <a:pt x="15" y="41"/>
                    <a:pt x="15" y="41"/>
                  </a:cubicBezTo>
                  <a:cubicBezTo>
                    <a:pt x="15" y="41"/>
                    <a:pt x="15" y="41"/>
                    <a:pt x="16" y="41"/>
                  </a:cubicBezTo>
                  <a:cubicBezTo>
                    <a:pt x="16" y="41"/>
                    <a:pt x="16" y="41"/>
                    <a:pt x="16" y="41"/>
                  </a:cubicBezTo>
                  <a:cubicBezTo>
                    <a:pt x="16" y="41"/>
                    <a:pt x="17" y="41"/>
                    <a:pt x="17" y="40"/>
                  </a:cubicBezTo>
                  <a:cubicBezTo>
                    <a:pt x="17" y="38"/>
                    <a:pt x="17" y="38"/>
                    <a:pt x="17" y="38"/>
                  </a:cubicBezTo>
                  <a:cubicBezTo>
                    <a:pt x="25" y="39"/>
                    <a:pt x="31" y="47"/>
                    <a:pt x="31" y="55"/>
                  </a:cubicBezTo>
                  <a:cubicBezTo>
                    <a:pt x="41" y="55"/>
                    <a:pt x="41" y="55"/>
                    <a:pt x="41" y="55"/>
                  </a:cubicBezTo>
                  <a:cubicBezTo>
                    <a:pt x="42" y="47"/>
                    <a:pt x="48" y="39"/>
                    <a:pt x="56" y="38"/>
                  </a:cubicBezTo>
                  <a:cubicBezTo>
                    <a:pt x="56" y="40"/>
                    <a:pt x="56" y="40"/>
                    <a:pt x="56" y="40"/>
                  </a:cubicBezTo>
                  <a:cubicBezTo>
                    <a:pt x="56" y="41"/>
                    <a:pt x="56" y="41"/>
                    <a:pt x="56" y="41"/>
                  </a:cubicBezTo>
                  <a:cubicBezTo>
                    <a:pt x="56" y="41"/>
                    <a:pt x="57" y="41"/>
                    <a:pt x="57" y="41"/>
                  </a:cubicBezTo>
                  <a:cubicBezTo>
                    <a:pt x="57" y="41"/>
                    <a:pt x="57" y="41"/>
                    <a:pt x="57" y="41"/>
                  </a:cubicBezTo>
                  <a:cubicBezTo>
                    <a:pt x="72" y="33"/>
                    <a:pt x="72" y="33"/>
                    <a:pt x="72" y="33"/>
                  </a:cubicBezTo>
                  <a:cubicBezTo>
                    <a:pt x="72" y="33"/>
                    <a:pt x="72" y="32"/>
                    <a:pt x="72" y="32"/>
                  </a:cubicBezTo>
                  <a:cubicBezTo>
                    <a:pt x="72" y="32"/>
                    <a:pt x="72" y="31"/>
                    <a:pt x="72"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sp>
        <p:nvSpPr>
          <p:cNvPr id="32" name="淘宝网Chenying0907出品 38"/>
          <p:cNvSpPr txBox="1"/>
          <p:nvPr/>
        </p:nvSpPr>
        <p:spPr>
          <a:xfrm>
            <a:off x="8619244" y="1538742"/>
            <a:ext cx="1229920" cy="338554"/>
          </a:xfrm>
          <a:prstGeom prst="rect">
            <a:avLst/>
          </a:prstGeom>
          <a:noFill/>
        </p:spPr>
        <p:txBody>
          <a:bodyPr wrap="square" rtlCol="0">
            <a:spAutoFit/>
          </a:bodyPr>
          <a:lstStyle/>
          <a:p>
            <a:pPr algn="ctr"/>
            <a:r>
              <a:rPr lang="en-US" sz="1600">
                <a:solidFill>
                  <a:schemeClr val="bg1"/>
                </a:solidFill>
                <a:latin typeface="+mj-lt"/>
              </a:rPr>
              <a:t>TEXT HERE</a:t>
            </a:r>
          </a:p>
        </p:txBody>
      </p:sp>
      <p:sp>
        <p:nvSpPr>
          <p:cNvPr id="33" name="淘宝网Chenying0907出品 39"/>
          <p:cNvSpPr txBox="1"/>
          <p:nvPr/>
        </p:nvSpPr>
        <p:spPr>
          <a:xfrm>
            <a:off x="8937681" y="2460448"/>
            <a:ext cx="1229920" cy="338554"/>
          </a:xfrm>
          <a:prstGeom prst="rect">
            <a:avLst/>
          </a:prstGeom>
          <a:noFill/>
        </p:spPr>
        <p:txBody>
          <a:bodyPr wrap="square" rtlCol="0">
            <a:spAutoFit/>
          </a:bodyPr>
          <a:lstStyle/>
          <a:p>
            <a:pPr algn="ctr"/>
            <a:r>
              <a:rPr lang="en-US" sz="1600">
                <a:solidFill>
                  <a:schemeClr val="bg1"/>
                </a:solidFill>
                <a:latin typeface="+mj-lt"/>
              </a:rPr>
              <a:t>TEXT HERE</a:t>
            </a:r>
          </a:p>
        </p:txBody>
      </p:sp>
      <p:sp>
        <p:nvSpPr>
          <p:cNvPr id="34" name="淘宝网Chenying0907出品 40"/>
          <p:cNvSpPr txBox="1"/>
          <p:nvPr/>
        </p:nvSpPr>
        <p:spPr>
          <a:xfrm>
            <a:off x="9234204" y="3347672"/>
            <a:ext cx="1229920" cy="338554"/>
          </a:xfrm>
          <a:prstGeom prst="rect">
            <a:avLst/>
          </a:prstGeom>
          <a:noFill/>
        </p:spPr>
        <p:txBody>
          <a:bodyPr wrap="square" rtlCol="0">
            <a:spAutoFit/>
          </a:bodyPr>
          <a:lstStyle/>
          <a:p>
            <a:pPr algn="ctr"/>
            <a:r>
              <a:rPr lang="en-US" sz="1600">
                <a:solidFill>
                  <a:schemeClr val="bg1"/>
                </a:solidFill>
                <a:latin typeface="+mj-lt"/>
              </a:rPr>
              <a:t>TEXT HERE</a:t>
            </a:r>
          </a:p>
        </p:txBody>
      </p:sp>
      <p:sp>
        <p:nvSpPr>
          <p:cNvPr id="35" name="淘宝网Chenying0907出品 41"/>
          <p:cNvSpPr txBox="1"/>
          <p:nvPr/>
        </p:nvSpPr>
        <p:spPr>
          <a:xfrm>
            <a:off x="8937681" y="4211063"/>
            <a:ext cx="1229920" cy="338554"/>
          </a:xfrm>
          <a:prstGeom prst="rect">
            <a:avLst/>
          </a:prstGeom>
          <a:noFill/>
        </p:spPr>
        <p:txBody>
          <a:bodyPr wrap="square" rtlCol="0">
            <a:spAutoFit/>
          </a:bodyPr>
          <a:lstStyle/>
          <a:p>
            <a:pPr algn="ctr"/>
            <a:r>
              <a:rPr lang="en-US" sz="1600">
                <a:solidFill>
                  <a:schemeClr val="bg1"/>
                </a:solidFill>
                <a:latin typeface="+mj-lt"/>
              </a:rPr>
              <a:t>TEXT HERE</a:t>
            </a:r>
          </a:p>
        </p:txBody>
      </p:sp>
      <p:sp>
        <p:nvSpPr>
          <p:cNvPr id="36" name="淘宝网Chenying0907出品 42"/>
          <p:cNvSpPr txBox="1"/>
          <p:nvPr/>
        </p:nvSpPr>
        <p:spPr>
          <a:xfrm>
            <a:off x="8641159" y="5074454"/>
            <a:ext cx="1229920" cy="338554"/>
          </a:xfrm>
          <a:prstGeom prst="rect">
            <a:avLst/>
          </a:prstGeom>
          <a:noFill/>
        </p:spPr>
        <p:txBody>
          <a:bodyPr wrap="square" rtlCol="0">
            <a:spAutoFit/>
          </a:bodyPr>
          <a:lstStyle/>
          <a:p>
            <a:pPr algn="ctr"/>
            <a:r>
              <a:rPr lang="en-US" sz="1600">
                <a:solidFill>
                  <a:schemeClr val="bg1"/>
                </a:solidFill>
                <a:latin typeface="+mj-lt"/>
              </a:rPr>
              <a:t>TEXT HERE</a:t>
            </a:r>
          </a:p>
        </p:txBody>
      </p:sp>
    </p:spTree>
    <p:extLst>
      <p:ext uri="{BB962C8B-B14F-4D97-AF65-F5344CB8AC3E}">
        <p14:creationId xmlns:p14="http://schemas.microsoft.com/office/powerpoint/2010/main" val="34088528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250" fill="hold"/>
                                        <p:tgtEl>
                                          <p:spTgt spid="11"/>
                                        </p:tgtEl>
                                        <p:attrNameLst>
                                          <p:attrName>ppt_x</p:attrName>
                                        </p:attrNameLst>
                                      </p:cBhvr>
                                      <p:tavLst>
                                        <p:tav tm="0">
                                          <p:val>
                                            <p:strVal val="0-#ppt_w/2"/>
                                          </p:val>
                                        </p:tav>
                                        <p:tav tm="100000">
                                          <p:val>
                                            <p:strVal val="#ppt_x"/>
                                          </p:val>
                                        </p:tav>
                                      </p:tavLst>
                                    </p:anim>
                                    <p:anim calcmode="lin" valueType="num">
                                      <p:cBhvr additive="base">
                                        <p:cTn id="19" dur="25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750"/>
                            </p:stCondLst>
                            <p:childTnLst>
                              <p:par>
                                <p:cTn id="21" presetID="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fill="hold"/>
                                        <p:tgtEl>
                                          <p:spTgt spid="12"/>
                                        </p:tgtEl>
                                        <p:attrNameLst>
                                          <p:attrName>ppt_x</p:attrName>
                                        </p:attrNameLst>
                                      </p:cBhvr>
                                      <p:tavLst>
                                        <p:tav tm="0">
                                          <p:val>
                                            <p:strVal val="0-#ppt_w/2"/>
                                          </p:val>
                                        </p:tav>
                                        <p:tav tm="100000">
                                          <p:val>
                                            <p:strVal val="#ppt_x"/>
                                          </p:val>
                                        </p:tav>
                                      </p:tavLst>
                                    </p:anim>
                                    <p:anim calcmode="lin" valueType="num">
                                      <p:cBhvr additive="base">
                                        <p:cTn id="24" dur="250" fill="hold"/>
                                        <p:tgtEl>
                                          <p:spTgt spid="1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250" fill="hold"/>
                                        <p:tgtEl>
                                          <p:spTgt spid="13"/>
                                        </p:tgtEl>
                                        <p:attrNameLst>
                                          <p:attrName>ppt_x</p:attrName>
                                        </p:attrNameLst>
                                      </p:cBhvr>
                                      <p:tavLst>
                                        <p:tav tm="0">
                                          <p:val>
                                            <p:strVal val="0-#ppt_w/2"/>
                                          </p:val>
                                        </p:tav>
                                        <p:tav tm="100000">
                                          <p:val>
                                            <p:strVal val="#ppt_x"/>
                                          </p:val>
                                        </p:tav>
                                      </p:tavLst>
                                    </p:anim>
                                    <p:anim calcmode="lin" valueType="num">
                                      <p:cBhvr additive="base">
                                        <p:cTn id="29" dur="2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1250"/>
                            </p:stCondLst>
                            <p:childTnLst>
                              <p:par>
                                <p:cTn id="31" presetID="2" presetClass="entr" presetSubtype="8"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50" fill="hold"/>
                                        <p:tgtEl>
                                          <p:spTgt spid="10"/>
                                        </p:tgtEl>
                                        <p:attrNameLst>
                                          <p:attrName>ppt_x</p:attrName>
                                        </p:attrNameLst>
                                      </p:cBhvr>
                                      <p:tavLst>
                                        <p:tav tm="0">
                                          <p:val>
                                            <p:strVal val="0-#ppt_w/2"/>
                                          </p:val>
                                        </p:tav>
                                        <p:tav tm="100000">
                                          <p:val>
                                            <p:strVal val="#ppt_x"/>
                                          </p:val>
                                        </p:tav>
                                      </p:tavLst>
                                    </p:anim>
                                    <p:anim calcmode="lin" valueType="num">
                                      <p:cBhvr additive="base">
                                        <p:cTn id="34" dur="250" fill="hold"/>
                                        <p:tgtEl>
                                          <p:spTgt spid="10"/>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250" fill="hold"/>
                                        <p:tgtEl>
                                          <p:spTgt spid="9"/>
                                        </p:tgtEl>
                                        <p:attrNameLst>
                                          <p:attrName>ppt_x</p:attrName>
                                        </p:attrNameLst>
                                      </p:cBhvr>
                                      <p:tavLst>
                                        <p:tav tm="0">
                                          <p:val>
                                            <p:strVal val="0-#ppt_w/2"/>
                                          </p:val>
                                        </p:tav>
                                        <p:tav tm="100000">
                                          <p:val>
                                            <p:strVal val="#ppt_x"/>
                                          </p:val>
                                        </p:tav>
                                      </p:tavLst>
                                    </p:anim>
                                    <p:anim calcmode="lin" valueType="num">
                                      <p:cBhvr additive="base">
                                        <p:cTn id="39" dur="250" fill="hold"/>
                                        <p:tgtEl>
                                          <p:spTgt spid="9"/>
                                        </p:tgtEl>
                                        <p:attrNameLst>
                                          <p:attrName>ppt_y</p:attrName>
                                        </p:attrNameLst>
                                      </p:cBhvr>
                                      <p:tavLst>
                                        <p:tav tm="0">
                                          <p:val>
                                            <p:strVal val="#ppt_y"/>
                                          </p:val>
                                        </p:tav>
                                        <p:tav tm="100000">
                                          <p:val>
                                            <p:strVal val="#ppt_y"/>
                                          </p:val>
                                        </p:tav>
                                      </p:tavLst>
                                    </p:anim>
                                  </p:childTnLst>
                                </p:cTn>
                              </p:par>
                            </p:childTnLst>
                          </p:cTn>
                        </p:par>
                        <p:par>
                          <p:cTn id="40" fill="hold">
                            <p:stCondLst>
                              <p:cond delay="1750"/>
                            </p:stCondLst>
                            <p:childTnLst>
                              <p:par>
                                <p:cTn id="41" presetID="10"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2250"/>
                            </p:stCondLst>
                            <p:childTnLst>
                              <p:par>
                                <p:cTn id="45" presetID="10"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2750"/>
                            </p:stCondLst>
                            <p:childTnLst>
                              <p:par>
                                <p:cTn id="49" presetID="10" presetClass="entr" presetSubtype="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childTnLst>
                                </p:cTn>
                              </p:par>
                            </p:childTnLst>
                          </p:cTn>
                        </p:par>
                        <p:par>
                          <p:cTn id="52" fill="hold">
                            <p:stCondLst>
                              <p:cond delay="3250"/>
                            </p:stCondLst>
                            <p:childTnLst>
                              <p:par>
                                <p:cTn id="53" presetID="10" presetClass="entr" presetSubtype="0" fill="hold"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par>
                          <p:cTn id="56" fill="hold">
                            <p:stCondLst>
                              <p:cond delay="37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250"/>
                            </p:stCondLst>
                            <p:childTnLst>
                              <p:par>
                                <p:cTn id="61" presetID="22" presetClass="entr" presetSubtype="8" fill="hold" grpId="0" nodeType="afterEffect">
                                  <p:stCondLst>
                                    <p:cond delay="0"/>
                                  </p:stCondLst>
                                  <p:childTnLst>
                                    <p:set>
                                      <p:cBhvr>
                                        <p:cTn id="62" dur="1" fill="hold">
                                          <p:stCondLst>
                                            <p:cond delay="0"/>
                                          </p:stCondLst>
                                        </p:cTn>
                                        <p:tgtEl>
                                          <p:spTgt spid="3"/>
                                        </p:tgtEl>
                                        <p:attrNameLst>
                                          <p:attrName>style.visibility</p:attrName>
                                        </p:attrNameLst>
                                      </p:cBhvr>
                                      <p:to>
                                        <p:strVal val="visible"/>
                                      </p:to>
                                    </p:set>
                                    <p:animEffect transition="in" filter="wipe(left)">
                                      <p:cBhvr>
                                        <p:cTn id="63" dur="500"/>
                                        <p:tgtEl>
                                          <p:spTgt spid="3"/>
                                        </p:tgtEl>
                                      </p:cBhvr>
                                    </p:animEffect>
                                  </p:childTnLst>
                                </p:cTn>
                              </p:par>
                            </p:childTnLst>
                          </p:cTn>
                        </p:par>
                        <p:par>
                          <p:cTn id="64" fill="hold">
                            <p:stCondLst>
                              <p:cond delay="4750"/>
                            </p:stCondLst>
                            <p:childTnLst>
                              <p:par>
                                <p:cTn id="65" presetID="22" presetClass="entr" presetSubtype="8" fill="hold" grpId="0"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wipe(left)">
                                      <p:cBhvr>
                                        <p:cTn id="67" dur="500"/>
                                        <p:tgtEl>
                                          <p:spTgt spid="4"/>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wipe(left)">
                                      <p:cBhvr>
                                        <p:cTn id="71" dur="500"/>
                                        <p:tgtEl>
                                          <p:spTgt spid="5"/>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par>
                          <p:cTn id="76" fill="hold">
                            <p:stCondLst>
                              <p:cond delay="6250"/>
                            </p:stCondLst>
                            <p:childTnLst>
                              <p:par>
                                <p:cTn id="77" presetID="22" presetClass="entr" presetSubtype="8" fill="hold" grpId="0" nodeType="after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wipe(left)">
                                      <p:cBhvr>
                                        <p:cTn id="79" dur="500"/>
                                        <p:tgtEl>
                                          <p:spTgt spid="7"/>
                                        </p:tgtEl>
                                      </p:cBhvr>
                                    </p:animEffect>
                                  </p:childTnLst>
                                </p:cTn>
                              </p:par>
                            </p:childTnLst>
                          </p:cTn>
                        </p:par>
                        <p:par>
                          <p:cTn id="80" fill="hold">
                            <p:stCondLst>
                              <p:cond delay="6750"/>
                            </p:stCondLst>
                            <p:childTnLst>
                              <p:par>
                                <p:cTn id="81" presetID="2" presetClass="entr" presetSubtype="4"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 calcmode="lin" valueType="num">
                                      <p:cBhvr additive="base">
                                        <p:cTn id="83" dur="250" fill="hold"/>
                                        <p:tgtEl>
                                          <p:spTgt spid="32"/>
                                        </p:tgtEl>
                                        <p:attrNameLst>
                                          <p:attrName>ppt_x</p:attrName>
                                        </p:attrNameLst>
                                      </p:cBhvr>
                                      <p:tavLst>
                                        <p:tav tm="0">
                                          <p:val>
                                            <p:strVal val="#ppt_x"/>
                                          </p:val>
                                        </p:tav>
                                        <p:tav tm="100000">
                                          <p:val>
                                            <p:strVal val="#ppt_x"/>
                                          </p:val>
                                        </p:tav>
                                      </p:tavLst>
                                    </p:anim>
                                    <p:anim calcmode="lin" valueType="num">
                                      <p:cBhvr additive="base">
                                        <p:cTn id="84" dur="250" fill="hold"/>
                                        <p:tgtEl>
                                          <p:spTgt spid="32"/>
                                        </p:tgtEl>
                                        <p:attrNameLst>
                                          <p:attrName>ppt_y</p:attrName>
                                        </p:attrNameLst>
                                      </p:cBhvr>
                                      <p:tavLst>
                                        <p:tav tm="0">
                                          <p:val>
                                            <p:strVal val="1+#ppt_h/2"/>
                                          </p:val>
                                        </p:tav>
                                        <p:tav tm="100000">
                                          <p:val>
                                            <p:strVal val="#ppt_y"/>
                                          </p:val>
                                        </p:tav>
                                      </p:tavLst>
                                    </p:anim>
                                  </p:childTnLst>
                                </p:cTn>
                              </p:par>
                            </p:childTnLst>
                          </p:cTn>
                        </p:par>
                        <p:par>
                          <p:cTn id="85" fill="hold">
                            <p:stCondLst>
                              <p:cond delay="7000"/>
                            </p:stCondLst>
                            <p:childTnLst>
                              <p:par>
                                <p:cTn id="86" presetID="2" presetClass="entr" presetSubtype="4" fill="hold" grpId="0" nodeType="after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additive="base">
                                        <p:cTn id="88" dur="250" fill="hold"/>
                                        <p:tgtEl>
                                          <p:spTgt spid="33"/>
                                        </p:tgtEl>
                                        <p:attrNameLst>
                                          <p:attrName>ppt_x</p:attrName>
                                        </p:attrNameLst>
                                      </p:cBhvr>
                                      <p:tavLst>
                                        <p:tav tm="0">
                                          <p:val>
                                            <p:strVal val="#ppt_x"/>
                                          </p:val>
                                        </p:tav>
                                        <p:tav tm="100000">
                                          <p:val>
                                            <p:strVal val="#ppt_x"/>
                                          </p:val>
                                        </p:tav>
                                      </p:tavLst>
                                    </p:anim>
                                    <p:anim calcmode="lin" valueType="num">
                                      <p:cBhvr additive="base">
                                        <p:cTn id="89" dur="250" fill="hold"/>
                                        <p:tgtEl>
                                          <p:spTgt spid="33"/>
                                        </p:tgtEl>
                                        <p:attrNameLst>
                                          <p:attrName>ppt_y</p:attrName>
                                        </p:attrNameLst>
                                      </p:cBhvr>
                                      <p:tavLst>
                                        <p:tav tm="0">
                                          <p:val>
                                            <p:strVal val="1+#ppt_h/2"/>
                                          </p:val>
                                        </p:tav>
                                        <p:tav tm="100000">
                                          <p:val>
                                            <p:strVal val="#ppt_y"/>
                                          </p:val>
                                        </p:tav>
                                      </p:tavLst>
                                    </p:anim>
                                  </p:childTnLst>
                                </p:cTn>
                              </p:par>
                            </p:childTnLst>
                          </p:cTn>
                        </p:par>
                        <p:par>
                          <p:cTn id="90" fill="hold">
                            <p:stCondLst>
                              <p:cond delay="7250"/>
                            </p:stCondLst>
                            <p:childTnLst>
                              <p:par>
                                <p:cTn id="91" presetID="2" presetClass="entr" presetSubtype="4" fill="hold" grpId="0" nodeType="afterEffect">
                                  <p:stCondLst>
                                    <p:cond delay="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250" fill="hold"/>
                                        <p:tgtEl>
                                          <p:spTgt spid="34"/>
                                        </p:tgtEl>
                                        <p:attrNameLst>
                                          <p:attrName>ppt_x</p:attrName>
                                        </p:attrNameLst>
                                      </p:cBhvr>
                                      <p:tavLst>
                                        <p:tav tm="0">
                                          <p:val>
                                            <p:strVal val="#ppt_x"/>
                                          </p:val>
                                        </p:tav>
                                        <p:tav tm="100000">
                                          <p:val>
                                            <p:strVal val="#ppt_x"/>
                                          </p:val>
                                        </p:tav>
                                      </p:tavLst>
                                    </p:anim>
                                    <p:anim calcmode="lin" valueType="num">
                                      <p:cBhvr additive="base">
                                        <p:cTn id="94" dur="250" fill="hold"/>
                                        <p:tgtEl>
                                          <p:spTgt spid="34"/>
                                        </p:tgtEl>
                                        <p:attrNameLst>
                                          <p:attrName>ppt_y</p:attrName>
                                        </p:attrNameLst>
                                      </p:cBhvr>
                                      <p:tavLst>
                                        <p:tav tm="0">
                                          <p:val>
                                            <p:strVal val="1+#ppt_h/2"/>
                                          </p:val>
                                        </p:tav>
                                        <p:tav tm="100000">
                                          <p:val>
                                            <p:strVal val="#ppt_y"/>
                                          </p:val>
                                        </p:tav>
                                      </p:tavLst>
                                    </p:anim>
                                  </p:childTnLst>
                                </p:cTn>
                              </p:par>
                            </p:childTnLst>
                          </p:cTn>
                        </p:par>
                        <p:par>
                          <p:cTn id="95" fill="hold">
                            <p:stCondLst>
                              <p:cond delay="7500"/>
                            </p:stCondLst>
                            <p:childTnLst>
                              <p:par>
                                <p:cTn id="96" presetID="2" presetClass="entr" presetSubtype="4"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additive="base">
                                        <p:cTn id="98" dur="250" fill="hold"/>
                                        <p:tgtEl>
                                          <p:spTgt spid="35"/>
                                        </p:tgtEl>
                                        <p:attrNameLst>
                                          <p:attrName>ppt_x</p:attrName>
                                        </p:attrNameLst>
                                      </p:cBhvr>
                                      <p:tavLst>
                                        <p:tav tm="0">
                                          <p:val>
                                            <p:strVal val="#ppt_x"/>
                                          </p:val>
                                        </p:tav>
                                        <p:tav tm="100000">
                                          <p:val>
                                            <p:strVal val="#ppt_x"/>
                                          </p:val>
                                        </p:tav>
                                      </p:tavLst>
                                    </p:anim>
                                    <p:anim calcmode="lin" valueType="num">
                                      <p:cBhvr additive="base">
                                        <p:cTn id="99" dur="250" fill="hold"/>
                                        <p:tgtEl>
                                          <p:spTgt spid="35"/>
                                        </p:tgtEl>
                                        <p:attrNameLst>
                                          <p:attrName>ppt_y</p:attrName>
                                        </p:attrNameLst>
                                      </p:cBhvr>
                                      <p:tavLst>
                                        <p:tav tm="0">
                                          <p:val>
                                            <p:strVal val="1+#ppt_h/2"/>
                                          </p:val>
                                        </p:tav>
                                        <p:tav tm="100000">
                                          <p:val>
                                            <p:strVal val="#ppt_y"/>
                                          </p:val>
                                        </p:tav>
                                      </p:tavLst>
                                    </p:anim>
                                  </p:childTnLst>
                                </p:cTn>
                              </p:par>
                            </p:childTnLst>
                          </p:cTn>
                        </p:par>
                        <p:par>
                          <p:cTn id="100" fill="hold">
                            <p:stCondLst>
                              <p:cond delay="7750"/>
                            </p:stCondLst>
                            <p:childTnLst>
                              <p:par>
                                <p:cTn id="101" presetID="2" presetClass="entr" presetSubtype="4"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250" fill="hold"/>
                                        <p:tgtEl>
                                          <p:spTgt spid="36"/>
                                        </p:tgtEl>
                                        <p:attrNameLst>
                                          <p:attrName>ppt_x</p:attrName>
                                        </p:attrNameLst>
                                      </p:cBhvr>
                                      <p:tavLst>
                                        <p:tav tm="0">
                                          <p:val>
                                            <p:strVal val="#ppt_x"/>
                                          </p:val>
                                        </p:tav>
                                        <p:tav tm="100000">
                                          <p:val>
                                            <p:strVal val="#ppt_x"/>
                                          </p:val>
                                        </p:tav>
                                      </p:tavLst>
                                    </p:anim>
                                    <p:anim calcmode="lin" valueType="num">
                                      <p:cBhvr additive="base">
                                        <p:cTn id="104" dur="2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animBg="1"/>
      <p:bldP spid="4" grpId="0" animBg="1"/>
      <p:bldP spid="5" grpId="0" animBg="1"/>
      <p:bldP spid="6" grpId="0" animBg="1"/>
      <p:bldP spid="7" grpId="0" animBg="1"/>
      <p:bldGraphic spid="8" grpId="0">
        <p:bldAsOne/>
      </p:bldGraphic>
      <p:bldP spid="9" grpId="0" animBg="1"/>
      <p:bldP spid="10" grpId="0" animBg="1"/>
      <p:bldP spid="11" grpId="0" animBg="1"/>
      <p:bldP spid="12" grpId="0" animBg="1"/>
      <p:bldP spid="13" grpId="0" animBg="1"/>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31" name="淘宝网Chenying0907出品 30"/>
          <p:cNvGrpSpPr/>
          <p:nvPr/>
        </p:nvGrpSpPr>
        <p:grpSpPr>
          <a:xfrm>
            <a:off x="5086350" y="1102675"/>
            <a:ext cx="2019300" cy="2019300"/>
            <a:chOff x="5184292" y="3158835"/>
            <a:chExt cx="1823416" cy="1823416"/>
          </a:xfrm>
        </p:grpSpPr>
        <p:grpSp>
          <p:nvGrpSpPr>
            <p:cNvPr id="32" name="淘宝网Chenying0907出品 31"/>
            <p:cNvGrpSpPr/>
            <p:nvPr/>
          </p:nvGrpSpPr>
          <p:grpSpPr>
            <a:xfrm>
              <a:off x="5184292" y="3158835"/>
              <a:ext cx="1823416" cy="1823416"/>
              <a:chOff x="4489450" y="2618448"/>
              <a:chExt cx="2209800" cy="2209800"/>
            </a:xfrm>
          </p:grpSpPr>
          <p:sp>
            <p:nvSpPr>
              <p:cNvPr id="34" name="淘宝网Chenying0907出品 33"/>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36" name="淘宝网Chenying0907出品 35"/>
              <p:cNvSpPr/>
              <p:nvPr/>
            </p:nvSpPr>
            <p:spPr>
              <a:xfrm>
                <a:off x="4701442" y="2830441"/>
                <a:ext cx="1785818" cy="1785816"/>
              </a:xfrm>
              <a:prstGeom prst="ellipse">
                <a:avLst/>
              </a:prstGeom>
              <a:solidFill>
                <a:srgbClr val="C00000"/>
              </a:solidFill>
              <a:ln w="44450" cap="flat" cmpd="sng" algn="ctr">
                <a:solidFill>
                  <a:srgbClr val="5A6478">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33" name="淘宝网Chenying0907出品 61"/>
            <p:cNvSpPr>
              <a:spLocks noEditPoints="1"/>
            </p:cNvSpPr>
            <p:nvPr/>
          </p:nvSpPr>
          <p:spPr bwMode="auto">
            <a:xfrm>
              <a:off x="5824097" y="3798640"/>
              <a:ext cx="543805" cy="543805"/>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rgbClr val="C000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sp>
        <p:nvSpPr>
          <p:cNvPr id="37" name="上箭头 29"/>
          <p:cNvSpPr/>
          <p:nvPr/>
        </p:nvSpPr>
        <p:spPr>
          <a:xfrm>
            <a:off x="5000478" y="2691272"/>
            <a:ext cx="2191044" cy="2807827"/>
          </a:xfrm>
          <a:prstGeom prst="upArrow">
            <a:avLst>
              <a:gd name="adj1" fmla="val 73185"/>
              <a:gd name="adj2" fmla="val 50000"/>
            </a:avLst>
          </a:prstGeom>
          <a:gradFill flip="none" rotWithShape="1">
            <a:gsLst>
              <a:gs pos="0">
                <a:srgbClr val="5A6478">
                  <a:lumMod val="20000"/>
                  <a:lumOff val="80000"/>
                  <a:alpha val="13000"/>
                </a:srgbClr>
              </a:gs>
              <a:gs pos="90000">
                <a:srgbClr val="5A6478">
                  <a:lumMod val="20000"/>
                  <a:lumOff val="80000"/>
                  <a:alpha val="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nvGrpSpPr>
          <p:cNvPr id="38" name="淘宝网Chenying0907出品 37"/>
          <p:cNvGrpSpPr/>
          <p:nvPr/>
        </p:nvGrpSpPr>
        <p:grpSpPr>
          <a:xfrm rot="10800000">
            <a:off x="3070373" y="3226065"/>
            <a:ext cx="2865510" cy="1572138"/>
            <a:chOff x="5910386" y="1749342"/>
            <a:chExt cx="2865510" cy="1572138"/>
          </a:xfrm>
          <a:solidFill>
            <a:srgbClr val="C00000"/>
          </a:solidFill>
        </p:grpSpPr>
        <p:grpSp>
          <p:nvGrpSpPr>
            <p:cNvPr id="39" name="淘宝网Chenying0907出品 38"/>
            <p:cNvGrpSpPr/>
            <p:nvPr/>
          </p:nvGrpSpPr>
          <p:grpSpPr>
            <a:xfrm>
              <a:off x="5957423" y="1749342"/>
              <a:ext cx="2818473" cy="1397778"/>
              <a:chOff x="7693025" y="801304"/>
              <a:chExt cx="2578770" cy="1278903"/>
            </a:xfrm>
            <a:grpFill/>
          </p:grpSpPr>
          <p:sp>
            <p:nvSpPr>
              <p:cNvPr id="41" name="空心弧 40"/>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小米兰亭_GB外压缩"/>
                  <a:ea typeface="小米兰亭_GB外压缩"/>
                </a:endParaRPr>
              </a:p>
            </p:txBody>
          </p:sp>
          <p:sp>
            <p:nvSpPr>
              <p:cNvPr id="42" name="淘宝网Chenying0907出品 41"/>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3" name="淘宝网Chenying0907出品 42"/>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40" name="直角三角形 39"/>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44" name="淘宝网Chenying0907出品 43"/>
          <p:cNvGrpSpPr/>
          <p:nvPr/>
        </p:nvGrpSpPr>
        <p:grpSpPr>
          <a:xfrm rot="10800000" flipH="1">
            <a:off x="6256118" y="3226065"/>
            <a:ext cx="2865510" cy="1572138"/>
            <a:chOff x="5910386" y="1749342"/>
            <a:chExt cx="2865510" cy="1572138"/>
          </a:xfrm>
          <a:solidFill>
            <a:srgbClr val="C00000"/>
          </a:solidFill>
        </p:grpSpPr>
        <p:grpSp>
          <p:nvGrpSpPr>
            <p:cNvPr id="45" name="淘宝网Chenying0907出品 44"/>
            <p:cNvGrpSpPr/>
            <p:nvPr/>
          </p:nvGrpSpPr>
          <p:grpSpPr>
            <a:xfrm>
              <a:off x="5957423" y="1749342"/>
              <a:ext cx="2818473" cy="1397778"/>
              <a:chOff x="7693025" y="801304"/>
              <a:chExt cx="2578770" cy="1278903"/>
            </a:xfrm>
            <a:grpFill/>
          </p:grpSpPr>
          <p:sp>
            <p:nvSpPr>
              <p:cNvPr id="47" name="空心弧 46"/>
              <p:cNvSpPr/>
              <p:nvPr/>
            </p:nvSpPr>
            <p:spPr>
              <a:xfrm>
                <a:off x="7693025" y="801304"/>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小米兰亭_GB外压缩"/>
                  <a:ea typeface="小米兰亭_GB外压缩"/>
                </a:endParaRPr>
              </a:p>
            </p:txBody>
          </p:sp>
          <p:sp>
            <p:nvSpPr>
              <p:cNvPr id="48" name="淘宝网Chenying0907出品 47"/>
              <p:cNvSpPr/>
              <p:nvPr/>
            </p:nvSpPr>
            <p:spPr>
              <a:xfrm>
                <a:off x="8140273" y="801304"/>
                <a:ext cx="2131522"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49" name="淘宝网Chenying0907出品 48"/>
              <p:cNvSpPr/>
              <p:nvPr/>
            </p:nvSpPr>
            <p:spPr>
              <a:xfrm rot="5400000">
                <a:off x="7402161" y="1537343"/>
                <a:ext cx="833729"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46" name="直角三角形 45"/>
            <p:cNvSpPr/>
            <p:nvPr/>
          </p:nvSpPr>
          <p:spPr>
            <a:xfrm rot="2700000" flipH="1">
              <a:off x="5910386" y="2954157"/>
              <a:ext cx="367323" cy="367323"/>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50" name="淘宝网Chenying0907出品 49"/>
          <p:cNvGrpSpPr/>
          <p:nvPr/>
        </p:nvGrpSpPr>
        <p:grpSpPr>
          <a:xfrm rot="10800000">
            <a:off x="3787918" y="4082035"/>
            <a:ext cx="2197702" cy="1534505"/>
            <a:chOff x="5860648" y="2156555"/>
            <a:chExt cx="2197702" cy="1534505"/>
          </a:xfrm>
          <a:solidFill>
            <a:srgbClr val="FF0000"/>
          </a:solidFill>
        </p:grpSpPr>
        <p:grpSp>
          <p:nvGrpSpPr>
            <p:cNvPr id="51" name="淘宝网Chenying0907出品 50"/>
            <p:cNvGrpSpPr/>
            <p:nvPr/>
          </p:nvGrpSpPr>
          <p:grpSpPr>
            <a:xfrm>
              <a:off x="5957425" y="2156555"/>
              <a:ext cx="2100925" cy="1364522"/>
              <a:chOff x="7693025" y="1173885"/>
              <a:chExt cx="1922247" cy="1248475"/>
            </a:xfrm>
            <a:grpFill/>
          </p:grpSpPr>
          <p:sp>
            <p:nvSpPr>
              <p:cNvPr id="53" name="空心弧 52"/>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小米兰亭_GB外压缩"/>
                  <a:ea typeface="小米兰亭_GB外压缩"/>
                </a:endParaRPr>
              </a:p>
            </p:txBody>
          </p:sp>
          <p:sp>
            <p:nvSpPr>
              <p:cNvPr id="54" name="淘宝网Chenying0907出品 53"/>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5" name="淘宝网Chenying0907出品 54"/>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52" name="直角三角形 51"/>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56" name="淘宝网Chenying0907出品 55"/>
          <p:cNvGrpSpPr/>
          <p:nvPr/>
        </p:nvGrpSpPr>
        <p:grpSpPr>
          <a:xfrm rot="10800000" flipH="1">
            <a:off x="6206380" y="4082035"/>
            <a:ext cx="2197702" cy="1534505"/>
            <a:chOff x="5860648" y="2156555"/>
            <a:chExt cx="2197702" cy="1534505"/>
          </a:xfrm>
          <a:solidFill>
            <a:srgbClr val="FF0000"/>
          </a:solidFill>
        </p:grpSpPr>
        <p:grpSp>
          <p:nvGrpSpPr>
            <p:cNvPr id="57" name="淘宝网Chenying0907出品 56"/>
            <p:cNvGrpSpPr/>
            <p:nvPr/>
          </p:nvGrpSpPr>
          <p:grpSpPr>
            <a:xfrm>
              <a:off x="5957425" y="2156555"/>
              <a:ext cx="2100925" cy="1364522"/>
              <a:chOff x="7693025" y="1173885"/>
              <a:chExt cx="1922247" cy="1248475"/>
            </a:xfrm>
            <a:grpFill/>
          </p:grpSpPr>
          <p:sp>
            <p:nvSpPr>
              <p:cNvPr id="59" name="空心弧 58"/>
              <p:cNvSpPr/>
              <p:nvPr/>
            </p:nvSpPr>
            <p:spPr>
              <a:xfrm>
                <a:off x="7693025" y="1173885"/>
                <a:ext cx="914400" cy="914400"/>
              </a:xfrm>
              <a:prstGeom prst="blockArc">
                <a:avLst>
                  <a:gd name="adj1" fmla="val 10800000"/>
                  <a:gd name="adj2" fmla="val 16215187"/>
                  <a:gd name="adj3" fmla="val 27530"/>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小米兰亭_GB外压缩"/>
                  <a:ea typeface="小米兰亭_GB外压缩"/>
                </a:endParaRPr>
              </a:p>
            </p:txBody>
          </p:sp>
          <p:sp>
            <p:nvSpPr>
              <p:cNvPr id="60" name="淘宝网Chenying0907出品 59"/>
              <p:cNvSpPr/>
              <p:nvPr/>
            </p:nvSpPr>
            <p:spPr>
              <a:xfrm>
                <a:off x="8140274" y="1173885"/>
                <a:ext cx="1474998"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61" name="淘宝网Chenying0907出品 60"/>
              <p:cNvSpPr/>
              <p:nvPr/>
            </p:nvSpPr>
            <p:spPr>
              <a:xfrm rot="5400000">
                <a:off x="7419908" y="1897242"/>
                <a:ext cx="798236" cy="252000"/>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58" name="直角三角形 57"/>
            <p:cNvSpPr/>
            <p:nvPr/>
          </p:nvSpPr>
          <p:spPr>
            <a:xfrm rot="2700000" flipH="1">
              <a:off x="5860648" y="3224262"/>
              <a:ext cx="466798" cy="466798"/>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grpSp>
        <p:nvGrpSpPr>
          <p:cNvPr id="62" name="淘宝网Chenying0907出品 61"/>
          <p:cNvGrpSpPr/>
          <p:nvPr/>
        </p:nvGrpSpPr>
        <p:grpSpPr>
          <a:xfrm>
            <a:off x="2746478" y="4236244"/>
            <a:ext cx="849276" cy="849276"/>
            <a:chOff x="2746478" y="4236244"/>
            <a:chExt cx="849276" cy="849276"/>
          </a:xfrm>
        </p:grpSpPr>
        <p:grpSp>
          <p:nvGrpSpPr>
            <p:cNvPr id="63" name="淘宝网Chenying0907出品 62"/>
            <p:cNvGrpSpPr/>
            <p:nvPr/>
          </p:nvGrpSpPr>
          <p:grpSpPr>
            <a:xfrm>
              <a:off x="2746478" y="4236244"/>
              <a:ext cx="849276" cy="849276"/>
              <a:chOff x="4489450" y="2618448"/>
              <a:chExt cx="2209800" cy="2209800"/>
            </a:xfrm>
          </p:grpSpPr>
          <p:sp>
            <p:nvSpPr>
              <p:cNvPr id="65" name="淘宝网Chenying0907出品 6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66" name="淘宝网Chenying0907出品 65"/>
              <p:cNvSpPr/>
              <p:nvPr/>
            </p:nvSpPr>
            <p:spPr>
              <a:xfrm>
                <a:off x="4701442" y="2830441"/>
                <a:ext cx="1785818" cy="1785816"/>
              </a:xfrm>
              <a:prstGeom prst="ellipse">
                <a:avLst/>
              </a:prstGeom>
              <a:solidFill>
                <a:srgbClr val="C0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64" name="淘宝网Chenying0907出品 63"/>
            <p:cNvSpPr/>
            <p:nvPr/>
          </p:nvSpPr>
          <p:spPr>
            <a:xfrm>
              <a:off x="2944131" y="4476216"/>
              <a:ext cx="453970"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white"/>
                  </a:solidFill>
                  <a:effectLst/>
                  <a:uLnTx/>
                  <a:uFillTx/>
                  <a:latin typeface="小米兰亭_GB外压缩"/>
                  <a:ea typeface="小米兰亭_GB外压缩"/>
                </a:rPr>
                <a:t>01</a:t>
              </a:r>
              <a:endParaRPr kumimoji="0" lang="zh-CN" altLang="en-US" sz="1800" b="0" i="0" u="none" strike="noStrike" kern="0" cap="none" spc="0" normalizeH="0" baseline="0" noProof="0" dirty="0">
                <a:ln>
                  <a:noFill/>
                </a:ln>
                <a:solidFill>
                  <a:prstClr val="white"/>
                </a:solidFill>
                <a:effectLst/>
                <a:uLnTx/>
                <a:uFillTx/>
                <a:latin typeface="小米兰亭_GB外压缩"/>
                <a:ea typeface="小米兰亭_GB外压缩"/>
              </a:endParaRPr>
            </a:p>
          </p:txBody>
        </p:sp>
      </p:grpSp>
      <p:grpSp>
        <p:nvGrpSpPr>
          <p:cNvPr id="67" name="淘宝网Chenying0907出品 66"/>
          <p:cNvGrpSpPr/>
          <p:nvPr/>
        </p:nvGrpSpPr>
        <p:grpSpPr>
          <a:xfrm>
            <a:off x="8596247" y="4236244"/>
            <a:ext cx="849276" cy="849276"/>
            <a:chOff x="8596247" y="4236244"/>
            <a:chExt cx="849276" cy="849276"/>
          </a:xfrm>
        </p:grpSpPr>
        <p:grpSp>
          <p:nvGrpSpPr>
            <p:cNvPr id="68" name="淘宝网Chenying0907出品 67"/>
            <p:cNvGrpSpPr/>
            <p:nvPr/>
          </p:nvGrpSpPr>
          <p:grpSpPr>
            <a:xfrm>
              <a:off x="8596247" y="4236244"/>
              <a:ext cx="849276" cy="849276"/>
              <a:chOff x="4489450" y="2618448"/>
              <a:chExt cx="2209800" cy="2209800"/>
            </a:xfrm>
          </p:grpSpPr>
          <p:sp>
            <p:nvSpPr>
              <p:cNvPr id="70" name="淘宝网Chenying0907出品 69"/>
              <p:cNvSpPr/>
              <p:nvPr/>
            </p:nvSpPr>
            <p:spPr>
              <a:xfrm>
                <a:off x="4489450" y="2618448"/>
                <a:ext cx="2209800" cy="2209800"/>
              </a:xfrm>
              <a:prstGeom prst="ellipse">
                <a:avLst/>
              </a:prstGeom>
              <a:solidFill>
                <a:sysClr val="window" lastClr="FFFFFF">
                  <a:lumMod val="95000"/>
                </a:sysClr>
              </a:solidFill>
              <a:ln w="15875" cap="rnd" cmpd="sng" algn="ctr">
                <a:solidFill>
                  <a:schemeClr val="bg1">
                    <a:lumMod val="85000"/>
                  </a:scheme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71" name="淘宝网Chenying0907出品 70"/>
              <p:cNvSpPr/>
              <p:nvPr/>
            </p:nvSpPr>
            <p:spPr>
              <a:xfrm>
                <a:off x="4701442" y="2830441"/>
                <a:ext cx="1785818" cy="1785816"/>
              </a:xfrm>
              <a:prstGeom prst="ellipse">
                <a:avLst/>
              </a:prstGeom>
              <a:solidFill>
                <a:srgbClr val="C0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69" name="淘宝网Chenying0907出品 68"/>
            <p:cNvSpPr/>
            <p:nvPr/>
          </p:nvSpPr>
          <p:spPr>
            <a:xfrm>
              <a:off x="8790472" y="4476216"/>
              <a:ext cx="450764"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white"/>
                  </a:solidFill>
                  <a:effectLst/>
                  <a:uLnTx/>
                  <a:uFillTx/>
                  <a:latin typeface="小米兰亭_GB外压缩"/>
                  <a:ea typeface="小米兰亭_GB外压缩"/>
                </a:rPr>
                <a:t>02</a:t>
              </a:r>
              <a:endParaRPr kumimoji="0" lang="zh-CN" altLang="en-US" sz="1800" b="0" i="0" u="none" strike="noStrike" kern="0" cap="none" spc="0" normalizeH="0" baseline="0" noProof="0" dirty="0">
                <a:ln>
                  <a:noFill/>
                </a:ln>
                <a:solidFill>
                  <a:prstClr val="white"/>
                </a:solidFill>
                <a:effectLst/>
                <a:uLnTx/>
                <a:uFillTx/>
                <a:latin typeface="小米兰亭_GB外压缩"/>
                <a:ea typeface="小米兰亭_GB外压缩"/>
              </a:endParaRPr>
            </a:p>
          </p:txBody>
        </p:sp>
      </p:grpSp>
      <p:grpSp>
        <p:nvGrpSpPr>
          <p:cNvPr id="72" name="淘宝网Chenying0907出品 71"/>
          <p:cNvGrpSpPr/>
          <p:nvPr/>
        </p:nvGrpSpPr>
        <p:grpSpPr>
          <a:xfrm>
            <a:off x="7844234" y="5054190"/>
            <a:ext cx="849276" cy="849276"/>
            <a:chOff x="7844234" y="5054190"/>
            <a:chExt cx="849276" cy="849276"/>
          </a:xfrm>
        </p:grpSpPr>
        <p:grpSp>
          <p:nvGrpSpPr>
            <p:cNvPr id="73" name="淘宝网Chenying0907出品 72"/>
            <p:cNvGrpSpPr/>
            <p:nvPr/>
          </p:nvGrpSpPr>
          <p:grpSpPr>
            <a:xfrm>
              <a:off x="7844234" y="5054190"/>
              <a:ext cx="849276" cy="849276"/>
              <a:chOff x="4489450" y="2618448"/>
              <a:chExt cx="2209800" cy="2209800"/>
            </a:xfrm>
          </p:grpSpPr>
          <p:sp>
            <p:nvSpPr>
              <p:cNvPr id="75" name="淘宝网Chenying0907出品 74"/>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76" name="淘宝网Chenying0907出品 75"/>
              <p:cNvSpPr/>
              <p:nvPr/>
            </p:nvSpPr>
            <p:spPr>
              <a:xfrm>
                <a:off x="4701442" y="2830441"/>
                <a:ext cx="1785818" cy="1785816"/>
              </a:xfrm>
              <a:prstGeom prst="ellipse">
                <a:avLst/>
              </a:prstGeom>
              <a:solidFill>
                <a:srgbClr val="FF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74" name="淘宝网Chenying0907出品 73"/>
            <p:cNvSpPr/>
            <p:nvPr/>
          </p:nvSpPr>
          <p:spPr>
            <a:xfrm>
              <a:off x="8041887" y="5294162"/>
              <a:ext cx="453971"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white"/>
                  </a:solidFill>
                  <a:effectLst/>
                  <a:uLnTx/>
                  <a:uFillTx/>
                  <a:latin typeface="小米兰亭_GB外压缩"/>
                  <a:ea typeface="小米兰亭_GB外压缩"/>
                </a:rPr>
                <a:t>04</a:t>
              </a:r>
              <a:endParaRPr kumimoji="0" lang="zh-CN" altLang="en-US" sz="1800" b="0" i="0" u="none" strike="noStrike" kern="0" cap="none" spc="0" normalizeH="0" baseline="0" noProof="0" dirty="0">
                <a:ln>
                  <a:noFill/>
                </a:ln>
                <a:solidFill>
                  <a:prstClr val="white"/>
                </a:solidFill>
                <a:effectLst/>
                <a:uLnTx/>
                <a:uFillTx/>
                <a:latin typeface="小米兰亭_GB外压缩"/>
                <a:ea typeface="小米兰亭_GB外压缩"/>
              </a:endParaRPr>
            </a:p>
          </p:txBody>
        </p:sp>
      </p:grpSp>
      <p:grpSp>
        <p:nvGrpSpPr>
          <p:cNvPr id="77" name="淘宝网Chenying0907出品 76"/>
          <p:cNvGrpSpPr/>
          <p:nvPr/>
        </p:nvGrpSpPr>
        <p:grpSpPr>
          <a:xfrm>
            <a:off x="3498491" y="5054190"/>
            <a:ext cx="849276" cy="849276"/>
            <a:chOff x="3498491" y="5054190"/>
            <a:chExt cx="849276" cy="849276"/>
          </a:xfrm>
        </p:grpSpPr>
        <p:grpSp>
          <p:nvGrpSpPr>
            <p:cNvPr id="78" name="淘宝网Chenying0907出品 77"/>
            <p:cNvGrpSpPr/>
            <p:nvPr/>
          </p:nvGrpSpPr>
          <p:grpSpPr>
            <a:xfrm>
              <a:off x="3498491" y="5054190"/>
              <a:ext cx="849276" cy="849276"/>
              <a:chOff x="4489450" y="2618448"/>
              <a:chExt cx="2209800" cy="2209800"/>
            </a:xfrm>
          </p:grpSpPr>
          <p:sp>
            <p:nvSpPr>
              <p:cNvPr id="80" name="淘宝网Chenying0907出品 79"/>
              <p:cNvSpPr/>
              <p:nvPr/>
            </p:nvSpPr>
            <p:spPr>
              <a:xfrm>
                <a:off x="4489450" y="2618448"/>
                <a:ext cx="2209800" cy="2209800"/>
              </a:xfrm>
              <a:prstGeom prst="ellipse">
                <a:avLst/>
              </a:prstGeom>
              <a:solidFill>
                <a:sysClr val="window" lastClr="FFFFFF">
                  <a:lumMod val="95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81" name="淘宝网Chenying0907出品 80"/>
              <p:cNvSpPr/>
              <p:nvPr/>
            </p:nvSpPr>
            <p:spPr>
              <a:xfrm>
                <a:off x="4701442" y="2830441"/>
                <a:ext cx="1785818" cy="1785816"/>
              </a:xfrm>
              <a:prstGeom prst="ellipse">
                <a:avLst/>
              </a:prstGeom>
              <a:solidFill>
                <a:srgbClr val="FF0000"/>
              </a:solidFill>
              <a:ln w="44450" cap="flat" cmpd="sng" algn="ctr">
                <a:solidFill>
                  <a:schemeClr val="bg1">
                    <a:lumMod val="8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grpSp>
        <p:sp>
          <p:nvSpPr>
            <p:cNvPr id="79" name="淘宝网Chenying0907出品 78"/>
            <p:cNvSpPr/>
            <p:nvPr/>
          </p:nvSpPr>
          <p:spPr>
            <a:xfrm>
              <a:off x="3696945" y="5294162"/>
              <a:ext cx="452368" cy="369332"/>
            </a:xfrm>
            <a:prstGeom prst="rect">
              <a:avLst/>
            </a:prstGeom>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prstClr val="white"/>
                  </a:solidFill>
                  <a:effectLst/>
                  <a:uLnTx/>
                  <a:uFillTx/>
                  <a:latin typeface="小米兰亭_GB外压缩"/>
                  <a:ea typeface="小米兰亭_GB外压缩"/>
                </a:rPr>
                <a:t>03</a:t>
              </a:r>
              <a:endParaRPr kumimoji="0" lang="zh-CN" altLang="en-US" sz="1800" b="0" i="0" u="none" strike="noStrike" kern="0" cap="none" spc="0" normalizeH="0" baseline="0" noProof="0" dirty="0">
                <a:ln>
                  <a:noFill/>
                </a:ln>
                <a:solidFill>
                  <a:prstClr val="white"/>
                </a:solidFill>
                <a:effectLst/>
                <a:uLnTx/>
                <a:uFillTx/>
                <a:latin typeface="小米兰亭_GB外压缩"/>
                <a:ea typeface="小米兰亭_GB外压缩"/>
              </a:endParaRPr>
            </a:p>
          </p:txBody>
        </p:sp>
      </p:grpSp>
      <p:grpSp>
        <p:nvGrpSpPr>
          <p:cNvPr id="82" name="淘宝网Chenying0907出品 81"/>
          <p:cNvGrpSpPr/>
          <p:nvPr/>
        </p:nvGrpSpPr>
        <p:grpSpPr>
          <a:xfrm>
            <a:off x="7797651" y="1617793"/>
            <a:ext cx="3501298" cy="818916"/>
            <a:chOff x="7797651" y="1617793"/>
            <a:chExt cx="3501298" cy="818916"/>
          </a:xfrm>
        </p:grpSpPr>
        <p:sp>
          <p:nvSpPr>
            <p:cNvPr id="83" name="淘宝网Chenying0907出品 82"/>
            <p:cNvSpPr/>
            <p:nvPr/>
          </p:nvSpPr>
          <p:spPr>
            <a:xfrm>
              <a:off x="8346199" y="1617793"/>
              <a:ext cx="2952750" cy="38209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ea typeface="小米兰亭_GB外压缩"/>
                </a:rPr>
                <a:t>ENTER YOUR TITLE</a:t>
              </a:r>
              <a:endParaRPr lang="zh-CN" altLang="en-US" sz="1050" dirty="0">
                <a:solidFill>
                  <a:schemeClr val="tx1">
                    <a:lumMod val="75000"/>
                    <a:lumOff val="25000"/>
                  </a:schemeClr>
                </a:solidFill>
                <a:ea typeface="小米兰亭_GB外压缩"/>
              </a:endParaRPr>
            </a:p>
          </p:txBody>
        </p:sp>
        <p:sp>
          <p:nvSpPr>
            <p:cNvPr id="84" name="淘宝网Chenying0907出品 83"/>
            <p:cNvSpPr/>
            <p:nvPr/>
          </p:nvSpPr>
          <p:spPr>
            <a:xfrm>
              <a:off x="7797651" y="1661548"/>
              <a:ext cx="550151"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a:rPr>
                <a:t>02</a:t>
              </a:r>
              <a:endParaRPr lang="zh-CN" altLang="en-US" sz="2800" dirty="0">
                <a:solidFill>
                  <a:schemeClr val="tx1">
                    <a:lumMod val="75000"/>
                    <a:lumOff val="25000"/>
                  </a:schemeClr>
                </a:solidFill>
                <a:ea typeface="小米兰亭_GB外压缩"/>
              </a:endParaRPr>
            </a:p>
          </p:txBody>
        </p:sp>
        <p:sp>
          <p:nvSpPr>
            <p:cNvPr id="85" name="淘宝网Chenying0907出品 84"/>
            <p:cNvSpPr/>
            <p:nvPr/>
          </p:nvSpPr>
          <p:spPr>
            <a:xfrm>
              <a:off x="8314458" y="1918810"/>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86" name="淘宝网Chenying0907出品 85"/>
          <p:cNvGrpSpPr/>
          <p:nvPr/>
        </p:nvGrpSpPr>
        <p:grpSpPr>
          <a:xfrm>
            <a:off x="7797652" y="2760046"/>
            <a:ext cx="3501297" cy="856239"/>
            <a:chOff x="7797652" y="2760046"/>
            <a:chExt cx="3501297" cy="856239"/>
          </a:xfrm>
        </p:grpSpPr>
        <p:sp>
          <p:nvSpPr>
            <p:cNvPr id="87" name="淘宝网Chenying0907出品 86"/>
            <p:cNvSpPr/>
            <p:nvPr/>
          </p:nvSpPr>
          <p:spPr>
            <a:xfrm>
              <a:off x="8346199" y="2760046"/>
              <a:ext cx="2952750" cy="38209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ea typeface="小米兰亭_GB外压缩"/>
                </a:rPr>
                <a:t>ENTER YOUR TITLE</a:t>
              </a:r>
              <a:endParaRPr lang="zh-CN" altLang="en-US" sz="1050" dirty="0">
                <a:solidFill>
                  <a:schemeClr val="tx1">
                    <a:lumMod val="75000"/>
                    <a:lumOff val="25000"/>
                  </a:schemeClr>
                </a:solidFill>
                <a:ea typeface="小米兰亭_GB外压缩"/>
              </a:endParaRPr>
            </a:p>
          </p:txBody>
        </p:sp>
        <p:sp>
          <p:nvSpPr>
            <p:cNvPr id="88" name="淘宝网Chenying0907出品 87"/>
            <p:cNvSpPr/>
            <p:nvPr/>
          </p:nvSpPr>
          <p:spPr>
            <a:xfrm>
              <a:off x="7797652" y="2798384"/>
              <a:ext cx="550151"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a:rPr>
                <a:t>04</a:t>
              </a:r>
              <a:endParaRPr lang="zh-CN" altLang="en-US" sz="2800" dirty="0">
                <a:solidFill>
                  <a:schemeClr val="tx1">
                    <a:lumMod val="75000"/>
                    <a:lumOff val="25000"/>
                  </a:schemeClr>
                </a:solidFill>
                <a:ea typeface="小米兰亭_GB外压缩"/>
              </a:endParaRPr>
            </a:p>
          </p:txBody>
        </p:sp>
        <p:sp>
          <p:nvSpPr>
            <p:cNvPr id="89" name="淘宝网Chenying0907出品 88"/>
            <p:cNvSpPr/>
            <p:nvPr/>
          </p:nvSpPr>
          <p:spPr>
            <a:xfrm>
              <a:off x="8314458" y="3098386"/>
              <a:ext cx="2952750" cy="517899"/>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90" name="淘宝网Chenying0907出品 89"/>
          <p:cNvGrpSpPr/>
          <p:nvPr/>
        </p:nvGrpSpPr>
        <p:grpSpPr>
          <a:xfrm>
            <a:off x="852954" y="2760046"/>
            <a:ext cx="3542904" cy="856239"/>
            <a:chOff x="852954" y="2760046"/>
            <a:chExt cx="3542904" cy="856239"/>
          </a:xfrm>
        </p:grpSpPr>
        <p:sp>
          <p:nvSpPr>
            <p:cNvPr id="91" name="淘宝网Chenying0907出品 90"/>
            <p:cNvSpPr/>
            <p:nvPr/>
          </p:nvSpPr>
          <p:spPr>
            <a:xfrm>
              <a:off x="893051" y="2760046"/>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ea typeface="小米兰亭_GB外压缩"/>
                </a:rPr>
                <a:t>ENTER YOUR TITLE</a:t>
              </a:r>
            </a:p>
          </p:txBody>
        </p:sp>
        <p:sp>
          <p:nvSpPr>
            <p:cNvPr id="92" name="淘宝网Chenying0907出品 91"/>
            <p:cNvSpPr/>
            <p:nvPr/>
          </p:nvSpPr>
          <p:spPr>
            <a:xfrm>
              <a:off x="3845707" y="2798384"/>
              <a:ext cx="550151"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a:rPr>
                <a:t>03</a:t>
              </a:r>
              <a:endParaRPr lang="zh-CN" altLang="en-US" sz="2800" dirty="0">
                <a:solidFill>
                  <a:schemeClr val="tx1">
                    <a:lumMod val="75000"/>
                    <a:lumOff val="25000"/>
                  </a:schemeClr>
                </a:solidFill>
                <a:ea typeface="小米兰亭_GB外压缩"/>
              </a:endParaRPr>
            </a:p>
          </p:txBody>
        </p:sp>
        <p:sp>
          <p:nvSpPr>
            <p:cNvPr id="93" name="淘宝网Chenying0907出品 92"/>
            <p:cNvSpPr/>
            <p:nvPr/>
          </p:nvSpPr>
          <p:spPr>
            <a:xfrm>
              <a:off x="852954" y="3098386"/>
              <a:ext cx="2952750" cy="517899"/>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94" name="淘宝网Chenying0907出品 93"/>
          <p:cNvGrpSpPr/>
          <p:nvPr/>
        </p:nvGrpSpPr>
        <p:grpSpPr>
          <a:xfrm>
            <a:off x="852954" y="1617793"/>
            <a:ext cx="3542904" cy="782340"/>
            <a:chOff x="852954" y="1617793"/>
            <a:chExt cx="3542904" cy="782340"/>
          </a:xfrm>
        </p:grpSpPr>
        <p:sp>
          <p:nvSpPr>
            <p:cNvPr id="95" name="淘宝网Chenying0907出品 94"/>
            <p:cNvSpPr/>
            <p:nvPr/>
          </p:nvSpPr>
          <p:spPr>
            <a:xfrm>
              <a:off x="893051" y="1617793"/>
              <a:ext cx="2952750" cy="415498"/>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ea typeface="小米兰亭_GB外压缩"/>
                </a:rPr>
                <a:t>ENTER YOUR TITLE</a:t>
              </a:r>
            </a:p>
          </p:txBody>
        </p:sp>
        <p:sp>
          <p:nvSpPr>
            <p:cNvPr id="96" name="淘宝网Chenying0907出品 95"/>
            <p:cNvSpPr/>
            <p:nvPr/>
          </p:nvSpPr>
          <p:spPr>
            <a:xfrm>
              <a:off x="3845707" y="1661548"/>
              <a:ext cx="550151" cy="523220"/>
            </a:xfrm>
            <a:prstGeom prst="rect">
              <a:avLst/>
            </a:prstGeom>
          </p:spPr>
          <p:txBody>
            <a:bodyPr wrap="none">
              <a:spAutoFit/>
            </a:bodyPr>
            <a:lstStyle/>
            <a:p>
              <a:pPr algn="ctr"/>
              <a:r>
                <a:rPr lang="en-US" altLang="zh-CN" sz="2800" dirty="0">
                  <a:solidFill>
                    <a:schemeClr val="tx1">
                      <a:lumMod val="75000"/>
                      <a:lumOff val="25000"/>
                    </a:schemeClr>
                  </a:solidFill>
                  <a:ea typeface="小米兰亭_GB外压缩"/>
                </a:rPr>
                <a:t>01</a:t>
              </a:r>
              <a:endParaRPr lang="zh-CN" altLang="en-US" sz="2800" dirty="0">
                <a:solidFill>
                  <a:schemeClr val="tx1">
                    <a:lumMod val="75000"/>
                    <a:lumOff val="25000"/>
                  </a:schemeClr>
                </a:solidFill>
                <a:ea typeface="小米兰亭_GB外压缩"/>
              </a:endParaRPr>
            </a:p>
          </p:txBody>
        </p:sp>
        <p:sp>
          <p:nvSpPr>
            <p:cNvPr id="97" name="淘宝网Chenying0907出品 96"/>
            <p:cNvSpPr/>
            <p:nvPr/>
          </p:nvSpPr>
          <p:spPr>
            <a:xfrm>
              <a:off x="852954" y="1882234"/>
              <a:ext cx="2952750" cy="517899"/>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pic>
        <p:nvPicPr>
          <p:cNvPr id="98" name="淘宝网Chenying0907出品 97"/>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5512857" y="1522302"/>
            <a:ext cx="1179358" cy="1179358"/>
          </a:xfrm>
          <a:prstGeom prst="rect">
            <a:avLst/>
          </a:prstGeom>
        </p:spPr>
      </p:pic>
    </p:spTree>
    <p:extLst>
      <p:ext uri="{BB962C8B-B14F-4D97-AF65-F5344CB8AC3E}">
        <p14:creationId xmlns:p14="http://schemas.microsoft.com/office/powerpoint/2010/main" val="307337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p:cTn id="11" dur="500" fill="hold"/>
                                        <p:tgtEl>
                                          <p:spTgt spid="62"/>
                                        </p:tgtEl>
                                        <p:attrNameLst>
                                          <p:attrName>ppt_w</p:attrName>
                                        </p:attrNameLst>
                                      </p:cBhvr>
                                      <p:tavLst>
                                        <p:tav tm="0">
                                          <p:val>
                                            <p:fltVal val="0"/>
                                          </p:val>
                                        </p:tav>
                                        <p:tav tm="100000">
                                          <p:val>
                                            <p:strVal val="#ppt_w"/>
                                          </p:val>
                                        </p:tav>
                                      </p:tavLst>
                                    </p:anim>
                                    <p:anim calcmode="lin" valueType="num">
                                      <p:cBhvr>
                                        <p:cTn id="12" dur="500" fill="hold"/>
                                        <p:tgtEl>
                                          <p:spTgt spid="62"/>
                                        </p:tgtEl>
                                        <p:attrNameLst>
                                          <p:attrName>ppt_h</p:attrName>
                                        </p:attrNameLst>
                                      </p:cBhvr>
                                      <p:tavLst>
                                        <p:tav tm="0">
                                          <p:val>
                                            <p:fltVal val="0"/>
                                          </p:val>
                                        </p:tav>
                                        <p:tav tm="100000">
                                          <p:val>
                                            <p:strVal val="#ppt_h"/>
                                          </p:val>
                                        </p:tav>
                                      </p:tavLst>
                                    </p:anim>
                                    <p:animEffect transition="in" filter="fade">
                                      <p:cBhvr>
                                        <p:cTn id="13" dur="500"/>
                                        <p:tgtEl>
                                          <p:spTgt spid="62"/>
                                        </p:tgtEl>
                                      </p:cBhvr>
                                    </p:animEffect>
                                  </p:childTnLst>
                                </p:cTn>
                              </p:par>
                              <p:par>
                                <p:cTn id="14" presetID="53" presetClass="entr" presetSubtype="1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p:cTn id="16" dur="500" fill="hold"/>
                                        <p:tgtEl>
                                          <p:spTgt spid="77"/>
                                        </p:tgtEl>
                                        <p:attrNameLst>
                                          <p:attrName>ppt_w</p:attrName>
                                        </p:attrNameLst>
                                      </p:cBhvr>
                                      <p:tavLst>
                                        <p:tav tm="0">
                                          <p:val>
                                            <p:fltVal val="0"/>
                                          </p:val>
                                        </p:tav>
                                        <p:tav tm="100000">
                                          <p:val>
                                            <p:strVal val="#ppt_w"/>
                                          </p:val>
                                        </p:tav>
                                      </p:tavLst>
                                    </p:anim>
                                    <p:anim calcmode="lin" valueType="num">
                                      <p:cBhvr>
                                        <p:cTn id="17" dur="500" fill="hold"/>
                                        <p:tgtEl>
                                          <p:spTgt spid="77"/>
                                        </p:tgtEl>
                                        <p:attrNameLst>
                                          <p:attrName>ppt_h</p:attrName>
                                        </p:attrNameLst>
                                      </p:cBhvr>
                                      <p:tavLst>
                                        <p:tav tm="0">
                                          <p:val>
                                            <p:fltVal val="0"/>
                                          </p:val>
                                        </p:tav>
                                        <p:tav tm="100000">
                                          <p:val>
                                            <p:strVal val="#ppt_h"/>
                                          </p:val>
                                        </p:tav>
                                      </p:tavLst>
                                    </p:anim>
                                    <p:animEffect transition="in" filter="fade">
                                      <p:cBhvr>
                                        <p:cTn id="18" dur="500"/>
                                        <p:tgtEl>
                                          <p:spTgt spid="77"/>
                                        </p:tgtEl>
                                      </p:cBhvr>
                                    </p:animEffect>
                                  </p:childTnLst>
                                </p:cTn>
                              </p:par>
                              <p:par>
                                <p:cTn id="19" presetID="53" presetClass="entr" presetSubtype="16" fill="hold" nodeType="with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par>
                                <p:cTn id="24" presetID="53" presetClass="entr" presetSubtype="16" fill="hold" nodeType="withEffect">
                                  <p:stCondLst>
                                    <p:cond delay="0"/>
                                  </p:stCondLst>
                                  <p:childTnLst>
                                    <p:set>
                                      <p:cBhvr>
                                        <p:cTn id="25" dur="1" fill="hold">
                                          <p:stCondLst>
                                            <p:cond delay="0"/>
                                          </p:stCondLst>
                                        </p:cTn>
                                        <p:tgtEl>
                                          <p:spTgt spid="67"/>
                                        </p:tgtEl>
                                        <p:attrNameLst>
                                          <p:attrName>style.visibility</p:attrName>
                                        </p:attrNameLst>
                                      </p:cBhvr>
                                      <p:to>
                                        <p:strVal val="visible"/>
                                      </p:to>
                                    </p:set>
                                    <p:anim calcmode="lin" valueType="num">
                                      <p:cBhvr>
                                        <p:cTn id="26" dur="500" fill="hold"/>
                                        <p:tgtEl>
                                          <p:spTgt spid="67"/>
                                        </p:tgtEl>
                                        <p:attrNameLst>
                                          <p:attrName>ppt_w</p:attrName>
                                        </p:attrNameLst>
                                      </p:cBhvr>
                                      <p:tavLst>
                                        <p:tav tm="0">
                                          <p:val>
                                            <p:fltVal val="0"/>
                                          </p:val>
                                        </p:tav>
                                        <p:tav tm="100000">
                                          <p:val>
                                            <p:strVal val="#ppt_w"/>
                                          </p:val>
                                        </p:tav>
                                      </p:tavLst>
                                    </p:anim>
                                    <p:anim calcmode="lin" valueType="num">
                                      <p:cBhvr>
                                        <p:cTn id="27" dur="500" fill="hold"/>
                                        <p:tgtEl>
                                          <p:spTgt spid="67"/>
                                        </p:tgtEl>
                                        <p:attrNameLst>
                                          <p:attrName>ppt_h</p:attrName>
                                        </p:attrNameLst>
                                      </p:cBhvr>
                                      <p:tavLst>
                                        <p:tav tm="0">
                                          <p:val>
                                            <p:fltVal val="0"/>
                                          </p:val>
                                        </p:tav>
                                        <p:tav tm="100000">
                                          <p:val>
                                            <p:strVal val="#ppt_h"/>
                                          </p:val>
                                        </p:tav>
                                      </p:tavLst>
                                    </p:anim>
                                    <p:animEffect transition="in" filter="fade">
                                      <p:cBhvr>
                                        <p:cTn id="28" dur="500"/>
                                        <p:tgtEl>
                                          <p:spTgt spid="67"/>
                                        </p:tgtEl>
                                      </p:cBhvr>
                                    </p:animEffect>
                                  </p:childTnLst>
                                </p:cTn>
                              </p:par>
                            </p:childTnLst>
                          </p:cTn>
                        </p:par>
                        <p:par>
                          <p:cTn id="29" fill="hold">
                            <p:stCondLst>
                              <p:cond delay="1000"/>
                            </p:stCondLst>
                            <p:childTnLst>
                              <p:par>
                                <p:cTn id="30" presetID="22" presetClass="entr" presetSubtype="4" fill="hold"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22" presetClass="entr" presetSubtype="4"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par>
                                <p:cTn id="36" presetID="22" presetClass="entr" presetSubtype="4"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down)">
                                      <p:cBhvr>
                                        <p:cTn id="38" dur="500"/>
                                        <p:tgtEl>
                                          <p:spTgt spid="50"/>
                                        </p:tgtEl>
                                      </p:cBhvr>
                                    </p:animEffect>
                                  </p:childTnLst>
                                </p:cTn>
                              </p:par>
                              <p:par>
                                <p:cTn id="39" presetID="22" presetClass="entr" presetSubtype="4" fill="hold"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childTnLst>
                          </p:cTn>
                        </p:par>
                        <p:par>
                          <p:cTn id="42" fill="hold">
                            <p:stCondLst>
                              <p:cond delay="1500"/>
                            </p:stCondLst>
                            <p:childTnLst>
                              <p:par>
                                <p:cTn id="43" presetID="53" presetClass="entr" presetSubtype="16" fill="hold"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par>
                                <p:cTn id="48" presetID="53" presetClass="entr" presetSubtype="16" fill="hold" nodeType="withEffect">
                                  <p:stCondLst>
                                    <p:cond delay="0"/>
                                  </p:stCondLst>
                                  <p:childTnLst>
                                    <p:set>
                                      <p:cBhvr>
                                        <p:cTn id="49" dur="1" fill="hold">
                                          <p:stCondLst>
                                            <p:cond delay="0"/>
                                          </p:stCondLst>
                                        </p:cTn>
                                        <p:tgtEl>
                                          <p:spTgt spid="98"/>
                                        </p:tgtEl>
                                        <p:attrNameLst>
                                          <p:attrName>style.visibility</p:attrName>
                                        </p:attrNameLst>
                                      </p:cBhvr>
                                      <p:to>
                                        <p:strVal val="visible"/>
                                      </p:to>
                                    </p:set>
                                    <p:anim calcmode="lin" valueType="num">
                                      <p:cBhvr>
                                        <p:cTn id="50" dur="500" fill="hold"/>
                                        <p:tgtEl>
                                          <p:spTgt spid="98"/>
                                        </p:tgtEl>
                                        <p:attrNameLst>
                                          <p:attrName>ppt_w</p:attrName>
                                        </p:attrNameLst>
                                      </p:cBhvr>
                                      <p:tavLst>
                                        <p:tav tm="0">
                                          <p:val>
                                            <p:fltVal val="0"/>
                                          </p:val>
                                        </p:tav>
                                        <p:tav tm="100000">
                                          <p:val>
                                            <p:strVal val="#ppt_w"/>
                                          </p:val>
                                        </p:tav>
                                      </p:tavLst>
                                    </p:anim>
                                    <p:anim calcmode="lin" valueType="num">
                                      <p:cBhvr>
                                        <p:cTn id="51" dur="500" fill="hold"/>
                                        <p:tgtEl>
                                          <p:spTgt spid="98"/>
                                        </p:tgtEl>
                                        <p:attrNameLst>
                                          <p:attrName>ppt_h</p:attrName>
                                        </p:attrNameLst>
                                      </p:cBhvr>
                                      <p:tavLst>
                                        <p:tav tm="0">
                                          <p:val>
                                            <p:fltVal val="0"/>
                                          </p:val>
                                        </p:tav>
                                        <p:tav tm="100000">
                                          <p:val>
                                            <p:strVal val="#ppt_h"/>
                                          </p:val>
                                        </p:tav>
                                      </p:tavLst>
                                    </p:anim>
                                    <p:animEffect transition="in" filter="fade">
                                      <p:cBhvr>
                                        <p:cTn id="52" dur="500"/>
                                        <p:tgtEl>
                                          <p:spTgt spid="98"/>
                                        </p:tgtEl>
                                      </p:cBhvr>
                                    </p:animEffect>
                                  </p:childTnLst>
                                </p:cTn>
                              </p:par>
                            </p:childTnLst>
                          </p:cTn>
                        </p:par>
                        <p:par>
                          <p:cTn id="53" fill="hold">
                            <p:stCondLst>
                              <p:cond delay="2000"/>
                            </p:stCondLst>
                            <p:childTnLst>
                              <p:par>
                                <p:cTn id="54" presetID="2" presetClass="entr" presetSubtype="8" fill="hold" nodeType="afterEffect">
                                  <p:stCondLst>
                                    <p:cond delay="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fill="hold"/>
                                        <p:tgtEl>
                                          <p:spTgt spid="94"/>
                                        </p:tgtEl>
                                        <p:attrNameLst>
                                          <p:attrName>ppt_x</p:attrName>
                                        </p:attrNameLst>
                                      </p:cBhvr>
                                      <p:tavLst>
                                        <p:tav tm="0">
                                          <p:val>
                                            <p:strVal val="0-#ppt_w/2"/>
                                          </p:val>
                                        </p:tav>
                                        <p:tav tm="100000">
                                          <p:val>
                                            <p:strVal val="#ppt_x"/>
                                          </p:val>
                                        </p:tav>
                                      </p:tavLst>
                                    </p:anim>
                                    <p:anim calcmode="lin" valueType="num">
                                      <p:cBhvr additive="base">
                                        <p:cTn id="57" dur="500" fill="hold"/>
                                        <p:tgtEl>
                                          <p:spTgt spid="94"/>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0"/>
                                  </p:stCondLst>
                                  <p:childTnLst>
                                    <p:set>
                                      <p:cBhvr>
                                        <p:cTn id="59" dur="1" fill="hold">
                                          <p:stCondLst>
                                            <p:cond delay="0"/>
                                          </p:stCondLst>
                                        </p:cTn>
                                        <p:tgtEl>
                                          <p:spTgt spid="90"/>
                                        </p:tgtEl>
                                        <p:attrNameLst>
                                          <p:attrName>style.visibility</p:attrName>
                                        </p:attrNameLst>
                                      </p:cBhvr>
                                      <p:to>
                                        <p:strVal val="visible"/>
                                      </p:to>
                                    </p:set>
                                    <p:anim calcmode="lin" valueType="num">
                                      <p:cBhvr additive="base">
                                        <p:cTn id="60" dur="500" fill="hold"/>
                                        <p:tgtEl>
                                          <p:spTgt spid="90"/>
                                        </p:tgtEl>
                                        <p:attrNameLst>
                                          <p:attrName>ppt_x</p:attrName>
                                        </p:attrNameLst>
                                      </p:cBhvr>
                                      <p:tavLst>
                                        <p:tav tm="0">
                                          <p:val>
                                            <p:strVal val="0-#ppt_w/2"/>
                                          </p:val>
                                        </p:tav>
                                        <p:tav tm="100000">
                                          <p:val>
                                            <p:strVal val="#ppt_x"/>
                                          </p:val>
                                        </p:tav>
                                      </p:tavLst>
                                    </p:anim>
                                    <p:anim calcmode="lin" valueType="num">
                                      <p:cBhvr additive="base">
                                        <p:cTn id="61" dur="500" fill="hold"/>
                                        <p:tgtEl>
                                          <p:spTgt spid="90"/>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82"/>
                                        </p:tgtEl>
                                        <p:attrNameLst>
                                          <p:attrName>style.visibility</p:attrName>
                                        </p:attrNameLst>
                                      </p:cBhvr>
                                      <p:to>
                                        <p:strVal val="visible"/>
                                      </p:to>
                                    </p:set>
                                    <p:anim calcmode="lin" valueType="num">
                                      <p:cBhvr additive="base">
                                        <p:cTn id="64" dur="500" fill="hold"/>
                                        <p:tgtEl>
                                          <p:spTgt spid="82"/>
                                        </p:tgtEl>
                                        <p:attrNameLst>
                                          <p:attrName>ppt_x</p:attrName>
                                        </p:attrNameLst>
                                      </p:cBhvr>
                                      <p:tavLst>
                                        <p:tav tm="0">
                                          <p:val>
                                            <p:strVal val="1+#ppt_w/2"/>
                                          </p:val>
                                        </p:tav>
                                        <p:tav tm="100000">
                                          <p:val>
                                            <p:strVal val="#ppt_x"/>
                                          </p:val>
                                        </p:tav>
                                      </p:tavLst>
                                    </p:anim>
                                    <p:anim calcmode="lin" valueType="num">
                                      <p:cBhvr additive="base">
                                        <p:cTn id="65" dur="500" fill="hold"/>
                                        <p:tgtEl>
                                          <p:spTgt spid="82"/>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additive="base">
                                        <p:cTn id="68" dur="500" fill="hold"/>
                                        <p:tgtEl>
                                          <p:spTgt spid="86"/>
                                        </p:tgtEl>
                                        <p:attrNameLst>
                                          <p:attrName>ppt_x</p:attrName>
                                        </p:attrNameLst>
                                      </p:cBhvr>
                                      <p:tavLst>
                                        <p:tav tm="0">
                                          <p:val>
                                            <p:strVal val="1+#ppt_w/2"/>
                                          </p:val>
                                        </p:tav>
                                        <p:tav tm="100000">
                                          <p:val>
                                            <p:strVal val="#ppt_x"/>
                                          </p:val>
                                        </p:tav>
                                      </p:tavLst>
                                    </p:anim>
                                    <p:anim calcmode="lin" valueType="num">
                                      <p:cBhvr additive="base">
                                        <p:cTn id="69"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淘宝网Chenying0907出品 31"/>
          <p:cNvGrpSpPr/>
          <p:nvPr/>
        </p:nvGrpSpPr>
        <p:grpSpPr>
          <a:xfrm>
            <a:off x="8676059" y="2111671"/>
            <a:ext cx="2032993" cy="1338586"/>
            <a:chOff x="1142230" y="2697823"/>
            <a:chExt cx="2352675" cy="1343025"/>
          </a:xfrm>
          <a:solidFill>
            <a:schemeClr val="tx1">
              <a:lumMod val="65000"/>
              <a:lumOff val="35000"/>
            </a:schemeClr>
          </a:solidFill>
        </p:grpSpPr>
        <p:sp>
          <p:nvSpPr>
            <p:cNvPr id="33" name="Rectangle 5"/>
            <p:cNvSpPr>
              <a:spLocks noChangeArrowheads="1"/>
            </p:cNvSpPr>
            <p:nvPr/>
          </p:nvSpPr>
          <p:spPr bwMode="auto">
            <a:xfrm>
              <a:off x="1474018"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34" name="Rectangle 6"/>
            <p:cNvSpPr>
              <a:spLocks noChangeArrowheads="1"/>
            </p:cNvSpPr>
            <p:nvPr/>
          </p:nvSpPr>
          <p:spPr bwMode="auto">
            <a:xfrm>
              <a:off x="1807393" y="2988336"/>
              <a:ext cx="138113"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35" name="Rectangle 7"/>
            <p:cNvSpPr>
              <a:spLocks noChangeArrowheads="1"/>
            </p:cNvSpPr>
            <p:nvPr/>
          </p:nvSpPr>
          <p:spPr bwMode="auto">
            <a:xfrm>
              <a:off x="2110606"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36" name="Rectangle 8"/>
            <p:cNvSpPr>
              <a:spLocks noChangeArrowheads="1"/>
            </p:cNvSpPr>
            <p:nvPr/>
          </p:nvSpPr>
          <p:spPr bwMode="auto">
            <a:xfrm>
              <a:off x="2415406"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37" name="Rectangle 9"/>
            <p:cNvSpPr>
              <a:spLocks noChangeArrowheads="1"/>
            </p:cNvSpPr>
            <p:nvPr/>
          </p:nvSpPr>
          <p:spPr bwMode="auto">
            <a:xfrm>
              <a:off x="2747193"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38" name="淘宝网Chenying0907出品 10"/>
            <p:cNvSpPr>
              <a:spLocks noEditPoints="1"/>
            </p:cNvSpPr>
            <p:nvPr/>
          </p:nvSpPr>
          <p:spPr bwMode="auto">
            <a:xfrm>
              <a:off x="1142230" y="2697823"/>
              <a:ext cx="2352675" cy="134302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grpSp>
      <p:grpSp>
        <p:nvGrpSpPr>
          <p:cNvPr id="39" name="淘宝网Chenying0907出品 38"/>
          <p:cNvGrpSpPr/>
          <p:nvPr/>
        </p:nvGrpSpPr>
        <p:grpSpPr>
          <a:xfrm>
            <a:off x="3993575" y="2111669"/>
            <a:ext cx="2132433" cy="1333486"/>
            <a:chOff x="3109512" y="1259700"/>
            <a:chExt cx="2324100" cy="1343025"/>
          </a:xfrm>
          <a:solidFill>
            <a:schemeClr val="tx1">
              <a:lumMod val="65000"/>
              <a:lumOff val="35000"/>
            </a:schemeClr>
          </a:solidFill>
        </p:grpSpPr>
        <p:sp>
          <p:nvSpPr>
            <p:cNvPr id="40" name="Rectangle 11"/>
            <p:cNvSpPr>
              <a:spLocks noChangeArrowheads="1"/>
            </p:cNvSpPr>
            <p:nvPr/>
          </p:nvSpPr>
          <p:spPr bwMode="auto">
            <a:xfrm>
              <a:off x="3412725" y="1550213"/>
              <a:ext cx="166688" cy="76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41" name="Rectangle 12"/>
            <p:cNvSpPr>
              <a:spLocks noChangeArrowheads="1"/>
            </p:cNvSpPr>
            <p:nvPr/>
          </p:nvSpPr>
          <p:spPr bwMode="auto">
            <a:xfrm>
              <a:off x="3744512" y="1550213"/>
              <a:ext cx="166688" cy="76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42" name="Rectangle 13"/>
            <p:cNvSpPr>
              <a:spLocks noChangeArrowheads="1"/>
            </p:cNvSpPr>
            <p:nvPr/>
          </p:nvSpPr>
          <p:spPr bwMode="auto">
            <a:xfrm>
              <a:off x="4049312" y="1550213"/>
              <a:ext cx="166688" cy="76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43" name="淘宝网Chenying0907出品 14"/>
            <p:cNvSpPr>
              <a:spLocks noEditPoints="1"/>
            </p:cNvSpPr>
            <p:nvPr/>
          </p:nvSpPr>
          <p:spPr bwMode="auto">
            <a:xfrm>
              <a:off x="3109512" y="1259700"/>
              <a:ext cx="2324100" cy="1343025"/>
            </a:xfrm>
            <a:custGeom>
              <a:avLst/>
              <a:gdLst>
                <a:gd name="T0" fmla="*/ 81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1 w 84"/>
                <a:gd name="T23" fmla="*/ 33 h 46"/>
                <a:gd name="T24" fmla="*/ 84 w 84"/>
                <a:gd name="T25" fmla="*/ 31 h 46"/>
                <a:gd name="T26" fmla="*/ 84 w 84"/>
                <a:gd name="T27" fmla="*/ 15 h 46"/>
                <a:gd name="T28" fmla="*/ 81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1"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1" y="33"/>
                    <a:pt x="81" y="33"/>
                    <a:pt x="81" y="33"/>
                  </a:cubicBezTo>
                  <a:cubicBezTo>
                    <a:pt x="83" y="33"/>
                    <a:pt x="84" y="32"/>
                    <a:pt x="84" y="31"/>
                  </a:cubicBezTo>
                  <a:cubicBezTo>
                    <a:pt x="84" y="15"/>
                    <a:pt x="84" y="15"/>
                    <a:pt x="84" y="15"/>
                  </a:cubicBezTo>
                  <a:cubicBezTo>
                    <a:pt x="84" y="14"/>
                    <a:pt x="83" y="13"/>
                    <a:pt x="81"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grpSp>
      <p:grpSp>
        <p:nvGrpSpPr>
          <p:cNvPr id="44" name="淘宝网Chenying0907出品 43"/>
          <p:cNvGrpSpPr/>
          <p:nvPr/>
        </p:nvGrpSpPr>
        <p:grpSpPr>
          <a:xfrm>
            <a:off x="1642550" y="2111671"/>
            <a:ext cx="2133887" cy="1333483"/>
            <a:chOff x="2507953" y="1131590"/>
            <a:chExt cx="1854199" cy="1070753"/>
          </a:xfrm>
          <a:solidFill>
            <a:srgbClr val="C00000"/>
          </a:solidFill>
        </p:grpSpPr>
        <p:sp>
          <p:nvSpPr>
            <p:cNvPr id="45" name="淘宝网Chenying0907出品 16"/>
            <p:cNvSpPr>
              <a:spLocks noEditPoints="1"/>
            </p:cNvSpPr>
            <p:nvPr/>
          </p:nvSpPr>
          <p:spPr bwMode="auto">
            <a:xfrm>
              <a:off x="2507953" y="1131590"/>
              <a:ext cx="1854199" cy="1070753"/>
            </a:xfrm>
            <a:custGeom>
              <a:avLst/>
              <a:gdLst>
                <a:gd name="T0" fmla="*/ 82 w 84"/>
                <a:gd name="T1" fmla="*/ 13 h 46"/>
                <a:gd name="T2" fmla="*/ 76 w 84"/>
                <a:gd name="T3" fmla="*/ 13 h 46"/>
                <a:gd name="T4" fmla="*/ 76 w 84"/>
                <a:gd name="T5" fmla="*/ 8 h 46"/>
                <a:gd name="T6" fmla="*/ 69 w 84"/>
                <a:gd name="T7" fmla="*/ 0 h 46"/>
                <a:gd name="T8" fmla="*/ 7 w 84"/>
                <a:gd name="T9" fmla="*/ 0 h 46"/>
                <a:gd name="T10" fmla="*/ 0 w 84"/>
                <a:gd name="T11" fmla="*/ 8 h 46"/>
                <a:gd name="T12" fmla="*/ 0 w 84"/>
                <a:gd name="T13" fmla="*/ 38 h 46"/>
                <a:gd name="T14" fmla="*/ 7 w 84"/>
                <a:gd name="T15" fmla="*/ 46 h 46"/>
                <a:gd name="T16" fmla="*/ 69 w 84"/>
                <a:gd name="T17" fmla="*/ 46 h 46"/>
                <a:gd name="T18" fmla="*/ 76 w 84"/>
                <a:gd name="T19" fmla="*/ 38 h 46"/>
                <a:gd name="T20" fmla="*/ 76 w 84"/>
                <a:gd name="T21" fmla="*/ 33 h 46"/>
                <a:gd name="T22" fmla="*/ 82 w 84"/>
                <a:gd name="T23" fmla="*/ 33 h 46"/>
                <a:gd name="T24" fmla="*/ 84 w 84"/>
                <a:gd name="T25" fmla="*/ 31 h 46"/>
                <a:gd name="T26" fmla="*/ 84 w 84"/>
                <a:gd name="T27" fmla="*/ 15 h 46"/>
                <a:gd name="T28" fmla="*/ 82 w 84"/>
                <a:gd name="T29" fmla="*/ 13 h 46"/>
                <a:gd name="T30" fmla="*/ 71 w 84"/>
                <a:gd name="T31" fmla="*/ 38 h 46"/>
                <a:gd name="T32" fmla="*/ 69 w 84"/>
                <a:gd name="T33" fmla="*/ 41 h 46"/>
                <a:gd name="T34" fmla="*/ 7 w 84"/>
                <a:gd name="T35" fmla="*/ 41 h 46"/>
                <a:gd name="T36" fmla="*/ 5 w 84"/>
                <a:gd name="T37" fmla="*/ 38 h 46"/>
                <a:gd name="T38" fmla="*/ 5 w 84"/>
                <a:gd name="T39" fmla="*/ 8 h 46"/>
                <a:gd name="T40" fmla="*/ 7 w 84"/>
                <a:gd name="T41" fmla="*/ 5 h 46"/>
                <a:gd name="T42" fmla="*/ 69 w 84"/>
                <a:gd name="T43" fmla="*/ 5 h 46"/>
                <a:gd name="T44" fmla="*/ 71 w 84"/>
                <a:gd name="T45" fmla="*/ 8 h 46"/>
                <a:gd name="T46" fmla="*/ 71 w 84"/>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4" h="46">
                  <a:moveTo>
                    <a:pt x="82" y="13"/>
                  </a:moveTo>
                  <a:cubicBezTo>
                    <a:pt x="76" y="13"/>
                    <a:pt x="76" y="13"/>
                    <a:pt x="76" y="13"/>
                  </a:cubicBezTo>
                  <a:cubicBezTo>
                    <a:pt x="76" y="8"/>
                    <a:pt x="76" y="8"/>
                    <a:pt x="76" y="8"/>
                  </a:cubicBezTo>
                  <a:cubicBezTo>
                    <a:pt x="76" y="3"/>
                    <a:pt x="73" y="0"/>
                    <a:pt x="69" y="0"/>
                  </a:cubicBezTo>
                  <a:cubicBezTo>
                    <a:pt x="7" y="0"/>
                    <a:pt x="7" y="0"/>
                    <a:pt x="7" y="0"/>
                  </a:cubicBezTo>
                  <a:cubicBezTo>
                    <a:pt x="3" y="0"/>
                    <a:pt x="0" y="3"/>
                    <a:pt x="0" y="8"/>
                  </a:cubicBezTo>
                  <a:cubicBezTo>
                    <a:pt x="0" y="38"/>
                    <a:pt x="0" y="38"/>
                    <a:pt x="0" y="38"/>
                  </a:cubicBezTo>
                  <a:cubicBezTo>
                    <a:pt x="0" y="43"/>
                    <a:pt x="3" y="46"/>
                    <a:pt x="7" y="46"/>
                  </a:cubicBezTo>
                  <a:cubicBezTo>
                    <a:pt x="69" y="46"/>
                    <a:pt x="69" y="46"/>
                    <a:pt x="69" y="46"/>
                  </a:cubicBezTo>
                  <a:cubicBezTo>
                    <a:pt x="73" y="46"/>
                    <a:pt x="76" y="43"/>
                    <a:pt x="76" y="38"/>
                  </a:cubicBezTo>
                  <a:cubicBezTo>
                    <a:pt x="76" y="33"/>
                    <a:pt x="76" y="33"/>
                    <a:pt x="76" y="33"/>
                  </a:cubicBezTo>
                  <a:cubicBezTo>
                    <a:pt x="82" y="33"/>
                    <a:pt x="82" y="33"/>
                    <a:pt x="82" y="33"/>
                  </a:cubicBezTo>
                  <a:cubicBezTo>
                    <a:pt x="83" y="33"/>
                    <a:pt x="84" y="32"/>
                    <a:pt x="84" y="31"/>
                  </a:cubicBezTo>
                  <a:cubicBezTo>
                    <a:pt x="84" y="15"/>
                    <a:pt x="84" y="15"/>
                    <a:pt x="84" y="15"/>
                  </a:cubicBezTo>
                  <a:cubicBezTo>
                    <a:pt x="84" y="14"/>
                    <a:pt x="83" y="13"/>
                    <a:pt x="82" y="13"/>
                  </a:cubicBezTo>
                  <a:close/>
                  <a:moveTo>
                    <a:pt x="71" y="38"/>
                  </a:moveTo>
                  <a:cubicBezTo>
                    <a:pt x="71" y="40"/>
                    <a:pt x="70" y="41"/>
                    <a:pt x="69" y="41"/>
                  </a:cubicBezTo>
                  <a:cubicBezTo>
                    <a:pt x="7" y="41"/>
                    <a:pt x="7" y="41"/>
                    <a:pt x="7" y="41"/>
                  </a:cubicBezTo>
                  <a:cubicBezTo>
                    <a:pt x="6" y="41"/>
                    <a:pt x="5" y="40"/>
                    <a:pt x="5" y="38"/>
                  </a:cubicBezTo>
                  <a:cubicBezTo>
                    <a:pt x="5" y="8"/>
                    <a:pt x="5" y="8"/>
                    <a:pt x="5" y="8"/>
                  </a:cubicBezTo>
                  <a:cubicBezTo>
                    <a:pt x="5" y="6"/>
                    <a:pt x="6" y="5"/>
                    <a:pt x="7" y="5"/>
                  </a:cubicBezTo>
                  <a:cubicBezTo>
                    <a:pt x="69" y="5"/>
                    <a:pt x="69" y="5"/>
                    <a:pt x="69" y="5"/>
                  </a:cubicBezTo>
                  <a:cubicBezTo>
                    <a:pt x="70" y="5"/>
                    <a:pt x="71" y="6"/>
                    <a:pt x="71" y="8"/>
                  </a:cubicBezTo>
                  <a:lnTo>
                    <a:pt x="71" y="38"/>
                  </a:lnTo>
                  <a:close/>
                </a:path>
              </a:pathLst>
            </a:cu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46" name="Rectangle 15"/>
            <p:cNvSpPr>
              <a:spLocks noChangeArrowheads="1"/>
            </p:cNvSpPr>
            <p:nvPr/>
          </p:nvSpPr>
          <p:spPr bwMode="auto">
            <a:xfrm>
              <a:off x="2764533" y="1363839"/>
              <a:ext cx="132895" cy="606254"/>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grpSp>
      <p:grpSp>
        <p:nvGrpSpPr>
          <p:cNvPr id="50" name="淘宝网Chenying0907出品 49"/>
          <p:cNvGrpSpPr/>
          <p:nvPr/>
        </p:nvGrpSpPr>
        <p:grpSpPr>
          <a:xfrm>
            <a:off x="6398404" y="2123207"/>
            <a:ext cx="2032993" cy="1338586"/>
            <a:chOff x="1142230" y="2697823"/>
            <a:chExt cx="2352675" cy="1343025"/>
          </a:xfrm>
          <a:solidFill>
            <a:srgbClr val="C00000"/>
          </a:solidFill>
        </p:grpSpPr>
        <p:sp>
          <p:nvSpPr>
            <p:cNvPr id="51" name="Rectangle 5"/>
            <p:cNvSpPr>
              <a:spLocks noChangeArrowheads="1"/>
            </p:cNvSpPr>
            <p:nvPr/>
          </p:nvSpPr>
          <p:spPr bwMode="auto">
            <a:xfrm>
              <a:off x="1474018"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52" name="Rectangle 6"/>
            <p:cNvSpPr>
              <a:spLocks noChangeArrowheads="1"/>
            </p:cNvSpPr>
            <p:nvPr/>
          </p:nvSpPr>
          <p:spPr bwMode="auto">
            <a:xfrm>
              <a:off x="1807393" y="2988336"/>
              <a:ext cx="138113"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53" name="Rectangle 7"/>
            <p:cNvSpPr>
              <a:spLocks noChangeArrowheads="1"/>
            </p:cNvSpPr>
            <p:nvPr/>
          </p:nvSpPr>
          <p:spPr bwMode="auto">
            <a:xfrm>
              <a:off x="2110606"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54" name="Rectangle 8"/>
            <p:cNvSpPr>
              <a:spLocks noChangeArrowheads="1"/>
            </p:cNvSpPr>
            <p:nvPr/>
          </p:nvSpPr>
          <p:spPr bwMode="auto">
            <a:xfrm>
              <a:off x="2415406" y="2988336"/>
              <a:ext cx="166688" cy="760413"/>
            </a:xfrm>
            <a:prstGeom prst="rect">
              <a:avLst/>
            </a:pr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sp>
          <p:nvSpPr>
            <p:cNvPr id="55" name="淘宝网Chenying0907出品 10"/>
            <p:cNvSpPr>
              <a:spLocks noEditPoints="1"/>
            </p:cNvSpPr>
            <p:nvPr/>
          </p:nvSpPr>
          <p:spPr bwMode="auto">
            <a:xfrm>
              <a:off x="1142230" y="2697823"/>
              <a:ext cx="2352675" cy="1343025"/>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grpFill/>
            <a:ln>
              <a:noFill/>
            </a:ln>
          </p:spPr>
          <p:txBody>
            <a:bodyPr vert="horz" wrap="square" lIns="158783" tIns="79392" rIns="158783" bIns="79392" numCol="1" anchor="t" anchorCtr="0" compatLnSpc="1">
              <a:prstTxWarp prst="textNoShape">
                <a:avLst/>
              </a:prstTxWarp>
            </a:bodyPr>
            <a:lstStyle/>
            <a:p>
              <a:endParaRPr lang="zh-CN" altLang="en-US" sz="2084">
                <a:solidFill>
                  <a:prstClr val="black"/>
                </a:solidFill>
                <a:latin typeface="微软雅黑" pitchFamily="34" charset="-122"/>
                <a:ea typeface="微软雅黑" pitchFamily="34" charset="-122"/>
              </a:endParaRPr>
            </a:p>
          </p:txBody>
        </p:sp>
      </p:grpSp>
      <p:sp>
        <p:nvSpPr>
          <p:cNvPr id="6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66" name="淘宝网Chenying0907出品 65"/>
          <p:cNvGrpSpPr/>
          <p:nvPr/>
        </p:nvGrpSpPr>
        <p:grpSpPr>
          <a:xfrm>
            <a:off x="1499097" y="3972870"/>
            <a:ext cx="2177553" cy="1218604"/>
            <a:chOff x="7410393" y="816472"/>
            <a:chExt cx="2177553" cy="1218604"/>
          </a:xfrm>
        </p:grpSpPr>
        <p:sp>
          <p:nvSpPr>
            <p:cNvPr id="67" name="淘宝网Chenying0907出品 66"/>
            <p:cNvSpPr txBox="1"/>
            <p:nvPr/>
          </p:nvSpPr>
          <p:spPr bwMode="auto">
            <a:xfrm>
              <a:off x="7410393" y="1111746"/>
              <a:ext cx="2177553"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68" name="淘宝网Chenying0907出品 67"/>
            <p:cNvSpPr txBox="1"/>
            <p:nvPr/>
          </p:nvSpPr>
          <p:spPr bwMode="auto">
            <a:xfrm>
              <a:off x="7410393" y="816472"/>
              <a:ext cx="2177553" cy="461665"/>
            </a:xfrm>
            <a:prstGeom prst="rect">
              <a:avLst/>
            </a:prstGeom>
            <a:noFill/>
          </p:spPr>
          <p:txBody>
            <a:bodyPr wrap="square">
              <a:spAutoFit/>
            </a:bodyPr>
            <a:lstStyle/>
            <a:p>
              <a:pPr>
                <a:lnSpc>
                  <a:spcPct val="150000"/>
                </a:lnSpc>
                <a:defRPr/>
              </a:pPr>
              <a:r>
                <a:rPr lang="zh-CN" altLang="en-US" sz="1600" spc="100" dirty="0">
                  <a:solidFill>
                    <a:schemeClr val="tx1">
                      <a:lumMod val="75000"/>
                      <a:lumOff val="25000"/>
                    </a:schemeClr>
                  </a:solidFill>
                  <a:cs typeface="+mn-ea"/>
                  <a:sym typeface="+mn-lt"/>
                </a:rPr>
                <a:t>在此添加标题</a:t>
              </a:r>
            </a:p>
          </p:txBody>
        </p:sp>
      </p:grpSp>
      <p:grpSp>
        <p:nvGrpSpPr>
          <p:cNvPr id="69" name="淘宝网Chenying0907出品 68"/>
          <p:cNvGrpSpPr/>
          <p:nvPr/>
        </p:nvGrpSpPr>
        <p:grpSpPr>
          <a:xfrm>
            <a:off x="3908922" y="3972870"/>
            <a:ext cx="2177553" cy="1218604"/>
            <a:chOff x="7410393" y="816472"/>
            <a:chExt cx="2177553" cy="1218604"/>
          </a:xfrm>
        </p:grpSpPr>
        <p:sp>
          <p:nvSpPr>
            <p:cNvPr id="70" name="淘宝网Chenying0907出品 69"/>
            <p:cNvSpPr txBox="1"/>
            <p:nvPr/>
          </p:nvSpPr>
          <p:spPr bwMode="auto">
            <a:xfrm>
              <a:off x="7410393" y="1111746"/>
              <a:ext cx="2177553"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71" name="淘宝网Chenying0907出品 70"/>
            <p:cNvSpPr txBox="1"/>
            <p:nvPr/>
          </p:nvSpPr>
          <p:spPr bwMode="auto">
            <a:xfrm>
              <a:off x="7410393" y="816472"/>
              <a:ext cx="2177553" cy="461665"/>
            </a:xfrm>
            <a:prstGeom prst="rect">
              <a:avLst/>
            </a:prstGeom>
            <a:noFill/>
          </p:spPr>
          <p:txBody>
            <a:bodyPr wrap="square">
              <a:spAutoFit/>
            </a:bodyPr>
            <a:lstStyle/>
            <a:p>
              <a:pPr>
                <a:lnSpc>
                  <a:spcPct val="150000"/>
                </a:lnSpc>
                <a:defRPr/>
              </a:pPr>
              <a:r>
                <a:rPr lang="zh-CN" altLang="en-US" sz="1600" spc="100" dirty="0">
                  <a:solidFill>
                    <a:schemeClr val="tx1">
                      <a:lumMod val="75000"/>
                      <a:lumOff val="25000"/>
                    </a:schemeClr>
                  </a:solidFill>
                  <a:cs typeface="+mn-ea"/>
                  <a:sym typeface="+mn-lt"/>
                </a:rPr>
                <a:t>在此添加标题</a:t>
              </a:r>
            </a:p>
          </p:txBody>
        </p:sp>
      </p:grpSp>
      <p:grpSp>
        <p:nvGrpSpPr>
          <p:cNvPr id="72" name="淘宝网Chenying0907出品 71"/>
          <p:cNvGrpSpPr/>
          <p:nvPr/>
        </p:nvGrpSpPr>
        <p:grpSpPr>
          <a:xfrm>
            <a:off x="6385422" y="3972870"/>
            <a:ext cx="2177553" cy="1218604"/>
            <a:chOff x="7410393" y="816472"/>
            <a:chExt cx="2177553" cy="1218604"/>
          </a:xfrm>
        </p:grpSpPr>
        <p:sp>
          <p:nvSpPr>
            <p:cNvPr id="73" name="淘宝网Chenying0907出品 72"/>
            <p:cNvSpPr txBox="1"/>
            <p:nvPr/>
          </p:nvSpPr>
          <p:spPr bwMode="auto">
            <a:xfrm>
              <a:off x="7410393" y="1111746"/>
              <a:ext cx="2177553"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74" name="淘宝网Chenying0907出品 73"/>
            <p:cNvSpPr txBox="1"/>
            <p:nvPr/>
          </p:nvSpPr>
          <p:spPr bwMode="auto">
            <a:xfrm>
              <a:off x="7410393" y="816472"/>
              <a:ext cx="2177553" cy="461665"/>
            </a:xfrm>
            <a:prstGeom prst="rect">
              <a:avLst/>
            </a:prstGeom>
            <a:noFill/>
          </p:spPr>
          <p:txBody>
            <a:bodyPr wrap="square">
              <a:spAutoFit/>
            </a:bodyPr>
            <a:lstStyle/>
            <a:p>
              <a:pPr>
                <a:lnSpc>
                  <a:spcPct val="150000"/>
                </a:lnSpc>
                <a:defRPr/>
              </a:pPr>
              <a:r>
                <a:rPr lang="zh-CN" altLang="en-US" sz="1600" spc="100" dirty="0">
                  <a:solidFill>
                    <a:schemeClr val="tx1">
                      <a:lumMod val="75000"/>
                      <a:lumOff val="25000"/>
                    </a:schemeClr>
                  </a:solidFill>
                  <a:cs typeface="+mn-ea"/>
                  <a:sym typeface="+mn-lt"/>
                </a:rPr>
                <a:t>在此添加标题</a:t>
              </a:r>
            </a:p>
          </p:txBody>
        </p:sp>
      </p:grpSp>
      <p:grpSp>
        <p:nvGrpSpPr>
          <p:cNvPr id="75" name="淘宝网Chenying0907出品 74"/>
          <p:cNvGrpSpPr/>
          <p:nvPr/>
        </p:nvGrpSpPr>
        <p:grpSpPr>
          <a:xfrm>
            <a:off x="8804772" y="3972870"/>
            <a:ext cx="2177553" cy="1218604"/>
            <a:chOff x="7410393" y="816472"/>
            <a:chExt cx="2177553" cy="1218604"/>
          </a:xfrm>
        </p:grpSpPr>
        <p:sp>
          <p:nvSpPr>
            <p:cNvPr id="76" name="淘宝网Chenying0907出品 75"/>
            <p:cNvSpPr txBox="1"/>
            <p:nvPr/>
          </p:nvSpPr>
          <p:spPr bwMode="auto">
            <a:xfrm>
              <a:off x="7410393" y="1111746"/>
              <a:ext cx="2177553" cy="923330"/>
            </a:xfrm>
            <a:prstGeom prst="rect">
              <a:avLst/>
            </a:prstGeom>
            <a:noFill/>
          </p:spPr>
          <p:txBody>
            <a:bodyPr wrap="square">
              <a:spAutoFit/>
            </a:bodyPr>
            <a:lstStyle/>
            <a:p>
              <a:pPr>
                <a:lnSpc>
                  <a:spcPct val="15000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77" name="淘宝网Chenying0907出品 76"/>
            <p:cNvSpPr txBox="1"/>
            <p:nvPr/>
          </p:nvSpPr>
          <p:spPr bwMode="auto">
            <a:xfrm>
              <a:off x="7410393" y="816472"/>
              <a:ext cx="2177553" cy="461665"/>
            </a:xfrm>
            <a:prstGeom prst="rect">
              <a:avLst/>
            </a:prstGeom>
            <a:noFill/>
          </p:spPr>
          <p:txBody>
            <a:bodyPr wrap="square">
              <a:spAutoFit/>
            </a:bodyPr>
            <a:lstStyle/>
            <a:p>
              <a:pPr>
                <a:lnSpc>
                  <a:spcPct val="150000"/>
                </a:lnSpc>
                <a:defRPr/>
              </a:pPr>
              <a:r>
                <a:rPr lang="zh-CN" altLang="en-US" sz="1600" spc="100" dirty="0">
                  <a:solidFill>
                    <a:schemeClr val="tx1">
                      <a:lumMod val="75000"/>
                      <a:lumOff val="25000"/>
                    </a:schemeClr>
                  </a:solidFill>
                  <a:cs typeface="+mn-ea"/>
                  <a:sym typeface="+mn-lt"/>
                </a:rPr>
                <a:t>在此添加标题</a:t>
              </a:r>
            </a:p>
          </p:txBody>
        </p:sp>
      </p:grpSp>
    </p:spTree>
    <p:extLst>
      <p:ext uri="{BB962C8B-B14F-4D97-AF65-F5344CB8AC3E}">
        <p14:creationId xmlns:p14="http://schemas.microsoft.com/office/powerpoint/2010/main" val="215623013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wipe(left)">
                                      <p:cBhvr>
                                        <p:cTn id="7" dur="500"/>
                                        <p:tgtEl>
                                          <p:spTgt spid="6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left)">
                                      <p:cBhvr>
                                        <p:cTn id="15" dur="500"/>
                                        <p:tgtEl>
                                          <p:spTgt spid="39"/>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left)">
                                      <p:cBhvr>
                                        <p:cTn id="19" dur="500"/>
                                        <p:tgtEl>
                                          <p:spTgt spid="50"/>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500"/>
                            </p:stCondLst>
                            <p:childTnLst>
                              <p:par>
                                <p:cTn id="25" presetID="16" presetClass="entr" presetSubtype="37"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barn(outVertical)">
                                      <p:cBhvr>
                                        <p:cTn id="27" dur="500"/>
                                        <p:tgtEl>
                                          <p:spTgt spid="66"/>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barn(outVertical)">
                                      <p:cBhvr>
                                        <p:cTn id="31" dur="500"/>
                                        <p:tgtEl>
                                          <p:spTgt spid="69"/>
                                        </p:tgtEl>
                                      </p:cBhvr>
                                    </p:animEffect>
                                  </p:childTnLst>
                                </p:cTn>
                              </p:par>
                            </p:childTnLst>
                          </p:cTn>
                        </p:par>
                        <p:par>
                          <p:cTn id="32" fill="hold">
                            <p:stCondLst>
                              <p:cond delay="3500"/>
                            </p:stCondLst>
                            <p:childTnLst>
                              <p:par>
                                <p:cTn id="33" presetID="16" presetClass="entr" presetSubtype="37" fill="hold" nodeType="after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barn(outVertical)">
                                      <p:cBhvr>
                                        <p:cTn id="35" dur="500"/>
                                        <p:tgtEl>
                                          <p:spTgt spid="72"/>
                                        </p:tgtEl>
                                      </p:cBhvr>
                                    </p:animEffect>
                                  </p:childTnLst>
                                </p:cTn>
                              </p:par>
                            </p:childTnLst>
                          </p:cTn>
                        </p:par>
                        <p:par>
                          <p:cTn id="36" fill="hold">
                            <p:stCondLst>
                              <p:cond delay="4000"/>
                            </p:stCondLst>
                            <p:childTnLst>
                              <p:par>
                                <p:cTn id="37" presetID="16" presetClass="entr" presetSubtype="37" fill="hold" nodeType="after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barn(outVertical)">
                                      <p:cBhvr>
                                        <p:cTn id="3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hidden="1"/>
          <p:cNvPicPr>
            <a:picLocks noChangeAspect="1" noChangeArrowheads="1"/>
          </p:cNvPicPr>
          <p:nvPr/>
        </p:nvPicPr>
        <p:blipFill>
          <a:blip r:embed="rId3"/>
          <a:srcRect/>
          <a:stretch>
            <a:fillRect/>
          </a:stretch>
        </p:blipFill>
        <p:spPr bwMode="auto">
          <a:xfrm>
            <a:off x="-27517" y="2290234"/>
            <a:ext cx="12219517" cy="4612217"/>
          </a:xfrm>
          <a:prstGeom prst="rect">
            <a:avLst/>
          </a:prstGeom>
          <a:noFill/>
          <a:ln w="9525">
            <a:noFill/>
            <a:miter lim="800000"/>
            <a:headEnd/>
            <a:tailEnd/>
          </a:ln>
        </p:spPr>
      </p:pic>
      <p:pic>
        <p:nvPicPr>
          <p:cNvPr id="15" name="淘宝网Chenying0907出品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0262" y="1185151"/>
            <a:ext cx="2196101" cy="2193246"/>
          </a:xfrm>
          <a:prstGeom prst="rect">
            <a:avLst/>
          </a:prstGeom>
        </p:spPr>
      </p:pic>
      <p:sp>
        <p:nvSpPr>
          <p:cNvPr id="16" name="淘宝网Chenying0907出品 5"/>
          <p:cNvSpPr txBox="1">
            <a:spLocks noChangeArrowheads="1"/>
          </p:cNvSpPr>
          <p:nvPr/>
        </p:nvSpPr>
        <p:spPr bwMode="auto">
          <a:xfrm>
            <a:off x="4891032" y="3378397"/>
            <a:ext cx="3570208" cy="769441"/>
          </a:xfrm>
          <a:prstGeom prst="rect">
            <a:avLst/>
          </a:prstGeom>
          <a:noFill/>
          <a:ln w="9525">
            <a:noFill/>
            <a:miter lim="800000"/>
            <a:headEnd/>
            <a:tailEnd/>
          </a:ln>
        </p:spPr>
        <p:txBody>
          <a:bodyPr vert="horz" wrap="none">
            <a:spAutoFit/>
          </a:bodyPr>
          <a:lstStyle/>
          <a:p>
            <a:pPr algn="ctr"/>
            <a:r>
              <a:rPr lang="zh-CN" altLang="en-US" sz="4400" b="1" dirty="0">
                <a:solidFill>
                  <a:srgbClr val="C00000"/>
                </a:solidFill>
                <a:latin typeface="+mj-ea"/>
                <a:ea typeface="+mj-ea"/>
              </a:rPr>
              <a:t>工作经验总结</a:t>
            </a:r>
          </a:p>
        </p:txBody>
      </p:sp>
      <p:sp>
        <p:nvSpPr>
          <p:cNvPr id="17" name="淘宝网Chenying0907出品 10"/>
          <p:cNvSpPr txBox="1">
            <a:spLocks noChangeArrowheads="1"/>
          </p:cNvSpPr>
          <p:nvPr/>
        </p:nvSpPr>
        <p:spPr bwMode="auto">
          <a:xfrm>
            <a:off x="6141258" y="1749474"/>
            <a:ext cx="954108" cy="1015663"/>
          </a:xfrm>
          <a:prstGeom prst="rect">
            <a:avLst/>
          </a:prstGeom>
          <a:noFill/>
          <a:ln w="9525">
            <a:noFill/>
            <a:miter lim="800000"/>
            <a:headEnd/>
            <a:tailEnd/>
          </a:ln>
        </p:spPr>
        <p:txBody>
          <a:bodyPr wrap="none">
            <a:spAutoFit/>
          </a:bodyPr>
          <a:lstStyle/>
          <a:p>
            <a:pPr algn="ctr"/>
            <a:r>
              <a:rPr lang="zh-CN" altLang="en-US" sz="6000" dirty="0">
                <a:solidFill>
                  <a:srgbClr val="C00000"/>
                </a:solidFill>
                <a:latin typeface="+mj-ea"/>
                <a:ea typeface="+mj-ea"/>
              </a:rPr>
              <a:t>叁</a:t>
            </a:r>
          </a:p>
        </p:txBody>
      </p:sp>
    </p:spTree>
    <p:extLst>
      <p:ext uri="{BB962C8B-B14F-4D97-AF65-F5344CB8AC3E}">
        <p14:creationId xmlns:p14="http://schemas.microsoft.com/office/powerpoint/2010/main" val="4165857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15"/>
                                        </p:tgtEl>
                                        <p:attrNameLst>
                                          <p:attrName>r</p:attrName>
                                        </p:attrNameLst>
                                      </p:cBhvr>
                                    </p:animRot>
                                  </p:childTnLst>
                                </p:cTn>
                              </p:par>
                              <p:par>
                                <p:cTn id="17" presetID="49" presetClass="entr" presetSubtype="0" decel="10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360"/>
                                          </p:val>
                                        </p:tav>
                                        <p:tav tm="100000">
                                          <p:val>
                                            <p:fltVal val="0"/>
                                          </p:val>
                                        </p:tav>
                                      </p:tavLst>
                                    </p:anim>
                                    <p:animEffect transition="in" filter="fade">
                                      <p:cBhvr>
                                        <p:cTn id="22" dur="500"/>
                                        <p:tgtEl>
                                          <p:spTgt spid="17"/>
                                        </p:tgtEl>
                                      </p:cBhvr>
                                    </p:animEffect>
                                  </p:childTnLst>
                                </p:cTn>
                              </p:par>
                              <p:par>
                                <p:cTn id="23" presetID="12" presetClass="entr" presetSubtype="4"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ppt_y</p:attrName>
                                        </p:attrNameLst>
                                      </p:cBhvr>
                                      <p:tavLst>
                                        <p:tav tm="0">
                                          <p:val>
                                            <p:strVal val="#ppt_y+#ppt_h*1.125000"/>
                                          </p:val>
                                        </p:tav>
                                        <p:tav tm="100000">
                                          <p:val>
                                            <p:strVal val="#ppt_y"/>
                                          </p:val>
                                        </p:tav>
                                      </p:tavLst>
                                    </p:anim>
                                    <p:animEffect transition="in" filter="wipe(up)">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淘宝网Chenying0907出品 7"/>
          <p:cNvSpPr/>
          <p:nvPr/>
        </p:nvSpPr>
        <p:spPr>
          <a:xfrm>
            <a:off x="830794" y="1966434"/>
            <a:ext cx="1883832" cy="189653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a:solidFill>
                  <a:srgbClr val="CC0000"/>
                </a:solidFill>
                <a:latin typeface="+mj-ea"/>
                <a:ea typeface="+mj-ea"/>
                <a:cs typeface="Arial Unicode MS" pitchFamily="34" charset="-122"/>
              </a:rPr>
              <a:t>01</a:t>
            </a:r>
            <a:endParaRPr lang="zh-CN" altLang="en-US" sz="6000" dirty="0">
              <a:solidFill>
                <a:srgbClr val="CC0000"/>
              </a:solidFill>
              <a:latin typeface="+mj-ea"/>
              <a:ea typeface="+mj-ea"/>
              <a:cs typeface="Arial Unicode MS" pitchFamily="34" charset="-122"/>
            </a:endParaRPr>
          </a:p>
        </p:txBody>
      </p:sp>
      <p:sp>
        <p:nvSpPr>
          <p:cNvPr id="9" name="淘宝网Chenying0907出品 8"/>
          <p:cNvSpPr/>
          <p:nvPr/>
        </p:nvSpPr>
        <p:spPr>
          <a:xfrm>
            <a:off x="-21167" y="3776183"/>
            <a:ext cx="1871133" cy="82550"/>
          </a:xfrm>
          <a:prstGeom prst="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10" name="同心圆 9"/>
          <p:cNvSpPr/>
          <p:nvPr/>
        </p:nvSpPr>
        <p:spPr>
          <a:xfrm>
            <a:off x="860466" y="1968667"/>
            <a:ext cx="1898649" cy="1871133"/>
          </a:xfrm>
          <a:prstGeom prst="donut">
            <a:avLst>
              <a:gd name="adj" fmla="val 3512"/>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12" name="淘宝网Chenying0907出品 11"/>
          <p:cNvSpPr/>
          <p:nvPr/>
        </p:nvSpPr>
        <p:spPr>
          <a:xfrm>
            <a:off x="6274861" y="2486672"/>
            <a:ext cx="1883832" cy="18994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a:solidFill>
                  <a:srgbClr val="CC0000"/>
                </a:solidFill>
                <a:latin typeface="+mj-ea"/>
                <a:ea typeface="+mj-ea"/>
                <a:cs typeface="Arial Unicode MS" pitchFamily="34" charset="-122"/>
              </a:rPr>
              <a:t>02</a:t>
            </a:r>
            <a:endParaRPr lang="zh-CN" altLang="en-US" sz="6000" dirty="0">
              <a:solidFill>
                <a:srgbClr val="CC0000"/>
              </a:solidFill>
              <a:latin typeface="+mj-ea"/>
              <a:ea typeface="+mj-ea"/>
              <a:cs typeface="Arial Unicode MS" pitchFamily="34" charset="-122"/>
            </a:endParaRPr>
          </a:p>
        </p:txBody>
      </p:sp>
      <p:sp>
        <p:nvSpPr>
          <p:cNvPr id="13" name="淘宝网Chenying0907出品 12"/>
          <p:cNvSpPr/>
          <p:nvPr/>
        </p:nvSpPr>
        <p:spPr>
          <a:xfrm>
            <a:off x="-21167" y="4323012"/>
            <a:ext cx="7239000" cy="58488"/>
          </a:xfrm>
          <a:prstGeom prst="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14" name="同心圆 13"/>
          <p:cNvSpPr/>
          <p:nvPr/>
        </p:nvSpPr>
        <p:spPr>
          <a:xfrm>
            <a:off x="6396565" y="2510367"/>
            <a:ext cx="1898649" cy="1871133"/>
          </a:xfrm>
          <a:prstGeom prst="donut">
            <a:avLst>
              <a:gd name="adj" fmla="val 309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15" name="淘宝网Chenying0907出品 14"/>
          <p:cNvSpPr/>
          <p:nvPr/>
        </p:nvSpPr>
        <p:spPr>
          <a:xfrm>
            <a:off x="4841497" y="4806539"/>
            <a:ext cx="1886708" cy="189947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a:solidFill>
                  <a:srgbClr val="CC0000"/>
                </a:solidFill>
                <a:latin typeface="+mj-ea"/>
                <a:ea typeface="+mj-ea"/>
                <a:cs typeface="Arial Unicode MS" pitchFamily="34" charset="-122"/>
              </a:rPr>
              <a:t>03</a:t>
            </a:r>
            <a:endParaRPr lang="zh-CN" altLang="en-US" sz="6000" dirty="0">
              <a:solidFill>
                <a:srgbClr val="CC0000"/>
              </a:solidFill>
              <a:latin typeface="+mj-ea"/>
              <a:ea typeface="+mj-ea"/>
              <a:cs typeface="Arial Unicode MS" pitchFamily="34" charset="-122"/>
            </a:endParaRPr>
          </a:p>
        </p:txBody>
      </p:sp>
      <p:sp>
        <p:nvSpPr>
          <p:cNvPr id="16" name="淘宝网Chenying0907出品 15"/>
          <p:cNvSpPr/>
          <p:nvPr/>
        </p:nvSpPr>
        <p:spPr>
          <a:xfrm>
            <a:off x="-21167" y="4821768"/>
            <a:ext cx="5808133" cy="80432"/>
          </a:xfrm>
          <a:prstGeom prst="rect">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17" name="同心圆 16"/>
          <p:cNvSpPr/>
          <p:nvPr/>
        </p:nvSpPr>
        <p:spPr>
          <a:xfrm flipV="1">
            <a:off x="4828118" y="4821767"/>
            <a:ext cx="1898649" cy="1871133"/>
          </a:xfrm>
          <a:prstGeom prst="donut">
            <a:avLst>
              <a:gd name="adj" fmla="val 3384"/>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CC0000"/>
              </a:solidFill>
              <a:latin typeface="+mj-ea"/>
              <a:ea typeface="+mj-ea"/>
            </a:endParaRPr>
          </a:p>
        </p:txBody>
      </p:sp>
      <p:sp>
        <p:nvSpPr>
          <p:cNvPr id="21"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22" name="淘宝网Chenying0907出品 21"/>
          <p:cNvGrpSpPr>
            <a:grpSpLocks/>
          </p:cNvGrpSpPr>
          <p:nvPr/>
        </p:nvGrpSpPr>
        <p:grpSpPr bwMode="auto">
          <a:xfrm>
            <a:off x="2978150" y="2159050"/>
            <a:ext cx="2927043" cy="1206500"/>
            <a:chOff x="6358171" y="672761"/>
            <a:chExt cx="2195627" cy="904746"/>
          </a:xfrm>
        </p:grpSpPr>
        <p:sp>
          <p:nvSpPr>
            <p:cNvPr id="23" name="Content Placeholder 2"/>
            <p:cNvSpPr txBox="1">
              <a:spLocks/>
            </p:cNvSpPr>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itchFamily="34" charset="0"/>
              </a:endParaRPr>
            </a:p>
          </p:txBody>
        </p:sp>
        <p:sp>
          <p:nvSpPr>
            <p:cNvPr id="24" name="淘宝网Chenying0907出品 17"/>
            <p:cNvSpPr txBox="1">
              <a:spLocks noChangeArrowheads="1"/>
            </p:cNvSpPr>
            <p:nvPr/>
          </p:nvSpPr>
          <p:spPr bwMode="auto">
            <a:xfrm>
              <a:off x="6358171" y="672761"/>
              <a:ext cx="2195627"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chemeClr val="tx1">
                      <a:lumMod val="85000"/>
                      <a:lumOff val="15000"/>
                    </a:schemeClr>
                  </a:solidFill>
                </a:rPr>
                <a:t>ADD YOUR TITLE</a:t>
              </a:r>
              <a:endParaRPr lang="zh-CN" altLang="en-US" sz="1600" dirty="0">
                <a:solidFill>
                  <a:schemeClr val="tx1">
                    <a:lumMod val="85000"/>
                    <a:lumOff val="15000"/>
                  </a:schemeClr>
                </a:solidFill>
              </a:endParaRPr>
            </a:p>
          </p:txBody>
        </p:sp>
      </p:grpSp>
      <p:grpSp>
        <p:nvGrpSpPr>
          <p:cNvPr id="25" name="淘宝网Chenying0907出品 24"/>
          <p:cNvGrpSpPr>
            <a:grpSpLocks/>
          </p:cNvGrpSpPr>
          <p:nvPr/>
        </p:nvGrpSpPr>
        <p:grpSpPr bwMode="auto">
          <a:xfrm>
            <a:off x="8463338" y="2675080"/>
            <a:ext cx="2927043" cy="1206500"/>
            <a:chOff x="6358171" y="672761"/>
            <a:chExt cx="2195627" cy="904746"/>
          </a:xfrm>
        </p:grpSpPr>
        <p:sp>
          <p:nvSpPr>
            <p:cNvPr id="26" name="Content Placeholder 2"/>
            <p:cNvSpPr txBox="1">
              <a:spLocks/>
            </p:cNvSpPr>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itchFamily="34" charset="0"/>
              </a:endParaRPr>
            </a:p>
          </p:txBody>
        </p:sp>
        <p:sp>
          <p:nvSpPr>
            <p:cNvPr id="27" name="淘宝网Chenying0907出品 17"/>
            <p:cNvSpPr txBox="1">
              <a:spLocks noChangeArrowheads="1"/>
            </p:cNvSpPr>
            <p:nvPr/>
          </p:nvSpPr>
          <p:spPr bwMode="auto">
            <a:xfrm>
              <a:off x="6358171" y="672761"/>
              <a:ext cx="2195627"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chemeClr val="tx1">
                      <a:lumMod val="85000"/>
                      <a:lumOff val="15000"/>
                    </a:schemeClr>
                  </a:solidFill>
                </a:rPr>
                <a:t>ADD YOUR TITLE</a:t>
              </a:r>
              <a:endParaRPr lang="zh-CN" altLang="en-US" sz="1600" dirty="0">
                <a:solidFill>
                  <a:schemeClr val="tx1">
                    <a:lumMod val="85000"/>
                    <a:lumOff val="15000"/>
                  </a:schemeClr>
                </a:solidFill>
              </a:endParaRPr>
            </a:p>
          </p:txBody>
        </p:sp>
      </p:grpSp>
      <p:grpSp>
        <p:nvGrpSpPr>
          <p:cNvPr id="28" name="淘宝网Chenying0907出品 27"/>
          <p:cNvGrpSpPr>
            <a:grpSpLocks/>
          </p:cNvGrpSpPr>
          <p:nvPr/>
        </p:nvGrpSpPr>
        <p:grpSpPr bwMode="auto">
          <a:xfrm>
            <a:off x="6761992" y="5016113"/>
            <a:ext cx="2927043" cy="1206500"/>
            <a:chOff x="6358171" y="672761"/>
            <a:chExt cx="2195627" cy="904746"/>
          </a:xfrm>
        </p:grpSpPr>
        <p:sp>
          <p:nvSpPr>
            <p:cNvPr id="29" name="Content Placeholder 2"/>
            <p:cNvSpPr txBox="1">
              <a:spLocks/>
            </p:cNvSpPr>
            <p:nvPr/>
          </p:nvSpPr>
          <p:spPr>
            <a:xfrm>
              <a:off x="6358171"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4509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itchFamily="34" charset="0"/>
              </a:endParaRPr>
            </a:p>
          </p:txBody>
        </p:sp>
        <p:sp>
          <p:nvSpPr>
            <p:cNvPr id="30" name="淘宝网Chenying0907出品 17"/>
            <p:cNvSpPr txBox="1">
              <a:spLocks noChangeArrowheads="1"/>
            </p:cNvSpPr>
            <p:nvPr/>
          </p:nvSpPr>
          <p:spPr bwMode="auto">
            <a:xfrm>
              <a:off x="6358171" y="672761"/>
              <a:ext cx="2195627"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chemeClr val="tx1">
                      <a:lumMod val="85000"/>
                      <a:lumOff val="15000"/>
                    </a:schemeClr>
                  </a:solidFill>
                </a:rPr>
                <a:t>ADD YOUR TITLE</a:t>
              </a:r>
              <a:endParaRPr lang="zh-CN" altLang="en-US" sz="1600" dirty="0">
                <a:solidFill>
                  <a:schemeClr val="tx1">
                    <a:lumMod val="85000"/>
                    <a:lumOff val="15000"/>
                  </a:schemeClr>
                </a:solidFill>
              </a:endParaRPr>
            </a:p>
          </p:txBody>
        </p:sp>
      </p:grpSp>
    </p:spTree>
    <p:extLst>
      <p:ext uri="{BB962C8B-B14F-4D97-AF65-F5344CB8AC3E}">
        <p14:creationId xmlns:p14="http://schemas.microsoft.com/office/powerpoint/2010/main" val="2685606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10" presetClass="entr" presetSubtype="0" fill="hold" grpId="0" nodeType="withEffect">
                                  <p:stCondLst>
                                    <p:cond delay="3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1800"/>
                            </p:stCondLst>
                            <p:childTnLst>
                              <p:par>
                                <p:cTn id="23" presetID="22" presetClass="entr" presetSubtype="4"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childTnLst>
                          </p:cTn>
                        </p:par>
                        <p:par>
                          <p:cTn id="32" fill="hold">
                            <p:stCondLst>
                              <p:cond delay="2600"/>
                            </p:stCondLst>
                            <p:childTnLst>
                              <p:par>
                                <p:cTn id="33" presetID="22" presetClass="entr" presetSubtype="1"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par>
                                <p:cTn id="36" presetID="10" presetClass="entr" presetSubtype="0" fill="hold" grpId="0" nodeType="withEffect">
                                  <p:stCondLst>
                                    <p:cond delay="30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34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par>
                                <p:cTn id="43" presetID="22" presetClass="entr" presetSubtype="1" fill="hold"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ipe(up)">
                                      <p:cBhvr>
                                        <p:cTn id="45" dur="500"/>
                                        <p:tgtEl>
                                          <p:spTgt spid="25"/>
                                        </p:tgtEl>
                                      </p:cBhvr>
                                    </p:animEffect>
                                  </p:childTnLst>
                                </p:cTn>
                              </p:par>
                              <p:par>
                                <p:cTn id="46" presetID="22" presetClass="entr" presetSubtype="1"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up)">
                                      <p:cBhvr>
                                        <p:cTn id="4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2" grpId="0"/>
      <p:bldP spid="13" grpId="0" animBg="1"/>
      <p:bldP spid="15" grpId="0"/>
      <p:bldP spid="16" grpId="0" animBg="1"/>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26" name="AutoShape 7"/>
          <p:cNvSpPr>
            <a:spLocks/>
          </p:cNvSpPr>
          <p:nvPr/>
        </p:nvSpPr>
        <p:spPr bwMode="auto">
          <a:xfrm>
            <a:off x="853282" y="3474011"/>
            <a:ext cx="5053806" cy="15882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5000">
                <a:solidFill>
                  <a:srgbClr val="000000"/>
                </a:solidFill>
                <a:latin typeface="Helvetica Light" charset="0"/>
                <a:ea typeface="MS PGothic" panose="020B0600070205080204" pitchFamily="34" charset="-128"/>
                <a:sym typeface="Helvetica Light" charset="0"/>
              </a:defRPr>
            </a:lvl1pPr>
            <a:lvl2pPr marL="742950" indent="-285750" defTabSz="647700" eaLnBrk="0">
              <a:defRPr sz="5000">
                <a:solidFill>
                  <a:srgbClr val="000000"/>
                </a:solidFill>
                <a:latin typeface="Helvetica Light" charset="0"/>
                <a:ea typeface="MS PGothic" panose="020B0600070205080204" pitchFamily="34" charset="-128"/>
                <a:sym typeface="Helvetica Light" charset="0"/>
              </a:defRPr>
            </a:lvl2pPr>
            <a:lvl3pPr marL="1143000" indent="-228600" defTabSz="647700" eaLnBrk="0">
              <a:defRPr sz="5000">
                <a:solidFill>
                  <a:srgbClr val="000000"/>
                </a:solidFill>
                <a:latin typeface="Helvetica Light" charset="0"/>
                <a:ea typeface="MS PGothic" panose="020B0600070205080204" pitchFamily="34" charset="-128"/>
                <a:sym typeface="Helvetica Light" charset="0"/>
              </a:defRPr>
            </a:lvl3pPr>
            <a:lvl4pPr marL="1600200" indent="-228600" defTabSz="647700" eaLnBrk="0">
              <a:defRPr sz="5000">
                <a:solidFill>
                  <a:srgbClr val="000000"/>
                </a:solidFill>
                <a:latin typeface="Helvetica Light" charset="0"/>
                <a:ea typeface="MS PGothic" panose="020B0600070205080204" pitchFamily="34" charset="-128"/>
                <a:sym typeface="Helvetica Light" charset="0"/>
              </a:defRPr>
            </a:lvl4pPr>
            <a:lvl5pPr marL="2057400" indent="-228600" defTabSz="6477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algn="l" eaLnBrk="1">
              <a:lnSpc>
                <a:spcPct val="150000"/>
              </a:lnSpc>
              <a:spcBef>
                <a:spcPts val="850"/>
              </a:spcBef>
            </a:pPr>
            <a:r>
              <a:rPr lang="es-ES" altLang="zh-CN" sz="900" b="1" dirty="0">
                <a:solidFill>
                  <a:schemeClr val="tx1">
                    <a:lumMod val="75000"/>
                    <a:lumOff val="25000"/>
                  </a:schemeClr>
                </a:solidFill>
                <a:latin typeface="Lato" charset="0"/>
                <a:sym typeface="Lato" charset="0"/>
              </a:rPr>
              <a:t>Lorem ipsum dolor </a:t>
            </a:r>
            <a:r>
              <a:rPr lang="es-ES" altLang="zh-CN" sz="900" dirty="0">
                <a:solidFill>
                  <a:schemeClr val="tx1">
                    <a:lumMod val="75000"/>
                    <a:lumOff val="25000"/>
                  </a:schemeClr>
                </a:solidFill>
                <a:latin typeface="Lato" charset="0"/>
                <a:sym typeface="Lato" charset="0"/>
              </a:rPr>
              <a:t>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p>
          <a:p>
            <a:pPr algn="l" eaLnBrk="1">
              <a:lnSpc>
                <a:spcPct val="150000"/>
              </a:lnSpc>
              <a:spcBef>
                <a:spcPts val="850"/>
              </a:spcBef>
            </a:pPr>
            <a:r>
              <a:rPr lang="es-ES" altLang="zh-CN" sz="900" dirty="0">
                <a:solidFill>
                  <a:schemeClr val="tx1">
                    <a:lumMod val="75000"/>
                    <a:lumOff val="25000"/>
                  </a:schemeClr>
                </a:solidFill>
                <a:latin typeface="Lato" charset="0"/>
                <a:sym typeface="Lato" charset="0"/>
              </a:rPr>
              <a:t>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endParaRPr lang="es-ES" altLang="zh-CN" sz="2500" dirty="0">
              <a:solidFill>
                <a:schemeClr val="tx1">
                  <a:lumMod val="75000"/>
                  <a:lumOff val="25000"/>
                </a:schemeClr>
              </a:solidFill>
            </a:endParaRPr>
          </a:p>
        </p:txBody>
      </p:sp>
      <p:grpSp>
        <p:nvGrpSpPr>
          <p:cNvPr id="27" name="Group 20"/>
          <p:cNvGrpSpPr>
            <a:grpSpLocks/>
          </p:cNvGrpSpPr>
          <p:nvPr/>
        </p:nvGrpSpPr>
        <p:grpSpPr bwMode="auto">
          <a:xfrm>
            <a:off x="7732713" y="954088"/>
            <a:ext cx="3241675" cy="5216525"/>
            <a:chOff x="0" y="0"/>
            <a:chExt cx="6483255" cy="10433240"/>
          </a:xfrm>
        </p:grpSpPr>
        <p:pic>
          <p:nvPicPr>
            <p:cNvPr id="29" name="Picture 21" descr="mockup_0014_iPad_FRONT_blac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483255" cy="104332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0" name="Picture 22"/>
            <p:cNvPicPr>
              <a:picLocks noChangeAspect="1"/>
            </p:cNvPicPr>
            <p:nvPr/>
          </p:nvPicPr>
          <p:blipFill rotWithShape="1">
            <a:blip r:embed="rId4" cstate="print">
              <a:extLst>
                <a:ext uri="{28A0092B-C50C-407E-A947-70E740481C1C}">
                  <a14:useLocalDpi xmlns:a14="http://schemas.microsoft.com/office/drawing/2010/main" val="0"/>
                </a:ext>
              </a:extLst>
            </a:blip>
            <a:srcRect t="10217"/>
            <a:stretch/>
          </p:blipFill>
          <p:spPr bwMode="auto">
            <a:xfrm>
              <a:off x="401344" y="773374"/>
              <a:ext cx="5618368" cy="75849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grpSp>
        <p:nvGrpSpPr>
          <p:cNvPr id="31" name="Group 23"/>
          <p:cNvGrpSpPr>
            <a:grpSpLocks/>
          </p:cNvGrpSpPr>
          <p:nvPr/>
        </p:nvGrpSpPr>
        <p:grpSpPr bwMode="auto">
          <a:xfrm>
            <a:off x="6294438" y="1983582"/>
            <a:ext cx="1912144" cy="4033044"/>
            <a:chOff x="0" y="0"/>
            <a:chExt cx="3824007" cy="8066637"/>
          </a:xfrm>
        </p:grpSpPr>
        <p:pic>
          <p:nvPicPr>
            <p:cNvPr id="32" name="Picture 24" descr="mockup_0006_iPhone_-FRONT_black.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3824007" cy="8066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pic>
          <p:nvPicPr>
            <p:cNvPr id="33" name="Picture 25"/>
            <p:cNvPicPr>
              <a:picLocks noChangeAspect="1"/>
            </p:cNvPicPr>
            <p:nvPr/>
          </p:nvPicPr>
          <p:blipFill rotWithShape="1">
            <a:blip r:embed="rId6" cstate="print">
              <a:extLst>
                <a:ext uri="{28A0092B-C50C-407E-A947-70E740481C1C}">
                  <a14:useLocalDpi xmlns:a14="http://schemas.microsoft.com/office/drawing/2010/main" val="0"/>
                </a:ext>
              </a:extLst>
            </a:blip>
            <a:srcRect r="11261"/>
            <a:stretch/>
          </p:blipFill>
          <p:spPr bwMode="auto">
            <a:xfrm>
              <a:off x="308123" y="1097163"/>
              <a:ext cx="3183175" cy="53944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grpSp>
        <p:nvGrpSpPr>
          <p:cNvPr id="34" name="Group 48"/>
          <p:cNvGrpSpPr>
            <a:grpSpLocks/>
          </p:cNvGrpSpPr>
          <p:nvPr/>
        </p:nvGrpSpPr>
        <p:grpSpPr bwMode="auto">
          <a:xfrm>
            <a:off x="729347" y="2738520"/>
            <a:ext cx="3295867" cy="679450"/>
            <a:chOff x="8667074" y="2412324"/>
            <a:chExt cx="3296659" cy="679967"/>
          </a:xfrm>
        </p:grpSpPr>
        <p:sp>
          <p:nvSpPr>
            <p:cNvPr id="35" name="淘宝网Chenying0907出品 49"/>
            <p:cNvSpPr txBox="1"/>
            <p:nvPr/>
          </p:nvSpPr>
          <p:spPr>
            <a:xfrm>
              <a:off x="8667074" y="2412324"/>
              <a:ext cx="1249745" cy="338812"/>
            </a:xfrm>
            <a:prstGeom prst="rect">
              <a:avLst/>
            </a:prstGeom>
            <a:noFill/>
          </p:spPr>
          <p:txBody>
            <a:bodyPr wrap="none">
              <a:spAutoFit/>
            </a:bodyPr>
            <a:lstStyle/>
            <a:p>
              <a:pPr defTabSz="914377">
                <a:buFontTx/>
                <a:buNone/>
                <a:defRPr/>
              </a:pPr>
              <a:r>
                <a:rPr lang="en-US" sz="1600" b="1" dirty="0">
                  <a:solidFill>
                    <a:srgbClr val="C00000"/>
                  </a:solidFill>
                  <a:latin typeface="+mn-lt"/>
                  <a:ea typeface="+mn-ea"/>
                  <a:cs typeface="+mn-ea"/>
                  <a:sym typeface="+mn-lt"/>
                </a:rPr>
                <a:t>Introduction</a:t>
              </a:r>
            </a:p>
          </p:txBody>
        </p:sp>
        <p:sp>
          <p:nvSpPr>
            <p:cNvPr id="36" name="Rectangle 50"/>
            <p:cNvSpPr/>
            <p:nvPr/>
          </p:nvSpPr>
          <p:spPr>
            <a:xfrm>
              <a:off x="8689521" y="2661751"/>
              <a:ext cx="3274212" cy="430540"/>
            </a:xfrm>
            <a:prstGeom prst="rect">
              <a:avLst/>
            </a:prstGeom>
          </p:spPr>
          <p:txBody>
            <a:bodyPr>
              <a:spAutoFit/>
            </a:bodyPr>
            <a:lstStyle/>
            <a:p>
              <a:pPr defTabSz="914377" fontAlgn="auto">
                <a:spcBef>
                  <a:spcPts val="0"/>
                </a:spcBef>
                <a:spcAft>
                  <a:spcPts val="0"/>
                </a:spcAft>
                <a:buFontTx/>
                <a:buNone/>
                <a:defRPr/>
              </a:pPr>
              <a:r>
                <a:rPr lang="en-US" sz="1100" dirty="0" err="1">
                  <a:solidFill>
                    <a:schemeClr val="bg2">
                      <a:lumMod val="10000"/>
                    </a:schemeClr>
                  </a:solidFill>
                  <a:latin typeface="+mn-lt"/>
                  <a:ea typeface="+mn-ea"/>
                  <a:cs typeface="+mn-ea"/>
                  <a:sym typeface="+mn-lt"/>
                </a:rPr>
                <a:t>Loem</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ipsum</a:t>
              </a:r>
              <a:r>
                <a:rPr lang="en-US" sz="1100" dirty="0">
                  <a:solidFill>
                    <a:schemeClr val="bg2">
                      <a:lumMod val="10000"/>
                    </a:schemeClr>
                  </a:solidFill>
                  <a:latin typeface="+mn-lt"/>
                  <a:ea typeface="+mn-ea"/>
                  <a:cs typeface="+mn-ea"/>
                  <a:sym typeface="+mn-lt"/>
                </a:rPr>
                <a:t> dolor </a:t>
              </a:r>
              <a:r>
                <a:rPr lang="en-US" sz="1100" dirty="0" err="1">
                  <a:solidFill>
                    <a:schemeClr val="bg2">
                      <a:lumMod val="10000"/>
                    </a:schemeClr>
                  </a:solidFill>
                  <a:latin typeface="+mn-lt"/>
                  <a:ea typeface="+mn-ea"/>
                  <a:cs typeface="+mn-ea"/>
                  <a:sym typeface="+mn-lt"/>
                </a:rPr>
                <a:t>sameman</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tanamare</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casectetur</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adicing</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elit</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tamam</a:t>
              </a:r>
              <a:r>
                <a:rPr lang="en-US" sz="1100" dirty="0">
                  <a:solidFill>
                    <a:schemeClr val="bg2">
                      <a:lumMod val="10000"/>
                    </a:schemeClr>
                  </a:solidFill>
                  <a:latin typeface="+mn-lt"/>
                  <a:ea typeface="+mn-ea"/>
                  <a:cs typeface="+mn-ea"/>
                  <a:sym typeface="+mn-lt"/>
                </a:rPr>
                <a:t> </a:t>
              </a:r>
              <a:r>
                <a:rPr lang="en-US" sz="1100" dirty="0" err="1">
                  <a:solidFill>
                    <a:schemeClr val="bg2">
                      <a:lumMod val="10000"/>
                    </a:schemeClr>
                  </a:solidFill>
                  <a:latin typeface="+mn-lt"/>
                  <a:ea typeface="+mn-ea"/>
                  <a:cs typeface="+mn-ea"/>
                  <a:sym typeface="+mn-lt"/>
                </a:rPr>
                <a:t>dalam</a:t>
              </a:r>
              <a:r>
                <a:rPr lang="en-US" sz="1100" dirty="0">
                  <a:solidFill>
                    <a:schemeClr val="bg2">
                      <a:lumMod val="10000"/>
                    </a:schemeClr>
                  </a:solidFill>
                  <a:latin typeface="+mn-lt"/>
                  <a:ea typeface="+mn-ea"/>
                  <a:cs typeface="+mn-ea"/>
                  <a:sym typeface="+mn-lt"/>
                </a:rPr>
                <a:t>.</a:t>
              </a:r>
            </a:p>
          </p:txBody>
        </p:sp>
      </p:grpSp>
    </p:spTree>
    <p:extLst>
      <p:ext uri="{BB962C8B-B14F-4D97-AF65-F5344CB8AC3E}">
        <p14:creationId xmlns:p14="http://schemas.microsoft.com/office/powerpoint/2010/main" val="2851885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 presetClass="entr" presetSubtype="8" fill="hold" grpId="0" nodeType="afterEffect">
                                  <p:stCondLst>
                                    <p:cond delay="2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childTnLst>
                          </p:cTn>
                        </p:par>
                        <p:par>
                          <p:cTn id="17" fill="hold">
                            <p:stCondLst>
                              <p:cond delay="1700"/>
                            </p:stCondLst>
                            <p:childTnLst>
                              <p:par>
                                <p:cTn id="18" presetID="2" presetClass="entr" presetSubtype="1" fill="hold" nodeType="afterEffect">
                                  <p:stCondLst>
                                    <p:cond delay="100"/>
                                  </p:stCondLst>
                                  <p:childTnLst>
                                    <p:set>
                                      <p:cBhvr>
                                        <p:cTn id="19" dur="1" fill="hold">
                                          <p:stCondLst>
                                            <p:cond delay="0"/>
                                          </p:stCondLst>
                                        </p:cTn>
                                        <p:tgtEl>
                                          <p:spTgt spid="31"/>
                                        </p:tgtEl>
                                        <p:attrNameLst>
                                          <p:attrName>style.visibility</p:attrName>
                                        </p:attrNameLst>
                                      </p:cBhvr>
                                      <p:to>
                                        <p:strVal val="visible"/>
                                      </p:to>
                                    </p:set>
                                    <p:anim calcmode="lin" valueType="num">
                                      <p:cBhvr additive="base">
                                        <p:cTn id="20" dur="500" fill="hold"/>
                                        <p:tgtEl>
                                          <p:spTgt spid="31"/>
                                        </p:tgtEl>
                                        <p:attrNameLst>
                                          <p:attrName>ppt_x</p:attrName>
                                        </p:attrNameLst>
                                      </p:cBhvr>
                                      <p:tavLst>
                                        <p:tav tm="0">
                                          <p:val>
                                            <p:strVal val="#ppt_x"/>
                                          </p:val>
                                        </p:tav>
                                        <p:tav tm="100000">
                                          <p:val>
                                            <p:strVal val="#ppt_x"/>
                                          </p:val>
                                        </p:tav>
                                      </p:tavLst>
                                    </p:anim>
                                    <p:anim calcmode="lin" valueType="num">
                                      <p:cBhvr additive="base">
                                        <p:cTn id="21" dur="500" fill="hold"/>
                                        <p:tgtEl>
                                          <p:spTgt spid="31"/>
                                        </p:tgtEl>
                                        <p:attrNameLst>
                                          <p:attrName>ppt_y</p:attrName>
                                        </p:attrNameLst>
                                      </p:cBhvr>
                                      <p:tavLst>
                                        <p:tav tm="0">
                                          <p:val>
                                            <p:strVal val="0-#ppt_h/2"/>
                                          </p:val>
                                        </p:tav>
                                        <p:tav tm="100000">
                                          <p:val>
                                            <p:strVal val="#ppt_y"/>
                                          </p:val>
                                        </p:tav>
                                      </p:tavLst>
                                    </p:anim>
                                  </p:childTnLst>
                                </p:cTn>
                              </p:par>
                            </p:childTnLst>
                          </p:cTn>
                        </p:par>
                        <p:par>
                          <p:cTn id="22" fill="hold">
                            <p:stCondLst>
                              <p:cond delay="2300"/>
                            </p:stCondLst>
                            <p:childTnLst>
                              <p:par>
                                <p:cTn id="23" presetID="2" presetClass="entr" presetSubtype="2"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a:grpSpLocks/>
          </p:cNvGrpSpPr>
          <p:nvPr/>
        </p:nvGrpSpPr>
        <p:grpSpPr bwMode="auto">
          <a:xfrm>
            <a:off x="1678518" y="2783418"/>
            <a:ext cx="8834967" cy="1581149"/>
            <a:chOff x="1510718" y="2320882"/>
            <a:chExt cx="6136130" cy="1186972"/>
          </a:xfrm>
        </p:grpSpPr>
        <p:sp>
          <p:nvSpPr>
            <p:cNvPr id="3" name="淘宝网Chenying0907出品 2"/>
            <p:cNvSpPr/>
            <p:nvPr/>
          </p:nvSpPr>
          <p:spPr>
            <a:xfrm flipV="1">
              <a:off x="3507092" y="2753086"/>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4" name="淘宝网Chenying0907出品 2"/>
            <p:cNvSpPr/>
            <p:nvPr/>
          </p:nvSpPr>
          <p:spPr>
            <a:xfrm>
              <a:off x="5507876" y="2320882"/>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sp>
          <p:nvSpPr>
            <p:cNvPr id="5" name="淘宝网Chenying0907出品 2"/>
            <p:cNvSpPr/>
            <p:nvPr/>
          </p:nvSpPr>
          <p:spPr>
            <a:xfrm>
              <a:off x="1510718" y="2320882"/>
              <a:ext cx="2138972" cy="754768"/>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 fmla="*/ 0 w 2316832"/>
                <a:gd name="connsiteY0" fmla="*/ 12700 h 504056"/>
                <a:gd name="connsiteX1" fmla="*/ 2316832 w 2316832"/>
                <a:gd name="connsiteY1" fmla="*/ 0 h 504056"/>
                <a:gd name="connsiteX2" fmla="*/ 2316832 w 2316832"/>
                <a:gd name="connsiteY2" fmla="*/ 504056 h 504056"/>
                <a:gd name="connsiteX3" fmla="*/ 228600 w 2316832"/>
                <a:gd name="connsiteY3" fmla="*/ 504056 h 504056"/>
                <a:gd name="connsiteX4" fmla="*/ 0 w 2316832"/>
                <a:gd name="connsiteY4" fmla="*/ 12700 h 504056"/>
                <a:gd name="connsiteX0" fmla="*/ 0 w 2570832"/>
                <a:gd name="connsiteY0" fmla="*/ 0 h 491356"/>
                <a:gd name="connsiteX1" fmla="*/ 2570832 w 2570832"/>
                <a:gd name="connsiteY1" fmla="*/ 0 h 491356"/>
                <a:gd name="connsiteX2" fmla="*/ 2316832 w 2570832"/>
                <a:gd name="connsiteY2" fmla="*/ 491356 h 491356"/>
                <a:gd name="connsiteX3" fmla="*/ 228600 w 2570832"/>
                <a:gd name="connsiteY3" fmla="*/ 491356 h 491356"/>
                <a:gd name="connsiteX4" fmla="*/ 0 w 2570832"/>
                <a:gd name="connsiteY4" fmla="*/ 0 h 491356"/>
                <a:gd name="connsiteX0" fmla="*/ 0 w 2570832"/>
                <a:gd name="connsiteY0" fmla="*/ 152400 h 643756"/>
                <a:gd name="connsiteX1" fmla="*/ 2570832 w 2570832"/>
                <a:gd name="connsiteY1" fmla="*/ 152400 h 643756"/>
                <a:gd name="connsiteX2" fmla="*/ 2316832 w 2570832"/>
                <a:gd name="connsiteY2" fmla="*/ 643756 h 643756"/>
                <a:gd name="connsiteX3" fmla="*/ 228600 w 2570832"/>
                <a:gd name="connsiteY3" fmla="*/ 643756 h 643756"/>
                <a:gd name="connsiteX4" fmla="*/ 0 w 2570832"/>
                <a:gd name="connsiteY4" fmla="*/ 152400 h 643756"/>
                <a:gd name="connsiteX0" fmla="*/ 0 w 2570832"/>
                <a:gd name="connsiteY0" fmla="*/ 296493 h 787849"/>
                <a:gd name="connsiteX1" fmla="*/ 2570832 w 2570832"/>
                <a:gd name="connsiteY1" fmla="*/ 296493 h 787849"/>
                <a:gd name="connsiteX2" fmla="*/ 2316832 w 2570832"/>
                <a:gd name="connsiteY2" fmla="*/ 787849 h 787849"/>
                <a:gd name="connsiteX3" fmla="*/ 228600 w 2570832"/>
                <a:gd name="connsiteY3" fmla="*/ 787849 h 787849"/>
                <a:gd name="connsiteX4" fmla="*/ 0 w 2570832"/>
                <a:gd name="connsiteY4" fmla="*/ 296493 h 787849"/>
                <a:gd name="connsiteX0" fmla="*/ 0 w 2570832"/>
                <a:gd name="connsiteY0" fmla="*/ 402790 h 894146"/>
                <a:gd name="connsiteX1" fmla="*/ 2570832 w 2570832"/>
                <a:gd name="connsiteY1" fmla="*/ 402790 h 894146"/>
                <a:gd name="connsiteX2" fmla="*/ 2316832 w 2570832"/>
                <a:gd name="connsiteY2" fmla="*/ 894146 h 894146"/>
                <a:gd name="connsiteX3" fmla="*/ 228600 w 2570832"/>
                <a:gd name="connsiteY3" fmla="*/ 894146 h 894146"/>
                <a:gd name="connsiteX4" fmla="*/ 0 w 2570832"/>
                <a:gd name="connsiteY4" fmla="*/ 402790 h 894146"/>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 name="connsiteX0" fmla="*/ 0 w 2570832"/>
                <a:gd name="connsiteY0" fmla="*/ 476297 h 967653"/>
                <a:gd name="connsiteX1" fmla="*/ 2570832 w 2570832"/>
                <a:gd name="connsiteY1" fmla="*/ 476297 h 967653"/>
                <a:gd name="connsiteX2" fmla="*/ 2316832 w 2570832"/>
                <a:gd name="connsiteY2" fmla="*/ 967653 h 967653"/>
                <a:gd name="connsiteX3" fmla="*/ 228600 w 2570832"/>
                <a:gd name="connsiteY3" fmla="*/ 967653 h 967653"/>
                <a:gd name="connsiteX4" fmla="*/ 0 w 2570832"/>
                <a:gd name="connsiteY4" fmla="*/ 476297 h 967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grpSp>
      <p:sp>
        <p:nvSpPr>
          <p:cNvPr id="6" name="淘宝网Chenying0907出品 5"/>
          <p:cNvSpPr/>
          <p:nvPr/>
        </p:nvSpPr>
        <p:spPr>
          <a:xfrm>
            <a:off x="2573867" y="3913718"/>
            <a:ext cx="1159933" cy="1159933"/>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800" dirty="0">
              <a:solidFill>
                <a:schemeClr val="bg1"/>
              </a:solidFill>
              <a:latin typeface="+mj-ea"/>
              <a:ea typeface="+mj-ea"/>
            </a:endParaRPr>
          </a:p>
        </p:txBody>
      </p:sp>
      <p:sp>
        <p:nvSpPr>
          <p:cNvPr id="7" name="淘宝网Chenying0907出品 6"/>
          <p:cNvSpPr/>
          <p:nvPr/>
        </p:nvSpPr>
        <p:spPr>
          <a:xfrm>
            <a:off x="8392584" y="3848100"/>
            <a:ext cx="1159933" cy="1159933"/>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800" dirty="0">
              <a:solidFill>
                <a:schemeClr val="bg1"/>
              </a:solidFill>
              <a:latin typeface="+mj-ea"/>
              <a:ea typeface="+mj-ea"/>
            </a:endParaRPr>
          </a:p>
        </p:txBody>
      </p:sp>
      <p:sp>
        <p:nvSpPr>
          <p:cNvPr id="8" name="淘宝网Chenying0907出品 7"/>
          <p:cNvSpPr/>
          <p:nvPr/>
        </p:nvSpPr>
        <p:spPr>
          <a:xfrm>
            <a:off x="5511800" y="1985434"/>
            <a:ext cx="1159933" cy="1159933"/>
          </a:xfrm>
          <a:prstGeom prst="ellipse">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4800" dirty="0">
              <a:solidFill>
                <a:schemeClr val="bg1"/>
              </a:solidFill>
              <a:latin typeface="+mj-ea"/>
              <a:ea typeface="+mj-ea"/>
            </a:endParaRPr>
          </a:p>
        </p:txBody>
      </p:sp>
      <p:sp>
        <p:nvSpPr>
          <p:cNvPr id="9" name="淘宝网Chenying0907出品 8"/>
          <p:cNvSpPr txBox="1">
            <a:spLocks noChangeArrowheads="1"/>
          </p:cNvSpPr>
          <p:nvPr/>
        </p:nvSpPr>
        <p:spPr bwMode="auto">
          <a:xfrm>
            <a:off x="1845734" y="1689445"/>
            <a:ext cx="2810933" cy="872547"/>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rPr>
              <a:t>本模板</a:t>
            </a:r>
            <a:r>
              <a:rPr lang="zh-CN" altLang="zh-CN" sz="1300" dirty="0" smtClean="0">
                <a:solidFill>
                  <a:schemeClr val="tx1">
                    <a:lumMod val="85000"/>
                    <a:lumOff val="15000"/>
                  </a:schemeClr>
                </a:solidFill>
                <a:latin typeface="+mj-ea"/>
              </a:rPr>
              <a:t>由工作室</a:t>
            </a:r>
            <a:r>
              <a:rPr lang="zh-CN" altLang="zh-CN" sz="1300" dirty="0">
                <a:solidFill>
                  <a:schemeClr val="tx1">
                    <a:lumMod val="85000"/>
                    <a:lumOff val="15000"/>
                  </a:schemeClr>
                </a:solidFill>
                <a:latin typeface="+mj-ea"/>
              </a:rPr>
              <a:t>专业设计</a:t>
            </a:r>
            <a:r>
              <a:rPr lang="zh-CN" altLang="zh-CN" sz="1300" dirty="0" smtClean="0">
                <a:solidFill>
                  <a:schemeClr val="tx1">
                    <a:lumMod val="85000"/>
                    <a:lumOff val="15000"/>
                  </a:schemeClr>
                </a:solidFill>
                <a:latin typeface="+mj-ea"/>
              </a:rPr>
              <a:t>，，</a:t>
            </a:r>
            <a:r>
              <a:rPr lang="zh-CN" altLang="zh-CN" sz="1300" dirty="0">
                <a:solidFill>
                  <a:schemeClr val="tx1">
                    <a:lumMod val="85000"/>
                    <a:lumOff val="15000"/>
                  </a:schemeClr>
                </a:solidFill>
                <a:latin typeface="+mj-ea"/>
              </a:rPr>
              <a:t>致力于奉献！贴心于服务！专业定制，精心开发！</a:t>
            </a:r>
            <a:endParaRPr lang="zh-CN" altLang="en-US" sz="1300" dirty="0">
              <a:solidFill>
                <a:srgbClr val="C00000"/>
              </a:solidFill>
              <a:latin typeface="+mj-ea"/>
            </a:endParaRPr>
          </a:p>
        </p:txBody>
      </p:sp>
      <p:sp>
        <p:nvSpPr>
          <p:cNvPr id="10" name="淘宝网Chenying0907出品 9"/>
          <p:cNvSpPr txBox="1">
            <a:spLocks noChangeArrowheads="1"/>
          </p:cNvSpPr>
          <p:nvPr/>
        </p:nvSpPr>
        <p:spPr bwMode="auto">
          <a:xfrm>
            <a:off x="7569201" y="1689445"/>
            <a:ext cx="2808817" cy="905248"/>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rPr>
              <a:t>本模板</a:t>
            </a:r>
            <a:r>
              <a:rPr lang="zh-CN" altLang="zh-CN" sz="1300" dirty="0" smtClean="0">
                <a:solidFill>
                  <a:schemeClr val="tx1">
                    <a:lumMod val="85000"/>
                    <a:lumOff val="15000"/>
                  </a:schemeClr>
                </a:solidFill>
                <a:latin typeface="+mj-ea"/>
              </a:rPr>
              <a:t>由工作室</a:t>
            </a:r>
            <a:r>
              <a:rPr lang="zh-CN" altLang="zh-CN" sz="1300" dirty="0">
                <a:solidFill>
                  <a:schemeClr val="tx1">
                    <a:lumMod val="85000"/>
                    <a:lumOff val="15000"/>
                  </a:schemeClr>
                </a:solidFill>
                <a:latin typeface="+mj-ea"/>
              </a:rPr>
              <a:t>专业设计</a:t>
            </a:r>
            <a:r>
              <a:rPr lang="zh-CN" altLang="zh-CN" sz="1300" dirty="0" smtClean="0">
                <a:solidFill>
                  <a:schemeClr val="tx1">
                    <a:lumMod val="85000"/>
                    <a:lumOff val="15000"/>
                  </a:schemeClr>
                </a:solidFill>
                <a:latin typeface="+mj-ea"/>
              </a:rPr>
              <a:t>，，</a:t>
            </a:r>
            <a:r>
              <a:rPr lang="zh-CN" altLang="zh-CN" sz="1300" dirty="0">
                <a:solidFill>
                  <a:schemeClr val="tx1">
                    <a:lumMod val="85000"/>
                    <a:lumOff val="15000"/>
                  </a:schemeClr>
                </a:solidFill>
                <a:latin typeface="+mj-ea"/>
              </a:rPr>
              <a:t>致力于奉献！贴心于服务！专业定制，精心开发！</a:t>
            </a:r>
            <a:endParaRPr lang="zh-CN" altLang="en-US" sz="1300" dirty="0">
              <a:solidFill>
                <a:srgbClr val="C00000"/>
              </a:solidFill>
              <a:latin typeface="+mj-ea"/>
            </a:endParaRPr>
          </a:p>
        </p:txBody>
      </p:sp>
      <p:sp>
        <p:nvSpPr>
          <p:cNvPr id="11" name="淘宝网Chenying0907出品 10"/>
          <p:cNvSpPr txBox="1">
            <a:spLocks noChangeArrowheads="1"/>
          </p:cNvSpPr>
          <p:nvPr/>
        </p:nvSpPr>
        <p:spPr bwMode="auto">
          <a:xfrm>
            <a:off x="4656668" y="4487334"/>
            <a:ext cx="2808817" cy="872547"/>
          </a:xfrm>
          <a:prstGeom prst="rect">
            <a:avLst/>
          </a:prstGeom>
          <a:noFill/>
          <a:ln w="9525">
            <a:noFill/>
            <a:miter lim="800000"/>
            <a:headEnd/>
            <a:tailEnd/>
          </a:ln>
        </p:spPr>
        <p:txBody>
          <a:bodyPr>
            <a:spAutoFit/>
          </a:bodyPr>
          <a:lstStyle/>
          <a:p>
            <a:pPr>
              <a:lnSpc>
                <a:spcPct val="130000"/>
              </a:lnSpc>
            </a:pPr>
            <a:r>
              <a:rPr lang="zh-CN" altLang="zh-CN" sz="1300" dirty="0">
                <a:solidFill>
                  <a:schemeClr val="tx1">
                    <a:lumMod val="85000"/>
                    <a:lumOff val="15000"/>
                  </a:schemeClr>
                </a:solidFill>
                <a:latin typeface="+mj-ea"/>
              </a:rPr>
              <a:t>本模板</a:t>
            </a:r>
            <a:r>
              <a:rPr lang="zh-CN" altLang="zh-CN" sz="1300" dirty="0" smtClean="0">
                <a:solidFill>
                  <a:schemeClr val="tx1">
                    <a:lumMod val="85000"/>
                    <a:lumOff val="15000"/>
                  </a:schemeClr>
                </a:solidFill>
                <a:latin typeface="+mj-ea"/>
              </a:rPr>
              <a:t>由工作室</a:t>
            </a:r>
            <a:r>
              <a:rPr lang="zh-CN" altLang="zh-CN" sz="1300" dirty="0">
                <a:solidFill>
                  <a:schemeClr val="tx1">
                    <a:lumMod val="85000"/>
                    <a:lumOff val="15000"/>
                  </a:schemeClr>
                </a:solidFill>
                <a:latin typeface="+mj-ea"/>
              </a:rPr>
              <a:t>专业设计</a:t>
            </a:r>
            <a:r>
              <a:rPr lang="zh-CN" altLang="zh-CN" sz="1300" dirty="0" smtClean="0">
                <a:solidFill>
                  <a:schemeClr val="tx1">
                    <a:lumMod val="85000"/>
                    <a:lumOff val="15000"/>
                  </a:schemeClr>
                </a:solidFill>
                <a:latin typeface="+mj-ea"/>
              </a:rPr>
              <a:t>，，</a:t>
            </a:r>
            <a:r>
              <a:rPr lang="zh-CN" altLang="zh-CN" sz="1300" dirty="0">
                <a:solidFill>
                  <a:schemeClr val="tx1">
                    <a:lumMod val="85000"/>
                    <a:lumOff val="15000"/>
                  </a:schemeClr>
                </a:solidFill>
                <a:latin typeface="+mj-ea"/>
              </a:rPr>
              <a:t>致力于奉献！贴心于服务！专业定制，精心开发！</a:t>
            </a:r>
            <a:endParaRPr lang="zh-CN" altLang="en-US" sz="1300" dirty="0">
              <a:solidFill>
                <a:srgbClr val="C00000"/>
              </a:solidFill>
              <a:latin typeface="+mj-ea"/>
            </a:endParaRPr>
          </a:p>
        </p:txBody>
      </p:sp>
      <p:grpSp>
        <p:nvGrpSpPr>
          <p:cNvPr id="12" name="Group 4"/>
          <p:cNvGrpSpPr>
            <a:grpSpLocks noChangeAspect="1"/>
          </p:cNvGrpSpPr>
          <p:nvPr/>
        </p:nvGrpSpPr>
        <p:grpSpPr bwMode="auto">
          <a:xfrm>
            <a:off x="2835112" y="4186951"/>
            <a:ext cx="611933" cy="614635"/>
            <a:chOff x="4935" y="-89"/>
            <a:chExt cx="1358" cy="1364"/>
          </a:xfrm>
          <a:solidFill>
            <a:schemeClr val="bg1">
              <a:lumMod val="95000"/>
            </a:schemeClr>
          </a:solidFill>
        </p:grpSpPr>
        <p:sp>
          <p:nvSpPr>
            <p:cNvPr id="13" name="淘宝网Chenying0907出品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14" name="淘宝网Chenying0907出品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15" name="淘宝网Chenying0907出品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16" name="淘宝网Chenying0907出品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17" name="淘宝网Chenying0907出品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18" name="淘宝网Chenying0907出品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grpSp>
      <p:sp>
        <p:nvSpPr>
          <p:cNvPr id="19" name="淘宝网Chenying0907出品 58"/>
          <p:cNvSpPr>
            <a:spLocks noChangeAspect="1" noEditPoints="1"/>
          </p:cNvSpPr>
          <p:nvPr/>
        </p:nvSpPr>
        <p:spPr bwMode="black">
          <a:xfrm>
            <a:off x="8646584" y="4091518"/>
            <a:ext cx="651933" cy="647700"/>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headEnd/>
            <a:tailEnd/>
          </a:ln>
          <a:extLst/>
        </p:spPr>
        <p:txBody>
          <a:bodyPr lIns="121903" tIns="60951" rIns="121903" bIns="60951"/>
          <a:lstStyle/>
          <a:p>
            <a:pPr defTabSz="1243386" fontAlgn="auto">
              <a:spcBef>
                <a:spcPts val="0"/>
              </a:spcBef>
              <a:spcAft>
                <a:spcPts val="0"/>
              </a:spcAft>
              <a:defRPr/>
            </a:pPr>
            <a:endParaRPr lang="en-US" dirty="0">
              <a:solidFill>
                <a:srgbClr val="FFFFFF"/>
              </a:solidFill>
              <a:latin typeface="+mj-ea"/>
              <a:ea typeface="+mj-ea"/>
            </a:endParaRPr>
          </a:p>
        </p:txBody>
      </p:sp>
      <p:grpSp>
        <p:nvGrpSpPr>
          <p:cNvPr id="20" name="Group 6"/>
          <p:cNvGrpSpPr>
            <a:grpSpLocks/>
          </p:cNvGrpSpPr>
          <p:nvPr/>
        </p:nvGrpSpPr>
        <p:grpSpPr bwMode="auto">
          <a:xfrm>
            <a:off x="5778501" y="2209801"/>
            <a:ext cx="563033" cy="675217"/>
            <a:chOff x="6432216" y="1933575"/>
            <a:chExt cx="984250" cy="1371600"/>
          </a:xfrm>
        </p:grpSpPr>
        <p:sp>
          <p:nvSpPr>
            <p:cNvPr id="21" name="淘宝网Chenying0907出品 6"/>
            <p:cNvSpPr>
              <a:spLocks noEditPoints="1"/>
            </p:cNvSpPr>
            <p:nvPr/>
          </p:nvSpPr>
          <p:spPr bwMode="auto">
            <a:xfrm>
              <a:off x="6713430" y="1933575"/>
              <a:ext cx="703036"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sp>
          <p:nvSpPr>
            <p:cNvPr id="22" name="淘宝网Chenying0907出品 7"/>
            <p:cNvSpPr>
              <a:spLocks noEditPoints="1"/>
            </p:cNvSpPr>
            <p:nvPr/>
          </p:nvSpPr>
          <p:spPr bwMode="auto">
            <a:xfrm>
              <a:off x="6432216" y="2324847"/>
              <a:ext cx="477325" cy="58905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headEnd/>
              <a:tailEnd/>
            </a:ln>
          </p:spPr>
          <p:txBody>
            <a:bodyPr lIns="121903" tIns="60951" rIns="121903" bIns="60951"/>
            <a:lstStyle/>
            <a:p>
              <a:pPr defTabSz="1243386" fontAlgn="auto">
                <a:spcBef>
                  <a:spcPts val="0"/>
                </a:spcBef>
                <a:spcAft>
                  <a:spcPts val="0"/>
                </a:spcAft>
                <a:defRPr/>
              </a:pPr>
              <a:endParaRPr lang="en-GB">
                <a:solidFill>
                  <a:srgbClr val="505050"/>
                </a:solidFill>
                <a:latin typeface="+mj-ea"/>
                <a:ea typeface="+mj-ea"/>
              </a:endParaRPr>
            </a:p>
          </p:txBody>
        </p:sp>
      </p:grpSp>
      <p:sp>
        <p:nvSpPr>
          <p:cNvPr id="23" name="淘宝网Chenying0907出品 22"/>
          <p:cNvSpPr txBox="1">
            <a:spLocks noChangeArrowheads="1"/>
          </p:cNvSpPr>
          <p:nvPr/>
        </p:nvSpPr>
        <p:spPr bwMode="auto">
          <a:xfrm>
            <a:off x="2586567" y="2891367"/>
            <a:ext cx="1281120" cy="420564"/>
          </a:xfrm>
          <a:prstGeom prst="rect">
            <a:avLst/>
          </a:prstGeom>
          <a:noFill/>
          <a:ln w="9525">
            <a:noFill/>
            <a:miter lim="800000"/>
            <a:headEnd/>
            <a:tailEnd/>
          </a:ln>
        </p:spPr>
        <p:txBody>
          <a:bodyPr wrap="none">
            <a:spAutoFit/>
          </a:bodyPr>
          <a:lstStyle/>
          <a:p>
            <a:r>
              <a:rPr lang="zh-CN" altLang="en-US" sz="2133">
                <a:solidFill>
                  <a:schemeClr val="bg1"/>
                </a:solidFill>
                <a:latin typeface="+mj-ea"/>
                <a:ea typeface="+mj-ea"/>
              </a:rPr>
              <a:t>插入标签</a:t>
            </a:r>
          </a:p>
        </p:txBody>
      </p:sp>
      <p:sp>
        <p:nvSpPr>
          <p:cNvPr id="24" name="淘宝网Chenying0907出品 23"/>
          <p:cNvSpPr txBox="1">
            <a:spLocks noChangeArrowheads="1"/>
          </p:cNvSpPr>
          <p:nvPr/>
        </p:nvSpPr>
        <p:spPr bwMode="auto">
          <a:xfrm>
            <a:off x="8350251" y="2891367"/>
            <a:ext cx="1281120" cy="420564"/>
          </a:xfrm>
          <a:prstGeom prst="rect">
            <a:avLst/>
          </a:prstGeom>
          <a:noFill/>
          <a:ln w="9525">
            <a:noFill/>
            <a:miter lim="800000"/>
            <a:headEnd/>
            <a:tailEnd/>
          </a:ln>
        </p:spPr>
        <p:txBody>
          <a:bodyPr wrap="none">
            <a:spAutoFit/>
          </a:bodyPr>
          <a:lstStyle/>
          <a:p>
            <a:r>
              <a:rPr lang="zh-CN" altLang="en-US" sz="2133">
                <a:solidFill>
                  <a:schemeClr val="bg1"/>
                </a:solidFill>
                <a:latin typeface="+mj-ea"/>
                <a:ea typeface="+mj-ea"/>
              </a:rPr>
              <a:t>插入标签</a:t>
            </a:r>
          </a:p>
        </p:txBody>
      </p:sp>
      <p:sp>
        <p:nvSpPr>
          <p:cNvPr id="25" name="淘宝网Chenying0907出品 24"/>
          <p:cNvSpPr txBox="1">
            <a:spLocks noChangeArrowheads="1"/>
          </p:cNvSpPr>
          <p:nvPr/>
        </p:nvSpPr>
        <p:spPr bwMode="auto">
          <a:xfrm>
            <a:off x="5450417" y="3856567"/>
            <a:ext cx="1281120" cy="420564"/>
          </a:xfrm>
          <a:prstGeom prst="rect">
            <a:avLst/>
          </a:prstGeom>
          <a:noFill/>
          <a:ln w="9525">
            <a:noFill/>
            <a:miter lim="800000"/>
            <a:headEnd/>
            <a:tailEnd/>
          </a:ln>
        </p:spPr>
        <p:txBody>
          <a:bodyPr wrap="none">
            <a:spAutoFit/>
          </a:bodyPr>
          <a:lstStyle/>
          <a:p>
            <a:r>
              <a:rPr lang="zh-CN" altLang="en-US" sz="2133">
                <a:solidFill>
                  <a:schemeClr val="bg1"/>
                </a:solidFill>
                <a:latin typeface="+mj-ea"/>
                <a:ea typeface="+mj-ea"/>
              </a:rPr>
              <a:t>插入标签</a:t>
            </a:r>
          </a:p>
        </p:txBody>
      </p:sp>
      <p:sp>
        <p:nvSpPr>
          <p:cNvPr id="27"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207341788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barn(outVertical)">
                                      <p:cBhvr>
                                        <p:cTn id="10" dur="500"/>
                                        <p:tgtEl>
                                          <p:spTgt spid="25"/>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outVertical)">
                                      <p:cBhvr>
                                        <p:cTn id="13" dur="500"/>
                                        <p:tgtEl>
                                          <p:spTgt spid="23"/>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barn(outVertical)">
                                      <p:cBhvr>
                                        <p:cTn id="16" dur="500"/>
                                        <p:tgtEl>
                                          <p:spTgt spid="24"/>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 calcmode="lin" valueType="num">
                                      <p:cBhvr>
                                        <p:cTn id="22" dur="500" fill="hold"/>
                                        <p:tgtEl>
                                          <p:spTgt spid="7"/>
                                        </p:tgtEl>
                                        <p:attrNameLst>
                                          <p:attrName>style.rotation</p:attrName>
                                        </p:attrNameLst>
                                      </p:cBhvr>
                                      <p:tavLst>
                                        <p:tav tm="0">
                                          <p:val>
                                            <p:fltVal val="360"/>
                                          </p:val>
                                        </p:tav>
                                        <p:tav tm="100000">
                                          <p:val>
                                            <p:fltVal val="0"/>
                                          </p:val>
                                        </p:tav>
                                      </p:tavLst>
                                    </p:anim>
                                    <p:animEffect transition="in" filter="fade">
                                      <p:cBhvr>
                                        <p:cTn id="23" dur="500"/>
                                        <p:tgtEl>
                                          <p:spTgt spid="7"/>
                                        </p:tgtEl>
                                      </p:cBhvr>
                                    </p:animEffect>
                                  </p:childTnLst>
                                </p:cTn>
                              </p:par>
                              <p:par>
                                <p:cTn id="24" presetID="49" presetClass="entr" presetSubtype="0" decel="10000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 calcmode="lin" valueType="num">
                                      <p:cBhvr>
                                        <p:cTn id="28" dur="500" fill="hold"/>
                                        <p:tgtEl>
                                          <p:spTgt spid="19"/>
                                        </p:tgtEl>
                                        <p:attrNameLst>
                                          <p:attrName>style.rotation</p:attrName>
                                        </p:attrNameLst>
                                      </p:cBhvr>
                                      <p:tavLst>
                                        <p:tav tm="0">
                                          <p:val>
                                            <p:fltVal val="360"/>
                                          </p:val>
                                        </p:tav>
                                        <p:tav tm="100000">
                                          <p:val>
                                            <p:fltVal val="0"/>
                                          </p:val>
                                        </p:tav>
                                      </p:tavLst>
                                    </p:anim>
                                    <p:animEffect transition="in" filter="fade">
                                      <p:cBhvr>
                                        <p:cTn id="29" dur="500"/>
                                        <p:tgtEl>
                                          <p:spTgt spid="19"/>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style.rotation</p:attrName>
                                        </p:attrNameLst>
                                      </p:cBhvr>
                                      <p:tavLst>
                                        <p:tav tm="0">
                                          <p:val>
                                            <p:fltVal val="360"/>
                                          </p:val>
                                        </p:tav>
                                        <p:tav tm="100000">
                                          <p:val>
                                            <p:fltVal val="0"/>
                                          </p:val>
                                        </p:tav>
                                      </p:tavLst>
                                    </p:anim>
                                    <p:animEffect transition="in" filter="fade">
                                      <p:cBhvr>
                                        <p:cTn id="41" dur="500"/>
                                        <p:tgtEl>
                                          <p:spTgt spid="12"/>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 calcmode="lin" valueType="num">
                                      <p:cBhvr>
                                        <p:cTn id="46" dur="500" fill="hold"/>
                                        <p:tgtEl>
                                          <p:spTgt spid="8"/>
                                        </p:tgtEl>
                                        <p:attrNameLst>
                                          <p:attrName>style.rotation</p:attrName>
                                        </p:attrNameLst>
                                      </p:cBhvr>
                                      <p:tavLst>
                                        <p:tav tm="0">
                                          <p:val>
                                            <p:fltVal val="360"/>
                                          </p:val>
                                        </p:tav>
                                        <p:tav tm="100000">
                                          <p:val>
                                            <p:fltVal val="0"/>
                                          </p:val>
                                        </p:tav>
                                      </p:tavLst>
                                    </p:anim>
                                    <p:animEffect transition="in" filter="fade">
                                      <p:cBhvr>
                                        <p:cTn id="47" dur="500"/>
                                        <p:tgtEl>
                                          <p:spTgt spid="8"/>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 calcmode="lin" valueType="num">
                                      <p:cBhvr>
                                        <p:cTn id="52" dur="500" fill="hold"/>
                                        <p:tgtEl>
                                          <p:spTgt spid="20"/>
                                        </p:tgtEl>
                                        <p:attrNameLst>
                                          <p:attrName>style.rotation</p:attrName>
                                        </p:attrNameLst>
                                      </p:cBhvr>
                                      <p:tavLst>
                                        <p:tav tm="0">
                                          <p:val>
                                            <p:fltVal val="360"/>
                                          </p:val>
                                        </p:tav>
                                        <p:tav tm="100000">
                                          <p:val>
                                            <p:fltVal val="0"/>
                                          </p:val>
                                        </p:tav>
                                      </p:tavLst>
                                    </p:anim>
                                    <p:animEffect transition="in" filter="fade">
                                      <p:cBhvr>
                                        <p:cTn id="53" dur="500"/>
                                        <p:tgtEl>
                                          <p:spTgt spid="20"/>
                                        </p:tgtEl>
                                      </p:cBhvr>
                                    </p:animEffect>
                                  </p:childTnLst>
                                </p:cTn>
                              </p:par>
                            </p:childTnLst>
                          </p:cTn>
                        </p:par>
                        <p:par>
                          <p:cTn id="54" fill="hold">
                            <p:stCondLst>
                              <p:cond delay="1000"/>
                            </p:stCondLst>
                            <p:childTnLst>
                              <p:par>
                                <p:cTn id="55" presetID="2" presetClass="entr" presetSubtype="4"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ppt_x"/>
                                          </p:val>
                                        </p:tav>
                                        <p:tav tm="100000">
                                          <p:val>
                                            <p:strVal val="#ppt_x"/>
                                          </p:val>
                                        </p:tav>
                                      </p:tavLst>
                                    </p:anim>
                                    <p:anim calcmode="lin" valueType="num">
                                      <p:cBhvr additive="base">
                                        <p:cTn id="62" dur="500" fill="hold"/>
                                        <p:tgtEl>
                                          <p:spTgt spid="9"/>
                                        </p:tgtEl>
                                        <p:attrNameLst>
                                          <p:attrName>ppt_y</p:attrName>
                                        </p:attrNameLst>
                                      </p:cBhvr>
                                      <p:tavLst>
                                        <p:tav tm="0">
                                          <p:val>
                                            <p:strVal val="1+#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additive="base">
                                        <p:cTn id="65" dur="500" fill="hold"/>
                                        <p:tgtEl>
                                          <p:spTgt spid="11"/>
                                        </p:tgtEl>
                                        <p:attrNameLst>
                                          <p:attrName>ppt_x</p:attrName>
                                        </p:attrNameLst>
                                      </p:cBhvr>
                                      <p:tavLst>
                                        <p:tav tm="0">
                                          <p:val>
                                            <p:strVal val="#ppt_x"/>
                                          </p:val>
                                        </p:tav>
                                        <p:tav tm="100000">
                                          <p:val>
                                            <p:strVal val="#ppt_x"/>
                                          </p:val>
                                        </p:tav>
                                      </p:tavLst>
                                    </p:anim>
                                    <p:anim calcmode="lin" valueType="num">
                                      <p:cBhvr additive="base">
                                        <p:cTn id="66" dur="500" fill="hold"/>
                                        <p:tgtEl>
                                          <p:spTgt spid="11"/>
                                        </p:tgtEl>
                                        <p:attrNameLst>
                                          <p:attrName>ppt_y</p:attrName>
                                        </p:attrNameLst>
                                      </p:cBhvr>
                                      <p:tavLst>
                                        <p:tav tm="0">
                                          <p:val>
                                            <p:strVal val="0-#ppt_h/2"/>
                                          </p:val>
                                        </p:tav>
                                        <p:tav tm="100000">
                                          <p:val>
                                            <p:strVal val="#ppt_y"/>
                                          </p:val>
                                        </p:tav>
                                      </p:tavLst>
                                    </p:anim>
                                  </p:childTnLst>
                                </p:cTn>
                              </p:par>
                            </p:childTnLst>
                          </p:cTn>
                        </p:par>
                        <p:par>
                          <p:cTn id="67" fill="hold">
                            <p:stCondLst>
                              <p:cond delay="1500"/>
                            </p:stCondLst>
                            <p:childTnLst>
                              <p:par>
                                <p:cTn id="68" presetID="22" presetClass="entr" presetSubtype="8" fill="hold" grpId="0"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23" grpId="0"/>
      <p:bldP spid="24" grpId="0"/>
      <p:bldP spid="25"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淘宝网Chenying0907出品 14"/>
          <p:cNvGrpSpPr/>
          <p:nvPr/>
        </p:nvGrpSpPr>
        <p:grpSpPr>
          <a:xfrm>
            <a:off x="1966911" y="2571648"/>
            <a:ext cx="1797913" cy="4257343"/>
            <a:chOff x="1510270" y="1952336"/>
            <a:chExt cx="1380507" cy="3268952"/>
          </a:xfrm>
        </p:grpSpPr>
        <p:sp>
          <p:nvSpPr>
            <p:cNvPr id="19" name="泪滴形 18"/>
            <p:cNvSpPr/>
            <p:nvPr/>
          </p:nvSpPr>
          <p:spPr>
            <a:xfrm rot="8100000">
              <a:off x="1510270" y="1952336"/>
              <a:ext cx="1380507" cy="1380507"/>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cxnSp>
          <p:nvCxnSpPr>
            <p:cNvPr id="20" name="淘宝网Chenying0907出品 19"/>
            <p:cNvCxnSpPr/>
            <p:nvPr/>
          </p:nvCxnSpPr>
          <p:spPr>
            <a:xfrm>
              <a:off x="2200523" y="3405073"/>
              <a:ext cx="1" cy="181621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Rectangle 13"/>
            <p:cNvSpPr>
              <a:spLocks noChangeArrowheads="1"/>
            </p:cNvSpPr>
            <p:nvPr/>
          </p:nvSpPr>
          <p:spPr bwMode="auto">
            <a:xfrm>
              <a:off x="1513930" y="2529925"/>
              <a:ext cx="1373187" cy="449013"/>
            </a:xfrm>
            <a:prstGeom prst="rect">
              <a:avLst/>
            </a:prstGeom>
            <a:noFill/>
            <a:ln w="9525">
              <a:noFill/>
              <a:miter lim="800000"/>
              <a:headEnd/>
              <a:tailEnd/>
            </a:ln>
          </p:spPr>
          <p:txBody>
            <a:bodyPr>
              <a:spAutoFit/>
            </a:bodyPr>
            <a:lstStyle/>
            <a:p>
              <a:pPr algn="ctr"/>
              <a:r>
                <a:rPr lang="zh-CN" altLang="en-US" sz="1600" dirty="0">
                  <a:solidFill>
                    <a:schemeClr val="bg1"/>
                  </a:solidFill>
                  <a:latin typeface="+mj-ea"/>
                  <a:ea typeface="+mj-ea"/>
                </a:rPr>
                <a:t>单击此处</a:t>
              </a:r>
              <a:endParaRPr lang="en-US" altLang="zh-CN" sz="1600" dirty="0">
                <a:solidFill>
                  <a:schemeClr val="bg1"/>
                </a:solidFill>
                <a:latin typeface="+mj-ea"/>
                <a:ea typeface="+mj-ea"/>
              </a:endParaRPr>
            </a:p>
            <a:p>
              <a:pPr algn="ctr"/>
              <a:r>
                <a:rPr lang="zh-CN" altLang="en-US" sz="1600" dirty="0">
                  <a:solidFill>
                    <a:schemeClr val="bg1"/>
                  </a:solidFill>
                  <a:latin typeface="+mj-ea"/>
                  <a:ea typeface="+mj-ea"/>
                </a:rPr>
                <a:t>添加标题</a:t>
              </a:r>
            </a:p>
          </p:txBody>
        </p:sp>
        <p:grpSp>
          <p:nvGrpSpPr>
            <p:cNvPr id="22" name="淘宝网Chenying0907出品 21"/>
            <p:cNvGrpSpPr/>
            <p:nvPr/>
          </p:nvGrpSpPr>
          <p:grpSpPr>
            <a:xfrm>
              <a:off x="1951737" y="2078740"/>
              <a:ext cx="497571" cy="497571"/>
              <a:chOff x="600075" y="1414463"/>
              <a:chExt cx="812800" cy="812800"/>
            </a:xfrm>
            <a:solidFill>
              <a:schemeClr val="bg1"/>
            </a:solidFill>
          </p:grpSpPr>
          <p:sp>
            <p:nvSpPr>
              <p:cNvPr id="23" name="淘宝网Chenying0907出品 64"/>
              <p:cNvSpPr>
                <a:spLocks noEditPoints="1"/>
              </p:cNvSpPr>
              <p:nvPr/>
            </p:nvSpPr>
            <p:spPr bwMode="auto">
              <a:xfrm>
                <a:off x="600075" y="1414463"/>
                <a:ext cx="812800" cy="812800"/>
              </a:xfrm>
              <a:custGeom>
                <a:avLst/>
                <a:gdLst>
                  <a:gd name="T0" fmla="*/ 352 w 512"/>
                  <a:gd name="T1" fmla="*/ 48 h 512"/>
                  <a:gd name="T2" fmla="*/ 298 w 512"/>
                  <a:gd name="T3" fmla="*/ 16 h 512"/>
                  <a:gd name="T4" fmla="*/ 236 w 512"/>
                  <a:gd name="T5" fmla="*/ 0 h 512"/>
                  <a:gd name="T6" fmla="*/ 174 w 512"/>
                  <a:gd name="T7" fmla="*/ 4 h 512"/>
                  <a:gd name="T8" fmla="*/ 116 w 512"/>
                  <a:gd name="T9" fmla="*/ 24 h 512"/>
                  <a:gd name="T10" fmla="*/ 64 w 512"/>
                  <a:gd name="T11" fmla="*/ 64 h 512"/>
                  <a:gd name="T12" fmla="*/ 36 w 512"/>
                  <a:gd name="T13" fmla="*/ 96 h 512"/>
                  <a:gd name="T14" fmla="*/ 10 w 512"/>
                  <a:gd name="T15" fmla="*/ 154 h 512"/>
                  <a:gd name="T16" fmla="*/ 0 w 512"/>
                  <a:gd name="T17" fmla="*/ 216 h 512"/>
                  <a:gd name="T18" fmla="*/ 10 w 512"/>
                  <a:gd name="T19" fmla="*/ 278 h 512"/>
                  <a:gd name="T20" fmla="*/ 36 w 512"/>
                  <a:gd name="T21" fmla="*/ 334 h 512"/>
                  <a:gd name="T22" fmla="*/ 64 w 512"/>
                  <a:gd name="T23" fmla="*/ 368 h 512"/>
                  <a:gd name="T24" fmla="*/ 108 w 512"/>
                  <a:gd name="T25" fmla="*/ 402 h 512"/>
                  <a:gd name="T26" fmla="*/ 158 w 512"/>
                  <a:gd name="T27" fmla="*/ 424 h 512"/>
                  <a:gd name="T28" fmla="*/ 212 w 512"/>
                  <a:gd name="T29" fmla="*/ 432 h 512"/>
                  <a:gd name="T30" fmla="*/ 264 w 512"/>
                  <a:gd name="T31" fmla="*/ 426 h 512"/>
                  <a:gd name="T32" fmla="*/ 316 w 512"/>
                  <a:gd name="T33" fmla="*/ 408 h 512"/>
                  <a:gd name="T34" fmla="*/ 512 w 512"/>
                  <a:gd name="T35" fmla="*/ 444 h 512"/>
                  <a:gd name="T36" fmla="*/ 408 w 512"/>
                  <a:gd name="T37" fmla="*/ 314 h 512"/>
                  <a:gd name="T38" fmla="*/ 426 w 512"/>
                  <a:gd name="T39" fmla="*/ 264 h 512"/>
                  <a:gd name="T40" fmla="*/ 432 w 512"/>
                  <a:gd name="T41" fmla="*/ 210 h 512"/>
                  <a:gd name="T42" fmla="*/ 424 w 512"/>
                  <a:gd name="T43" fmla="*/ 158 h 512"/>
                  <a:gd name="T44" fmla="*/ 402 w 512"/>
                  <a:gd name="T45" fmla="*/ 108 h 512"/>
                  <a:gd name="T46" fmla="*/ 368 w 512"/>
                  <a:gd name="T47" fmla="*/ 64 h 512"/>
                  <a:gd name="T48" fmla="*/ 322 w 512"/>
                  <a:gd name="T49" fmla="*/ 322 h 512"/>
                  <a:gd name="T50" fmla="*/ 286 w 512"/>
                  <a:gd name="T51" fmla="*/ 348 h 512"/>
                  <a:gd name="T52" fmla="*/ 244 w 512"/>
                  <a:gd name="T53" fmla="*/ 362 h 512"/>
                  <a:gd name="T54" fmla="*/ 202 w 512"/>
                  <a:gd name="T55" fmla="*/ 364 h 512"/>
                  <a:gd name="T56" fmla="*/ 160 w 512"/>
                  <a:gd name="T57" fmla="*/ 354 h 512"/>
                  <a:gd name="T58" fmla="*/ 122 w 512"/>
                  <a:gd name="T59" fmla="*/ 332 h 512"/>
                  <a:gd name="T60" fmla="*/ 100 w 512"/>
                  <a:gd name="T61" fmla="*/ 310 h 512"/>
                  <a:gd name="T62" fmla="*/ 78 w 512"/>
                  <a:gd name="T63" fmla="*/ 272 h 512"/>
                  <a:gd name="T64" fmla="*/ 68 w 512"/>
                  <a:gd name="T65" fmla="*/ 230 h 512"/>
                  <a:gd name="T66" fmla="*/ 70 w 512"/>
                  <a:gd name="T67" fmla="*/ 188 h 512"/>
                  <a:gd name="T68" fmla="*/ 84 w 512"/>
                  <a:gd name="T69" fmla="*/ 146 h 512"/>
                  <a:gd name="T70" fmla="*/ 110 w 512"/>
                  <a:gd name="T71" fmla="*/ 110 h 512"/>
                  <a:gd name="T72" fmla="*/ 134 w 512"/>
                  <a:gd name="T73" fmla="*/ 92 h 512"/>
                  <a:gd name="T74" fmla="*/ 174 w 512"/>
                  <a:gd name="T75" fmla="*/ 72 h 512"/>
                  <a:gd name="T76" fmla="*/ 216 w 512"/>
                  <a:gd name="T77" fmla="*/ 66 h 512"/>
                  <a:gd name="T78" fmla="*/ 258 w 512"/>
                  <a:gd name="T79" fmla="*/ 72 h 512"/>
                  <a:gd name="T80" fmla="*/ 298 w 512"/>
                  <a:gd name="T81" fmla="*/ 92 h 512"/>
                  <a:gd name="T82" fmla="*/ 322 w 512"/>
                  <a:gd name="T83" fmla="*/ 110 h 512"/>
                  <a:gd name="T84" fmla="*/ 348 w 512"/>
                  <a:gd name="T85" fmla="*/ 146 h 512"/>
                  <a:gd name="T86" fmla="*/ 362 w 512"/>
                  <a:gd name="T87" fmla="*/ 188 h 512"/>
                  <a:gd name="T88" fmla="*/ 364 w 512"/>
                  <a:gd name="T89" fmla="*/ 230 h 512"/>
                  <a:gd name="T90" fmla="*/ 354 w 512"/>
                  <a:gd name="T91" fmla="*/ 272 h 512"/>
                  <a:gd name="T92" fmla="*/ 332 w 512"/>
                  <a:gd name="T93" fmla="*/ 3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512">
                    <a:moveTo>
                      <a:pt x="368" y="64"/>
                    </a:moveTo>
                    <a:lnTo>
                      <a:pt x="368" y="64"/>
                    </a:lnTo>
                    <a:lnTo>
                      <a:pt x="352" y="48"/>
                    </a:lnTo>
                    <a:lnTo>
                      <a:pt x="334" y="36"/>
                    </a:lnTo>
                    <a:lnTo>
                      <a:pt x="316" y="24"/>
                    </a:lnTo>
                    <a:lnTo>
                      <a:pt x="298" y="16"/>
                    </a:lnTo>
                    <a:lnTo>
                      <a:pt x="278" y="8"/>
                    </a:lnTo>
                    <a:lnTo>
                      <a:pt x="258" y="4"/>
                    </a:lnTo>
                    <a:lnTo>
                      <a:pt x="236" y="0"/>
                    </a:lnTo>
                    <a:lnTo>
                      <a:pt x="216" y="0"/>
                    </a:lnTo>
                    <a:lnTo>
                      <a:pt x="196" y="0"/>
                    </a:lnTo>
                    <a:lnTo>
                      <a:pt x="174" y="4"/>
                    </a:lnTo>
                    <a:lnTo>
                      <a:pt x="154" y="8"/>
                    </a:lnTo>
                    <a:lnTo>
                      <a:pt x="134" y="16"/>
                    </a:lnTo>
                    <a:lnTo>
                      <a:pt x="116" y="24"/>
                    </a:lnTo>
                    <a:lnTo>
                      <a:pt x="98" y="36"/>
                    </a:lnTo>
                    <a:lnTo>
                      <a:pt x="80" y="48"/>
                    </a:lnTo>
                    <a:lnTo>
                      <a:pt x="64" y="64"/>
                    </a:lnTo>
                    <a:lnTo>
                      <a:pt x="64" y="64"/>
                    </a:lnTo>
                    <a:lnTo>
                      <a:pt x="48" y="80"/>
                    </a:lnTo>
                    <a:lnTo>
                      <a:pt x="36" y="96"/>
                    </a:lnTo>
                    <a:lnTo>
                      <a:pt x="24" y="116"/>
                    </a:lnTo>
                    <a:lnTo>
                      <a:pt x="16" y="134"/>
                    </a:lnTo>
                    <a:lnTo>
                      <a:pt x="10" y="154"/>
                    </a:lnTo>
                    <a:lnTo>
                      <a:pt x="4" y="174"/>
                    </a:lnTo>
                    <a:lnTo>
                      <a:pt x="2" y="196"/>
                    </a:lnTo>
                    <a:lnTo>
                      <a:pt x="0" y="216"/>
                    </a:lnTo>
                    <a:lnTo>
                      <a:pt x="2" y="236"/>
                    </a:lnTo>
                    <a:lnTo>
                      <a:pt x="4" y="256"/>
                    </a:lnTo>
                    <a:lnTo>
                      <a:pt x="10" y="278"/>
                    </a:lnTo>
                    <a:lnTo>
                      <a:pt x="16" y="296"/>
                    </a:lnTo>
                    <a:lnTo>
                      <a:pt x="24" y="316"/>
                    </a:lnTo>
                    <a:lnTo>
                      <a:pt x="36" y="334"/>
                    </a:lnTo>
                    <a:lnTo>
                      <a:pt x="48" y="352"/>
                    </a:lnTo>
                    <a:lnTo>
                      <a:pt x="64" y="368"/>
                    </a:lnTo>
                    <a:lnTo>
                      <a:pt x="64" y="368"/>
                    </a:lnTo>
                    <a:lnTo>
                      <a:pt x="78" y="382"/>
                    </a:lnTo>
                    <a:lnTo>
                      <a:pt x="92" y="392"/>
                    </a:lnTo>
                    <a:lnTo>
                      <a:pt x="108" y="402"/>
                    </a:lnTo>
                    <a:lnTo>
                      <a:pt x="124" y="412"/>
                    </a:lnTo>
                    <a:lnTo>
                      <a:pt x="140" y="418"/>
                    </a:lnTo>
                    <a:lnTo>
                      <a:pt x="158" y="424"/>
                    </a:lnTo>
                    <a:lnTo>
                      <a:pt x="176" y="428"/>
                    </a:lnTo>
                    <a:lnTo>
                      <a:pt x="194" y="430"/>
                    </a:lnTo>
                    <a:lnTo>
                      <a:pt x="212" y="432"/>
                    </a:lnTo>
                    <a:lnTo>
                      <a:pt x="228" y="432"/>
                    </a:lnTo>
                    <a:lnTo>
                      <a:pt x="246" y="430"/>
                    </a:lnTo>
                    <a:lnTo>
                      <a:pt x="264" y="426"/>
                    </a:lnTo>
                    <a:lnTo>
                      <a:pt x="282" y="422"/>
                    </a:lnTo>
                    <a:lnTo>
                      <a:pt x="298" y="416"/>
                    </a:lnTo>
                    <a:lnTo>
                      <a:pt x="316" y="408"/>
                    </a:lnTo>
                    <a:lnTo>
                      <a:pt x="332" y="398"/>
                    </a:lnTo>
                    <a:lnTo>
                      <a:pt x="444" y="512"/>
                    </a:lnTo>
                    <a:lnTo>
                      <a:pt x="512" y="444"/>
                    </a:lnTo>
                    <a:lnTo>
                      <a:pt x="398" y="330"/>
                    </a:lnTo>
                    <a:lnTo>
                      <a:pt x="398" y="330"/>
                    </a:lnTo>
                    <a:lnTo>
                      <a:pt x="408" y="314"/>
                    </a:lnTo>
                    <a:lnTo>
                      <a:pt x="416" y="298"/>
                    </a:lnTo>
                    <a:lnTo>
                      <a:pt x="422" y="282"/>
                    </a:lnTo>
                    <a:lnTo>
                      <a:pt x="426" y="264"/>
                    </a:lnTo>
                    <a:lnTo>
                      <a:pt x="430" y="246"/>
                    </a:lnTo>
                    <a:lnTo>
                      <a:pt x="432" y="228"/>
                    </a:lnTo>
                    <a:lnTo>
                      <a:pt x="432" y="210"/>
                    </a:lnTo>
                    <a:lnTo>
                      <a:pt x="430" y="192"/>
                    </a:lnTo>
                    <a:lnTo>
                      <a:pt x="428" y="176"/>
                    </a:lnTo>
                    <a:lnTo>
                      <a:pt x="424" y="158"/>
                    </a:lnTo>
                    <a:lnTo>
                      <a:pt x="418" y="140"/>
                    </a:lnTo>
                    <a:lnTo>
                      <a:pt x="412" y="124"/>
                    </a:lnTo>
                    <a:lnTo>
                      <a:pt x="402" y="108"/>
                    </a:lnTo>
                    <a:lnTo>
                      <a:pt x="392" y="92"/>
                    </a:lnTo>
                    <a:lnTo>
                      <a:pt x="382" y="78"/>
                    </a:lnTo>
                    <a:lnTo>
                      <a:pt x="368" y="64"/>
                    </a:lnTo>
                    <a:lnTo>
                      <a:pt x="368" y="64"/>
                    </a:lnTo>
                    <a:close/>
                    <a:moveTo>
                      <a:pt x="322" y="322"/>
                    </a:moveTo>
                    <a:lnTo>
                      <a:pt x="322" y="322"/>
                    </a:lnTo>
                    <a:lnTo>
                      <a:pt x="310" y="332"/>
                    </a:lnTo>
                    <a:lnTo>
                      <a:pt x="298" y="340"/>
                    </a:lnTo>
                    <a:lnTo>
                      <a:pt x="286" y="348"/>
                    </a:lnTo>
                    <a:lnTo>
                      <a:pt x="272" y="354"/>
                    </a:lnTo>
                    <a:lnTo>
                      <a:pt x="258" y="358"/>
                    </a:lnTo>
                    <a:lnTo>
                      <a:pt x="244" y="362"/>
                    </a:lnTo>
                    <a:lnTo>
                      <a:pt x="230" y="364"/>
                    </a:lnTo>
                    <a:lnTo>
                      <a:pt x="216" y="364"/>
                    </a:lnTo>
                    <a:lnTo>
                      <a:pt x="202" y="364"/>
                    </a:lnTo>
                    <a:lnTo>
                      <a:pt x="188" y="362"/>
                    </a:lnTo>
                    <a:lnTo>
                      <a:pt x="174" y="358"/>
                    </a:lnTo>
                    <a:lnTo>
                      <a:pt x="160" y="354"/>
                    </a:lnTo>
                    <a:lnTo>
                      <a:pt x="146" y="348"/>
                    </a:lnTo>
                    <a:lnTo>
                      <a:pt x="134" y="340"/>
                    </a:lnTo>
                    <a:lnTo>
                      <a:pt x="122" y="332"/>
                    </a:lnTo>
                    <a:lnTo>
                      <a:pt x="110" y="322"/>
                    </a:lnTo>
                    <a:lnTo>
                      <a:pt x="110" y="322"/>
                    </a:lnTo>
                    <a:lnTo>
                      <a:pt x="100" y="310"/>
                    </a:lnTo>
                    <a:lnTo>
                      <a:pt x="92" y="298"/>
                    </a:lnTo>
                    <a:lnTo>
                      <a:pt x="84" y="284"/>
                    </a:lnTo>
                    <a:lnTo>
                      <a:pt x="78" y="272"/>
                    </a:lnTo>
                    <a:lnTo>
                      <a:pt x="74" y="258"/>
                    </a:lnTo>
                    <a:lnTo>
                      <a:pt x="70" y="244"/>
                    </a:lnTo>
                    <a:lnTo>
                      <a:pt x="68" y="230"/>
                    </a:lnTo>
                    <a:lnTo>
                      <a:pt x="68" y="216"/>
                    </a:lnTo>
                    <a:lnTo>
                      <a:pt x="68" y="202"/>
                    </a:lnTo>
                    <a:lnTo>
                      <a:pt x="70" y="188"/>
                    </a:lnTo>
                    <a:lnTo>
                      <a:pt x="74" y="174"/>
                    </a:lnTo>
                    <a:lnTo>
                      <a:pt x="78" y="160"/>
                    </a:lnTo>
                    <a:lnTo>
                      <a:pt x="84" y="146"/>
                    </a:lnTo>
                    <a:lnTo>
                      <a:pt x="92" y="134"/>
                    </a:lnTo>
                    <a:lnTo>
                      <a:pt x="100" y="122"/>
                    </a:lnTo>
                    <a:lnTo>
                      <a:pt x="110" y="110"/>
                    </a:lnTo>
                    <a:lnTo>
                      <a:pt x="110" y="110"/>
                    </a:lnTo>
                    <a:lnTo>
                      <a:pt x="122" y="100"/>
                    </a:lnTo>
                    <a:lnTo>
                      <a:pt x="134" y="92"/>
                    </a:lnTo>
                    <a:lnTo>
                      <a:pt x="146" y="84"/>
                    </a:lnTo>
                    <a:lnTo>
                      <a:pt x="160" y="78"/>
                    </a:lnTo>
                    <a:lnTo>
                      <a:pt x="174" y="72"/>
                    </a:lnTo>
                    <a:lnTo>
                      <a:pt x="188" y="70"/>
                    </a:lnTo>
                    <a:lnTo>
                      <a:pt x="202" y="68"/>
                    </a:lnTo>
                    <a:lnTo>
                      <a:pt x="216" y="66"/>
                    </a:lnTo>
                    <a:lnTo>
                      <a:pt x="230" y="68"/>
                    </a:lnTo>
                    <a:lnTo>
                      <a:pt x="244" y="70"/>
                    </a:lnTo>
                    <a:lnTo>
                      <a:pt x="258" y="72"/>
                    </a:lnTo>
                    <a:lnTo>
                      <a:pt x="272" y="78"/>
                    </a:lnTo>
                    <a:lnTo>
                      <a:pt x="286" y="84"/>
                    </a:lnTo>
                    <a:lnTo>
                      <a:pt x="298" y="92"/>
                    </a:lnTo>
                    <a:lnTo>
                      <a:pt x="310" y="100"/>
                    </a:lnTo>
                    <a:lnTo>
                      <a:pt x="322" y="110"/>
                    </a:lnTo>
                    <a:lnTo>
                      <a:pt x="322" y="110"/>
                    </a:lnTo>
                    <a:lnTo>
                      <a:pt x="332" y="122"/>
                    </a:lnTo>
                    <a:lnTo>
                      <a:pt x="340" y="134"/>
                    </a:lnTo>
                    <a:lnTo>
                      <a:pt x="348" y="146"/>
                    </a:lnTo>
                    <a:lnTo>
                      <a:pt x="354" y="160"/>
                    </a:lnTo>
                    <a:lnTo>
                      <a:pt x="358" y="174"/>
                    </a:lnTo>
                    <a:lnTo>
                      <a:pt x="362" y="188"/>
                    </a:lnTo>
                    <a:lnTo>
                      <a:pt x="364" y="202"/>
                    </a:lnTo>
                    <a:lnTo>
                      <a:pt x="364" y="216"/>
                    </a:lnTo>
                    <a:lnTo>
                      <a:pt x="364" y="230"/>
                    </a:lnTo>
                    <a:lnTo>
                      <a:pt x="362" y="244"/>
                    </a:lnTo>
                    <a:lnTo>
                      <a:pt x="358" y="258"/>
                    </a:lnTo>
                    <a:lnTo>
                      <a:pt x="354" y="272"/>
                    </a:lnTo>
                    <a:lnTo>
                      <a:pt x="348" y="284"/>
                    </a:lnTo>
                    <a:lnTo>
                      <a:pt x="340" y="298"/>
                    </a:lnTo>
                    <a:lnTo>
                      <a:pt x="332" y="310"/>
                    </a:lnTo>
                    <a:lnTo>
                      <a:pt x="322" y="322"/>
                    </a:lnTo>
                    <a:lnTo>
                      <a:pt x="322"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4" name="Rectangle 65"/>
              <p:cNvSpPr>
                <a:spLocks noChangeArrowheads="1"/>
              </p:cNvSpPr>
              <p:nvPr/>
            </p:nvSpPr>
            <p:spPr bwMode="auto">
              <a:xfrm>
                <a:off x="981075" y="1728788"/>
                <a:ext cx="12382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5" name="Rectangle 66"/>
              <p:cNvSpPr>
                <a:spLocks noChangeArrowheads="1"/>
              </p:cNvSpPr>
              <p:nvPr/>
            </p:nvSpPr>
            <p:spPr bwMode="auto">
              <a:xfrm>
                <a:off x="790575" y="1728788"/>
                <a:ext cx="127000"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6" name="Rectangle 67"/>
              <p:cNvSpPr>
                <a:spLocks noChangeArrowheads="1"/>
              </p:cNvSpPr>
              <p:nvPr/>
            </p:nvSpPr>
            <p:spPr bwMode="auto">
              <a:xfrm>
                <a:off x="917575" y="1795463"/>
                <a:ext cx="635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7" name="Rectangle 68"/>
              <p:cNvSpPr>
                <a:spLocks noChangeArrowheads="1"/>
              </p:cNvSpPr>
              <p:nvPr/>
            </p:nvSpPr>
            <p:spPr bwMode="auto">
              <a:xfrm>
                <a:off x="917575" y="1604963"/>
                <a:ext cx="635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8" name="Rectangle 69"/>
              <p:cNvSpPr>
                <a:spLocks noChangeArrowheads="1"/>
              </p:cNvSpPr>
              <p:nvPr/>
            </p:nvSpPr>
            <p:spPr bwMode="auto">
              <a:xfrm>
                <a:off x="917575" y="1728788"/>
                <a:ext cx="63500"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29" name="Rectangle 70"/>
              <p:cNvSpPr>
                <a:spLocks noChangeArrowheads="1"/>
              </p:cNvSpPr>
              <p:nvPr/>
            </p:nvSpPr>
            <p:spPr bwMode="auto">
              <a:xfrm>
                <a:off x="917574" y="1728788"/>
                <a:ext cx="63500" cy="6667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grpSp>
      </p:grpSp>
      <p:grpSp>
        <p:nvGrpSpPr>
          <p:cNvPr id="30" name="淘宝网Chenying0907出品 29"/>
          <p:cNvGrpSpPr/>
          <p:nvPr/>
        </p:nvGrpSpPr>
        <p:grpSpPr>
          <a:xfrm>
            <a:off x="8374606" y="2086924"/>
            <a:ext cx="1907688" cy="4742067"/>
            <a:chOff x="6430346" y="1580146"/>
            <a:chExt cx="1464796" cy="3641142"/>
          </a:xfrm>
        </p:grpSpPr>
        <p:sp>
          <p:nvSpPr>
            <p:cNvPr id="31" name="泪滴形 30"/>
            <p:cNvSpPr/>
            <p:nvPr/>
          </p:nvSpPr>
          <p:spPr>
            <a:xfrm rot="8100000">
              <a:off x="6430346" y="1580146"/>
              <a:ext cx="1464796" cy="1464796"/>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cxnSp>
          <p:nvCxnSpPr>
            <p:cNvPr id="32" name="淘宝网Chenying0907出品 31"/>
            <p:cNvCxnSpPr/>
            <p:nvPr/>
          </p:nvCxnSpPr>
          <p:spPr>
            <a:xfrm>
              <a:off x="7165572" y="3294316"/>
              <a:ext cx="1" cy="1926972"/>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Rectangle 13"/>
            <p:cNvSpPr>
              <a:spLocks noChangeArrowheads="1"/>
            </p:cNvSpPr>
            <p:nvPr/>
          </p:nvSpPr>
          <p:spPr bwMode="auto">
            <a:xfrm>
              <a:off x="6476150" y="2241893"/>
              <a:ext cx="1373187" cy="449013"/>
            </a:xfrm>
            <a:prstGeom prst="rect">
              <a:avLst/>
            </a:prstGeom>
            <a:noFill/>
            <a:ln w="9525">
              <a:noFill/>
              <a:miter lim="800000"/>
              <a:headEnd/>
              <a:tailEnd/>
            </a:ln>
          </p:spPr>
          <p:txBody>
            <a:bodyPr>
              <a:spAutoFit/>
            </a:bodyPr>
            <a:lstStyle/>
            <a:p>
              <a:pPr algn="ctr"/>
              <a:r>
                <a:rPr lang="zh-CN" altLang="en-US" sz="1600" dirty="0">
                  <a:solidFill>
                    <a:schemeClr val="bg1"/>
                  </a:solidFill>
                  <a:latin typeface="+mj-ea"/>
                  <a:ea typeface="+mj-ea"/>
                </a:rPr>
                <a:t>单击此处</a:t>
              </a:r>
              <a:endParaRPr lang="en-US" altLang="zh-CN" sz="1600" dirty="0">
                <a:solidFill>
                  <a:schemeClr val="bg1"/>
                </a:solidFill>
                <a:latin typeface="+mj-ea"/>
                <a:ea typeface="+mj-ea"/>
              </a:endParaRPr>
            </a:p>
            <a:p>
              <a:pPr algn="ctr"/>
              <a:r>
                <a:rPr lang="zh-CN" altLang="en-US" sz="1600" dirty="0">
                  <a:solidFill>
                    <a:schemeClr val="bg1"/>
                  </a:solidFill>
                  <a:latin typeface="+mj-ea"/>
                  <a:ea typeface="+mj-ea"/>
                </a:rPr>
                <a:t>添加标题</a:t>
              </a:r>
            </a:p>
          </p:txBody>
        </p:sp>
        <p:sp>
          <p:nvSpPr>
            <p:cNvPr id="34" name="淘宝网Chenying0907出品 75"/>
            <p:cNvSpPr>
              <a:spLocks noEditPoints="1"/>
            </p:cNvSpPr>
            <p:nvPr/>
          </p:nvSpPr>
          <p:spPr bwMode="auto">
            <a:xfrm>
              <a:off x="6999117" y="1753992"/>
              <a:ext cx="365404" cy="435374"/>
            </a:xfrm>
            <a:custGeom>
              <a:avLst/>
              <a:gdLst>
                <a:gd name="T0" fmla="*/ 0 w 376"/>
                <a:gd name="T1" fmla="*/ 200 h 448"/>
                <a:gd name="T2" fmla="*/ 42 w 376"/>
                <a:gd name="T3" fmla="*/ 146 h 448"/>
                <a:gd name="T4" fmla="*/ 42 w 376"/>
                <a:gd name="T5" fmla="*/ 132 h 448"/>
                <a:gd name="T6" fmla="*/ 48 w 376"/>
                <a:gd name="T7" fmla="*/ 102 h 448"/>
                <a:gd name="T8" fmla="*/ 54 w 376"/>
                <a:gd name="T9" fmla="*/ 90 h 448"/>
                <a:gd name="T10" fmla="*/ 66 w 376"/>
                <a:gd name="T11" fmla="*/ 64 h 448"/>
                <a:gd name="T12" fmla="*/ 84 w 376"/>
                <a:gd name="T13" fmla="*/ 42 h 448"/>
                <a:gd name="T14" fmla="*/ 94 w 376"/>
                <a:gd name="T15" fmla="*/ 34 h 448"/>
                <a:gd name="T16" fmla="*/ 118 w 376"/>
                <a:gd name="T17" fmla="*/ 18 h 448"/>
                <a:gd name="T18" fmla="*/ 130 w 376"/>
                <a:gd name="T19" fmla="*/ 12 h 448"/>
                <a:gd name="T20" fmla="*/ 158 w 376"/>
                <a:gd name="T21" fmla="*/ 4 h 448"/>
                <a:gd name="T22" fmla="*/ 188 w 376"/>
                <a:gd name="T23" fmla="*/ 0 h 448"/>
                <a:gd name="T24" fmla="*/ 202 w 376"/>
                <a:gd name="T25" fmla="*/ 0 h 448"/>
                <a:gd name="T26" fmla="*/ 232 w 376"/>
                <a:gd name="T27" fmla="*/ 6 h 448"/>
                <a:gd name="T28" fmla="*/ 246 w 376"/>
                <a:gd name="T29" fmla="*/ 12 h 448"/>
                <a:gd name="T30" fmla="*/ 270 w 376"/>
                <a:gd name="T31" fmla="*/ 26 h 448"/>
                <a:gd name="T32" fmla="*/ 292 w 376"/>
                <a:gd name="T33" fmla="*/ 44 h 448"/>
                <a:gd name="T34" fmla="*/ 300 w 376"/>
                <a:gd name="T35" fmla="*/ 54 h 448"/>
                <a:gd name="T36" fmla="*/ 316 w 376"/>
                <a:gd name="T37" fmla="*/ 76 h 448"/>
                <a:gd name="T38" fmla="*/ 322 w 376"/>
                <a:gd name="T39" fmla="*/ 90 h 448"/>
                <a:gd name="T40" fmla="*/ 332 w 376"/>
                <a:gd name="T41" fmla="*/ 116 h 448"/>
                <a:gd name="T42" fmla="*/ 334 w 376"/>
                <a:gd name="T43" fmla="*/ 146 h 448"/>
                <a:gd name="T44" fmla="*/ 376 w 376"/>
                <a:gd name="T45" fmla="*/ 200 h 448"/>
                <a:gd name="T46" fmla="*/ 0 w 376"/>
                <a:gd name="T47" fmla="*/ 448 h 448"/>
                <a:gd name="T48" fmla="*/ 278 w 376"/>
                <a:gd name="T49" fmla="*/ 146 h 448"/>
                <a:gd name="T50" fmla="*/ 272 w 376"/>
                <a:gd name="T51" fmla="*/ 110 h 448"/>
                <a:gd name="T52" fmla="*/ 264 w 376"/>
                <a:gd name="T53" fmla="*/ 96 h 448"/>
                <a:gd name="T54" fmla="*/ 252 w 376"/>
                <a:gd name="T55" fmla="*/ 82 h 448"/>
                <a:gd name="T56" fmla="*/ 224 w 376"/>
                <a:gd name="T57" fmla="*/ 64 h 448"/>
                <a:gd name="T58" fmla="*/ 206 w 376"/>
                <a:gd name="T59" fmla="*/ 58 h 448"/>
                <a:gd name="T60" fmla="*/ 188 w 376"/>
                <a:gd name="T61" fmla="*/ 56 h 448"/>
                <a:gd name="T62" fmla="*/ 152 w 376"/>
                <a:gd name="T63" fmla="*/ 64 h 448"/>
                <a:gd name="T64" fmla="*/ 138 w 376"/>
                <a:gd name="T65" fmla="*/ 72 h 448"/>
                <a:gd name="T66" fmla="*/ 124 w 376"/>
                <a:gd name="T67" fmla="*/ 82 h 448"/>
                <a:gd name="T68" fmla="*/ 104 w 376"/>
                <a:gd name="T69" fmla="*/ 110 h 448"/>
                <a:gd name="T70" fmla="*/ 98 w 376"/>
                <a:gd name="T71" fmla="*/ 128 h 448"/>
                <a:gd name="T72" fmla="*/ 98 w 376"/>
                <a:gd name="T73" fmla="*/ 200 h 448"/>
                <a:gd name="T74" fmla="*/ 278 w 376"/>
                <a:gd name="T75" fmla="*/ 14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6" h="448">
                  <a:moveTo>
                    <a:pt x="0" y="448"/>
                  </a:moveTo>
                  <a:lnTo>
                    <a:pt x="0" y="200"/>
                  </a:lnTo>
                  <a:lnTo>
                    <a:pt x="42" y="200"/>
                  </a:lnTo>
                  <a:lnTo>
                    <a:pt x="42" y="146"/>
                  </a:lnTo>
                  <a:lnTo>
                    <a:pt x="42" y="146"/>
                  </a:lnTo>
                  <a:lnTo>
                    <a:pt x="42" y="132"/>
                  </a:lnTo>
                  <a:lnTo>
                    <a:pt x="44" y="116"/>
                  </a:lnTo>
                  <a:lnTo>
                    <a:pt x="48" y="102"/>
                  </a:lnTo>
                  <a:lnTo>
                    <a:pt x="54" y="90"/>
                  </a:lnTo>
                  <a:lnTo>
                    <a:pt x="54" y="90"/>
                  </a:lnTo>
                  <a:lnTo>
                    <a:pt x="60" y="76"/>
                  </a:lnTo>
                  <a:lnTo>
                    <a:pt x="66" y="64"/>
                  </a:lnTo>
                  <a:lnTo>
                    <a:pt x="74" y="54"/>
                  </a:lnTo>
                  <a:lnTo>
                    <a:pt x="84" y="42"/>
                  </a:lnTo>
                  <a:lnTo>
                    <a:pt x="84" y="42"/>
                  </a:lnTo>
                  <a:lnTo>
                    <a:pt x="94" y="34"/>
                  </a:lnTo>
                  <a:lnTo>
                    <a:pt x="106" y="24"/>
                  </a:lnTo>
                  <a:lnTo>
                    <a:pt x="118" y="18"/>
                  </a:lnTo>
                  <a:lnTo>
                    <a:pt x="130" y="12"/>
                  </a:lnTo>
                  <a:lnTo>
                    <a:pt x="130" y="12"/>
                  </a:lnTo>
                  <a:lnTo>
                    <a:pt x="144" y="6"/>
                  </a:lnTo>
                  <a:lnTo>
                    <a:pt x="158" y="4"/>
                  </a:lnTo>
                  <a:lnTo>
                    <a:pt x="172" y="0"/>
                  </a:lnTo>
                  <a:lnTo>
                    <a:pt x="188" y="0"/>
                  </a:lnTo>
                  <a:lnTo>
                    <a:pt x="188" y="0"/>
                  </a:lnTo>
                  <a:lnTo>
                    <a:pt x="202" y="0"/>
                  </a:lnTo>
                  <a:lnTo>
                    <a:pt x="218" y="4"/>
                  </a:lnTo>
                  <a:lnTo>
                    <a:pt x="232" y="6"/>
                  </a:lnTo>
                  <a:lnTo>
                    <a:pt x="246" y="12"/>
                  </a:lnTo>
                  <a:lnTo>
                    <a:pt x="246" y="12"/>
                  </a:lnTo>
                  <a:lnTo>
                    <a:pt x="258" y="18"/>
                  </a:lnTo>
                  <a:lnTo>
                    <a:pt x="270" y="26"/>
                  </a:lnTo>
                  <a:lnTo>
                    <a:pt x="282" y="34"/>
                  </a:lnTo>
                  <a:lnTo>
                    <a:pt x="292" y="44"/>
                  </a:lnTo>
                  <a:lnTo>
                    <a:pt x="292" y="44"/>
                  </a:lnTo>
                  <a:lnTo>
                    <a:pt x="300" y="54"/>
                  </a:lnTo>
                  <a:lnTo>
                    <a:pt x="310" y="64"/>
                  </a:lnTo>
                  <a:lnTo>
                    <a:pt x="316" y="76"/>
                  </a:lnTo>
                  <a:lnTo>
                    <a:pt x="322" y="90"/>
                  </a:lnTo>
                  <a:lnTo>
                    <a:pt x="322" y="90"/>
                  </a:lnTo>
                  <a:lnTo>
                    <a:pt x="328" y="102"/>
                  </a:lnTo>
                  <a:lnTo>
                    <a:pt x="332" y="116"/>
                  </a:lnTo>
                  <a:lnTo>
                    <a:pt x="334" y="132"/>
                  </a:lnTo>
                  <a:lnTo>
                    <a:pt x="334" y="146"/>
                  </a:lnTo>
                  <a:lnTo>
                    <a:pt x="334" y="200"/>
                  </a:lnTo>
                  <a:lnTo>
                    <a:pt x="376" y="200"/>
                  </a:lnTo>
                  <a:lnTo>
                    <a:pt x="376" y="448"/>
                  </a:lnTo>
                  <a:lnTo>
                    <a:pt x="0" y="448"/>
                  </a:lnTo>
                  <a:close/>
                  <a:moveTo>
                    <a:pt x="278" y="146"/>
                  </a:moveTo>
                  <a:lnTo>
                    <a:pt x="278" y="146"/>
                  </a:lnTo>
                  <a:lnTo>
                    <a:pt x="276" y="128"/>
                  </a:lnTo>
                  <a:lnTo>
                    <a:pt x="272" y="110"/>
                  </a:lnTo>
                  <a:lnTo>
                    <a:pt x="272" y="110"/>
                  </a:lnTo>
                  <a:lnTo>
                    <a:pt x="264" y="96"/>
                  </a:lnTo>
                  <a:lnTo>
                    <a:pt x="252" y="82"/>
                  </a:lnTo>
                  <a:lnTo>
                    <a:pt x="252" y="82"/>
                  </a:lnTo>
                  <a:lnTo>
                    <a:pt x="238" y="72"/>
                  </a:lnTo>
                  <a:lnTo>
                    <a:pt x="224" y="64"/>
                  </a:lnTo>
                  <a:lnTo>
                    <a:pt x="224" y="64"/>
                  </a:lnTo>
                  <a:lnTo>
                    <a:pt x="206" y="58"/>
                  </a:lnTo>
                  <a:lnTo>
                    <a:pt x="188" y="56"/>
                  </a:lnTo>
                  <a:lnTo>
                    <a:pt x="188" y="56"/>
                  </a:lnTo>
                  <a:lnTo>
                    <a:pt x="170" y="58"/>
                  </a:lnTo>
                  <a:lnTo>
                    <a:pt x="152" y="64"/>
                  </a:lnTo>
                  <a:lnTo>
                    <a:pt x="152" y="64"/>
                  </a:lnTo>
                  <a:lnTo>
                    <a:pt x="138" y="72"/>
                  </a:lnTo>
                  <a:lnTo>
                    <a:pt x="124" y="82"/>
                  </a:lnTo>
                  <a:lnTo>
                    <a:pt x="124" y="82"/>
                  </a:lnTo>
                  <a:lnTo>
                    <a:pt x="112" y="96"/>
                  </a:lnTo>
                  <a:lnTo>
                    <a:pt x="104" y="110"/>
                  </a:lnTo>
                  <a:lnTo>
                    <a:pt x="104" y="110"/>
                  </a:lnTo>
                  <a:lnTo>
                    <a:pt x="98" y="128"/>
                  </a:lnTo>
                  <a:lnTo>
                    <a:pt x="98" y="146"/>
                  </a:lnTo>
                  <a:lnTo>
                    <a:pt x="98" y="200"/>
                  </a:lnTo>
                  <a:lnTo>
                    <a:pt x="278" y="200"/>
                  </a:lnTo>
                  <a:lnTo>
                    <a:pt x="278" y="146"/>
                  </a:lnTo>
                  <a:close/>
                </a:path>
              </a:pathLst>
            </a:custGeom>
            <a:solidFill>
              <a:schemeClr val="bg1"/>
            </a:solidFill>
            <a:ln>
              <a:noFill/>
            </a:ln>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grpSp>
      <p:grpSp>
        <p:nvGrpSpPr>
          <p:cNvPr id="35" name="淘宝网Chenying0907出品 34"/>
          <p:cNvGrpSpPr/>
          <p:nvPr/>
        </p:nvGrpSpPr>
        <p:grpSpPr>
          <a:xfrm>
            <a:off x="6225574" y="2690165"/>
            <a:ext cx="1907688" cy="4137309"/>
            <a:chOff x="4780236" y="2199477"/>
            <a:chExt cx="1464796" cy="3176785"/>
          </a:xfrm>
        </p:grpSpPr>
        <p:grpSp>
          <p:nvGrpSpPr>
            <p:cNvPr id="36" name="淘宝网Chenying0907出品 35"/>
            <p:cNvGrpSpPr/>
            <p:nvPr/>
          </p:nvGrpSpPr>
          <p:grpSpPr>
            <a:xfrm>
              <a:off x="4780236" y="2199477"/>
              <a:ext cx="1464796" cy="1464796"/>
              <a:chOff x="4780236" y="2199477"/>
              <a:chExt cx="1464796" cy="1464796"/>
            </a:xfrm>
          </p:grpSpPr>
          <p:sp>
            <p:nvSpPr>
              <p:cNvPr id="44" name="泪滴形 43"/>
              <p:cNvSpPr/>
              <p:nvPr/>
            </p:nvSpPr>
            <p:spPr>
              <a:xfrm rot="8100000">
                <a:off x="4780236" y="2199477"/>
                <a:ext cx="1464796" cy="1464796"/>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sp>
            <p:nvSpPr>
              <p:cNvPr id="45" name="Rectangle 13"/>
              <p:cNvSpPr>
                <a:spLocks noChangeArrowheads="1"/>
              </p:cNvSpPr>
              <p:nvPr/>
            </p:nvSpPr>
            <p:spPr bwMode="auto">
              <a:xfrm>
                <a:off x="4824760" y="2905147"/>
                <a:ext cx="1373187" cy="449013"/>
              </a:xfrm>
              <a:prstGeom prst="rect">
                <a:avLst/>
              </a:prstGeom>
              <a:noFill/>
              <a:ln w="9525">
                <a:noFill/>
                <a:miter lim="800000"/>
                <a:headEnd/>
                <a:tailEnd/>
              </a:ln>
            </p:spPr>
            <p:txBody>
              <a:bodyPr>
                <a:spAutoFit/>
              </a:bodyPr>
              <a:lstStyle/>
              <a:p>
                <a:pPr algn="ctr"/>
                <a:r>
                  <a:rPr lang="zh-CN" altLang="en-US" sz="1600" dirty="0">
                    <a:solidFill>
                      <a:schemeClr val="bg1"/>
                    </a:solidFill>
                    <a:latin typeface="+mj-ea"/>
                    <a:ea typeface="+mj-ea"/>
                  </a:rPr>
                  <a:t>单击此处</a:t>
                </a:r>
                <a:endParaRPr lang="en-US" altLang="zh-CN" sz="1600" dirty="0">
                  <a:solidFill>
                    <a:schemeClr val="bg1"/>
                  </a:solidFill>
                  <a:latin typeface="+mj-ea"/>
                  <a:ea typeface="+mj-ea"/>
                </a:endParaRPr>
              </a:p>
              <a:p>
                <a:pPr algn="ctr"/>
                <a:r>
                  <a:rPr lang="zh-CN" altLang="en-US" sz="1600" dirty="0">
                    <a:solidFill>
                      <a:schemeClr val="bg1"/>
                    </a:solidFill>
                    <a:latin typeface="+mj-ea"/>
                    <a:ea typeface="+mj-ea"/>
                  </a:rPr>
                  <a:t>添加标题</a:t>
                </a:r>
              </a:p>
            </p:txBody>
          </p:sp>
          <p:grpSp>
            <p:nvGrpSpPr>
              <p:cNvPr id="46" name="淘宝网Chenying0907出品 45"/>
              <p:cNvGrpSpPr/>
              <p:nvPr/>
            </p:nvGrpSpPr>
            <p:grpSpPr>
              <a:xfrm>
                <a:off x="5259930" y="2372228"/>
                <a:ext cx="495627" cy="497571"/>
                <a:chOff x="1860550" y="1414463"/>
                <a:chExt cx="809625" cy="812800"/>
              </a:xfrm>
              <a:solidFill>
                <a:schemeClr val="bg1"/>
              </a:solidFill>
            </p:grpSpPr>
            <p:sp>
              <p:nvSpPr>
                <p:cNvPr id="47" name="淘宝网Chenying0907出品 71"/>
                <p:cNvSpPr>
                  <a:spLocks noEditPoints="1"/>
                </p:cNvSpPr>
                <p:nvPr/>
              </p:nvSpPr>
              <p:spPr bwMode="auto">
                <a:xfrm>
                  <a:off x="1860550" y="1414463"/>
                  <a:ext cx="809625" cy="812800"/>
                </a:xfrm>
                <a:custGeom>
                  <a:avLst/>
                  <a:gdLst>
                    <a:gd name="T0" fmla="*/ 352 w 510"/>
                    <a:gd name="T1" fmla="*/ 48 h 512"/>
                    <a:gd name="T2" fmla="*/ 296 w 510"/>
                    <a:gd name="T3" fmla="*/ 16 h 512"/>
                    <a:gd name="T4" fmla="*/ 236 w 510"/>
                    <a:gd name="T5" fmla="*/ 0 h 512"/>
                    <a:gd name="T6" fmla="*/ 174 w 510"/>
                    <a:gd name="T7" fmla="*/ 4 h 512"/>
                    <a:gd name="T8" fmla="*/ 114 w 510"/>
                    <a:gd name="T9" fmla="*/ 24 h 512"/>
                    <a:gd name="T10" fmla="*/ 62 w 510"/>
                    <a:gd name="T11" fmla="*/ 64 h 512"/>
                    <a:gd name="T12" fmla="*/ 34 w 510"/>
                    <a:gd name="T13" fmla="*/ 96 h 512"/>
                    <a:gd name="T14" fmla="*/ 8 w 510"/>
                    <a:gd name="T15" fmla="*/ 154 h 512"/>
                    <a:gd name="T16" fmla="*/ 0 w 510"/>
                    <a:gd name="T17" fmla="*/ 216 h 512"/>
                    <a:gd name="T18" fmla="*/ 8 w 510"/>
                    <a:gd name="T19" fmla="*/ 278 h 512"/>
                    <a:gd name="T20" fmla="*/ 34 w 510"/>
                    <a:gd name="T21" fmla="*/ 334 h 512"/>
                    <a:gd name="T22" fmla="*/ 62 w 510"/>
                    <a:gd name="T23" fmla="*/ 368 h 512"/>
                    <a:gd name="T24" fmla="*/ 106 w 510"/>
                    <a:gd name="T25" fmla="*/ 402 h 512"/>
                    <a:gd name="T26" fmla="*/ 158 w 510"/>
                    <a:gd name="T27" fmla="*/ 424 h 512"/>
                    <a:gd name="T28" fmla="*/ 210 w 510"/>
                    <a:gd name="T29" fmla="*/ 432 h 512"/>
                    <a:gd name="T30" fmla="*/ 264 w 510"/>
                    <a:gd name="T31" fmla="*/ 426 h 512"/>
                    <a:gd name="T32" fmla="*/ 314 w 510"/>
                    <a:gd name="T33" fmla="*/ 408 h 512"/>
                    <a:gd name="T34" fmla="*/ 510 w 510"/>
                    <a:gd name="T35" fmla="*/ 444 h 512"/>
                    <a:gd name="T36" fmla="*/ 406 w 510"/>
                    <a:gd name="T37" fmla="*/ 314 h 512"/>
                    <a:gd name="T38" fmla="*/ 426 w 510"/>
                    <a:gd name="T39" fmla="*/ 264 h 512"/>
                    <a:gd name="T40" fmla="*/ 430 w 510"/>
                    <a:gd name="T41" fmla="*/ 210 h 512"/>
                    <a:gd name="T42" fmla="*/ 424 w 510"/>
                    <a:gd name="T43" fmla="*/ 158 h 512"/>
                    <a:gd name="T44" fmla="*/ 402 w 510"/>
                    <a:gd name="T45" fmla="*/ 108 h 512"/>
                    <a:gd name="T46" fmla="*/ 368 w 510"/>
                    <a:gd name="T47" fmla="*/ 64 h 512"/>
                    <a:gd name="T48" fmla="*/ 320 w 510"/>
                    <a:gd name="T49" fmla="*/ 322 h 512"/>
                    <a:gd name="T50" fmla="*/ 284 w 510"/>
                    <a:gd name="T51" fmla="*/ 348 h 512"/>
                    <a:gd name="T52" fmla="*/ 244 w 510"/>
                    <a:gd name="T53" fmla="*/ 362 h 512"/>
                    <a:gd name="T54" fmla="*/ 200 w 510"/>
                    <a:gd name="T55" fmla="*/ 364 h 512"/>
                    <a:gd name="T56" fmla="*/ 160 w 510"/>
                    <a:gd name="T57" fmla="*/ 354 h 512"/>
                    <a:gd name="T58" fmla="*/ 122 w 510"/>
                    <a:gd name="T59" fmla="*/ 332 h 512"/>
                    <a:gd name="T60" fmla="*/ 100 w 510"/>
                    <a:gd name="T61" fmla="*/ 310 h 512"/>
                    <a:gd name="T62" fmla="*/ 78 w 510"/>
                    <a:gd name="T63" fmla="*/ 272 h 512"/>
                    <a:gd name="T64" fmla="*/ 66 w 510"/>
                    <a:gd name="T65" fmla="*/ 230 h 512"/>
                    <a:gd name="T66" fmla="*/ 68 w 510"/>
                    <a:gd name="T67" fmla="*/ 188 h 512"/>
                    <a:gd name="T68" fmla="*/ 84 w 510"/>
                    <a:gd name="T69" fmla="*/ 146 h 512"/>
                    <a:gd name="T70" fmla="*/ 110 w 510"/>
                    <a:gd name="T71" fmla="*/ 110 h 512"/>
                    <a:gd name="T72" fmla="*/ 134 w 510"/>
                    <a:gd name="T73" fmla="*/ 92 h 512"/>
                    <a:gd name="T74" fmla="*/ 172 w 510"/>
                    <a:gd name="T75" fmla="*/ 72 h 512"/>
                    <a:gd name="T76" fmla="*/ 216 w 510"/>
                    <a:gd name="T77" fmla="*/ 66 h 512"/>
                    <a:gd name="T78" fmla="*/ 258 w 510"/>
                    <a:gd name="T79" fmla="*/ 72 h 512"/>
                    <a:gd name="T80" fmla="*/ 296 w 510"/>
                    <a:gd name="T81" fmla="*/ 92 h 512"/>
                    <a:gd name="T82" fmla="*/ 320 w 510"/>
                    <a:gd name="T83" fmla="*/ 110 h 512"/>
                    <a:gd name="T84" fmla="*/ 346 w 510"/>
                    <a:gd name="T85" fmla="*/ 146 h 512"/>
                    <a:gd name="T86" fmla="*/ 362 w 510"/>
                    <a:gd name="T87" fmla="*/ 188 h 512"/>
                    <a:gd name="T88" fmla="*/ 364 w 510"/>
                    <a:gd name="T89" fmla="*/ 230 h 512"/>
                    <a:gd name="T90" fmla="*/ 354 w 510"/>
                    <a:gd name="T91" fmla="*/ 272 h 512"/>
                    <a:gd name="T92" fmla="*/ 330 w 510"/>
                    <a:gd name="T93" fmla="*/ 31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0" h="512">
                      <a:moveTo>
                        <a:pt x="368" y="64"/>
                      </a:moveTo>
                      <a:lnTo>
                        <a:pt x="368" y="64"/>
                      </a:lnTo>
                      <a:lnTo>
                        <a:pt x="352" y="48"/>
                      </a:lnTo>
                      <a:lnTo>
                        <a:pt x="334" y="36"/>
                      </a:lnTo>
                      <a:lnTo>
                        <a:pt x="316" y="24"/>
                      </a:lnTo>
                      <a:lnTo>
                        <a:pt x="296" y="16"/>
                      </a:lnTo>
                      <a:lnTo>
                        <a:pt x="276" y="8"/>
                      </a:lnTo>
                      <a:lnTo>
                        <a:pt x="256" y="4"/>
                      </a:lnTo>
                      <a:lnTo>
                        <a:pt x="236" y="0"/>
                      </a:lnTo>
                      <a:lnTo>
                        <a:pt x="216" y="0"/>
                      </a:lnTo>
                      <a:lnTo>
                        <a:pt x="194" y="0"/>
                      </a:lnTo>
                      <a:lnTo>
                        <a:pt x="174" y="4"/>
                      </a:lnTo>
                      <a:lnTo>
                        <a:pt x="154" y="8"/>
                      </a:lnTo>
                      <a:lnTo>
                        <a:pt x="134" y="16"/>
                      </a:lnTo>
                      <a:lnTo>
                        <a:pt x="114" y="24"/>
                      </a:lnTo>
                      <a:lnTo>
                        <a:pt x="96" y="36"/>
                      </a:lnTo>
                      <a:lnTo>
                        <a:pt x="78" y="48"/>
                      </a:lnTo>
                      <a:lnTo>
                        <a:pt x="62" y="64"/>
                      </a:lnTo>
                      <a:lnTo>
                        <a:pt x="62" y="64"/>
                      </a:lnTo>
                      <a:lnTo>
                        <a:pt x="48" y="80"/>
                      </a:lnTo>
                      <a:lnTo>
                        <a:pt x="34" y="96"/>
                      </a:lnTo>
                      <a:lnTo>
                        <a:pt x="24" y="116"/>
                      </a:lnTo>
                      <a:lnTo>
                        <a:pt x="16" y="134"/>
                      </a:lnTo>
                      <a:lnTo>
                        <a:pt x="8" y="154"/>
                      </a:lnTo>
                      <a:lnTo>
                        <a:pt x="4" y="174"/>
                      </a:lnTo>
                      <a:lnTo>
                        <a:pt x="0" y="196"/>
                      </a:lnTo>
                      <a:lnTo>
                        <a:pt x="0" y="216"/>
                      </a:lnTo>
                      <a:lnTo>
                        <a:pt x="0" y="236"/>
                      </a:lnTo>
                      <a:lnTo>
                        <a:pt x="4" y="256"/>
                      </a:lnTo>
                      <a:lnTo>
                        <a:pt x="8" y="278"/>
                      </a:lnTo>
                      <a:lnTo>
                        <a:pt x="16" y="296"/>
                      </a:lnTo>
                      <a:lnTo>
                        <a:pt x="24" y="316"/>
                      </a:lnTo>
                      <a:lnTo>
                        <a:pt x="34" y="334"/>
                      </a:lnTo>
                      <a:lnTo>
                        <a:pt x="48" y="352"/>
                      </a:lnTo>
                      <a:lnTo>
                        <a:pt x="62" y="368"/>
                      </a:lnTo>
                      <a:lnTo>
                        <a:pt x="62" y="368"/>
                      </a:lnTo>
                      <a:lnTo>
                        <a:pt x="76" y="382"/>
                      </a:lnTo>
                      <a:lnTo>
                        <a:pt x="92" y="392"/>
                      </a:lnTo>
                      <a:lnTo>
                        <a:pt x="106" y="402"/>
                      </a:lnTo>
                      <a:lnTo>
                        <a:pt x="124" y="412"/>
                      </a:lnTo>
                      <a:lnTo>
                        <a:pt x="140" y="418"/>
                      </a:lnTo>
                      <a:lnTo>
                        <a:pt x="158" y="424"/>
                      </a:lnTo>
                      <a:lnTo>
                        <a:pt x="174" y="428"/>
                      </a:lnTo>
                      <a:lnTo>
                        <a:pt x="192" y="430"/>
                      </a:lnTo>
                      <a:lnTo>
                        <a:pt x="210" y="432"/>
                      </a:lnTo>
                      <a:lnTo>
                        <a:pt x="228" y="432"/>
                      </a:lnTo>
                      <a:lnTo>
                        <a:pt x="246" y="430"/>
                      </a:lnTo>
                      <a:lnTo>
                        <a:pt x="264" y="426"/>
                      </a:lnTo>
                      <a:lnTo>
                        <a:pt x="280" y="422"/>
                      </a:lnTo>
                      <a:lnTo>
                        <a:pt x="298" y="416"/>
                      </a:lnTo>
                      <a:lnTo>
                        <a:pt x="314" y="408"/>
                      </a:lnTo>
                      <a:lnTo>
                        <a:pt x="330" y="398"/>
                      </a:lnTo>
                      <a:lnTo>
                        <a:pt x="444" y="512"/>
                      </a:lnTo>
                      <a:lnTo>
                        <a:pt x="510" y="444"/>
                      </a:lnTo>
                      <a:lnTo>
                        <a:pt x="398" y="330"/>
                      </a:lnTo>
                      <a:lnTo>
                        <a:pt x="398" y="330"/>
                      </a:lnTo>
                      <a:lnTo>
                        <a:pt x="406" y="314"/>
                      </a:lnTo>
                      <a:lnTo>
                        <a:pt x="414" y="298"/>
                      </a:lnTo>
                      <a:lnTo>
                        <a:pt x="420" y="282"/>
                      </a:lnTo>
                      <a:lnTo>
                        <a:pt x="426" y="264"/>
                      </a:lnTo>
                      <a:lnTo>
                        <a:pt x="428" y="246"/>
                      </a:lnTo>
                      <a:lnTo>
                        <a:pt x="430" y="228"/>
                      </a:lnTo>
                      <a:lnTo>
                        <a:pt x="430" y="210"/>
                      </a:lnTo>
                      <a:lnTo>
                        <a:pt x="430" y="192"/>
                      </a:lnTo>
                      <a:lnTo>
                        <a:pt x="428" y="176"/>
                      </a:lnTo>
                      <a:lnTo>
                        <a:pt x="424" y="158"/>
                      </a:lnTo>
                      <a:lnTo>
                        <a:pt x="418" y="140"/>
                      </a:lnTo>
                      <a:lnTo>
                        <a:pt x="410" y="124"/>
                      </a:lnTo>
                      <a:lnTo>
                        <a:pt x="402" y="108"/>
                      </a:lnTo>
                      <a:lnTo>
                        <a:pt x="392" y="92"/>
                      </a:lnTo>
                      <a:lnTo>
                        <a:pt x="380" y="78"/>
                      </a:lnTo>
                      <a:lnTo>
                        <a:pt x="368" y="64"/>
                      </a:lnTo>
                      <a:lnTo>
                        <a:pt x="368" y="64"/>
                      </a:lnTo>
                      <a:close/>
                      <a:moveTo>
                        <a:pt x="320" y="322"/>
                      </a:moveTo>
                      <a:lnTo>
                        <a:pt x="320" y="322"/>
                      </a:lnTo>
                      <a:lnTo>
                        <a:pt x="310" y="332"/>
                      </a:lnTo>
                      <a:lnTo>
                        <a:pt x="296" y="340"/>
                      </a:lnTo>
                      <a:lnTo>
                        <a:pt x="284" y="348"/>
                      </a:lnTo>
                      <a:lnTo>
                        <a:pt x="272" y="354"/>
                      </a:lnTo>
                      <a:lnTo>
                        <a:pt x="258" y="358"/>
                      </a:lnTo>
                      <a:lnTo>
                        <a:pt x="244" y="362"/>
                      </a:lnTo>
                      <a:lnTo>
                        <a:pt x="230" y="364"/>
                      </a:lnTo>
                      <a:lnTo>
                        <a:pt x="216" y="364"/>
                      </a:lnTo>
                      <a:lnTo>
                        <a:pt x="200" y="364"/>
                      </a:lnTo>
                      <a:lnTo>
                        <a:pt x="186" y="362"/>
                      </a:lnTo>
                      <a:lnTo>
                        <a:pt x="172" y="358"/>
                      </a:lnTo>
                      <a:lnTo>
                        <a:pt x="160" y="354"/>
                      </a:lnTo>
                      <a:lnTo>
                        <a:pt x="146" y="348"/>
                      </a:lnTo>
                      <a:lnTo>
                        <a:pt x="134" y="340"/>
                      </a:lnTo>
                      <a:lnTo>
                        <a:pt x="122" y="332"/>
                      </a:lnTo>
                      <a:lnTo>
                        <a:pt x="110" y="322"/>
                      </a:lnTo>
                      <a:lnTo>
                        <a:pt x="110" y="322"/>
                      </a:lnTo>
                      <a:lnTo>
                        <a:pt x="100" y="310"/>
                      </a:lnTo>
                      <a:lnTo>
                        <a:pt x="90" y="298"/>
                      </a:lnTo>
                      <a:lnTo>
                        <a:pt x="84" y="284"/>
                      </a:lnTo>
                      <a:lnTo>
                        <a:pt x="78" y="272"/>
                      </a:lnTo>
                      <a:lnTo>
                        <a:pt x="72" y="258"/>
                      </a:lnTo>
                      <a:lnTo>
                        <a:pt x="68" y="244"/>
                      </a:lnTo>
                      <a:lnTo>
                        <a:pt x="66" y="230"/>
                      </a:lnTo>
                      <a:lnTo>
                        <a:pt x="66" y="216"/>
                      </a:lnTo>
                      <a:lnTo>
                        <a:pt x="66" y="202"/>
                      </a:lnTo>
                      <a:lnTo>
                        <a:pt x="68" y="188"/>
                      </a:lnTo>
                      <a:lnTo>
                        <a:pt x="72" y="174"/>
                      </a:lnTo>
                      <a:lnTo>
                        <a:pt x="78" y="160"/>
                      </a:lnTo>
                      <a:lnTo>
                        <a:pt x="84" y="146"/>
                      </a:lnTo>
                      <a:lnTo>
                        <a:pt x="90" y="134"/>
                      </a:lnTo>
                      <a:lnTo>
                        <a:pt x="100" y="122"/>
                      </a:lnTo>
                      <a:lnTo>
                        <a:pt x="110" y="110"/>
                      </a:lnTo>
                      <a:lnTo>
                        <a:pt x="110" y="110"/>
                      </a:lnTo>
                      <a:lnTo>
                        <a:pt x="122" y="100"/>
                      </a:lnTo>
                      <a:lnTo>
                        <a:pt x="134" y="92"/>
                      </a:lnTo>
                      <a:lnTo>
                        <a:pt x="146" y="84"/>
                      </a:lnTo>
                      <a:lnTo>
                        <a:pt x="160" y="78"/>
                      </a:lnTo>
                      <a:lnTo>
                        <a:pt x="172" y="72"/>
                      </a:lnTo>
                      <a:lnTo>
                        <a:pt x="186" y="70"/>
                      </a:lnTo>
                      <a:lnTo>
                        <a:pt x="200" y="68"/>
                      </a:lnTo>
                      <a:lnTo>
                        <a:pt x="216" y="66"/>
                      </a:lnTo>
                      <a:lnTo>
                        <a:pt x="230" y="68"/>
                      </a:lnTo>
                      <a:lnTo>
                        <a:pt x="244" y="70"/>
                      </a:lnTo>
                      <a:lnTo>
                        <a:pt x="258" y="72"/>
                      </a:lnTo>
                      <a:lnTo>
                        <a:pt x="272" y="78"/>
                      </a:lnTo>
                      <a:lnTo>
                        <a:pt x="284" y="84"/>
                      </a:lnTo>
                      <a:lnTo>
                        <a:pt x="296" y="92"/>
                      </a:lnTo>
                      <a:lnTo>
                        <a:pt x="310" y="100"/>
                      </a:lnTo>
                      <a:lnTo>
                        <a:pt x="320" y="110"/>
                      </a:lnTo>
                      <a:lnTo>
                        <a:pt x="320" y="110"/>
                      </a:lnTo>
                      <a:lnTo>
                        <a:pt x="330" y="122"/>
                      </a:lnTo>
                      <a:lnTo>
                        <a:pt x="340" y="134"/>
                      </a:lnTo>
                      <a:lnTo>
                        <a:pt x="346" y="146"/>
                      </a:lnTo>
                      <a:lnTo>
                        <a:pt x="354" y="160"/>
                      </a:lnTo>
                      <a:lnTo>
                        <a:pt x="358" y="174"/>
                      </a:lnTo>
                      <a:lnTo>
                        <a:pt x="362" y="188"/>
                      </a:lnTo>
                      <a:lnTo>
                        <a:pt x="364" y="202"/>
                      </a:lnTo>
                      <a:lnTo>
                        <a:pt x="364" y="216"/>
                      </a:lnTo>
                      <a:lnTo>
                        <a:pt x="364" y="230"/>
                      </a:lnTo>
                      <a:lnTo>
                        <a:pt x="362" y="244"/>
                      </a:lnTo>
                      <a:lnTo>
                        <a:pt x="358" y="258"/>
                      </a:lnTo>
                      <a:lnTo>
                        <a:pt x="354" y="272"/>
                      </a:lnTo>
                      <a:lnTo>
                        <a:pt x="346" y="284"/>
                      </a:lnTo>
                      <a:lnTo>
                        <a:pt x="340" y="298"/>
                      </a:lnTo>
                      <a:lnTo>
                        <a:pt x="330" y="310"/>
                      </a:lnTo>
                      <a:lnTo>
                        <a:pt x="320" y="322"/>
                      </a:lnTo>
                      <a:lnTo>
                        <a:pt x="320" y="3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sp>
              <p:nvSpPr>
                <p:cNvPr id="48" name="Rectangle 72"/>
                <p:cNvSpPr>
                  <a:spLocks noChangeArrowheads="1"/>
                </p:cNvSpPr>
                <p:nvPr/>
              </p:nvSpPr>
              <p:spPr bwMode="auto">
                <a:xfrm>
                  <a:off x="2044700" y="1716088"/>
                  <a:ext cx="320675" cy="857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grpSp>
        </p:grpSp>
        <p:cxnSp>
          <p:nvCxnSpPr>
            <p:cNvPr id="37" name="淘宝网Chenying0907出品 36"/>
            <p:cNvCxnSpPr/>
            <p:nvPr/>
          </p:nvCxnSpPr>
          <p:spPr>
            <a:xfrm>
              <a:off x="5507744" y="3560047"/>
              <a:ext cx="1" cy="181621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49" name="淘宝网Chenying0907出品 48"/>
          <p:cNvGrpSpPr/>
          <p:nvPr/>
        </p:nvGrpSpPr>
        <p:grpSpPr>
          <a:xfrm>
            <a:off x="4024792" y="1777563"/>
            <a:ext cx="2225210" cy="5049911"/>
            <a:chOff x="3090391" y="1342607"/>
            <a:chExt cx="1708602" cy="3877516"/>
          </a:xfrm>
        </p:grpSpPr>
        <p:sp>
          <p:nvSpPr>
            <p:cNvPr id="50" name="泪滴形 49"/>
            <p:cNvSpPr/>
            <p:nvPr/>
          </p:nvSpPr>
          <p:spPr>
            <a:xfrm rot="8100000">
              <a:off x="3090391" y="1342607"/>
              <a:ext cx="1708602" cy="1708602"/>
            </a:xfrm>
            <a:prstGeom prst="teardrop">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mj-ea"/>
                <a:ea typeface="+mj-ea"/>
              </a:endParaRPr>
            </a:p>
          </p:txBody>
        </p:sp>
        <p:cxnSp>
          <p:nvCxnSpPr>
            <p:cNvPr id="51" name="淘宝网Chenying0907出品 50"/>
            <p:cNvCxnSpPr/>
            <p:nvPr/>
          </p:nvCxnSpPr>
          <p:spPr>
            <a:xfrm>
              <a:off x="3944692" y="3294316"/>
              <a:ext cx="0" cy="1925807"/>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2" name="Rectangle 13"/>
            <p:cNvSpPr>
              <a:spLocks noChangeArrowheads="1"/>
            </p:cNvSpPr>
            <p:nvPr/>
          </p:nvSpPr>
          <p:spPr bwMode="auto">
            <a:xfrm>
              <a:off x="3282839" y="2176228"/>
              <a:ext cx="1373187" cy="449013"/>
            </a:xfrm>
            <a:prstGeom prst="rect">
              <a:avLst/>
            </a:prstGeom>
            <a:noFill/>
            <a:ln w="9525">
              <a:noFill/>
              <a:miter lim="800000"/>
              <a:headEnd/>
              <a:tailEnd/>
            </a:ln>
          </p:spPr>
          <p:txBody>
            <a:bodyPr>
              <a:spAutoFit/>
            </a:bodyPr>
            <a:lstStyle/>
            <a:p>
              <a:pPr algn="ctr"/>
              <a:r>
                <a:rPr lang="zh-CN" altLang="en-US" sz="1600" dirty="0">
                  <a:solidFill>
                    <a:schemeClr val="bg1"/>
                  </a:solidFill>
                  <a:latin typeface="+mj-ea"/>
                  <a:ea typeface="+mj-ea"/>
                </a:rPr>
                <a:t>单击此处</a:t>
              </a:r>
              <a:endParaRPr lang="en-US" altLang="zh-CN" sz="1600" dirty="0">
                <a:solidFill>
                  <a:schemeClr val="bg1"/>
                </a:solidFill>
                <a:latin typeface="+mj-ea"/>
                <a:ea typeface="+mj-ea"/>
              </a:endParaRPr>
            </a:p>
            <a:p>
              <a:pPr algn="ctr"/>
              <a:r>
                <a:rPr lang="zh-CN" altLang="en-US" sz="1600" dirty="0">
                  <a:solidFill>
                    <a:schemeClr val="bg1"/>
                  </a:solidFill>
                  <a:latin typeface="+mj-ea"/>
                  <a:ea typeface="+mj-ea"/>
                </a:rPr>
                <a:t>添加标题</a:t>
              </a:r>
            </a:p>
          </p:txBody>
        </p:sp>
        <p:sp>
          <p:nvSpPr>
            <p:cNvPr id="53" name="淘宝网Chenying0907出品 76"/>
            <p:cNvSpPr>
              <a:spLocks/>
            </p:cNvSpPr>
            <p:nvPr/>
          </p:nvSpPr>
          <p:spPr bwMode="auto">
            <a:xfrm>
              <a:off x="3786730" y="1582813"/>
              <a:ext cx="365404" cy="515064"/>
            </a:xfrm>
            <a:custGeom>
              <a:avLst/>
              <a:gdLst>
                <a:gd name="T0" fmla="*/ 0 w 376"/>
                <a:gd name="T1" fmla="*/ 282 h 530"/>
                <a:gd name="T2" fmla="*/ 278 w 376"/>
                <a:gd name="T3" fmla="*/ 146 h 530"/>
                <a:gd name="T4" fmla="*/ 276 w 376"/>
                <a:gd name="T5" fmla="*/ 128 h 530"/>
                <a:gd name="T6" fmla="*/ 272 w 376"/>
                <a:gd name="T7" fmla="*/ 112 h 530"/>
                <a:gd name="T8" fmla="*/ 252 w 376"/>
                <a:gd name="T9" fmla="*/ 82 h 530"/>
                <a:gd name="T10" fmla="*/ 238 w 376"/>
                <a:gd name="T11" fmla="*/ 72 h 530"/>
                <a:gd name="T12" fmla="*/ 224 w 376"/>
                <a:gd name="T13" fmla="*/ 62 h 530"/>
                <a:gd name="T14" fmla="*/ 188 w 376"/>
                <a:gd name="T15" fmla="*/ 56 h 530"/>
                <a:gd name="T16" fmla="*/ 170 w 376"/>
                <a:gd name="T17" fmla="*/ 58 h 530"/>
                <a:gd name="T18" fmla="*/ 152 w 376"/>
                <a:gd name="T19" fmla="*/ 62 h 530"/>
                <a:gd name="T20" fmla="*/ 124 w 376"/>
                <a:gd name="T21" fmla="*/ 82 h 530"/>
                <a:gd name="T22" fmla="*/ 112 w 376"/>
                <a:gd name="T23" fmla="*/ 96 h 530"/>
                <a:gd name="T24" fmla="*/ 104 w 376"/>
                <a:gd name="T25" fmla="*/ 112 h 530"/>
                <a:gd name="T26" fmla="*/ 98 w 376"/>
                <a:gd name="T27" fmla="*/ 146 h 530"/>
                <a:gd name="T28" fmla="*/ 42 w 376"/>
                <a:gd name="T29" fmla="*/ 146 h 530"/>
                <a:gd name="T30" fmla="*/ 44 w 376"/>
                <a:gd name="T31" fmla="*/ 116 h 530"/>
                <a:gd name="T32" fmla="*/ 52 w 376"/>
                <a:gd name="T33" fmla="*/ 90 h 530"/>
                <a:gd name="T34" fmla="*/ 60 w 376"/>
                <a:gd name="T35" fmla="*/ 76 h 530"/>
                <a:gd name="T36" fmla="*/ 74 w 376"/>
                <a:gd name="T37" fmla="*/ 54 h 530"/>
                <a:gd name="T38" fmla="*/ 84 w 376"/>
                <a:gd name="T39" fmla="*/ 42 h 530"/>
                <a:gd name="T40" fmla="*/ 106 w 376"/>
                <a:gd name="T41" fmla="*/ 26 h 530"/>
                <a:gd name="T42" fmla="*/ 130 w 376"/>
                <a:gd name="T43" fmla="*/ 12 h 530"/>
                <a:gd name="T44" fmla="*/ 144 w 376"/>
                <a:gd name="T45" fmla="*/ 6 h 530"/>
                <a:gd name="T46" fmla="*/ 172 w 376"/>
                <a:gd name="T47" fmla="*/ 0 h 530"/>
                <a:gd name="T48" fmla="*/ 188 w 376"/>
                <a:gd name="T49" fmla="*/ 0 h 530"/>
                <a:gd name="T50" fmla="*/ 218 w 376"/>
                <a:gd name="T51" fmla="*/ 4 h 530"/>
                <a:gd name="T52" fmla="*/ 244 w 376"/>
                <a:gd name="T53" fmla="*/ 12 h 530"/>
                <a:gd name="T54" fmla="*/ 258 w 376"/>
                <a:gd name="T55" fmla="*/ 18 h 530"/>
                <a:gd name="T56" fmla="*/ 280 w 376"/>
                <a:gd name="T57" fmla="*/ 34 h 530"/>
                <a:gd name="T58" fmla="*/ 292 w 376"/>
                <a:gd name="T59" fmla="*/ 42 h 530"/>
                <a:gd name="T60" fmla="*/ 308 w 376"/>
                <a:gd name="T61" fmla="*/ 64 h 530"/>
                <a:gd name="T62" fmla="*/ 322 w 376"/>
                <a:gd name="T63" fmla="*/ 90 h 530"/>
                <a:gd name="T64" fmla="*/ 328 w 376"/>
                <a:gd name="T65" fmla="*/ 102 h 530"/>
                <a:gd name="T66" fmla="*/ 332 w 376"/>
                <a:gd name="T67" fmla="*/ 132 h 530"/>
                <a:gd name="T68" fmla="*/ 334 w 376"/>
                <a:gd name="T69" fmla="*/ 146 h 530"/>
                <a:gd name="T70" fmla="*/ 376 w 376"/>
                <a:gd name="T71" fmla="*/ 282 h 530"/>
                <a:gd name="T72" fmla="*/ 0 w 376"/>
                <a:gd name="T73" fmla="*/ 530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6" h="530">
                  <a:moveTo>
                    <a:pt x="0" y="530"/>
                  </a:moveTo>
                  <a:lnTo>
                    <a:pt x="0" y="282"/>
                  </a:lnTo>
                  <a:lnTo>
                    <a:pt x="278" y="282"/>
                  </a:lnTo>
                  <a:lnTo>
                    <a:pt x="278" y="146"/>
                  </a:lnTo>
                  <a:lnTo>
                    <a:pt x="278" y="146"/>
                  </a:lnTo>
                  <a:lnTo>
                    <a:pt x="276" y="128"/>
                  </a:lnTo>
                  <a:lnTo>
                    <a:pt x="272" y="112"/>
                  </a:lnTo>
                  <a:lnTo>
                    <a:pt x="272" y="112"/>
                  </a:lnTo>
                  <a:lnTo>
                    <a:pt x="264" y="96"/>
                  </a:lnTo>
                  <a:lnTo>
                    <a:pt x="252" y="82"/>
                  </a:lnTo>
                  <a:lnTo>
                    <a:pt x="252" y="82"/>
                  </a:lnTo>
                  <a:lnTo>
                    <a:pt x="238" y="72"/>
                  </a:lnTo>
                  <a:lnTo>
                    <a:pt x="224" y="62"/>
                  </a:lnTo>
                  <a:lnTo>
                    <a:pt x="224" y="62"/>
                  </a:lnTo>
                  <a:lnTo>
                    <a:pt x="206" y="58"/>
                  </a:lnTo>
                  <a:lnTo>
                    <a:pt x="188" y="56"/>
                  </a:lnTo>
                  <a:lnTo>
                    <a:pt x="188" y="56"/>
                  </a:lnTo>
                  <a:lnTo>
                    <a:pt x="170" y="58"/>
                  </a:lnTo>
                  <a:lnTo>
                    <a:pt x="152" y="62"/>
                  </a:lnTo>
                  <a:lnTo>
                    <a:pt x="152" y="62"/>
                  </a:lnTo>
                  <a:lnTo>
                    <a:pt x="138" y="72"/>
                  </a:lnTo>
                  <a:lnTo>
                    <a:pt x="124" y="82"/>
                  </a:lnTo>
                  <a:lnTo>
                    <a:pt x="124" y="82"/>
                  </a:lnTo>
                  <a:lnTo>
                    <a:pt x="112" y="96"/>
                  </a:lnTo>
                  <a:lnTo>
                    <a:pt x="104" y="112"/>
                  </a:lnTo>
                  <a:lnTo>
                    <a:pt x="104" y="112"/>
                  </a:lnTo>
                  <a:lnTo>
                    <a:pt x="98" y="128"/>
                  </a:lnTo>
                  <a:lnTo>
                    <a:pt x="98" y="146"/>
                  </a:lnTo>
                  <a:lnTo>
                    <a:pt x="42" y="146"/>
                  </a:lnTo>
                  <a:lnTo>
                    <a:pt x="42" y="146"/>
                  </a:lnTo>
                  <a:lnTo>
                    <a:pt x="42" y="132"/>
                  </a:lnTo>
                  <a:lnTo>
                    <a:pt x="44" y="116"/>
                  </a:lnTo>
                  <a:lnTo>
                    <a:pt x="48" y="102"/>
                  </a:lnTo>
                  <a:lnTo>
                    <a:pt x="52" y="90"/>
                  </a:lnTo>
                  <a:lnTo>
                    <a:pt x="52" y="90"/>
                  </a:lnTo>
                  <a:lnTo>
                    <a:pt x="60" y="76"/>
                  </a:lnTo>
                  <a:lnTo>
                    <a:pt x="66" y="64"/>
                  </a:lnTo>
                  <a:lnTo>
                    <a:pt x="74" y="54"/>
                  </a:lnTo>
                  <a:lnTo>
                    <a:pt x="84" y="42"/>
                  </a:lnTo>
                  <a:lnTo>
                    <a:pt x="84" y="42"/>
                  </a:lnTo>
                  <a:lnTo>
                    <a:pt x="94" y="34"/>
                  </a:lnTo>
                  <a:lnTo>
                    <a:pt x="106" y="26"/>
                  </a:lnTo>
                  <a:lnTo>
                    <a:pt x="118" y="18"/>
                  </a:lnTo>
                  <a:lnTo>
                    <a:pt x="130" y="12"/>
                  </a:lnTo>
                  <a:lnTo>
                    <a:pt x="130" y="12"/>
                  </a:lnTo>
                  <a:lnTo>
                    <a:pt x="144" y="6"/>
                  </a:lnTo>
                  <a:lnTo>
                    <a:pt x="158" y="4"/>
                  </a:lnTo>
                  <a:lnTo>
                    <a:pt x="172" y="0"/>
                  </a:lnTo>
                  <a:lnTo>
                    <a:pt x="188" y="0"/>
                  </a:lnTo>
                  <a:lnTo>
                    <a:pt x="188" y="0"/>
                  </a:lnTo>
                  <a:lnTo>
                    <a:pt x="202" y="0"/>
                  </a:lnTo>
                  <a:lnTo>
                    <a:pt x="218" y="4"/>
                  </a:lnTo>
                  <a:lnTo>
                    <a:pt x="232" y="6"/>
                  </a:lnTo>
                  <a:lnTo>
                    <a:pt x="244" y="12"/>
                  </a:lnTo>
                  <a:lnTo>
                    <a:pt x="244" y="12"/>
                  </a:lnTo>
                  <a:lnTo>
                    <a:pt x="258" y="18"/>
                  </a:lnTo>
                  <a:lnTo>
                    <a:pt x="270" y="26"/>
                  </a:lnTo>
                  <a:lnTo>
                    <a:pt x="280" y="34"/>
                  </a:lnTo>
                  <a:lnTo>
                    <a:pt x="292" y="42"/>
                  </a:lnTo>
                  <a:lnTo>
                    <a:pt x="292" y="42"/>
                  </a:lnTo>
                  <a:lnTo>
                    <a:pt x="300" y="54"/>
                  </a:lnTo>
                  <a:lnTo>
                    <a:pt x="308" y="64"/>
                  </a:lnTo>
                  <a:lnTo>
                    <a:pt x="316" y="76"/>
                  </a:lnTo>
                  <a:lnTo>
                    <a:pt x="322" y="90"/>
                  </a:lnTo>
                  <a:lnTo>
                    <a:pt x="322" y="90"/>
                  </a:lnTo>
                  <a:lnTo>
                    <a:pt x="328" y="102"/>
                  </a:lnTo>
                  <a:lnTo>
                    <a:pt x="330" y="116"/>
                  </a:lnTo>
                  <a:lnTo>
                    <a:pt x="332" y="132"/>
                  </a:lnTo>
                  <a:lnTo>
                    <a:pt x="334" y="146"/>
                  </a:lnTo>
                  <a:lnTo>
                    <a:pt x="334" y="146"/>
                  </a:lnTo>
                  <a:lnTo>
                    <a:pt x="334" y="282"/>
                  </a:lnTo>
                  <a:lnTo>
                    <a:pt x="376" y="282"/>
                  </a:lnTo>
                  <a:lnTo>
                    <a:pt x="376" y="530"/>
                  </a:lnTo>
                  <a:lnTo>
                    <a:pt x="0" y="530"/>
                  </a:lnTo>
                  <a:close/>
                </a:path>
              </a:pathLst>
            </a:custGeom>
            <a:solidFill>
              <a:schemeClr val="bg1"/>
            </a:solidFill>
            <a:ln>
              <a:noFill/>
            </a:ln>
            <a:extLst/>
          </p:spPr>
          <p:txBody>
            <a:bodyPr vert="horz" wrap="square" lIns="119088" tIns="59544" rIns="119088" bIns="59544" numCol="1" anchor="t" anchorCtr="0" compatLnSpc="1">
              <a:prstTxWarp prst="textNoShape">
                <a:avLst/>
              </a:prstTxWarp>
            </a:bodyPr>
            <a:lstStyle/>
            <a:p>
              <a:endParaRPr lang="zh-CN" altLang="en-US" sz="2000">
                <a:latin typeface="+mj-ea"/>
                <a:ea typeface="+mj-ea"/>
              </a:endParaRPr>
            </a:p>
          </p:txBody>
        </p:sp>
      </p:grpSp>
      <p:sp>
        <p:nvSpPr>
          <p:cNvPr id="38"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20964391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additive="base">
                                        <p:cTn id="16" dur="500" fill="hold"/>
                                        <p:tgtEl>
                                          <p:spTgt spid="30"/>
                                        </p:tgtEl>
                                        <p:attrNameLst>
                                          <p:attrName>ppt_x</p:attrName>
                                        </p:attrNameLst>
                                      </p:cBhvr>
                                      <p:tavLst>
                                        <p:tav tm="0">
                                          <p:val>
                                            <p:strVal val="#ppt_x"/>
                                          </p:val>
                                        </p:tav>
                                        <p:tav tm="100000">
                                          <p:val>
                                            <p:strVal val="#ppt_x"/>
                                          </p:val>
                                        </p:tav>
                                      </p:tavLst>
                                    </p:anim>
                                    <p:anim calcmode="lin" valueType="num">
                                      <p:cBhvr additive="base">
                                        <p:cTn id="17" dur="500" fill="hold"/>
                                        <p:tgtEl>
                                          <p:spTgt spid="3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ppt_x"/>
                                          </p:val>
                                        </p:tav>
                                        <p:tav tm="100000">
                                          <p:val>
                                            <p:strVal val="#ppt_x"/>
                                          </p:val>
                                        </p:tav>
                                      </p:tavLst>
                                    </p:anim>
                                    <p:anim calcmode="lin" valueType="num">
                                      <p:cBhvr additive="base">
                                        <p:cTn id="22" dur="50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ppt_x"/>
                                          </p:val>
                                        </p:tav>
                                        <p:tav tm="100000">
                                          <p:val>
                                            <p:strVal val="#ppt_x"/>
                                          </p:val>
                                        </p:tav>
                                      </p:tavLst>
                                    </p:anim>
                                    <p:anim calcmode="lin" valueType="num">
                                      <p:cBhvr additive="base">
                                        <p:cTn id="27" dur="500" fill="hold"/>
                                        <p:tgtEl>
                                          <p:spTgt spid="4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32" presetClass="emph" presetSubtype="0" fill="hold" nodeType="afterEffect">
                                  <p:stCondLst>
                                    <p:cond delay="0"/>
                                  </p:stCondLst>
                                  <p:childTnLst>
                                    <p:animRot by="120000">
                                      <p:cBhvr>
                                        <p:cTn id="30" dur="100" fill="hold">
                                          <p:stCondLst>
                                            <p:cond delay="0"/>
                                          </p:stCondLst>
                                        </p:cTn>
                                        <p:tgtEl>
                                          <p:spTgt spid="49"/>
                                        </p:tgtEl>
                                        <p:attrNameLst>
                                          <p:attrName>r</p:attrName>
                                        </p:attrNameLst>
                                      </p:cBhvr>
                                    </p:animRot>
                                    <p:animRot by="-240000">
                                      <p:cBhvr>
                                        <p:cTn id="31" dur="200" fill="hold">
                                          <p:stCondLst>
                                            <p:cond delay="200"/>
                                          </p:stCondLst>
                                        </p:cTn>
                                        <p:tgtEl>
                                          <p:spTgt spid="49"/>
                                        </p:tgtEl>
                                        <p:attrNameLst>
                                          <p:attrName>r</p:attrName>
                                        </p:attrNameLst>
                                      </p:cBhvr>
                                    </p:animRot>
                                    <p:animRot by="240000">
                                      <p:cBhvr>
                                        <p:cTn id="32" dur="200" fill="hold">
                                          <p:stCondLst>
                                            <p:cond delay="400"/>
                                          </p:stCondLst>
                                        </p:cTn>
                                        <p:tgtEl>
                                          <p:spTgt spid="49"/>
                                        </p:tgtEl>
                                        <p:attrNameLst>
                                          <p:attrName>r</p:attrName>
                                        </p:attrNameLst>
                                      </p:cBhvr>
                                    </p:animRot>
                                    <p:animRot by="-240000">
                                      <p:cBhvr>
                                        <p:cTn id="33" dur="200" fill="hold">
                                          <p:stCondLst>
                                            <p:cond delay="600"/>
                                          </p:stCondLst>
                                        </p:cTn>
                                        <p:tgtEl>
                                          <p:spTgt spid="49"/>
                                        </p:tgtEl>
                                        <p:attrNameLst>
                                          <p:attrName>r</p:attrName>
                                        </p:attrNameLst>
                                      </p:cBhvr>
                                    </p:animRot>
                                    <p:animRot by="120000">
                                      <p:cBhvr>
                                        <p:cTn id="34" dur="200" fill="hold">
                                          <p:stCondLst>
                                            <p:cond delay="800"/>
                                          </p:stCondLst>
                                        </p:cTn>
                                        <p:tgtEl>
                                          <p:spTgt spid="4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淘宝网Chenying0907出品 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241690" y="1441225"/>
            <a:ext cx="3243950" cy="2091267"/>
          </a:xfrm>
          <a:prstGeom prst="rect">
            <a:avLst/>
          </a:prstGeom>
          <a:noFill/>
          <a:ln w="9525">
            <a:noFill/>
            <a:miter lim="800000"/>
            <a:headEnd/>
            <a:tailEnd/>
          </a:ln>
        </p:spPr>
      </p:pic>
      <p:pic>
        <p:nvPicPr>
          <p:cNvPr id="9" name="淘宝网Chenying0907出品 10"/>
          <p:cNvPicPr>
            <a:picLocks noChangeAspect="1" noChangeArrowheads="1"/>
          </p:cNvPicPr>
          <p:nvPr/>
        </p:nvPicPr>
        <p:blipFill>
          <a:blip r:embed="rId4"/>
          <a:srcRect/>
          <a:stretch>
            <a:fillRect/>
          </a:stretch>
        </p:blipFill>
        <p:spPr bwMode="auto">
          <a:xfrm>
            <a:off x="1241690" y="3669018"/>
            <a:ext cx="3249329" cy="2181299"/>
          </a:xfrm>
          <a:prstGeom prst="rect">
            <a:avLst/>
          </a:prstGeom>
          <a:noFill/>
          <a:ln w="9525">
            <a:noFill/>
            <a:miter lim="800000"/>
            <a:headEnd/>
            <a:tailEnd/>
          </a:ln>
        </p:spPr>
      </p:pic>
      <p:grpSp>
        <p:nvGrpSpPr>
          <p:cNvPr id="11" name="Group 14"/>
          <p:cNvGrpSpPr>
            <a:grpSpLocks/>
          </p:cNvGrpSpPr>
          <p:nvPr/>
        </p:nvGrpSpPr>
        <p:grpSpPr bwMode="auto">
          <a:xfrm>
            <a:off x="5773648" y="3627462"/>
            <a:ext cx="5353099" cy="2222855"/>
            <a:chOff x="0" y="0"/>
            <a:chExt cx="6192688" cy="2571234"/>
          </a:xfrm>
          <a:solidFill>
            <a:srgbClr val="C00000"/>
          </a:solidFill>
        </p:grpSpPr>
        <p:sp>
          <p:nvSpPr>
            <p:cNvPr id="12" name="Rectangle 13"/>
            <p:cNvSpPr>
              <a:spLocks noChangeArrowheads="1"/>
            </p:cNvSpPr>
            <p:nvPr/>
          </p:nvSpPr>
          <p:spPr bwMode="auto">
            <a:xfrm>
              <a:off x="0" y="1364081"/>
              <a:ext cx="172572" cy="120715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3" name="Rectangle 14"/>
            <p:cNvSpPr>
              <a:spLocks noChangeArrowheads="1"/>
            </p:cNvSpPr>
            <p:nvPr/>
          </p:nvSpPr>
          <p:spPr bwMode="auto">
            <a:xfrm>
              <a:off x="241159" y="301788"/>
              <a:ext cx="172572" cy="2269444"/>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4" name="Rectangle 15"/>
            <p:cNvSpPr>
              <a:spLocks noChangeArrowheads="1"/>
            </p:cNvSpPr>
            <p:nvPr/>
          </p:nvSpPr>
          <p:spPr bwMode="auto">
            <a:xfrm>
              <a:off x="482317" y="848024"/>
              <a:ext cx="172572" cy="1723209"/>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5" name="Rectangle 16"/>
            <p:cNvSpPr>
              <a:spLocks noChangeArrowheads="1"/>
            </p:cNvSpPr>
            <p:nvPr/>
          </p:nvSpPr>
          <p:spPr bwMode="auto">
            <a:xfrm>
              <a:off x="723476" y="1364081"/>
              <a:ext cx="172572" cy="120715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6" name="Rectangle 17"/>
            <p:cNvSpPr>
              <a:spLocks noChangeArrowheads="1"/>
            </p:cNvSpPr>
            <p:nvPr/>
          </p:nvSpPr>
          <p:spPr bwMode="auto">
            <a:xfrm>
              <a:off x="964634" y="1696047"/>
              <a:ext cx="172572" cy="875184"/>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7" name="Rectangle 18"/>
            <p:cNvSpPr>
              <a:spLocks noChangeArrowheads="1"/>
            </p:cNvSpPr>
            <p:nvPr/>
          </p:nvSpPr>
          <p:spPr bwMode="auto">
            <a:xfrm>
              <a:off x="1685898" y="353093"/>
              <a:ext cx="174785" cy="221814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8" name="Rectangle 19"/>
            <p:cNvSpPr>
              <a:spLocks noChangeArrowheads="1"/>
            </p:cNvSpPr>
            <p:nvPr/>
          </p:nvSpPr>
          <p:spPr bwMode="auto">
            <a:xfrm>
              <a:off x="1927057" y="848024"/>
              <a:ext cx="174785" cy="1723209"/>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19" name="Rectangle 20"/>
            <p:cNvSpPr>
              <a:spLocks noChangeArrowheads="1"/>
            </p:cNvSpPr>
            <p:nvPr/>
          </p:nvSpPr>
          <p:spPr bwMode="auto">
            <a:xfrm>
              <a:off x="2168215" y="1342956"/>
              <a:ext cx="172572" cy="1228277"/>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0" name="Rectangle 21"/>
            <p:cNvSpPr>
              <a:spLocks noChangeArrowheads="1"/>
            </p:cNvSpPr>
            <p:nvPr/>
          </p:nvSpPr>
          <p:spPr bwMode="auto">
            <a:xfrm>
              <a:off x="2409374" y="733345"/>
              <a:ext cx="172572" cy="1837888"/>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1" name="Rectangle 22"/>
            <p:cNvSpPr>
              <a:spLocks noChangeArrowheads="1"/>
            </p:cNvSpPr>
            <p:nvPr/>
          </p:nvSpPr>
          <p:spPr bwMode="auto">
            <a:xfrm>
              <a:off x="2650532" y="1010990"/>
              <a:ext cx="172572" cy="1560244"/>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2" name="Rectangle 23"/>
            <p:cNvSpPr>
              <a:spLocks noChangeArrowheads="1"/>
            </p:cNvSpPr>
            <p:nvPr/>
          </p:nvSpPr>
          <p:spPr bwMode="auto">
            <a:xfrm>
              <a:off x="3374009" y="1364081"/>
              <a:ext cx="168147" cy="120715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3" name="Rectangle 24"/>
            <p:cNvSpPr>
              <a:spLocks noChangeArrowheads="1"/>
            </p:cNvSpPr>
            <p:nvPr/>
          </p:nvSpPr>
          <p:spPr bwMode="auto">
            <a:xfrm>
              <a:off x="3615167" y="516058"/>
              <a:ext cx="168147" cy="2055175"/>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4" name="Rectangle 25"/>
            <p:cNvSpPr>
              <a:spLocks noChangeArrowheads="1"/>
            </p:cNvSpPr>
            <p:nvPr/>
          </p:nvSpPr>
          <p:spPr bwMode="auto">
            <a:xfrm>
              <a:off x="3849688" y="187108"/>
              <a:ext cx="174785" cy="2384123"/>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5" name="Rectangle 26"/>
            <p:cNvSpPr>
              <a:spLocks noChangeArrowheads="1"/>
            </p:cNvSpPr>
            <p:nvPr/>
          </p:nvSpPr>
          <p:spPr bwMode="auto">
            <a:xfrm>
              <a:off x="4090847" y="920454"/>
              <a:ext cx="172572" cy="1650780"/>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6" name="Rectangle 27"/>
            <p:cNvSpPr>
              <a:spLocks noChangeArrowheads="1"/>
            </p:cNvSpPr>
            <p:nvPr/>
          </p:nvSpPr>
          <p:spPr bwMode="auto">
            <a:xfrm>
              <a:off x="4332005" y="374217"/>
              <a:ext cx="172572" cy="2197015"/>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7" name="Rectangle 28"/>
            <p:cNvSpPr>
              <a:spLocks noChangeArrowheads="1"/>
            </p:cNvSpPr>
            <p:nvPr/>
          </p:nvSpPr>
          <p:spPr bwMode="auto">
            <a:xfrm>
              <a:off x="5055481" y="754469"/>
              <a:ext cx="172572" cy="1816762"/>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8" name="Rectangle 29"/>
            <p:cNvSpPr>
              <a:spLocks noChangeArrowheads="1"/>
            </p:cNvSpPr>
            <p:nvPr/>
          </p:nvSpPr>
          <p:spPr bwMode="auto">
            <a:xfrm>
              <a:off x="5296639" y="1623618"/>
              <a:ext cx="172572" cy="947613"/>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29" name="Rectangle 30"/>
            <p:cNvSpPr>
              <a:spLocks noChangeArrowheads="1"/>
            </p:cNvSpPr>
            <p:nvPr/>
          </p:nvSpPr>
          <p:spPr bwMode="auto">
            <a:xfrm>
              <a:off x="5537799" y="1816762"/>
              <a:ext cx="172572" cy="754469"/>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30" name="Rectangle 31"/>
            <p:cNvSpPr>
              <a:spLocks noChangeArrowheads="1"/>
            </p:cNvSpPr>
            <p:nvPr/>
          </p:nvSpPr>
          <p:spPr bwMode="auto">
            <a:xfrm>
              <a:off x="5778956" y="1364081"/>
              <a:ext cx="172572" cy="120715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sp>
          <p:nvSpPr>
            <p:cNvPr id="31" name="Rectangle 32"/>
            <p:cNvSpPr>
              <a:spLocks noChangeArrowheads="1"/>
            </p:cNvSpPr>
            <p:nvPr/>
          </p:nvSpPr>
          <p:spPr bwMode="auto">
            <a:xfrm>
              <a:off x="6020116" y="0"/>
              <a:ext cx="172572" cy="2571231"/>
            </a:xfrm>
            <a:prstGeom prst="rect">
              <a:avLst/>
            </a:prstGeom>
            <a:grpFill/>
            <a:ln>
              <a:noFill/>
            </a:ln>
            <a:extLst/>
          </p:spPr>
          <p:txBody>
            <a:bodyPr/>
            <a:lstStyle/>
            <a:p>
              <a:pPr fontAlgn="auto">
                <a:spcBef>
                  <a:spcPts val="0"/>
                </a:spcBef>
                <a:spcAft>
                  <a:spcPts val="0"/>
                </a:spcAft>
                <a:defRPr/>
              </a:pPr>
              <a:endParaRPr lang="zh-CN" altLang="zh-CN" sz="1867">
                <a:solidFill>
                  <a:srgbClr val="C00000"/>
                </a:solidFill>
                <a:latin typeface="+mj-ea"/>
                <a:ea typeface="+mj-ea"/>
                <a:sym typeface="宋体" pitchFamily="2" charset="-122"/>
              </a:endParaRPr>
            </a:p>
          </p:txBody>
        </p:sp>
      </p:grpSp>
      <p:sp>
        <p:nvSpPr>
          <p:cNvPr id="32" name="淘宝网Chenying0907出品 37"/>
          <p:cNvSpPr>
            <a:spLocks noChangeArrowheads="1"/>
          </p:cNvSpPr>
          <p:nvPr/>
        </p:nvSpPr>
        <p:spPr bwMode="auto">
          <a:xfrm>
            <a:off x="5792258" y="5905325"/>
            <a:ext cx="959005" cy="338554"/>
          </a:xfrm>
          <a:prstGeom prst="rect">
            <a:avLst/>
          </a:prstGeom>
          <a:noFill/>
          <a:ln w="9525">
            <a:noFill/>
            <a:miter lim="800000"/>
            <a:headEnd/>
            <a:tailEnd/>
          </a:ln>
        </p:spPr>
        <p:txBody>
          <a:bodyPr wrap="square">
            <a:spAutoFit/>
          </a:bodyPr>
          <a:lstStyle/>
          <a:p>
            <a:pPr algn="ctr"/>
            <a:r>
              <a:rPr lang="zh-CN" altLang="en-US" sz="1600" dirty="0">
                <a:solidFill>
                  <a:srgbClr val="C00000"/>
                </a:solidFill>
                <a:latin typeface="+mj-ea"/>
                <a:ea typeface="+mj-ea"/>
                <a:sym typeface="微软雅黑" pitchFamily="34" charset="-122"/>
              </a:rPr>
              <a:t>关键词</a:t>
            </a:r>
          </a:p>
        </p:txBody>
      </p:sp>
      <p:sp>
        <p:nvSpPr>
          <p:cNvPr id="33" name="淘宝网Chenying0907出品 38"/>
          <p:cNvSpPr>
            <a:spLocks noChangeArrowheads="1"/>
          </p:cNvSpPr>
          <p:nvPr/>
        </p:nvSpPr>
        <p:spPr bwMode="auto">
          <a:xfrm>
            <a:off x="7218892" y="5905325"/>
            <a:ext cx="959005" cy="338554"/>
          </a:xfrm>
          <a:prstGeom prst="rect">
            <a:avLst/>
          </a:prstGeom>
          <a:noFill/>
          <a:ln w="9525">
            <a:noFill/>
            <a:miter lim="800000"/>
            <a:headEnd/>
            <a:tailEnd/>
          </a:ln>
        </p:spPr>
        <p:txBody>
          <a:bodyPr wrap="square">
            <a:spAutoFit/>
          </a:bodyPr>
          <a:lstStyle/>
          <a:p>
            <a:pPr algn="ctr"/>
            <a:r>
              <a:rPr lang="zh-CN" altLang="en-US" sz="1600" dirty="0">
                <a:solidFill>
                  <a:srgbClr val="C00000"/>
                </a:solidFill>
                <a:latin typeface="+mj-ea"/>
                <a:sym typeface="微软雅黑" pitchFamily="34" charset="-122"/>
              </a:rPr>
              <a:t>关键词</a:t>
            </a:r>
          </a:p>
        </p:txBody>
      </p:sp>
      <p:sp>
        <p:nvSpPr>
          <p:cNvPr id="34" name="淘宝网Chenying0907出品 39"/>
          <p:cNvSpPr>
            <a:spLocks noChangeArrowheads="1"/>
          </p:cNvSpPr>
          <p:nvPr/>
        </p:nvSpPr>
        <p:spPr bwMode="auto">
          <a:xfrm>
            <a:off x="8728077" y="5905325"/>
            <a:ext cx="959004" cy="338554"/>
          </a:xfrm>
          <a:prstGeom prst="rect">
            <a:avLst/>
          </a:prstGeom>
          <a:noFill/>
          <a:ln w="9525">
            <a:noFill/>
            <a:miter lim="800000"/>
            <a:headEnd/>
            <a:tailEnd/>
          </a:ln>
        </p:spPr>
        <p:txBody>
          <a:bodyPr wrap="square">
            <a:spAutoFit/>
          </a:bodyPr>
          <a:lstStyle/>
          <a:p>
            <a:pPr algn="ctr"/>
            <a:r>
              <a:rPr lang="zh-CN" altLang="en-US" sz="1600" dirty="0">
                <a:solidFill>
                  <a:srgbClr val="C00000"/>
                </a:solidFill>
                <a:latin typeface="+mj-ea"/>
                <a:sym typeface="微软雅黑" pitchFamily="34" charset="-122"/>
              </a:rPr>
              <a:t>关键词</a:t>
            </a:r>
          </a:p>
        </p:txBody>
      </p:sp>
      <p:sp>
        <p:nvSpPr>
          <p:cNvPr id="35" name="淘宝网Chenying0907出品 40"/>
          <p:cNvSpPr>
            <a:spLocks noChangeArrowheads="1"/>
          </p:cNvSpPr>
          <p:nvPr/>
        </p:nvSpPr>
        <p:spPr bwMode="auto">
          <a:xfrm>
            <a:off x="10137776" y="5905325"/>
            <a:ext cx="960396" cy="338554"/>
          </a:xfrm>
          <a:prstGeom prst="rect">
            <a:avLst/>
          </a:prstGeom>
          <a:noFill/>
          <a:ln w="9525">
            <a:noFill/>
            <a:miter lim="800000"/>
            <a:headEnd/>
            <a:tailEnd/>
          </a:ln>
        </p:spPr>
        <p:txBody>
          <a:bodyPr wrap="square">
            <a:spAutoFit/>
          </a:bodyPr>
          <a:lstStyle/>
          <a:p>
            <a:pPr algn="ctr"/>
            <a:r>
              <a:rPr lang="zh-CN" altLang="en-US" sz="1600" dirty="0">
                <a:solidFill>
                  <a:srgbClr val="C00000"/>
                </a:solidFill>
                <a:latin typeface="+mj-ea"/>
                <a:sym typeface="微软雅黑" pitchFamily="34" charset="-122"/>
              </a:rPr>
              <a:t>关键词</a:t>
            </a:r>
          </a:p>
        </p:txBody>
      </p:sp>
      <p:sp>
        <p:nvSpPr>
          <p:cNvPr id="36"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37" name="淘宝网Chenying0907出品 36"/>
          <p:cNvGrpSpPr/>
          <p:nvPr/>
        </p:nvGrpSpPr>
        <p:grpSpPr>
          <a:xfrm>
            <a:off x="5600963" y="1500975"/>
            <a:ext cx="5648062" cy="900568"/>
            <a:chOff x="7410393" y="816472"/>
            <a:chExt cx="5648062" cy="900568"/>
          </a:xfrm>
        </p:grpSpPr>
        <p:sp>
          <p:nvSpPr>
            <p:cNvPr id="38" name="淘宝网Chenying0907出品 37"/>
            <p:cNvSpPr txBox="1"/>
            <p:nvPr/>
          </p:nvSpPr>
          <p:spPr bwMode="auto">
            <a:xfrm>
              <a:off x="7410393" y="1111746"/>
              <a:ext cx="5648062" cy="605294"/>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40" name="淘宝网Chenying0907出品 39"/>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41" name="淘宝网Chenying0907出品 40"/>
          <p:cNvGrpSpPr/>
          <p:nvPr/>
        </p:nvGrpSpPr>
        <p:grpSpPr>
          <a:xfrm>
            <a:off x="5600963" y="2694839"/>
            <a:ext cx="5648062" cy="900568"/>
            <a:chOff x="7410393" y="816472"/>
            <a:chExt cx="5648062" cy="900568"/>
          </a:xfrm>
        </p:grpSpPr>
        <p:sp>
          <p:nvSpPr>
            <p:cNvPr id="42" name="淘宝网Chenying0907出品 41"/>
            <p:cNvSpPr txBox="1"/>
            <p:nvPr/>
          </p:nvSpPr>
          <p:spPr bwMode="auto">
            <a:xfrm>
              <a:off x="7410393" y="1111746"/>
              <a:ext cx="5648062" cy="605294"/>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43" name="淘宝网Chenying0907出品 42"/>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spTree>
    <p:extLst>
      <p:ext uri="{BB962C8B-B14F-4D97-AF65-F5344CB8AC3E}">
        <p14:creationId xmlns:p14="http://schemas.microsoft.com/office/powerpoint/2010/main" val="121887780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2"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1+#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500" fill="hold"/>
                                        <p:tgtEl>
                                          <p:spTgt spid="33"/>
                                        </p:tgtEl>
                                        <p:attrNameLst>
                                          <p:attrName>ppt_x</p:attrName>
                                        </p:attrNameLst>
                                      </p:cBhvr>
                                      <p:tavLst>
                                        <p:tav tm="0">
                                          <p:val>
                                            <p:strVal val="1+#ppt_w/2"/>
                                          </p:val>
                                        </p:tav>
                                        <p:tav tm="100000">
                                          <p:val>
                                            <p:strVal val="#ppt_x"/>
                                          </p:val>
                                        </p:tav>
                                      </p:tavLst>
                                    </p:anim>
                                    <p:anim calcmode="lin" valueType="num">
                                      <p:cBhvr additive="base">
                                        <p:cTn id="32" dur="500" fill="hold"/>
                                        <p:tgtEl>
                                          <p:spTgt spid="33"/>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500" fill="hold"/>
                                        <p:tgtEl>
                                          <p:spTgt spid="34"/>
                                        </p:tgtEl>
                                        <p:attrNameLst>
                                          <p:attrName>ppt_x</p:attrName>
                                        </p:attrNameLst>
                                      </p:cBhvr>
                                      <p:tavLst>
                                        <p:tav tm="0">
                                          <p:val>
                                            <p:strVal val="1+#ppt_w/2"/>
                                          </p:val>
                                        </p:tav>
                                        <p:tav tm="100000">
                                          <p:val>
                                            <p:strVal val="#ppt_x"/>
                                          </p:val>
                                        </p:tav>
                                      </p:tavLst>
                                    </p:anim>
                                    <p:anim calcmode="lin" valueType="num">
                                      <p:cBhvr additive="base">
                                        <p:cTn id="36" dur="500" fill="hold"/>
                                        <p:tgtEl>
                                          <p:spTgt spid="34"/>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500" fill="hold"/>
                                        <p:tgtEl>
                                          <p:spTgt spid="35"/>
                                        </p:tgtEl>
                                        <p:attrNameLst>
                                          <p:attrName>ppt_x</p:attrName>
                                        </p:attrNameLst>
                                      </p:cBhvr>
                                      <p:tavLst>
                                        <p:tav tm="0">
                                          <p:val>
                                            <p:strVal val="1+#ppt_w/2"/>
                                          </p:val>
                                        </p:tav>
                                        <p:tav tm="100000">
                                          <p:val>
                                            <p:strVal val="#ppt_x"/>
                                          </p:val>
                                        </p:tav>
                                      </p:tavLst>
                                    </p:anim>
                                    <p:anim calcmode="lin" valueType="num">
                                      <p:cBhvr additive="base">
                                        <p:cTn id="40" dur="500" fill="hold"/>
                                        <p:tgtEl>
                                          <p:spTgt spid="35"/>
                                        </p:tgtEl>
                                        <p:attrNameLst>
                                          <p:attrName>ppt_y</p:attrName>
                                        </p:attrNameLst>
                                      </p:cBhvr>
                                      <p:tavLst>
                                        <p:tav tm="0">
                                          <p:val>
                                            <p:strVal val="#ppt_y"/>
                                          </p:val>
                                        </p:tav>
                                        <p:tav tm="100000">
                                          <p:val>
                                            <p:strVal val="#ppt_y"/>
                                          </p:val>
                                        </p:tav>
                                      </p:tavLst>
                                    </p:anim>
                                  </p:childTnLst>
                                </p:cTn>
                              </p:par>
                              <p:par>
                                <p:cTn id="41" presetID="16" presetClass="entr" presetSubtype="37"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barn(outVertical)">
                                      <p:cBhvr>
                                        <p:cTn id="43" dur="500"/>
                                        <p:tgtEl>
                                          <p:spTgt spid="37"/>
                                        </p:tgtEl>
                                      </p:cBhvr>
                                    </p:animEffect>
                                  </p:childTnLst>
                                </p:cTn>
                              </p:par>
                              <p:par>
                                <p:cTn id="44" presetID="16" presetClass="entr" presetSubtype="37"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barn(outVertical)">
                                      <p:cBhvr>
                                        <p:cTn id="4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网Chenying0907出品 7"/>
          <p:cNvGrpSpPr>
            <a:grpSpLocks/>
          </p:cNvGrpSpPr>
          <p:nvPr/>
        </p:nvGrpSpPr>
        <p:grpSpPr bwMode="auto">
          <a:xfrm>
            <a:off x="1397001" y="1525756"/>
            <a:ext cx="2484967" cy="2484967"/>
            <a:chOff x="1047975" y="1130980"/>
            <a:chExt cx="1863725" cy="1863724"/>
          </a:xfrm>
        </p:grpSpPr>
        <p:sp>
          <p:nvSpPr>
            <p:cNvPr id="67605" name="淘宝网Chenying0907出品 9"/>
            <p:cNvSpPr>
              <a:spLocks noEditPoints="1"/>
            </p:cNvSpPr>
            <p:nvPr/>
          </p:nvSpPr>
          <p:spPr bwMode="auto">
            <a:xfrm>
              <a:off x="1047975" y="1130980"/>
              <a:ext cx="1863725" cy="1863724"/>
            </a:xfrm>
            <a:custGeom>
              <a:avLst/>
              <a:gdLst>
                <a:gd name="T0" fmla="*/ 931863 w 352"/>
                <a:gd name="T1" fmla="*/ 0 h 352"/>
                <a:gd name="T2" fmla="*/ 0 w 352"/>
                <a:gd name="T3" fmla="*/ 931862 h 352"/>
                <a:gd name="T4" fmla="*/ 931863 w 352"/>
                <a:gd name="T5" fmla="*/ 1863724 h 352"/>
                <a:gd name="T6" fmla="*/ 1863725 w 352"/>
                <a:gd name="T7" fmla="*/ 931862 h 352"/>
                <a:gd name="T8" fmla="*/ 931863 w 352"/>
                <a:gd name="T9" fmla="*/ 0 h 352"/>
                <a:gd name="T10" fmla="*/ 931863 w 352"/>
                <a:gd name="T11" fmla="*/ 1477213 h 352"/>
                <a:gd name="T12" fmla="*/ 381217 w 352"/>
                <a:gd name="T13" fmla="*/ 931862 h 352"/>
                <a:gd name="T14" fmla="*/ 931863 w 352"/>
                <a:gd name="T15" fmla="*/ 381216 h 352"/>
                <a:gd name="T16" fmla="*/ 1477214 w 352"/>
                <a:gd name="T17" fmla="*/ 931862 h 352"/>
                <a:gd name="T18" fmla="*/ 931863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rgbClr val="FF0000"/>
            </a:solidFill>
            <a:ln w="9525">
              <a:noFill/>
              <a:round/>
              <a:headEnd/>
              <a:tailEnd/>
            </a:ln>
          </p:spPr>
          <p:txBody>
            <a:bodyPr/>
            <a:lstStyle/>
            <a:p>
              <a:endParaRPr lang="zh-CN" altLang="en-US">
                <a:latin typeface="+mj-ea"/>
                <a:ea typeface="+mj-ea"/>
              </a:endParaRPr>
            </a:p>
          </p:txBody>
        </p:sp>
        <p:sp>
          <p:nvSpPr>
            <p:cNvPr id="67606" name="淘宝网Chenying0907出品 10"/>
            <p:cNvSpPr>
              <a:spLocks/>
            </p:cNvSpPr>
            <p:nvPr/>
          </p:nvSpPr>
          <p:spPr bwMode="auto">
            <a:xfrm>
              <a:off x="1100363" y="1797730"/>
              <a:ext cx="1754188" cy="1144587"/>
            </a:xfrm>
            <a:custGeom>
              <a:avLst/>
              <a:gdLst>
                <a:gd name="T0" fmla="*/ 1415010 w 331"/>
                <a:gd name="T1" fmla="*/ 0 h 216"/>
                <a:gd name="T2" fmla="*/ 1478606 w 331"/>
                <a:gd name="T3" fmla="*/ 264951 h 216"/>
                <a:gd name="T4" fmla="*/ 879744 w 331"/>
                <a:gd name="T5" fmla="*/ 863739 h 216"/>
                <a:gd name="T6" fmla="*/ 275582 w 331"/>
                <a:gd name="T7" fmla="*/ 264951 h 216"/>
                <a:gd name="T8" fmla="*/ 339178 w 331"/>
                <a:gd name="T9" fmla="*/ 0 h 216"/>
                <a:gd name="T10" fmla="*/ 42397 w 331"/>
                <a:gd name="T11" fmla="*/ 0 h 216"/>
                <a:gd name="T12" fmla="*/ 0 w 331"/>
                <a:gd name="T13" fmla="*/ 264951 h 216"/>
                <a:gd name="T14" fmla="*/ 879744 w 331"/>
                <a:gd name="T15" fmla="*/ 1144587 h 216"/>
                <a:gd name="T16" fmla="*/ 1754188 w 331"/>
                <a:gd name="T17" fmla="*/ 264951 h 216"/>
                <a:gd name="T18" fmla="*/ 1717090 w 331"/>
                <a:gd name="T19" fmla="*/ 0 h 216"/>
                <a:gd name="T20" fmla="*/ 1415010 w 331"/>
                <a:gd name="T21" fmla="*/ 0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1"/>
                <a:gd name="T34" fmla="*/ 0 h 216"/>
                <a:gd name="T35" fmla="*/ 331 w 331"/>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1" h="216">
                  <a:moveTo>
                    <a:pt x="267" y="0"/>
                  </a:moveTo>
                  <a:cubicBezTo>
                    <a:pt x="275" y="15"/>
                    <a:pt x="279" y="32"/>
                    <a:pt x="279" y="50"/>
                  </a:cubicBezTo>
                  <a:cubicBezTo>
                    <a:pt x="279" y="112"/>
                    <a:pt x="228" y="163"/>
                    <a:pt x="166" y="163"/>
                  </a:cubicBezTo>
                  <a:cubicBezTo>
                    <a:pt x="103" y="163"/>
                    <a:pt x="52" y="112"/>
                    <a:pt x="52" y="50"/>
                  </a:cubicBezTo>
                  <a:cubicBezTo>
                    <a:pt x="52" y="32"/>
                    <a:pt x="57" y="15"/>
                    <a:pt x="64" y="0"/>
                  </a:cubicBezTo>
                  <a:cubicBezTo>
                    <a:pt x="8" y="0"/>
                    <a:pt x="8" y="0"/>
                    <a:pt x="8" y="0"/>
                  </a:cubicBezTo>
                  <a:cubicBezTo>
                    <a:pt x="3" y="15"/>
                    <a:pt x="0" y="32"/>
                    <a:pt x="0" y="50"/>
                  </a:cubicBezTo>
                  <a:cubicBezTo>
                    <a:pt x="0" y="141"/>
                    <a:pt x="75" y="216"/>
                    <a:pt x="166" y="216"/>
                  </a:cubicBezTo>
                  <a:cubicBezTo>
                    <a:pt x="257" y="216"/>
                    <a:pt x="331" y="141"/>
                    <a:pt x="331" y="50"/>
                  </a:cubicBezTo>
                  <a:cubicBezTo>
                    <a:pt x="331" y="32"/>
                    <a:pt x="329" y="15"/>
                    <a:pt x="324" y="0"/>
                  </a:cubicBezTo>
                  <a:lnTo>
                    <a:pt x="267" y="0"/>
                  </a:lnTo>
                  <a:close/>
                </a:path>
              </a:pathLst>
            </a:custGeom>
            <a:solidFill>
              <a:srgbClr val="C00000"/>
            </a:solidFill>
            <a:ln w="9525">
              <a:noFill/>
              <a:round/>
              <a:headEnd/>
              <a:tailEnd/>
            </a:ln>
          </p:spPr>
          <p:txBody>
            <a:bodyPr/>
            <a:lstStyle/>
            <a:p>
              <a:endParaRPr lang="zh-CN" altLang="en-US">
                <a:latin typeface="+mj-ea"/>
                <a:ea typeface="+mj-ea"/>
              </a:endParaRPr>
            </a:p>
          </p:txBody>
        </p:sp>
        <p:sp>
          <p:nvSpPr>
            <p:cNvPr id="11" name="淘宝网Chenying0907出品 10"/>
            <p:cNvSpPr/>
            <p:nvPr/>
          </p:nvSpPr>
          <p:spPr>
            <a:xfrm>
              <a:off x="1461482" y="1721530"/>
              <a:ext cx="1090684" cy="623247"/>
            </a:xfrm>
            <a:prstGeom prst="rect">
              <a:avLst/>
            </a:prstGeom>
          </p:spPr>
          <p:txBody>
            <a:bodyPr wrap="none">
              <a:spAutoFit/>
            </a:bodyPr>
            <a:lstStyle/>
            <a:p>
              <a:pPr algn="ctr" fontAlgn="auto">
                <a:spcBef>
                  <a:spcPts val="0"/>
                </a:spcBef>
                <a:spcAft>
                  <a:spcPts val="0"/>
                </a:spcAft>
                <a:defRPr/>
              </a:pPr>
              <a:r>
                <a:rPr lang="en-US" altLang="zh-CN" sz="4800" dirty="0">
                  <a:solidFill>
                    <a:schemeClr val="tx1">
                      <a:lumMod val="65000"/>
                      <a:lumOff val="35000"/>
                    </a:schemeClr>
                  </a:solidFill>
                  <a:latin typeface="+mj-ea"/>
                  <a:ea typeface="+mj-ea"/>
                  <a:cs typeface="Arial" pitchFamily="34" charset="0"/>
                </a:rPr>
                <a:t>71%</a:t>
              </a:r>
              <a:endParaRPr lang="zh-CN" altLang="en-US" sz="4800" dirty="0">
                <a:solidFill>
                  <a:schemeClr val="tx1">
                    <a:lumMod val="65000"/>
                    <a:lumOff val="35000"/>
                  </a:schemeClr>
                </a:solidFill>
                <a:latin typeface="+mj-ea"/>
                <a:ea typeface="+mj-ea"/>
                <a:cs typeface="Arial" pitchFamily="34" charset="0"/>
              </a:endParaRPr>
            </a:p>
          </p:txBody>
        </p:sp>
        <p:sp>
          <p:nvSpPr>
            <p:cNvPr id="12" name="淘宝网Chenying0907出品 11"/>
            <p:cNvSpPr/>
            <p:nvPr/>
          </p:nvSpPr>
          <p:spPr>
            <a:xfrm>
              <a:off x="1560738" y="2227942"/>
              <a:ext cx="800941" cy="207749"/>
            </a:xfrm>
            <a:prstGeom prst="rect">
              <a:avLst/>
            </a:prstGeom>
          </p:spPr>
          <p:txBody>
            <a:bodyPr wrap="none">
              <a:spAutoFit/>
            </a:bodyPr>
            <a:lstStyle/>
            <a:p>
              <a:pPr fontAlgn="auto">
                <a:spcBef>
                  <a:spcPts val="0"/>
                </a:spcBef>
                <a:spcAft>
                  <a:spcPts val="0"/>
                </a:spcAft>
                <a:defRPr/>
              </a:pPr>
              <a:r>
                <a:rPr lang="en-US" altLang="zh-CN" sz="1200" dirty="0">
                  <a:solidFill>
                    <a:schemeClr val="tx1">
                      <a:lumMod val="65000"/>
                      <a:lumOff val="35000"/>
                    </a:schemeClr>
                  </a:solidFill>
                  <a:latin typeface="+mj-ea"/>
                  <a:ea typeface="+mj-ea"/>
                </a:rPr>
                <a:t>TEXT  HERE</a:t>
              </a:r>
              <a:endParaRPr lang="zh-CN" altLang="en-US" sz="1200" dirty="0">
                <a:solidFill>
                  <a:schemeClr val="tx1">
                    <a:lumMod val="65000"/>
                    <a:lumOff val="35000"/>
                  </a:schemeClr>
                </a:solidFill>
                <a:latin typeface="+mj-ea"/>
                <a:ea typeface="+mj-ea"/>
              </a:endParaRPr>
            </a:p>
          </p:txBody>
        </p:sp>
      </p:grpSp>
      <p:grpSp>
        <p:nvGrpSpPr>
          <p:cNvPr id="13" name="淘宝网Chenying0907出品 12"/>
          <p:cNvGrpSpPr>
            <a:grpSpLocks/>
          </p:cNvGrpSpPr>
          <p:nvPr/>
        </p:nvGrpSpPr>
        <p:grpSpPr bwMode="auto">
          <a:xfrm>
            <a:off x="4658784" y="1525756"/>
            <a:ext cx="2487083" cy="2484967"/>
            <a:chOff x="3494313" y="1130980"/>
            <a:chExt cx="1865313" cy="1863724"/>
          </a:xfrm>
        </p:grpSpPr>
        <p:sp>
          <p:nvSpPr>
            <p:cNvPr id="67601" name="淘宝网Chenying0907出品 14"/>
            <p:cNvSpPr>
              <a:spLocks noEditPoints="1"/>
            </p:cNvSpPr>
            <p:nvPr/>
          </p:nvSpPr>
          <p:spPr bwMode="auto">
            <a:xfrm>
              <a:off x="3494313"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rgbClr val="FF0000"/>
            </a:solidFill>
            <a:ln w="9525">
              <a:noFill/>
              <a:round/>
              <a:headEnd/>
              <a:tailEnd/>
            </a:ln>
          </p:spPr>
          <p:txBody>
            <a:bodyPr/>
            <a:lstStyle/>
            <a:p>
              <a:endParaRPr lang="zh-CN" altLang="en-US">
                <a:latin typeface="+mj-ea"/>
                <a:ea typeface="+mj-ea"/>
              </a:endParaRPr>
            </a:p>
          </p:txBody>
        </p:sp>
        <p:sp>
          <p:nvSpPr>
            <p:cNvPr id="67602" name="淘宝网Chenying0907出品 15"/>
            <p:cNvSpPr>
              <a:spLocks/>
            </p:cNvSpPr>
            <p:nvPr/>
          </p:nvSpPr>
          <p:spPr bwMode="auto">
            <a:xfrm>
              <a:off x="3595913" y="2339067"/>
              <a:ext cx="1663700" cy="603250"/>
            </a:xfrm>
            <a:custGeom>
              <a:avLst/>
              <a:gdLst>
                <a:gd name="T0" fmla="*/ 1366989 w 314"/>
                <a:gd name="T1" fmla="*/ 0 h 114"/>
                <a:gd name="T2" fmla="*/ 831850 w 314"/>
                <a:gd name="T3" fmla="*/ 322792 h 114"/>
                <a:gd name="T4" fmla="*/ 296711 w 314"/>
                <a:gd name="T5" fmla="*/ 0 h 114"/>
                <a:gd name="T6" fmla="*/ 0 w 314"/>
                <a:gd name="T7" fmla="*/ 0 h 114"/>
                <a:gd name="T8" fmla="*/ 831850 w 314"/>
                <a:gd name="T9" fmla="*/ 603250 h 114"/>
                <a:gd name="T10" fmla="*/ 1663700 w 314"/>
                <a:gd name="T11" fmla="*/ 0 h 114"/>
                <a:gd name="T12" fmla="*/ 1366989 w 314"/>
                <a:gd name="T13" fmla="*/ 0 h 114"/>
                <a:gd name="T14" fmla="*/ 0 60000 65536"/>
                <a:gd name="T15" fmla="*/ 0 60000 65536"/>
                <a:gd name="T16" fmla="*/ 0 60000 65536"/>
                <a:gd name="T17" fmla="*/ 0 60000 65536"/>
                <a:gd name="T18" fmla="*/ 0 60000 65536"/>
                <a:gd name="T19" fmla="*/ 0 60000 65536"/>
                <a:gd name="T20" fmla="*/ 0 60000 65536"/>
                <a:gd name="T21" fmla="*/ 0 w 314"/>
                <a:gd name="T22" fmla="*/ 0 h 114"/>
                <a:gd name="T23" fmla="*/ 314 w 314"/>
                <a:gd name="T24" fmla="*/ 114 h 1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4" h="114">
                  <a:moveTo>
                    <a:pt x="258" y="0"/>
                  </a:moveTo>
                  <a:cubicBezTo>
                    <a:pt x="239" y="37"/>
                    <a:pt x="201" y="61"/>
                    <a:pt x="157" y="61"/>
                  </a:cubicBezTo>
                  <a:cubicBezTo>
                    <a:pt x="113" y="61"/>
                    <a:pt x="75" y="37"/>
                    <a:pt x="56" y="0"/>
                  </a:cubicBezTo>
                  <a:cubicBezTo>
                    <a:pt x="0" y="0"/>
                    <a:pt x="0" y="0"/>
                    <a:pt x="0" y="0"/>
                  </a:cubicBezTo>
                  <a:cubicBezTo>
                    <a:pt x="22" y="66"/>
                    <a:pt x="84" y="114"/>
                    <a:pt x="157" y="114"/>
                  </a:cubicBezTo>
                  <a:cubicBezTo>
                    <a:pt x="230" y="114"/>
                    <a:pt x="292" y="66"/>
                    <a:pt x="314" y="0"/>
                  </a:cubicBezTo>
                  <a:lnTo>
                    <a:pt x="258" y="0"/>
                  </a:lnTo>
                  <a:close/>
                </a:path>
              </a:pathLst>
            </a:custGeom>
            <a:solidFill>
              <a:srgbClr val="C00000"/>
            </a:solidFill>
            <a:ln w="9525">
              <a:noFill/>
              <a:round/>
              <a:headEnd/>
              <a:tailEnd/>
            </a:ln>
          </p:spPr>
          <p:txBody>
            <a:bodyPr/>
            <a:lstStyle/>
            <a:p>
              <a:endParaRPr lang="zh-CN" altLang="en-US">
                <a:latin typeface="+mj-ea"/>
                <a:ea typeface="+mj-ea"/>
              </a:endParaRPr>
            </a:p>
          </p:txBody>
        </p:sp>
        <p:sp>
          <p:nvSpPr>
            <p:cNvPr id="16" name="淘宝网Chenying0907出品 15"/>
            <p:cNvSpPr/>
            <p:nvPr/>
          </p:nvSpPr>
          <p:spPr>
            <a:xfrm>
              <a:off x="3884802" y="1721530"/>
              <a:ext cx="1090683" cy="623247"/>
            </a:xfrm>
            <a:prstGeom prst="rect">
              <a:avLst/>
            </a:prstGeom>
          </p:spPr>
          <p:txBody>
            <a:bodyPr wrap="none">
              <a:spAutoFit/>
            </a:bodyPr>
            <a:lstStyle/>
            <a:p>
              <a:pPr algn="ctr" fontAlgn="auto">
                <a:spcBef>
                  <a:spcPts val="0"/>
                </a:spcBef>
                <a:spcAft>
                  <a:spcPts val="0"/>
                </a:spcAft>
                <a:defRPr/>
              </a:pPr>
              <a:r>
                <a:rPr lang="en-US" altLang="zh-CN" sz="4800" dirty="0">
                  <a:solidFill>
                    <a:schemeClr val="tx1">
                      <a:lumMod val="65000"/>
                      <a:lumOff val="35000"/>
                    </a:schemeClr>
                  </a:solidFill>
                  <a:latin typeface="+mj-ea"/>
                  <a:ea typeface="+mj-ea"/>
                  <a:cs typeface="Arial" pitchFamily="34" charset="0"/>
                </a:rPr>
                <a:t>35%</a:t>
              </a:r>
              <a:endParaRPr lang="zh-CN" altLang="en-US" sz="4800" dirty="0">
                <a:solidFill>
                  <a:schemeClr val="tx1">
                    <a:lumMod val="65000"/>
                    <a:lumOff val="35000"/>
                  </a:schemeClr>
                </a:solidFill>
                <a:latin typeface="+mj-ea"/>
                <a:ea typeface="+mj-ea"/>
                <a:cs typeface="Arial" pitchFamily="34" charset="0"/>
              </a:endParaRPr>
            </a:p>
          </p:txBody>
        </p:sp>
        <p:sp>
          <p:nvSpPr>
            <p:cNvPr id="17" name="淘宝网Chenying0907出品 16"/>
            <p:cNvSpPr/>
            <p:nvPr/>
          </p:nvSpPr>
          <p:spPr>
            <a:xfrm>
              <a:off x="4013425" y="2227942"/>
              <a:ext cx="800941" cy="207749"/>
            </a:xfrm>
            <a:prstGeom prst="rect">
              <a:avLst/>
            </a:prstGeom>
          </p:spPr>
          <p:txBody>
            <a:bodyPr wrap="none">
              <a:spAutoFit/>
            </a:bodyPr>
            <a:lstStyle/>
            <a:p>
              <a:pPr fontAlgn="auto">
                <a:spcBef>
                  <a:spcPts val="0"/>
                </a:spcBef>
                <a:spcAft>
                  <a:spcPts val="0"/>
                </a:spcAft>
                <a:defRPr/>
              </a:pPr>
              <a:r>
                <a:rPr lang="en-US" altLang="zh-CN" sz="1200" dirty="0">
                  <a:solidFill>
                    <a:schemeClr val="tx1">
                      <a:lumMod val="65000"/>
                      <a:lumOff val="35000"/>
                    </a:schemeClr>
                  </a:solidFill>
                  <a:latin typeface="+mj-ea"/>
                  <a:ea typeface="+mj-ea"/>
                </a:rPr>
                <a:t>TEXT  HERE</a:t>
              </a:r>
              <a:endParaRPr lang="zh-CN" altLang="en-US" sz="1200" dirty="0">
                <a:solidFill>
                  <a:schemeClr val="tx1">
                    <a:lumMod val="65000"/>
                    <a:lumOff val="35000"/>
                  </a:schemeClr>
                </a:solidFill>
                <a:latin typeface="+mj-ea"/>
                <a:ea typeface="+mj-ea"/>
              </a:endParaRPr>
            </a:p>
          </p:txBody>
        </p:sp>
      </p:grpSp>
      <p:grpSp>
        <p:nvGrpSpPr>
          <p:cNvPr id="18" name="淘宝网Chenying0907出品 17"/>
          <p:cNvGrpSpPr>
            <a:grpSpLocks/>
          </p:cNvGrpSpPr>
          <p:nvPr/>
        </p:nvGrpSpPr>
        <p:grpSpPr bwMode="auto">
          <a:xfrm>
            <a:off x="7922684" y="1525756"/>
            <a:ext cx="2487083" cy="2484967"/>
            <a:chOff x="5942238" y="1130980"/>
            <a:chExt cx="1865313" cy="1863724"/>
          </a:xfrm>
        </p:grpSpPr>
        <p:sp>
          <p:nvSpPr>
            <p:cNvPr id="67597" name="淘宝网Chenying0907出品 19"/>
            <p:cNvSpPr>
              <a:spLocks noEditPoints="1"/>
            </p:cNvSpPr>
            <p:nvPr/>
          </p:nvSpPr>
          <p:spPr bwMode="auto">
            <a:xfrm>
              <a:off x="5942238" y="1130980"/>
              <a:ext cx="1865313" cy="1863724"/>
            </a:xfrm>
            <a:custGeom>
              <a:avLst/>
              <a:gdLst>
                <a:gd name="T0" fmla="*/ 932657 w 352"/>
                <a:gd name="T1" fmla="*/ 0 h 352"/>
                <a:gd name="T2" fmla="*/ 0 w 352"/>
                <a:gd name="T3" fmla="*/ 931862 h 352"/>
                <a:gd name="T4" fmla="*/ 932657 w 352"/>
                <a:gd name="T5" fmla="*/ 1863724 h 352"/>
                <a:gd name="T6" fmla="*/ 1865313 w 352"/>
                <a:gd name="T7" fmla="*/ 931862 h 352"/>
                <a:gd name="T8" fmla="*/ 932657 w 352"/>
                <a:gd name="T9" fmla="*/ 0 h 352"/>
                <a:gd name="T10" fmla="*/ 932657 w 352"/>
                <a:gd name="T11" fmla="*/ 1477213 h 352"/>
                <a:gd name="T12" fmla="*/ 381541 w 352"/>
                <a:gd name="T13" fmla="*/ 931862 h 352"/>
                <a:gd name="T14" fmla="*/ 932657 w 352"/>
                <a:gd name="T15" fmla="*/ 381216 h 352"/>
                <a:gd name="T16" fmla="*/ 1478473 w 352"/>
                <a:gd name="T17" fmla="*/ 931862 h 352"/>
                <a:gd name="T18" fmla="*/ 932657 w 352"/>
                <a:gd name="T19" fmla="*/ 1477213 h 3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52"/>
                <a:gd name="T31" fmla="*/ 0 h 352"/>
                <a:gd name="T32" fmla="*/ 352 w 352"/>
                <a:gd name="T33" fmla="*/ 352 h 3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176" y="279"/>
                  </a:moveTo>
                  <a:cubicBezTo>
                    <a:pt x="119" y="279"/>
                    <a:pt x="72" y="233"/>
                    <a:pt x="72" y="176"/>
                  </a:cubicBezTo>
                  <a:cubicBezTo>
                    <a:pt x="72" y="119"/>
                    <a:pt x="119" y="72"/>
                    <a:pt x="176" y="72"/>
                  </a:cubicBezTo>
                  <a:cubicBezTo>
                    <a:pt x="233" y="72"/>
                    <a:pt x="279" y="119"/>
                    <a:pt x="279" y="176"/>
                  </a:cubicBezTo>
                  <a:cubicBezTo>
                    <a:pt x="279" y="233"/>
                    <a:pt x="233" y="279"/>
                    <a:pt x="176" y="279"/>
                  </a:cubicBezTo>
                  <a:close/>
                </a:path>
              </a:pathLst>
            </a:custGeom>
            <a:solidFill>
              <a:srgbClr val="FF0000"/>
            </a:solidFill>
            <a:ln w="9525">
              <a:noFill/>
              <a:round/>
              <a:headEnd/>
              <a:tailEnd/>
            </a:ln>
          </p:spPr>
          <p:txBody>
            <a:bodyPr/>
            <a:lstStyle/>
            <a:p>
              <a:endParaRPr lang="zh-CN" altLang="en-US">
                <a:latin typeface="+mj-ea"/>
                <a:ea typeface="+mj-ea"/>
              </a:endParaRPr>
            </a:p>
          </p:txBody>
        </p:sp>
        <p:sp>
          <p:nvSpPr>
            <p:cNvPr id="67598" name="淘宝网Chenying0907出品 20"/>
            <p:cNvSpPr>
              <a:spLocks/>
            </p:cNvSpPr>
            <p:nvPr/>
          </p:nvSpPr>
          <p:spPr bwMode="auto">
            <a:xfrm>
              <a:off x="6159726" y="2566080"/>
              <a:ext cx="1430338" cy="376237"/>
            </a:xfrm>
            <a:custGeom>
              <a:avLst/>
              <a:gdLst>
                <a:gd name="T0" fmla="*/ 1038319 w 270"/>
                <a:gd name="T1" fmla="*/ 0 h 71"/>
                <a:gd name="T2" fmla="*/ 715169 w 270"/>
                <a:gd name="T3" fmla="*/ 95384 h 71"/>
                <a:gd name="T4" fmla="*/ 392019 w 270"/>
                <a:gd name="T5" fmla="*/ 0 h 71"/>
                <a:gd name="T6" fmla="*/ 0 w 270"/>
                <a:gd name="T7" fmla="*/ 0 h 71"/>
                <a:gd name="T8" fmla="*/ 715169 w 270"/>
                <a:gd name="T9" fmla="*/ 376237 h 71"/>
                <a:gd name="T10" fmla="*/ 1430338 w 270"/>
                <a:gd name="T11" fmla="*/ 0 h 71"/>
                <a:gd name="T12" fmla="*/ 1038319 w 270"/>
                <a:gd name="T13" fmla="*/ 0 h 71"/>
                <a:gd name="T14" fmla="*/ 0 60000 65536"/>
                <a:gd name="T15" fmla="*/ 0 60000 65536"/>
                <a:gd name="T16" fmla="*/ 0 60000 65536"/>
                <a:gd name="T17" fmla="*/ 0 60000 65536"/>
                <a:gd name="T18" fmla="*/ 0 60000 65536"/>
                <a:gd name="T19" fmla="*/ 0 60000 65536"/>
                <a:gd name="T20" fmla="*/ 0 60000 65536"/>
                <a:gd name="T21" fmla="*/ 0 w 270"/>
                <a:gd name="T22" fmla="*/ 0 h 71"/>
                <a:gd name="T23" fmla="*/ 270 w 270"/>
                <a:gd name="T24" fmla="*/ 71 h 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0" h="71">
                  <a:moveTo>
                    <a:pt x="196" y="0"/>
                  </a:moveTo>
                  <a:cubicBezTo>
                    <a:pt x="178" y="12"/>
                    <a:pt x="157" y="18"/>
                    <a:pt x="135" y="18"/>
                  </a:cubicBezTo>
                  <a:cubicBezTo>
                    <a:pt x="112" y="18"/>
                    <a:pt x="91" y="12"/>
                    <a:pt x="74" y="0"/>
                  </a:cubicBezTo>
                  <a:cubicBezTo>
                    <a:pt x="0" y="0"/>
                    <a:pt x="0" y="0"/>
                    <a:pt x="0" y="0"/>
                  </a:cubicBezTo>
                  <a:cubicBezTo>
                    <a:pt x="30" y="43"/>
                    <a:pt x="79" y="71"/>
                    <a:pt x="135" y="71"/>
                  </a:cubicBezTo>
                  <a:cubicBezTo>
                    <a:pt x="191" y="71"/>
                    <a:pt x="240" y="43"/>
                    <a:pt x="270" y="0"/>
                  </a:cubicBezTo>
                  <a:lnTo>
                    <a:pt x="196" y="0"/>
                  </a:lnTo>
                  <a:close/>
                </a:path>
              </a:pathLst>
            </a:custGeom>
            <a:solidFill>
              <a:srgbClr val="C00000"/>
            </a:solidFill>
            <a:ln w="9525">
              <a:noFill/>
              <a:round/>
              <a:headEnd/>
              <a:tailEnd/>
            </a:ln>
          </p:spPr>
          <p:txBody>
            <a:bodyPr/>
            <a:lstStyle/>
            <a:p>
              <a:endParaRPr lang="zh-CN" altLang="en-US">
                <a:latin typeface="+mj-ea"/>
                <a:ea typeface="+mj-ea"/>
              </a:endParaRPr>
            </a:p>
          </p:txBody>
        </p:sp>
        <p:sp>
          <p:nvSpPr>
            <p:cNvPr id="21" name="淘宝网Chenying0907出品 20"/>
            <p:cNvSpPr/>
            <p:nvPr/>
          </p:nvSpPr>
          <p:spPr>
            <a:xfrm>
              <a:off x="6351779" y="1721530"/>
              <a:ext cx="1090683" cy="623247"/>
            </a:xfrm>
            <a:prstGeom prst="rect">
              <a:avLst/>
            </a:prstGeom>
          </p:spPr>
          <p:txBody>
            <a:bodyPr wrap="none">
              <a:spAutoFit/>
            </a:bodyPr>
            <a:lstStyle/>
            <a:p>
              <a:pPr algn="ctr" fontAlgn="auto">
                <a:spcBef>
                  <a:spcPts val="0"/>
                </a:spcBef>
                <a:spcAft>
                  <a:spcPts val="0"/>
                </a:spcAft>
                <a:defRPr/>
              </a:pPr>
              <a:r>
                <a:rPr lang="en-US" altLang="zh-CN" sz="4800" dirty="0">
                  <a:solidFill>
                    <a:schemeClr val="tx1">
                      <a:lumMod val="65000"/>
                      <a:lumOff val="35000"/>
                    </a:schemeClr>
                  </a:solidFill>
                  <a:latin typeface="+mj-ea"/>
                  <a:ea typeface="+mj-ea"/>
                  <a:cs typeface="Arial" pitchFamily="34" charset="0"/>
                </a:rPr>
                <a:t>18%</a:t>
              </a:r>
              <a:endParaRPr lang="zh-CN" altLang="en-US" sz="4800" dirty="0">
                <a:solidFill>
                  <a:schemeClr val="tx1">
                    <a:lumMod val="65000"/>
                    <a:lumOff val="35000"/>
                  </a:schemeClr>
                </a:solidFill>
                <a:latin typeface="+mj-ea"/>
                <a:ea typeface="+mj-ea"/>
                <a:cs typeface="Arial" pitchFamily="34" charset="0"/>
              </a:endParaRPr>
            </a:p>
          </p:txBody>
        </p:sp>
        <p:sp>
          <p:nvSpPr>
            <p:cNvPr id="22" name="淘宝网Chenying0907出品 21"/>
            <p:cNvSpPr/>
            <p:nvPr/>
          </p:nvSpPr>
          <p:spPr>
            <a:xfrm>
              <a:off x="6451825" y="2227942"/>
              <a:ext cx="800941" cy="207749"/>
            </a:xfrm>
            <a:prstGeom prst="rect">
              <a:avLst/>
            </a:prstGeom>
          </p:spPr>
          <p:txBody>
            <a:bodyPr wrap="none">
              <a:spAutoFit/>
            </a:bodyPr>
            <a:lstStyle/>
            <a:p>
              <a:pPr fontAlgn="auto">
                <a:spcBef>
                  <a:spcPts val="0"/>
                </a:spcBef>
                <a:spcAft>
                  <a:spcPts val="0"/>
                </a:spcAft>
                <a:defRPr/>
              </a:pPr>
              <a:r>
                <a:rPr lang="en-US" altLang="zh-CN" sz="1200" dirty="0">
                  <a:solidFill>
                    <a:schemeClr val="tx1">
                      <a:lumMod val="65000"/>
                      <a:lumOff val="35000"/>
                    </a:schemeClr>
                  </a:solidFill>
                  <a:latin typeface="+mj-ea"/>
                  <a:ea typeface="+mj-ea"/>
                </a:rPr>
                <a:t>TEXT  HERE</a:t>
              </a:r>
              <a:endParaRPr lang="zh-CN" altLang="en-US" sz="1200" dirty="0">
                <a:solidFill>
                  <a:schemeClr val="tx1">
                    <a:lumMod val="65000"/>
                    <a:lumOff val="35000"/>
                  </a:schemeClr>
                </a:solidFill>
                <a:latin typeface="+mj-ea"/>
                <a:ea typeface="+mj-ea"/>
              </a:endParaRPr>
            </a:p>
          </p:txBody>
        </p:sp>
      </p:grpSp>
      <p:sp>
        <p:nvSpPr>
          <p:cNvPr id="23" name="淘宝网Chenying0907出品 22"/>
          <p:cNvSpPr txBox="1">
            <a:spLocks noChangeArrowheads="1"/>
          </p:cNvSpPr>
          <p:nvPr/>
        </p:nvSpPr>
        <p:spPr bwMode="auto">
          <a:xfrm>
            <a:off x="958073" y="4251097"/>
            <a:ext cx="4023784" cy="379656"/>
          </a:xfrm>
          <a:prstGeom prst="rect">
            <a:avLst/>
          </a:prstGeom>
          <a:noFill/>
          <a:ln w="9525">
            <a:noFill/>
            <a:miter lim="800000"/>
            <a:headEnd/>
            <a:tailEnd/>
          </a:ln>
        </p:spPr>
        <p:txBody>
          <a:bodyPr>
            <a:spAutoFit/>
          </a:bodyPr>
          <a:lstStyle/>
          <a:p>
            <a:r>
              <a:rPr lang="zh-CN" altLang="en-US" dirty="0">
                <a:solidFill>
                  <a:srgbClr val="C00000"/>
                </a:solidFill>
                <a:latin typeface="+mj-ea"/>
                <a:ea typeface="+mj-ea"/>
              </a:rPr>
              <a:t>点击添加小标题文字</a:t>
            </a:r>
          </a:p>
        </p:txBody>
      </p:sp>
      <p:cxnSp>
        <p:nvCxnSpPr>
          <p:cNvPr id="24" name="淘宝网Chenying0907出品 23"/>
          <p:cNvCxnSpPr/>
          <p:nvPr/>
        </p:nvCxnSpPr>
        <p:spPr>
          <a:xfrm>
            <a:off x="1055440" y="4720997"/>
            <a:ext cx="101346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淘宝网Chenying0907出品 24"/>
          <p:cNvSpPr>
            <a:spLocks noChangeArrowheads="1"/>
          </p:cNvSpPr>
          <p:nvPr/>
        </p:nvSpPr>
        <p:spPr bwMode="auto">
          <a:xfrm>
            <a:off x="972891" y="4845880"/>
            <a:ext cx="10255249" cy="872547"/>
          </a:xfrm>
          <a:prstGeom prst="rect">
            <a:avLst/>
          </a:prstGeom>
          <a:noFill/>
          <a:ln w="9525">
            <a:noFill/>
            <a:miter lim="800000"/>
            <a:headEnd/>
            <a:tailEnd/>
          </a:ln>
        </p:spPr>
        <p:txBody>
          <a:bodyPr>
            <a:spAutoFit/>
          </a:bodyPr>
          <a:lstStyle/>
          <a:p>
            <a:pPr>
              <a:lnSpc>
                <a:spcPct val="130000"/>
              </a:lnSpc>
              <a:buNone/>
            </a:pPr>
            <a:r>
              <a:rPr lang="zh-CN" altLang="zh-CN" sz="1300" dirty="0">
                <a:solidFill>
                  <a:schemeClr val="tx1">
                    <a:lumMod val="75000"/>
                    <a:lumOff val="25000"/>
                  </a:schemeClr>
                </a:solidFill>
                <a:latin typeface="+mj-ea"/>
                <a:ea typeface="+mj-ea"/>
              </a:rPr>
              <a:t>欢迎购买本套模板，本模板</a:t>
            </a:r>
            <a:r>
              <a:rPr lang="zh-CN" altLang="zh-CN" sz="1300" dirty="0" smtClean="0">
                <a:solidFill>
                  <a:schemeClr val="tx1">
                    <a:lumMod val="75000"/>
                    <a:lumOff val="25000"/>
                  </a:schemeClr>
                </a:solidFill>
                <a:latin typeface="+mj-ea"/>
                <a:ea typeface="+mj-ea"/>
              </a:rPr>
              <a:t>由工作室</a:t>
            </a:r>
            <a:r>
              <a:rPr lang="zh-CN" altLang="zh-CN" sz="1300" dirty="0">
                <a:solidFill>
                  <a:schemeClr val="tx1">
                    <a:lumMod val="75000"/>
                    <a:lumOff val="25000"/>
                  </a:schemeClr>
                </a:solidFill>
                <a:latin typeface="+mj-ea"/>
                <a:ea typeface="+mj-ea"/>
              </a:rPr>
              <a:t>专业设计</a:t>
            </a:r>
            <a:r>
              <a:rPr lang="zh-CN" altLang="zh-CN" sz="1300" dirty="0" smtClean="0">
                <a:solidFill>
                  <a:schemeClr val="tx1">
                    <a:lumMod val="75000"/>
                    <a:lumOff val="25000"/>
                  </a:schemeClr>
                </a:solidFill>
                <a:latin typeface="+mj-ea"/>
                <a:ea typeface="+mj-ea"/>
              </a:rPr>
              <a:t>，，</a:t>
            </a:r>
            <a:r>
              <a:rPr lang="zh-CN" altLang="zh-CN" sz="1300" dirty="0">
                <a:solidFill>
                  <a:schemeClr val="tx1">
                    <a:lumMod val="75000"/>
                    <a:lumOff val="25000"/>
                  </a:schemeClr>
                </a:solidFill>
                <a:latin typeface="+mj-ea"/>
                <a:ea typeface="+mj-ea"/>
              </a:rPr>
              <a:t>致力于奉献！贴心于服务！专业定制，精心开发！多年工作经验打造全新的</a:t>
            </a:r>
            <a:r>
              <a:rPr lang="en-US" altLang="zh-CN" sz="1300" dirty="0">
                <a:solidFill>
                  <a:schemeClr val="tx1">
                    <a:lumMod val="75000"/>
                    <a:lumOff val="25000"/>
                  </a:schemeClr>
                </a:solidFill>
                <a:latin typeface="+mj-ea"/>
                <a:ea typeface="+mj-ea"/>
              </a:rPr>
              <a:t>PPT</a:t>
            </a:r>
            <a:r>
              <a:rPr lang="zh-CN" altLang="zh-CN" sz="1300" dirty="0">
                <a:solidFill>
                  <a:schemeClr val="tx1">
                    <a:lumMod val="75000"/>
                    <a:lumOff val="25000"/>
                  </a:schemeClr>
                </a:solidFill>
                <a:latin typeface="+mj-ea"/>
                <a:ea typeface="+mj-ea"/>
              </a:rPr>
              <a:t>作品！</a:t>
            </a:r>
            <a:endParaRPr lang="en-US" altLang="zh-CN" sz="1300" dirty="0">
              <a:solidFill>
                <a:schemeClr val="tx1">
                  <a:lumMod val="75000"/>
                  <a:lumOff val="25000"/>
                </a:schemeClr>
              </a:solidFill>
              <a:latin typeface="+mj-ea"/>
              <a:ea typeface="+mj-ea"/>
            </a:endParaRPr>
          </a:p>
          <a:p>
            <a:pPr>
              <a:lnSpc>
                <a:spcPct val="130000"/>
              </a:lnSpc>
            </a:pPr>
            <a:r>
              <a:rPr lang="zh-CN" altLang="zh-CN" sz="1300" dirty="0">
                <a:solidFill>
                  <a:schemeClr val="tx1">
                    <a:lumMod val="75000"/>
                    <a:lumOff val="25000"/>
                  </a:schemeClr>
                </a:solidFill>
                <a:latin typeface="+mj-ea"/>
                <a:ea typeface="+mj-ea"/>
              </a:rPr>
              <a:t>欢迎购买本套模板，本模板</a:t>
            </a:r>
            <a:r>
              <a:rPr lang="zh-CN" altLang="zh-CN" sz="1300" dirty="0" smtClean="0">
                <a:solidFill>
                  <a:schemeClr val="tx1">
                    <a:lumMod val="75000"/>
                    <a:lumOff val="25000"/>
                  </a:schemeClr>
                </a:solidFill>
                <a:latin typeface="+mj-ea"/>
                <a:ea typeface="+mj-ea"/>
              </a:rPr>
              <a:t>由工作室</a:t>
            </a:r>
            <a:r>
              <a:rPr lang="zh-CN" altLang="zh-CN" sz="1300" dirty="0">
                <a:solidFill>
                  <a:schemeClr val="tx1">
                    <a:lumMod val="75000"/>
                    <a:lumOff val="25000"/>
                  </a:schemeClr>
                </a:solidFill>
                <a:latin typeface="+mj-ea"/>
                <a:ea typeface="+mj-ea"/>
              </a:rPr>
              <a:t>专业设计</a:t>
            </a:r>
            <a:r>
              <a:rPr lang="zh-CN" altLang="zh-CN" sz="1300" dirty="0" smtClean="0">
                <a:solidFill>
                  <a:schemeClr val="tx1">
                    <a:lumMod val="75000"/>
                    <a:lumOff val="25000"/>
                  </a:schemeClr>
                </a:solidFill>
                <a:latin typeface="+mj-ea"/>
                <a:ea typeface="+mj-ea"/>
              </a:rPr>
              <a:t>，，</a:t>
            </a:r>
            <a:r>
              <a:rPr lang="zh-CN" altLang="zh-CN" sz="1300" dirty="0">
                <a:solidFill>
                  <a:schemeClr val="tx1">
                    <a:lumMod val="75000"/>
                    <a:lumOff val="25000"/>
                  </a:schemeClr>
                </a:solidFill>
                <a:latin typeface="+mj-ea"/>
                <a:ea typeface="+mj-ea"/>
              </a:rPr>
              <a:t>致力于奉献！贴心于服务！专业定制，精心开发！多年工作经验打造全新的</a:t>
            </a:r>
            <a:r>
              <a:rPr lang="en-US" altLang="zh-CN" sz="1300" dirty="0">
                <a:solidFill>
                  <a:schemeClr val="tx1">
                    <a:lumMod val="75000"/>
                    <a:lumOff val="25000"/>
                  </a:schemeClr>
                </a:solidFill>
                <a:latin typeface="+mj-ea"/>
                <a:ea typeface="+mj-ea"/>
              </a:rPr>
              <a:t>PPT</a:t>
            </a:r>
            <a:r>
              <a:rPr lang="zh-CN" altLang="zh-CN" sz="1300" dirty="0">
                <a:solidFill>
                  <a:schemeClr val="tx1">
                    <a:lumMod val="75000"/>
                    <a:lumOff val="25000"/>
                  </a:schemeClr>
                </a:solidFill>
                <a:latin typeface="+mj-ea"/>
                <a:ea typeface="+mj-ea"/>
              </a:rPr>
              <a:t>作品！</a:t>
            </a:r>
            <a:endParaRPr lang="en-US" altLang="zh-CN" sz="1300" dirty="0">
              <a:solidFill>
                <a:schemeClr val="tx1">
                  <a:lumMod val="75000"/>
                  <a:lumOff val="25000"/>
                </a:schemeClr>
              </a:solidFill>
              <a:latin typeface="+mj-ea"/>
              <a:ea typeface="+mj-ea"/>
            </a:endParaRPr>
          </a:p>
          <a:p>
            <a:pPr>
              <a:lnSpc>
                <a:spcPct val="130000"/>
              </a:lnSpc>
              <a:buNone/>
            </a:pPr>
            <a:endParaRPr lang="en-US" altLang="zh-CN" sz="1300" dirty="0">
              <a:solidFill>
                <a:schemeClr val="tx1">
                  <a:lumMod val="75000"/>
                  <a:lumOff val="25000"/>
                </a:schemeClr>
              </a:solidFill>
              <a:latin typeface="+mj-ea"/>
              <a:ea typeface="+mj-ea"/>
            </a:endParaRPr>
          </a:p>
        </p:txBody>
      </p:sp>
      <p:sp>
        <p:nvSpPr>
          <p:cNvPr id="26"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28005249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47" presetClass="entr" presetSubtype="0" fill="hold" nodeType="withEffect">
                                  <p:stCondLst>
                                    <p:cond delay="7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ppt_x</p:attrName>
                                        </p:attrNameLst>
                                      </p:cBhvr>
                                      <p:tavLst>
                                        <p:tav tm="0">
                                          <p:val>
                                            <p:strVal val="#ppt_x"/>
                                          </p:val>
                                        </p:tav>
                                        <p:tav tm="100000">
                                          <p:val>
                                            <p:strVal val="#ppt_x"/>
                                          </p:val>
                                        </p:tav>
                                      </p:tavLst>
                                    </p:anim>
                                    <p:anim calcmode="lin" valueType="num">
                                      <p:cBhvr>
                                        <p:cTn id="12" dur="1000" fill="hold"/>
                                        <p:tgtEl>
                                          <p:spTgt spid="8"/>
                                        </p:tgtEl>
                                        <p:attrNameLst>
                                          <p:attrName>ppt_y</p:attrName>
                                        </p:attrNameLst>
                                      </p:cBhvr>
                                      <p:tavLst>
                                        <p:tav tm="0">
                                          <p:val>
                                            <p:strVal val="#ppt_y-.1"/>
                                          </p:val>
                                        </p:tav>
                                        <p:tav tm="100000">
                                          <p:val>
                                            <p:strVal val="#ppt_y"/>
                                          </p:val>
                                        </p:tav>
                                      </p:tavLst>
                                    </p:anim>
                                  </p:childTnLst>
                                </p:cTn>
                              </p:par>
                              <p:par>
                                <p:cTn id="13" presetID="1" presetClass="path" presetSubtype="0" fill="hold" nodeType="withEffect">
                                  <p:stCondLst>
                                    <p:cond delay="1750"/>
                                  </p:stCondLst>
                                  <p:childTnLst>
                                    <p:animMotion origin="layout" path="M 3.75E-6 -2.22222E-6 C 0.01575 -2.22222E-6 0.02864 0.01273 0.02864 0.02847 C 0.02864 0.04422 0.01575 0.05718 3.75E-6 0.05718 C -0.01576 0.05718 -0.02852 0.04422 -0.02852 0.02847 C -0.02852 0.01273 -0.01576 -2.22222E-6 3.75E-6 -2.22222E-6 Z " pathEditMode="relative" rAng="0" ptsTypes="AAAAA">
                                      <p:cBhvr>
                                        <p:cTn id="14" dur="1500" fill="hold"/>
                                        <p:tgtEl>
                                          <p:spTgt spid="8"/>
                                        </p:tgtEl>
                                        <p:attrNameLst>
                                          <p:attrName>ppt_x</p:attrName>
                                          <p:attrName>ppt_y</p:attrName>
                                        </p:attrNameLst>
                                      </p:cBhvr>
                                      <p:rCtr x="0" y="2847"/>
                                    </p:animMotion>
                                  </p:childTnLst>
                                </p:cTn>
                              </p:par>
                              <p:par>
                                <p:cTn id="15" presetID="47" presetClass="entr" presetSubtype="0" fill="hold" nodeType="withEffect">
                                  <p:stCondLst>
                                    <p:cond delay="15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1" presetClass="path" presetSubtype="0" fill="hold" nodeType="withEffect">
                                  <p:stCondLst>
                                    <p:cond delay="2500"/>
                                  </p:stCondLst>
                                  <p:childTnLst>
                                    <p:animMotion origin="layout" path="M -4.58333E-6 -2.22222E-6 C 0.01576 -2.22222E-6 0.02865 0.01273 0.02865 0.02847 C 0.02865 0.04422 0.01576 0.05718 -4.58333E-6 0.05718 C -0.01575 0.05718 -0.02851 0.04422 -0.02851 0.02847 C -0.02851 0.01273 -0.01575 -2.22222E-6 -4.58333E-6 -2.22222E-6 Z " pathEditMode="relative" rAng="0" ptsTypes="AAAAA">
                                      <p:cBhvr>
                                        <p:cTn id="21" dur="1500" fill="hold"/>
                                        <p:tgtEl>
                                          <p:spTgt spid="13"/>
                                        </p:tgtEl>
                                        <p:attrNameLst>
                                          <p:attrName>ppt_x</p:attrName>
                                          <p:attrName>ppt_y</p:attrName>
                                        </p:attrNameLst>
                                      </p:cBhvr>
                                      <p:rCtr x="0" y="2847"/>
                                    </p:animMotion>
                                  </p:childTnLst>
                                </p:cTn>
                              </p:par>
                              <p:par>
                                <p:cTn id="22" presetID="47" presetClass="entr" presetSubtype="0" fill="hold" nodeType="withEffect">
                                  <p:stCondLst>
                                    <p:cond delay="20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1" presetClass="path" presetSubtype="0" fill="hold" nodeType="withEffect">
                                  <p:stCondLst>
                                    <p:cond delay="3000"/>
                                  </p:stCondLst>
                                  <p:childTnLst>
                                    <p:animMotion origin="layout" path="M -2.91667E-6 -2.22222E-6 C 0.01576 -2.22222E-6 0.02865 0.01273 0.02865 0.02847 C 0.02865 0.04422 0.01576 0.05718 -2.91667E-6 0.05718 C -0.01575 0.05718 -0.02851 0.04422 -0.02851 0.02847 C -0.02851 0.01273 -0.01575 -2.22222E-6 -2.91667E-6 -2.22222E-6 Z " pathEditMode="relative" rAng="0" ptsTypes="AAAAA">
                                      <p:cBhvr>
                                        <p:cTn id="28" dur="1500" fill="hold"/>
                                        <p:tgtEl>
                                          <p:spTgt spid="18"/>
                                        </p:tgtEl>
                                        <p:attrNameLst>
                                          <p:attrName>ppt_x</p:attrName>
                                          <p:attrName>ppt_y</p:attrName>
                                        </p:attrNameLst>
                                      </p:cBhvr>
                                      <p:rCtr x="0" y="2847"/>
                                    </p:animMotion>
                                  </p:childTnLst>
                                </p:cTn>
                              </p:par>
                              <p:par>
                                <p:cTn id="29" presetID="12" presetClass="entr" presetSubtype="8" fill="hold" grpId="0" nodeType="withEffect">
                                  <p:stCondLst>
                                    <p:cond delay="40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1250"/>
                                        <p:tgtEl>
                                          <p:spTgt spid="23"/>
                                        </p:tgtEl>
                                        <p:attrNameLst>
                                          <p:attrName>ppt_x</p:attrName>
                                        </p:attrNameLst>
                                      </p:cBhvr>
                                      <p:tavLst>
                                        <p:tav tm="0">
                                          <p:val>
                                            <p:strVal val="#ppt_x-#ppt_w*1.125000"/>
                                          </p:val>
                                        </p:tav>
                                        <p:tav tm="100000">
                                          <p:val>
                                            <p:strVal val="#ppt_x"/>
                                          </p:val>
                                        </p:tav>
                                      </p:tavLst>
                                    </p:anim>
                                    <p:animEffect transition="in" filter="wipe(right)">
                                      <p:cBhvr>
                                        <p:cTn id="32" dur="1250"/>
                                        <p:tgtEl>
                                          <p:spTgt spid="23"/>
                                        </p:tgtEl>
                                      </p:cBhvr>
                                    </p:animEffect>
                                  </p:childTnLst>
                                </p:cTn>
                              </p:par>
                              <p:par>
                                <p:cTn id="33" presetID="22" presetClass="entr" presetSubtype="8" fill="hold" nodeType="withEffect">
                                  <p:stCondLst>
                                    <p:cond delay="430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1100"/>
                                        <p:tgtEl>
                                          <p:spTgt spid="24"/>
                                        </p:tgtEl>
                                      </p:cBhvr>
                                    </p:animEffect>
                                  </p:childTnLst>
                                </p:cTn>
                              </p:par>
                              <p:par>
                                <p:cTn id="36" presetID="12" presetClass="entr" presetSubtype="8" fill="hold" grpId="0" nodeType="withEffect">
                                  <p:stCondLst>
                                    <p:cond delay="470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1250"/>
                                        <p:tgtEl>
                                          <p:spTgt spid="25"/>
                                        </p:tgtEl>
                                        <p:attrNameLst>
                                          <p:attrName>ppt_x</p:attrName>
                                        </p:attrNameLst>
                                      </p:cBhvr>
                                      <p:tavLst>
                                        <p:tav tm="0">
                                          <p:val>
                                            <p:strVal val="#ppt_x-#ppt_w*1.125000"/>
                                          </p:val>
                                        </p:tav>
                                        <p:tav tm="100000">
                                          <p:val>
                                            <p:strVal val="#ppt_x"/>
                                          </p:val>
                                        </p:tav>
                                      </p:tavLst>
                                    </p:anim>
                                    <p:animEffect transition="in" filter="wipe(right)">
                                      <p:cBhvr>
                                        <p:cTn id="39"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 hidden="1"/>
          <p:cNvPicPr>
            <a:picLocks noChangeAspect="1" noChangeArrowheads="1"/>
          </p:cNvPicPr>
          <p:nvPr/>
        </p:nvPicPr>
        <p:blipFill>
          <a:blip r:embed="rId3"/>
          <a:srcRect/>
          <a:stretch>
            <a:fillRect/>
          </a:stretch>
        </p:blipFill>
        <p:spPr bwMode="auto">
          <a:xfrm>
            <a:off x="-27517" y="2290234"/>
            <a:ext cx="12219517" cy="4612217"/>
          </a:xfrm>
          <a:prstGeom prst="rect">
            <a:avLst/>
          </a:prstGeom>
          <a:noFill/>
          <a:ln w="9525">
            <a:noFill/>
            <a:miter lim="800000"/>
            <a:headEnd/>
            <a:tailEnd/>
          </a:ln>
        </p:spPr>
      </p:pic>
      <p:pic>
        <p:nvPicPr>
          <p:cNvPr id="15" name="淘宝网Chenying0907出品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20262" y="1185151"/>
            <a:ext cx="2196101" cy="2193246"/>
          </a:xfrm>
          <a:prstGeom prst="rect">
            <a:avLst/>
          </a:prstGeom>
        </p:spPr>
      </p:pic>
      <p:sp>
        <p:nvSpPr>
          <p:cNvPr id="16" name="淘宝网Chenying0907出品 5"/>
          <p:cNvSpPr txBox="1">
            <a:spLocks noChangeArrowheads="1"/>
          </p:cNvSpPr>
          <p:nvPr/>
        </p:nvSpPr>
        <p:spPr bwMode="auto">
          <a:xfrm>
            <a:off x="4891032" y="3378397"/>
            <a:ext cx="3570209" cy="769441"/>
          </a:xfrm>
          <a:prstGeom prst="rect">
            <a:avLst/>
          </a:prstGeom>
          <a:noFill/>
          <a:ln w="9525">
            <a:noFill/>
            <a:miter lim="800000"/>
            <a:headEnd/>
            <a:tailEnd/>
          </a:ln>
        </p:spPr>
        <p:txBody>
          <a:bodyPr vert="horz" wrap="none">
            <a:spAutoFit/>
          </a:bodyPr>
          <a:lstStyle/>
          <a:p>
            <a:pPr algn="ctr"/>
            <a:r>
              <a:rPr lang="zh-CN" altLang="en-US" sz="4400" b="1" dirty="0">
                <a:solidFill>
                  <a:srgbClr val="C00000"/>
                </a:solidFill>
                <a:latin typeface="+mj-ea"/>
                <a:ea typeface="+mj-ea"/>
              </a:rPr>
              <a:t>未来工作计划</a:t>
            </a:r>
          </a:p>
        </p:txBody>
      </p:sp>
      <p:sp>
        <p:nvSpPr>
          <p:cNvPr id="17" name="淘宝网Chenying0907出品 10"/>
          <p:cNvSpPr txBox="1">
            <a:spLocks noChangeArrowheads="1"/>
          </p:cNvSpPr>
          <p:nvPr/>
        </p:nvSpPr>
        <p:spPr bwMode="auto">
          <a:xfrm>
            <a:off x="6141258" y="1749474"/>
            <a:ext cx="954108" cy="1015663"/>
          </a:xfrm>
          <a:prstGeom prst="rect">
            <a:avLst/>
          </a:prstGeom>
          <a:noFill/>
          <a:ln w="9525">
            <a:noFill/>
            <a:miter lim="800000"/>
            <a:headEnd/>
            <a:tailEnd/>
          </a:ln>
        </p:spPr>
        <p:txBody>
          <a:bodyPr wrap="none">
            <a:spAutoFit/>
          </a:bodyPr>
          <a:lstStyle/>
          <a:p>
            <a:pPr algn="ctr"/>
            <a:r>
              <a:rPr lang="zh-CN" altLang="en-US" sz="6000" dirty="0">
                <a:solidFill>
                  <a:srgbClr val="C00000"/>
                </a:solidFill>
                <a:latin typeface="+mj-ea"/>
                <a:ea typeface="+mj-ea"/>
              </a:rPr>
              <a:t>肆</a:t>
            </a:r>
          </a:p>
        </p:txBody>
      </p:sp>
    </p:spTree>
    <p:extLst>
      <p:ext uri="{BB962C8B-B14F-4D97-AF65-F5344CB8AC3E}">
        <p14:creationId xmlns:p14="http://schemas.microsoft.com/office/powerpoint/2010/main" val="20659617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8" presetClass="emph" presetSubtype="0" fill="hold" nodeType="afterEffect">
                                  <p:stCondLst>
                                    <p:cond delay="0"/>
                                  </p:stCondLst>
                                  <p:childTnLst>
                                    <p:animRot by="21600000">
                                      <p:cBhvr>
                                        <p:cTn id="16" dur="2000" fill="hold"/>
                                        <p:tgtEl>
                                          <p:spTgt spid="15"/>
                                        </p:tgtEl>
                                        <p:attrNameLst>
                                          <p:attrName>r</p:attrName>
                                        </p:attrNameLst>
                                      </p:cBhvr>
                                    </p:animRot>
                                  </p:childTnLst>
                                </p:cTn>
                              </p:par>
                              <p:par>
                                <p:cTn id="17" presetID="49" presetClass="entr" presetSubtype="0" decel="10000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 calcmode="lin" valueType="num">
                                      <p:cBhvr>
                                        <p:cTn id="21" dur="500" fill="hold"/>
                                        <p:tgtEl>
                                          <p:spTgt spid="17"/>
                                        </p:tgtEl>
                                        <p:attrNameLst>
                                          <p:attrName>style.rotation</p:attrName>
                                        </p:attrNameLst>
                                      </p:cBhvr>
                                      <p:tavLst>
                                        <p:tav tm="0">
                                          <p:val>
                                            <p:fltVal val="360"/>
                                          </p:val>
                                        </p:tav>
                                        <p:tav tm="100000">
                                          <p:val>
                                            <p:fltVal val="0"/>
                                          </p:val>
                                        </p:tav>
                                      </p:tavLst>
                                    </p:anim>
                                    <p:animEffect transition="in" filter="fade">
                                      <p:cBhvr>
                                        <p:cTn id="22" dur="500"/>
                                        <p:tgtEl>
                                          <p:spTgt spid="17"/>
                                        </p:tgtEl>
                                      </p:cBhvr>
                                    </p:animEffect>
                                  </p:childTnLst>
                                </p:cTn>
                              </p:par>
                              <p:par>
                                <p:cTn id="23" presetID="12" presetClass="entr" presetSubtype="4"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p:tgtEl>
                                          <p:spTgt spid="16"/>
                                        </p:tgtEl>
                                        <p:attrNameLst>
                                          <p:attrName>ppt_y</p:attrName>
                                        </p:attrNameLst>
                                      </p:cBhvr>
                                      <p:tavLst>
                                        <p:tav tm="0">
                                          <p:val>
                                            <p:strVal val="#ppt_y+#ppt_h*1.125000"/>
                                          </p:val>
                                        </p:tav>
                                        <p:tav tm="100000">
                                          <p:val>
                                            <p:strVal val="#ppt_y"/>
                                          </p:val>
                                        </p:tav>
                                      </p:tavLst>
                                    </p:anim>
                                    <p:animEffect transition="in" filter="wipe(up)">
                                      <p:cBhvr>
                                        <p:cTn id="2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 name="淘宝网Chenying0907出品 2"/>
          <p:cNvSpPr/>
          <p:nvPr/>
        </p:nvSpPr>
        <p:spPr>
          <a:xfrm>
            <a:off x="0" y="1325880"/>
            <a:ext cx="5837274" cy="553212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淘宝网Chenying0907出品 4"/>
          <p:cNvSpPr/>
          <p:nvPr/>
        </p:nvSpPr>
        <p:spPr>
          <a:xfrm>
            <a:off x="4267200" y="5486400"/>
            <a:ext cx="3139440" cy="8686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淘宝网Chenying0907出品 5"/>
          <p:cNvSpPr txBox="1"/>
          <p:nvPr/>
        </p:nvSpPr>
        <p:spPr>
          <a:xfrm>
            <a:off x="4807669" y="5554980"/>
            <a:ext cx="2812331" cy="461665"/>
          </a:xfrm>
          <a:prstGeom prst="rect">
            <a:avLst/>
          </a:prstGeom>
          <a:noFill/>
        </p:spPr>
        <p:txBody>
          <a:bodyPr wrap="square" rtlCol="0">
            <a:spAutoFit/>
          </a:bodyPr>
          <a:lstStyle/>
          <a:p>
            <a:pPr algn="ctr"/>
            <a:r>
              <a:rPr lang="en-US" altLang="zh-CN" sz="2400" dirty="0">
                <a:solidFill>
                  <a:schemeClr val="bg1"/>
                </a:solidFill>
                <a:cs typeface="+mn-ea"/>
                <a:sym typeface="+mn-lt"/>
              </a:rPr>
              <a:t>YOUR TEXT HERE</a:t>
            </a:r>
            <a:endParaRPr lang="zh-CN" altLang="en-US" sz="2400" dirty="0">
              <a:solidFill>
                <a:schemeClr val="bg1"/>
              </a:solidFill>
              <a:cs typeface="+mn-ea"/>
              <a:sym typeface="+mn-lt"/>
            </a:endParaRPr>
          </a:p>
        </p:txBody>
      </p:sp>
      <p:sp>
        <p:nvSpPr>
          <p:cNvPr id="7" name="淘宝网Chenying0907出品 6"/>
          <p:cNvSpPr/>
          <p:nvPr/>
        </p:nvSpPr>
        <p:spPr>
          <a:xfrm>
            <a:off x="5090930" y="5943600"/>
            <a:ext cx="2331087" cy="253916"/>
          </a:xfrm>
          <a:prstGeom prst="rect">
            <a:avLst/>
          </a:prstGeom>
        </p:spPr>
        <p:txBody>
          <a:bodyPr wrap="none">
            <a:spAutoFit/>
          </a:bodyPr>
          <a:lstStyle/>
          <a:p>
            <a:r>
              <a:rPr lang="en-US" altLang="zh-CN" sz="1050" dirty="0">
                <a:solidFill>
                  <a:schemeClr val="bg1"/>
                </a:solidFill>
                <a:cs typeface="+mn-ea"/>
                <a:sym typeface="+mn-lt"/>
              </a:rPr>
              <a:t>True mastery of any skill takes lifetime. </a:t>
            </a:r>
            <a:endParaRPr lang="zh-CN" altLang="en-US" sz="1200" dirty="0">
              <a:solidFill>
                <a:schemeClr val="bg1"/>
              </a:solidFill>
              <a:cs typeface="+mn-ea"/>
              <a:sym typeface="+mn-lt"/>
            </a:endParaRPr>
          </a:p>
        </p:txBody>
      </p:sp>
      <p:sp>
        <p:nvSpPr>
          <p:cNvPr id="8" name="淘宝网Chenying0907出品 7"/>
          <p:cNvSpPr txBox="1"/>
          <p:nvPr/>
        </p:nvSpPr>
        <p:spPr>
          <a:xfrm>
            <a:off x="6213834" y="2835390"/>
            <a:ext cx="5004728" cy="1392689"/>
          </a:xfrm>
          <a:prstGeom prst="rect">
            <a:avLst/>
          </a:prstGeom>
          <a:noFill/>
        </p:spPr>
        <p:txBody>
          <a:bodyPr wrap="square" rtlCol="0">
            <a:spAutoFit/>
          </a:bodyPr>
          <a:lstStyle/>
          <a:p>
            <a:pPr algn="just">
              <a:lnSpc>
                <a:spcPct val="130000"/>
              </a:lnSpc>
            </a:pPr>
            <a:r>
              <a:rPr lang="en-US" altLang="zh-CN" sz="1300" dirty="0">
                <a:solidFill>
                  <a:srgbClr val="3A3A3A"/>
                </a:solidFill>
                <a:cs typeface="+mn-ea"/>
                <a:sym typeface="+mn-lt"/>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 life is wasted.</a:t>
            </a:r>
            <a:endParaRPr lang="zh-CN" altLang="en-US" sz="1300" b="1" dirty="0">
              <a:solidFill>
                <a:srgbClr val="3A3A3A"/>
              </a:solidFill>
              <a:cs typeface="+mn-ea"/>
              <a:sym typeface="+mn-lt"/>
            </a:endParaRPr>
          </a:p>
        </p:txBody>
      </p:sp>
      <p:grpSp>
        <p:nvGrpSpPr>
          <p:cNvPr id="9" name="淘宝网Chenying0907出品 8"/>
          <p:cNvGrpSpPr/>
          <p:nvPr/>
        </p:nvGrpSpPr>
        <p:grpSpPr>
          <a:xfrm>
            <a:off x="6305274" y="2206882"/>
            <a:ext cx="580145" cy="580145"/>
            <a:chOff x="6406936" y="2433233"/>
            <a:chExt cx="794145" cy="794145"/>
          </a:xfrm>
        </p:grpSpPr>
        <p:sp>
          <p:nvSpPr>
            <p:cNvPr id="10" name="Oval 9"/>
            <p:cNvSpPr>
              <a:spLocks noChangeArrowheads="1"/>
            </p:cNvSpPr>
            <p:nvPr/>
          </p:nvSpPr>
          <p:spPr bwMode="auto">
            <a:xfrm>
              <a:off x="6406936" y="2433233"/>
              <a:ext cx="794145"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cs typeface="+mn-ea"/>
                <a:sym typeface="+mn-lt"/>
              </a:endParaRPr>
            </a:p>
          </p:txBody>
        </p:sp>
        <p:sp>
          <p:nvSpPr>
            <p:cNvPr id="11" name="Oval 92"/>
            <p:cNvSpPr>
              <a:spLocks noChangeArrowheads="1"/>
            </p:cNvSpPr>
            <p:nvPr/>
          </p:nvSpPr>
          <p:spPr bwMode="auto">
            <a:xfrm>
              <a:off x="6406936" y="2433233"/>
              <a:ext cx="794145" cy="794145"/>
            </a:xfrm>
            <a:prstGeom prst="ellipse">
              <a:avLst/>
            </a:prstGeom>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cs typeface="+mn-ea"/>
                <a:sym typeface="+mn-lt"/>
              </a:endParaRPr>
            </a:p>
          </p:txBody>
        </p:sp>
        <p:sp>
          <p:nvSpPr>
            <p:cNvPr id="12" name="淘宝网Chenying0907出品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nvGrpSpPr>
          <p:cNvPr id="13" name="淘宝网Chenying0907出品 12"/>
          <p:cNvGrpSpPr/>
          <p:nvPr/>
        </p:nvGrpSpPr>
        <p:grpSpPr>
          <a:xfrm>
            <a:off x="7145866" y="2206882"/>
            <a:ext cx="580145" cy="580145"/>
            <a:chOff x="7352080" y="2433233"/>
            <a:chExt cx="794145" cy="794145"/>
          </a:xfrm>
        </p:grpSpPr>
        <p:sp>
          <p:nvSpPr>
            <p:cNvPr id="14"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5" name="Oval 131"/>
            <p:cNvSpPr>
              <a:spLocks noChangeArrowheads="1"/>
            </p:cNvSpPr>
            <p:nvPr/>
          </p:nvSpPr>
          <p:spPr bwMode="auto">
            <a:xfrm>
              <a:off x="7352080" y="2433233"/>
              <a:ext cx="794145" cy="794145"/>
            </a:xfrm>
            <a:prstGeom prst="ellipse">
              <a:avLst/>
            </a:prstGeom>
            <a:solidFill>
              <a:srgbClr val="C00000"/>
            </a:solidFill>
            <a:ln>
              <a:noFill/>
            </a:ln>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cs typeface="+mn-ea"/>
                <a:sym typeface="+mn-lt"/>
              </a:endParaRPr>
            </a:p>
          </p:txBody>
        </p:sp>
        <p:sp>
          <p:nvSpPr>
            <p:cNvPr id="16" name="淘宝网Chenying0907出品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grpSp>
        <p:nvGrpSpPr>
          <p:cNvPr id="17" name="淘宝网Chenying0907出品 16"/>
          <p:cNvGrpSpPr/>
          <p:nvPr/>
        </p:nvGrpSpPr>
        <p:grpSpPr>
          <a:xfrm>
            <a:off x="7986458" y="2206882"/>
            <a:ext cx="579123" cy="580145"/>
            <a:chOff x="8301418" y="2433233"/>
            <a:chExt cx="792746" cy="794145"/>
          </a:xfrm>
        </p:grpSpPr>
        <p:sp>
          <p:nvSpPr>
            <p:cNvPr id="18"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sp>
          <p:nvSpPr>
            <p:cNvPr id="19" name="Oval 144"/>
            <p:cNvSpPr>
              <a:spLocks noChangeArrowheads="1"/>
            </p:cNvSpPr>
            <p:nvPr/>
          </p:nvSpPr>
          <p:spPr bwMode="auto">
            <a:xfrm>
              <a:off x="8301418" y="2433233"/>
              <a:ext cx="792746"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dirty="0">
                <a:solidFill>
                  <a:sysClr val="windowText" lastClr="000000"/>
                </a:solidFill>
                <a:cs typeface="+mn-ea"/>
                <a:sym typeface="+mn-lt"/>
              </a:endParaRPr>
            </a:p>
          </p:txBody>
        </p:sp>
        <p:sp>
          <p:nvSpPr>
            <p:cNvPr id="20" name="淘宝网Chenying0907出品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cs typeface="+mn-ea"/>
                <a:sym typeface="+mn-lt"/>
              </a:endParaRPr>
            </a:p>
          </p:txBody>
        </p:sp>
      </p:grpSp>
      <p:sp>
        <p:nvSpPr>
          <p:cNvPr id="21" name="淘宝网Chenying0907出品 20"/>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69721705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childTnLst>
                          </p:cTn>
                        </p:par>
                        <p:par>
                          <p:cTn id="46" fill="hold">
                            <p:stCondLst>
                              <p:cond delay="1500"/>
                            </p:stCondLst>
                            <p:childTnLst>
                              <p:par>
                                <p:cTn id="47" presetID="10" presetClass="entr" presetSubtype="0" fill="hold" grpId="0" nodeType="afterEffect">
                                  <p:stCondLst>
                                    <p:cond delay="0"/>
                                  </p:stCondLst>
                                  <p:iterate type="wd">
                                    <p:tmPct val="10000"/>
                                  </p:iterate>
                                  <p:childTnLst>
                                    <p:set>
                                      <p:cBhvr>
                                        <p:cTn id="48" dur="1" fill="hold">
                                          <p:stCondLst>
                                            <p:cond delay="0"/>
                                          </p:stCondLst>
                                        </p:cTn>
                                        <p:tgtEl>
                                          <p:spTgt spid="8"/>
                                        </p:tgtEl>
                                        <p:attrNameLst>
                                          <p:attrName>style.visibility</p:attrName>
                                        </p:attrNameLst>
                                      </p:cBhvr>
                                      <p:to>
                                        <p:strVal val="visible"/>
                                      </p:to>
                                    </p:set>
                                    <p:animEffect transition="in" filter="fade">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animBg="1"/>
      <p:bldP spid="5" grpId="0" animBg="1"/>
      <p:bldP spid="6" grpId="0"/>
      <p:bldP spid="7" grpId="0"/>
      <p:bldP spid="8" grpId="0"/>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淘宝网Chenying0907出品 3"/>
          <p:cNvSpPr txBox="1">
            <a:spLocks noChangeArrowheads="1"/>
          </p:cNvSpPr>
          <p:nvPr/>
        </p:nvSpPr>
        <p:spPr bwMode="auto">
          <a:xfrm>
            <a:off x="3978135" y="2078544"/>
            <a:ext cx="2236510" cy="584775"/>
          </a:xfrm>
          <a:prstGeom prst="rect">
            <a:avLst/>
          </a:prstGeom>
          <a:noFill/>
          <a:ln w="9525">
            <a:noFill/>
            <a:miter lim="800000"/>
            <a:headEnd/>
            <a:tailEnd/>
          </a:ln>
        </p:spPr>
        <p:txBody>
          <a:bodyPr wrap="none">
            <a:spAutoFit/>
          </a:bodyPr>
          <a:lstStyle/>
          <a:p>
            <a:r>
              <a:rPr lang="zh-CN" altLang="en-US" sz="3200">
                <a:solidFill>
                  <a:srgbClr val="E60000"/>
                </a:solidFill>
                <a:latin typeface="+mj-ea"/>
                <a:ea typeface="+mj-ea"/>
              </a:rPr>
              <a:t>输入小标题</a:t>
            </a:r>
          </a:p>
        </p:txBody>
      </p:sp>
      <p:sp>
        <p:nvSpPr>
          <p:cNvPr id="5" name="等腰三角形 4"/>
          <p:cNvSpPr/>
          <p:nvPr/>
        </p:nvSpPr>
        <p:spPr>
          <a:xfrm rot="16200000" flipH="1" flipV="1">
            <a:off x="3462727" y="2185437"/>
            <a:ext cx="465667" cy="400049"/>
          </a:xfrm>
          <a:prstGeom prst="triangle">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mj-ea"/>
              <a:ea typeface="+mj-ea"/>
            </a:endParaRPr>
          </a:p>
        </p:txBody>
      </p:sp>
      <p:pic>
        <p:nvPicPr>
          <p:cNvPr id="29" name="淘宝网Chenying0907出品 28"/>
          <p:cNvPicPr>
            <a:picLocks noChangeAspect="1"/>
          </p:cNvPicPr>
          <p:nvPr/>
        </p:nvPicPr>
        <p:blipFill>
          <a:blip r:embed="rId3"/>
          <a:srcRect/>
          <a:stretch>
            <a:fillRect/>
          </a:stretch>
        </p:blipFill>
        <p:spPr bwMode="auto">
          <a:xfrm>
            <a:off x="3628885" y="3037395"/>
            <a:ext cx="342900" cy="391583"/>
          </a:xfrm>
          <a:prstGeom prst="rect">
            <a:avLst/>
          </a:prstGeom>
          <a:noFill/>
          <a:ln w="9525">
            <a:noFill/>
            <a:miter lim="800000"/>
            <a:headEnd/>
            <a:tailEnd/>
          </a:ln>
        </p:spPr>
      </p:pic>
      <p:pic>
        <p:nvPicPr>
          <p:cNvPr id="30" name="淘宝网Chenying0907出品 29"/>
          <p:cNvPicPr>
            <a:picLocks noChangeAspect="1"/>
          </p:cNvPicPr>
          <p:nvPr/>
        </p:nvPicPr>
        <p:blipFill>
          <a:blip r:embed="rId3"/>
          <a:srcRect/>
          <a:stretch>
            <a:fillRect/>
          </a:stretch>
        </p:blipFill>
        <p:spPr bwMode="auto">
          <a:xfrm>
            <a:off x="3628885" y="4125362"/>
            <a:ext cx="342900" cy="393700"/>
          </a:xfrm>
          <a:prstGeom prst="rect">
            <a:avLst/>
          </a:prstGeom>
          <a:noFill/>
          <a:ln w="9525">
            <a:noFill/>
            <a:miter lim="800000"/>
            <a:headEnd/>
            <a:tailEnd/>
          </a:ln>
        </p:spPr>
      </p:pic>
      <p:sp>
        <p:nvSpPr>
          <p:cNvPr id="31" name="淘宝网Chenying0907出品 30"/>
          <p:cNvSpPr>
            <a:spLocks noChangeArrowheads="1"/>
          </p:cNvSpPr>
          <p:nvPr/>
        </p:nvSpPr>
        <p:spPr bwMode="auto">
          <a:xfrm>
            <a:off x="4007768" y="3056444"/>
            <a:ext cx="6096000" cy="652486"/>
          </a:xfrm>
          <a:prstGeom prst="rect">
            <a:avLst/>
          </a:prstGeom>
          <a:noFill/>
          <a:ln w="9525">
            <a:noFill/>
            <a:miter lim="800000"/>
            <a:headEnd/>
            <a:tailEnd/>
          </a:ln>
        </p:spPr>
        <p:txBody>
          <a:bodyPr>
            <a:spAutoFit/>
          </a:bodyPr>
          <a:lstStyle/>
          <a:p>
            <a:pPr>
              <a:lnSpc>
                <a:spcPct val="130000"/>
              </a:lnSpc>
              <a:buClr>
                <a:srgbClr val="E60000"/>
              </a:buClr>
            </a:pPr>
            <a:r>
              <a:rPr lang="zh-CN" altLang="zh-CN" sz="1400" dirty="0">
                <a:solidFill>
                  <a:schemeClr val="tx1">
                    <a:lumMod val="85000"/>
                    <a:lumOff val="15000"/>
                  </a:schemeClr>
                </a:solidFill>
              </a:rPr>
              <a:t>欢迎购买本套模板，本模板</a:t>
            </a:r>
            <a:r>
              <a:rPr lang="zh-CN" altLang="zh-CN" sz="1400" dirty="0" smtClean="0">
                <a:solidFill>
                  <a:schemeClr val="tx1">
                    <a:lumMod val="85000"/>
                    <a:lumOff val="15000"/>
                  </a:schemeClr>
                </a:solidFill>
              </a:rPr>
              <a:t>由工作室</a:t>
            </a:r>
            <a:r>
              <a:rPr lang="zh-CN" altLang="zh-CN" sz="1400" dirty="0">
                <a:solidFill>
                  <a:schemeClr val="tx1">
                    <a:lumMod val="85000"/>
                    <a:lumOff val="15000"/>
                  </a:schemeClr>
                </a:solidFill>
              </a:rPr>
              <a:t>专业设计</a:t>
            </a:r>
            <a:r>
              <a:rPr lang="zh-CN" altLang="zh-CN" sz="1400" dirty="0" smtClean="0">
                <a:solidFill>
                  <a:schemeClr val="tx1">
                    <a:lumMod val="85000"/>
                    <a:lumOff val="15000"/>
                  </a:schemeClr>
                </a:solidFill>
              </a:rPr>
              <a:t>，，</a:t>
            </a:r>
            <a:r>
              <a:rPr lang="zh-CN" altLang="zh-CN" sz="1400" dirty="0">
                <a:solidFill>
                  <a:schemeClr val="tx1">
                    <a:lumMod val="85000"/>
                    <a:lumOff val="15000"/>
                  </a:schemeClr>
                </a:solidFill>
              </a:rPr>
              <a:t>致力于奉献！贴心于服务！专业定制，精心开发！多年工作经验打造全新的</a:t>
            </a:r>
            <a:r>
              <a:rPr lang="en-US" altLang="zh-CN" sz="1400" dirty="0">
                <a:solidFill>
                  <a:schemeClr val="tx1">
                    <a:lumMod val="85000"/>
                    <a:lumOff val="15000"/>
                  </a:schemeClr>
                </a:solidFill>
              </a:rPr>
              <a:t>PPT</a:t>
            </a:r>
            <a:r>
              <a:rPr lang="zh-CN" altLang="zh-CN" sz="1400" dirty="0">
                <a:solidFill>
                  <a:schemeClr val="tx1">
                    <a:lumMod val="85000"/>
                    <a:lumOff val="15000"/>
                  </a:schemeClr>
                </a:solidFill>
              </a:rPr>
              <a:t>作品！</a:t>
            </a:r>
          </a:p>
        </p:txBody>
      </p:sp>
      <p:sp>
        <p:nvSpPr>
          <p:cNvPr id="32" name="淘宝网Chenying0907出品 31"/>
          <p:cNvSpPr>
            <a:spLocks noChangeArrowheads="1"/>
          </p:cNvSpPr>
          <p:nvPr/>
        </p:nvSpPr>
        <p:spPr bwMode="auto">
          <a:xfrm>
            <a:off x="4007768" y="4125362"/>
            <a:ext cx="6096000" cy="652486"/>
          </a:xfrm>
          <a:prstGeom prst="rect">
            <a:avLst/>
          </a:prstGeom>
          <a:noFill/>
          <a:ln w="9525">
            <a:noFill/>
            <a:miter lim="800000"/>
            <a:headEnd/>
            <a:tailEnd/>
          </a:ln>
        </p:spPr>
        <p:txBody>
          <a:bodyPr>
            <a:spAutoFit/>
          </a:bodyPr>
          <a:lstStyle/>
          <a:p>
            <a:pPr>
              <a:lnSpc>
                <a:spcPct val="130000"/>
              </a:lnSpc>
              <a:buClr>
                <a:srgbClr val="E60000"/>
              </a:buClr>
            </a:pPr>
            <a:r>
              <a:rPr lang="zh-CN" altLang="zh-CN" sz="1400" dirty="0">
                <a:solidFill>
                  <a:schemeClr val="tx1">
                    <a:lumMod val="85000"/>
                    <a:lumOff val="15000"/>
                  </a:schemeClr>
                </a:solidFill>
              </a:rPr>
              <a:t>欢迎购买本套模板，本模板</a:t>
            </a:r>
            <a:r>
              <a:rPr lang="zh-CN" altLang="zh-CN" sz="1400" dirty="0" smtClean="0">
                <a:solidFill>
                  <a:schemeClr val="tx1">
                    <a:lumMod val="85000"/>
                    <a:lumOff val="15000"/>
                  </a:schemeClr>
                </a:solidFill>
              </a:rPr>
              <a:t>由工作室</a:t>
            </a:r>
            <a:r>
              <a:rPr lang="zh-CN" altLang="zh-CN" sz="1400" dirty="0">
                <a:solidFill>
                  <a:schemeClr val="tx1">
                    <a:lumMod val="85000"/>
                    <a:lumOff val="15000"/>
                  </a:schemeClr>
                </a:solidFill>
              </a:rPr>
              <a:t>专业设计</a:t>
            </a:r>
            <a:r>
              <a:rPr lang="zh-CN" altLang="zh-CN" sz="1400" dirty="0" smtClean="0">
                <a:solidFill>
                  <a:schemeClr val="tx1">
                    <a:lumMod val="85000"/>
                    <a:lumOff val="15000"/>
                  </a:schemeClr>
                </a:solidFill>
              </a:rPr>
              <a:t>，，</a:t>
            </a:r>
            <a:r>
              <a:rPr lang="zh-CN" altLang="zh-CN" sz="1400" dirty="0">
                <a:solidFill>
                  <a:schemeClr val="tx1">
                    <a:lumMod val="85000"/>
                    <a:lumOff val="15000"/>
                  </a:schemeClr>
                </a:solidFill>
              </a:rPr>
              <a:t>致力于奉献！贴心于服务！专业定制，精心开发！多年工作经验打造全新的</a:t>
            </a:r>
            <a:r>
              <a:rPr lang="en-US" altLang="zh-CN" sz="1400" dirty="0">
                <a:solidFill>
                  <a:schemeClr val="tx1">
                    <a:lumMod val="85000"/>
                    <a:lumOff val="15000"/>
                  </a:schemeClr>
                </a:solidFill>
              </a:rPr>
              <a:t>PPT</a:t>
            </a:r>
            <a:r>
              <a:rPr lang="zh-CN" altLang="zh-CN" sz="1400" dirty="0">
                <a:solidFill>
                  <a:schemeClr val="tx1">
                    <a:lumMod val="85000"/>
                    <a:lumOff val="15000"/>
                  </a:schemeClr>
                </a:solidFill>
              </a:rPr>
              <a:t>作品！</a:t>
            </a:r>
          </a:p>
        </p:txBody>
      </p:sp>
      <p:pic>
        <p:nvPicPr>
          <p:cNvPr id="12" name="淘宝网Chenying0907出品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3081" y="2153655"/>
            <a:ext cx="2038545" cy="2616188"/>
          </a:xfrm>
          <a:prstGeom prst="rect">
            <a:avLst/>
          </a:prstGeom>
        </p:spPr>
      </p:pic>
      <p:sp>
        <p:nvSpPr>
          <p:cNvPr id="13"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pic>
        <p:nvPicPr>
          <p:cNvPr id="6" name="淘宝网Chenying0907出品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3526" y="522218"/>
            <a:ext cx="404888" cy="411604"/>
          </a:xfrm>
          <a:prstGeom prst="rect">
            <a:avLst/>
          </a:prstGeom>
        </p:spPr>
      </p:pic>
    </p:spTree>
    <p:extLst>
      <p:ext uri="{BB962C8B-B14F-4D97-AF65-F5344CB8AC3E}">
        <p14:creationId xmlns:p14="http://schemas.microsoft.com/office/powerpoint/2010/main" val="42777557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animEffect transition="in" filter="fade">
                                      <p:cBhvr>
                                        <p:cTn id="32" dur="500"/>
                                        <p:tgtEl>
                                          <p:spTgt spid="29"/>
                                        </p:tgtEl>
                                      </p:cBhvr>
                                    </p:animEffect>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par>
                                <p:cTn id="44" presetID="42" presetClass="entr" presetSubtype="0" fill="hold" grpId="0" nodeType="withEffect">
                                  <p:stCondLst>
                                    <p:cond delay="5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31" grpId="0"/>
      <p:bldP spid="32"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淘宝网Chenying0907出品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3" name="淘宝网Chenying0907出品 2"/>
          <p:cNvSpPr/>
          <p:nvPr/>
        </p:nvSpPr>
        <p:spPr>
          <a:xfrm>
            <a:off x="1720769" y="1782261"/>
            <a:ext cx="2338086" cy="2338086"/>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Group 7"/>
          <p:cNvGrpSpPr/>
          <p:nvPr/>
        </p:nvGrpSpPr>
        <p:grpSpPr>
          <a:xfrm>
            <a:off x="1530296" y="4452657"/>
            <a:ext cx="2698943" cy="996229"/>
            <a:chOff x="1599744" y="4985334"/>
            <a:chExt cx="2698943" cy="996229"/>
          </a:xfrm>
        </p:grpSpPr>
        <p:sp>
          <p:nvSpPr>
            <p:cNvPr id="5" name="Rectangle 8"/>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p>
          </p:txBody>
        </p:sp>
        <p:sp>
          <p:nvSpPr>
            <p:cNvPr id="6" name="淘宝网Chenying0907出品 9"/>
            <p:cNvSpPr txBox="1"/>
            <p:nvPr/>
          </p:nvSpPr>
          <p:spPr>
            <a:xfrm>
              <a:off x="2258899" y="4985334"/>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grpSp>
        <p:nvGrpSpPr>
          <p:cNvPr id="7" name="Group 10"/>
          <p:cNvGrpSpPr/>
          <p:nvPr/>
        </p:nvGrpSpPr>
        <p:grpSpPr>
          <a:xfrm>
            <a:off x="4746528" y="4452657"/>
            <a:ext cx="2698943" cy="996229"/>
            <a:chOff x="1599744" y="4985334"/>
            <a:chExt cx="2698943" cy="996229"/>
          </a:xfrm>
        </p:grpSpPr>
        <p:sp>
          <p:nvSpPr>
            <p:cNvPr id="8" name="Rectangle 11"/>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p>
          </p:txBody>
        </p:sp>
        <p:sp>
          <p:nvSpPr>
            <p:cNvPr id="9" name="淘宝网Chenying0907出品 12"/>
            <p:cNvSpPr txBox="1"/>
            <p:nvPr/>
          </p:nvSpPr>
          <p:spPr>
            <a:xfrm>
              <a:off x="2258899" y="4985334"/>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grpSp>
        <p:nvGrpSpPr>
          <p:cNvPr id="10" name="Group 13"/>
          <p:cNvGrpSpPr/>
          <p:nvPr/>
        </p:nvGrpSpPr>
        <p:grpSpPr>
          <a:xfrm>
            <a:off x="7952716" y="4452657"/>
            <a:ext cx="2698943" cy="996229"/>
            <a:chOff x="1599744" y="4985334"/>
            <a:chExt cx="2698943" cy="996229"/>
          </a:xfrm>
        </p:grpSpPr>
        <p:sp>
          <p:nvSpPr>
            <p:cNvPr id="11" name="Rectangle 14"/>
            <p:cNvSpPr/>
            <p:nvPr/>
          </p:nvSpPr>
          <p:spPr>
            <a:xfrm>
              <a:off x="1599744" y="5335232"/>
              <a:ext cx="2698943" cy="646331"/>
            </a:xfrm>
            <a:prstGeom prst="rect">
              <a:avLst/>
            </a:prstGeom>
          </p:spPr>
          <p:txBody>
            <a:bodyPr wrap="square">
              <a:spAutoFit/>
            </a:bodyPr>
            <a:lstStyle/>
            <a:p>
              <a:pPr algn="ctr"/>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 </a:t>
              </a:r>
              <a:r>
                <a:rPr lang="en-US" sz="1200" dirty="0" err="1">
                  <a:solidFill>
                    <a:schemeClr val="tx1">
                      <a:lumMod val="75000"/>
                      <a:lumOff val="25000"/>
                    </a:schemeClr>
                  </a:solidFill>
                  <a:latin typeface="Roboto Thin" charset="0"/>
                  <a:ea typeface="Roboto Thin" charset="0"/>
                  <a:cs typeface="Roboto Thin" charset="0"/>
                </a:rPr>
                <a:t>Vokalia</a:t>
              </a:r>
              <a:r>
                <a:rPr lang="en-US" sz="1200" dirty="0">
                  <a:solidFill>
                    <a:schemeClr val="tx1">
                      <a:lumMod val="75000"/>
                      <a:lumOff val="25000"/>
                    </a:schemeClr>
                  </a:solidFill>
                  <a:latin typeface="Roboto Thin" charset="0"/>
                  <a:ea typeface="Roboto Thin" charset="0"/>
                  <a:cs typeface="Roboto Thin" charset="0"/>
                </a:rPr>
                <a:t> and </a:t>
              </a:r>
              <a:r>
                <a:rPr lang="en-US" sz="1200" dirty="0" err="1">
                  <a:solidFill>
                    <a:schemeClr val="tx1">
                      <a:lumMod val="75000"/>
                      <a:lumOff val="25000"/>
                    </a:schemeClr>
                  </a:solidFill>
                  <a:latin typeface="Roboto Thin" charset="0"/>
                  <a:ea typeface="Roboto Thin" charset="0"/>
                  <a:cs typeface="Roboto Thin" charset="0"/>
                </a:rPr>
                <a:t>Consonantia</a:t>
              </a:r>
              <a:r>
                <a:rPr lang="en-US" sz="1200" dirty="0">
                  <a:solidFill>
                    <a:schemeClr val="tx1">
                      <a:lumMod val="75000"/>
                      <a:lumOff val="25000"/>
                    </a:schemeClr>
                  </a:solidFill>
                  <a:latin typeface="Roboto Thin" charset="0"/>
                  <a:ea typeface="Roboto Thin" charset="0"/>
                  <a:cs typeface="Roboto Thin" charset="0"/>
                </a:rPr>
                <a:t>.</a:t>
              </a:r>
            </a:p>
          </p:txBody>
        </p:sp>
        <p:sp>
          <p:nvSpPr>
            <p:cNvPr id="12" name="淘宝网Chenying0907出品 15"/>
            <p:cNvSpPr txBox="1"/>
            <p:nvPr/>
          </p:nvSpPr>
          <p:spPr>
            <a:xfrm>
              <a:off x="2258899" y="4985334"/>
              <a:ext cx="1380634" cy="338554"/>
            </a:xfrm>
            <a:prstGeom prst="rect">
              <a:avLst/>
            </a:prstGeom>
            <a:noFill/>
          </p:spPr>
          <p:txBody>
            <a:bodyPr wrap="none" rtlCol="0">
              <a:spAutoFit/>
            </a:bodyPr>
            <a:lstStyle/>
            <a:p>
              <a:pPr algn="ctr"/>
              <a:r>
                <a:rPr lang="en-US" sz="1600" dirty="0">
                  <a:solidFill>
                    <a:schemeClr val="tx1">
                      <a:lumMod val="75000"/>
                      <a:lumOff val="25000"/>
                    </a:schemeClr>
                  </a:solidFill>
                  <a:latin typeface="Nexa Bold" charset="0"/>
                  <a:ea typeface="Nexa Bold" charset="0"/>
                  <a:cs typeface="Nexa Bold" charset="0"/>
                </a:rPr>
                <a:t>YOUR TITLE</a:t>
              </a:r>
            </a:p>
          </p:txBody>
        </p:sp>
      </p:grpSp>
      <p:sp>
        <p:nvSpPr>
          <p:cNvPr id="13" name="淘宝网Chenying0907出品 12"/>
          <p:cNvSpPr/>
          <p:nvPr/>
        </p:nvSpPr>
        <p:spPr>
          <a:xfrm>
            <a:off x="4892594" y="1782261"/>
            <a:ext cx="2338086" cy="2338086"/>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7997744" y="1782261"/>
            <a:ext cx="2338086" cy="2338086"/>
          </a:xfrm>
          <a:prstGeom prst="rect">
            <a:avLst/>
          </a:prstGeom>
          <a:blipFill dpi="0" rotWithShape="1">
            <a:blip r:embed="rId5">
              <a:extLst>
                <a:ext uri="{BEBA8EAE-BF5A-486C-A8C5-ECC9F3942E4B}">
                  <a14:imgProps xmlns:a14="http://schemas.microsoft.com/office/drawing/2010/main">
                    <a14:imgLayer r:embed="rId6">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000293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53" presetClass="entr" presetSubtype="16" fill="hold" grpId="0" nodeType="withEffect">
                                  <p:stCondLst>
                                    <p:cond delay="100"/>
                                  </p:stCondLst>
                                  <p:childTnLst>
                                    <p:set>
                                      <p:cBhvr>
                                        <p:cTn id="14" dur="1" fill="hold">
                                          <p:stCondLst>
                                            <p:cond delay="0"/>
                                          </p:stCondLst>
                                        </p:cTn>
                                        <p:tgtEl>
                                          <p:spTgt spid="13"/>
                                        </p:tgtEl>
                                        <p:attrNameLst>
                                          <p:attrName>style.visibility</p:attrName>
                                        </p:attrNameLst>
                                      </p:cBhvr>
                                      <p:to>
                                        <p:strVal val="visible"/>
                                      </p:to>
                                    </p:set>
                                    <p:anim calcmode="lin" valueType="num">
                                      <p:cBhvr>
                                        <p:cTn id="15" dur="500" fill="hold"/>
                                        <p:tgtEl>
                                          <p:spTgt spid="13"/>
                                        </p:tgtEl>
                                        <p:attrNameLst>
                                          <p:attrName>ppt_w</p:attrName>
                                        </p:attrNameLst>
                                      </p:cBhvr>
                                      <p:tavLst>
                                        <p:tav tm="0">
                                          <p:val>
                                            <p:fltVal val="0"/>
                                          </p:val>
                                        </p:tav>
                                        <p:tav tm="100000">
                                          <p:val>
                                            <p:strVal val="#ppt_w"/>
                                          </p:val>
                                        </p:tav>
                                      </p:tavLst>
                                    </p:anim>
                                    <p:anim calcmode="lin" valueType="num">
                                      <p:cBhvr>
                                        <p:cTn id="16" dur="500" fill="hold"/>
                                        <p:tgtEl>
                                          <p:spTgt spid="13"/>
                                        </p:tgtEl>
                                        <p:attrNameLst>
                                          <p:attrName>ppt_h</p:attrName>
                                        </p:attrNameLst>
                                      </p:cBhvr>
                                      <p:tavLst>
                                        <p:tav tm="0">
                                          <p:val>
                                            <p:fltVal val="0"/>
                                          </p:val>
                                        </p:tav>
                                        <p:tav tm="100000">
                                          <p:val>
                                            <p:strVal val="#ppt_h"/>
                                          </p:val>
                                        </p:tav>
                                      </p:tavLst>
                                    </p:anim>
                                    <p:animEffect transition="in" filter="fade">
                                      <p:cBhvr>
                                        <p:cTn id="17" dur="500"/>
                                        <p:tgtEl>
                                          <p:spTgt spid="13"/>
                                        </p:tgtEl>
                                      </p:cBhvr>
                                    </p:animEffect>
                                  </p:childTnLst>
                                </p:cTn>
                              </p:par>
                              <p:par>
                                <p:cTn id="18" presetID="53" presetClass="entr" presetSubtype="16" fill="hold" grpId="0" nodeType="withEffect">
                                  <p:stCondLst>
                                    <p:cond delay="200"/>
                                  </p:stCondLst>
                                  <p:childTnLst>
                                    <p:set>
                                      <p:cBhvr>
                                        <p:cTn id="19" dur="1" fill="hold">
                                          <p:stCondLst>
                                            <p:cond delay="0"/>
                                          </p:stCondLst>
                                        </p:cTn>
                                        <p:tgtEl>
                                          <p:spTgt spid="14"/>
                                        </p:tgtEl>
                                        <p:attrNameLst>
                                          <p:attrName>style.visibility</p:attrName>
                                        </p:attrNameLst>
                                      </p:cBhvr>
                                      <p:to>
                                        <p:strVal val="visible"/>
                                      </p:to>
                                    </p:set>
                                    <p:anim calcmode="lin" valueType="num">
                                      <p:cBhvr>
                                        <p:cTn id="20" dur="500" fill="hold"/>
                                        <p:tgtEl>
                                          <p:spTgt spid="14"/>
                                        </p:tgtEl>
                                        <p:attrNameLst>
                                          <p:attrName>ppt_w</p:attrName>
                                        </p:attrNameLst>
                                      </p:cBhvr>
                                      <p:tavLst>
                                        <p:tav tm="0">
                                          <p:val>
                                            <p:fltVal val="0"/>
                                          </p:val>
                                        </p:tav>
                                        <p:tav tm="100000">
                                          <p:val>
                                            <p:strVal val="#ppt_w"/>
                                          </p:val>
                                        </p:tav>
                                      </p:tavLst>
                                    </p:anim>
                                    <p:anim calcmode="lin" valueType="num">
                                      <p:cBhvr>
                                        <p:cTn id="21" dur="500" fill="hold"/>
                                        <p:tgtEl>
                                          <p:spTgt spid="14"/>
                                        </p:tgtEl>
                                        <p:attrNameLst>
                                          <p:attrName>ppt_h</p:attrName>
                                        </p:attrNameLst>
                                      </p:cBhvr>
                                      <p:tavLst>
                                        <p:tav tm="0">
                                          <p:val>
                                            <p:fltVal val="0"/>
                                          </p:val>
                                        </p:tav>
                                        <p:tav tm="100000">
                                          <p:val>
                                            <p:strVal val="#ppt_h"/>
                                          </p:val>
                                        </p:tav>
                                      </p:tavLst>
                                    </p:anim>
                                    <p:animEffect transition="in" filter="fade">
                                      <p:cBhvr>
                                        <p:cTn id="22" dur="500"/>
                                        <p:tgtEl>
                                          <p:spTgt spid="14"/>
                                        </p:tgtEl>
                                      </p:cBhvr>
                                    </p:animEffect>
                                  </p:childTnLst>
                                </p:cTn>
                              </p:par>
                            </p:childTnLst>
                          </p:cTn>
                        </p:par>
                        <p:par>
                          <p:cTn id="23" fill="hold">
                            <p:stCondLst>
                              <p:cond delay="700"/>
                            </p:stCondLst>
                            <p:childTnLst>
                              <p:par>
                                <p:cTn id="24" presetID="42"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
        <p:nvSpPr>
          <p:cNvPr id="41" name="圆角矩形 42"/>
          <p:cNvSpPr/>
          <p:nvPr/>
        </p:nvSpPr>
        <p:spPr>
          <a:xfrm>
            <a:off x="3238691" y="1861755"/>
            <a:ext cx="1802036" cy="1802036"/>
          </a:xfrm>
          <a:prstGeom prst="roundRect">
            <a:avLst>
              <a:gd name="adj" fmla="val 13844"/>
            </a:avLst>
          </a:prstGeom>
          <a:solidFill>
            <a:srgbClr val="C0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圆角矩形 43"/>
          <p:cNvSpPr/>
          <p:nvPr/>
        </p:nvSpPr>
        <p:spPr>
          <a:xfrm>
            <a:off x="5080987" y="1861755"/>
            <a:ext cx="1802036" cy="1802036"/>
          </a:xfrm>
          <a:prstGeom prst="roundRect">
            <a:avLst>
              <a:gd name="adj" fmla="val 13844"/>
            </a:avLst>
          </a:prstGeom>
          <a:solidFill>
            <a:srgbClr val="FF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3" name="圆角矩形 44"/>
          <p:cNvSpPr/>
          <p:nvPr/>
        </p:nvSpPr>
        <p:spPr>
          <a:xfrm>
            <a:off x="5080987" y="3703161"/>
            <a:ext cx="1802036" cy="1802036"/>
          </a:xfrm>
          <a:prstGeom prst="roundRect">
            <a:avLst>
              <a:gd name="adj" fmla="val 13844"/>
            </a:avLst>
          </a:prstGeom>
          <a:solidFill>
            <a:srgbClr val="C0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45"/>
          <p:cNvSpPr/>
          <p:nvPr/>
        </p:nvSpPr>
        <p:spPr>
          <a:xfrm>
            <a:off x="6923282" y="3703161"/>
            <a:ext cx="1802036" cy="1802036"/>
          </a:xfrm>
          <a:prstGeom prst="roundRect">
            <a:avLst>
              <a:gd name="adj" fmla="val 13844"/>
            </a:avLst>
          </a:prstGeom>
          <a:solidFill>
            <a:srgbClr val="FF000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55" name="组合 54"/>
          <p:cNvGrpSpPr/>
          <p:nvPr/>
        </p:nvGrpSpPr>
        <p:grpSpPr>
          <a:xfrm>
            <a:off x="7258313" y="1264235"/>
            <a:ext cx="2789867" cy="1139095"/>
            <a:chOff x="7410393" y="816472"/>
            <a:chExt cx="2789867" cy="1139095"/>
          </a:xfrm>
        </p:grpSpPr>
        <p:sp>
          <p:nvSpPr>
            <p:cNvPr id="56" name="文本框 55"/>
            <p:cNvSpPr txBox="1"/>
            <p:nvPr/>
          </p:nvSpPr>
          <p:spPr bwMode="auto">
            <a:xfrm>
              <a:off x="7410393" y="1111746"/>
              <a:ext cx="2420792" cy="843821"/>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7" name="文本框 56"/>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58" name="组合 57"/>
          <p:cNvGrpSpPr/>
          <p:nvPr/>
        </p:nvGrpSpPr>
        <p:grpSpPr>
          <a:xfrm>
            <a:off x="6376278" y="1578057"/>
            <a:ext cx="3129675" cy="701314"/>
            <a:chOff x="6742670" y="1099820"/>
            <a:chExt cx="3129675" cy="701314"/>
          </a:xfrm>
        </p:grpSpPr>
        <p:sp>
          <p:nvSpPr>
            <p:cNvPr id="59" name="椭圆 58"/>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任意多边形 51"/>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1" name="组合 60"/>
          <p:cNvGrpSpPr/>
          <p:nvPr/>
        </p:nvGrpSpPr>
        <p:grpSpPr>
          <a:xfrm>
            <a:off x="9162785" y="3035266"/>
            <a:ext cx="2789867" cy="1139095"/>
            <a:chOff x="7410393" y="816472"/>
            <a:chExt cx="2789867" cy="1139095"/>
          </a:xfrm>
        </p:grpSpPr>
        <p:sp>
          <p:nvSpPr>
            <p:cNvPr id="62" name="文本框 61"/>
            <p:cNvSpPr txBox="1"/>
            <p:nvPr/>
          </p:nvSpPr>
          <p:spPr bwMode="auto">
            <a:xfrm>
              <a:off x="7410393" y="1111746"/>
              <a:ext cx="2420792" cy="843821"/>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63" name="文本框 62"/>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64" name="组合 63"/>
          <p:cNvGrpSpPr/>
          <p:nvPr/>
        </p:nvGrpSpPr>
        <p:grpSpPr>
          <a:xfrm>
            <a:off x="8201626" y="3402555"/>
            <a:ext cx="3129675" cy="701314"/>
            <a:chOff x="6742670" y="1099820"/>
            <a:chExt cx="3129675" cy="701314"/>
          </a:xfrm>
        </p:grpSpPr>
        <p:sp>
          <p:nvSpPr>
            <p:cNvPr id="65" name="椭圆 64"/>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任意多边形 57"/>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94779" y="3534233"/>
            <a:ext cx="2789867" cy="1241927"/>
            <a:chOff x="7410393" y="816472"/>
            <a:chExt cx="2789867" cy="1241927"/>
          </a:xfrm>
        </p:grpSpPr>
        <p:sp>
          <p:nvSpPr>
            <p:cNvPr id="68" name="文本框 67"/>
            <p:cNvSpPr txBox="1"/>
            <p:nvPr/>
          </p:nvSpPr>
          <p:spPr bwMode="auto">
            <a:xfrm>
              <a:off x="7410393" y="1196625"/>
              <a:ext cx="2420792" cy="861774"/>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69" name="文本框 68"/>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70" name="组合 69"/>
          <p:cNvGrpSpPr/>
          <p:nvPr/>
        </p:nvGrpSpPr>
        <p:grpSpPr>
          <a:xfrm flipH="1" flipV="1">
            <a:off x="573138" y="3155362"/>
            <a:ext cx="3129675" cy="701314"/>
            <a:chOff x="6742670" y="1099820"/>
            <a:chExt cx="3129675" cy="701314"/>
          </a:xfrm>
        </p:grpSpPr>
        <p:sp>
          <p:nvSpPr>
            <p:cNvPr id="71" name="椭圆 70"/>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2" name="任意多边形 63"/>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3" name="组合 72"/>
          <p:cNvGrpSpPr/>
          <p:nvPr/>
        </p:nvGrpSpPr>
        <p:grpSpPr>
          <a:xfrm>
            <a:off x="2321600" y="5398148"/>
            <a:ext cx="2789867" cy="1139095"/>
            <a:chOff x="7410393" y="816472"/>
            <a:chExt cx="2789867" cy="1139095"/>
          </a:xfrm>
        </p:grpSpPr>
        <p:sp>
          <p:nvSpPr>
            <p:cNvPr id="74" name="文本框 73"/>
            <p:cNvSpPr txBox="1"/>
            <p:nvPr/>
          </p:nvSpPr>
          <p:spPr bwMode="auto">
            <a:xfrm>
              <a:off x="7410393" y="1111746"/>
              <a:ext cx="2420792" cy="843821"/>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75" name="文本框 74"/>
            <p:cNvSpPr txBox="1"/>
            <p:nvPr/>
          </p:nvSpPr>
          <p:spPr bwMode="auto">
            <a:xfrm>
              <a:off x="7410393" y="816472"/>
              <a:ext cx="2789867"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76" name="组合 75"/>
          <p:cNvGrpSpPr/>
          <p:nvPr/>
        </p:nvGrpSpPr>
        <p:grpSpPr>
          <a:xfrm flipH="1" flipV="1">
            <a:off x="2399959" y="5019277"/>
            <a:ext cx="3129675" cy="701314"/>
            <a:chOff x="6742670" y="1099820"/>
            <a:chExt cx="3129675" cy="701314"/>
          </a:xfrm>
        </p:grpSpPr>
        <p:sp>
          <p:nvSpPr>
            <p:cNvPr id="77" name="椭圆 76"/>
            <p:cNvSpPr/>
            <p:nvPr/>
          </p:nvSpPr>
          <p:spPr>
            <a:xfrm>
              <a:off x="6742670" y="1719078"/>
              <a:ext cx="82056" cy="82056"/>
            </a:xfrm>
            <a:prstGeom prst="ellipse">
              <a:avLst/>
            </a:prstGeom>
            <a:solidFill>
              <a:schemeClr val="accent1">
                <a:lumMod val="20000"/>
                <a:lumOff val="8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8" name="任意多边形 69"/>
            <p:cNvSpPr/>
            <p:nvPr/>
          </p:nvSpPr>
          <p:spPr>
            <a:xfrm>
              <a:off x="6809105" y="1099820"/>
              <a:ext cx="3063240" cy="640080"/>
            </a:xfrm>
            <a:custGeom>
              <a:avLst/>
              <a:gdLst>
                <a:gd name="connsiteX0" fmla="*/ 0 w 3063240"/>
                <a:gd name="connsiteY0" fmla="*/ 640080 h 640080"/>
                <a:gd name="connsiteX1" fmla="*/ 906780 w 3063240"/>
                <a:gd name="connsiteY1" fmla="*/ 0 h 640080"/>
                <a:gd name="connsiteX2" fmla="*/ 3063240 w 3063240"/>
                <a:gd name="connsiteY2" fmla="*/ 0 h 640080"/>
              </a:gdLst>
              <a:ahLst/>
              <a:cxnLst>
                <a:cxn ang="0">
                  <a:pos x="connsiteX0" y="connsiteY0"/>
                </a:cxn>
                <a:cxn ang="0">
                  <a:pos x="connsiteX1" y="connsiteY1"/>
                </a:cxn>
                <a:cxn ang="0">
                  <a:pos x="connsiteX2" y="connsiteY2"/>
                </a:cxn>
              </a:cxnLst>
              <a:rect l="l" t="t" r="r" b="b"/>
              <a:pathLst>
                <a:path w="3063240" h="640080">
                  <a:moveTo>
                    <a:pt x="0" y="640080"/>
                  </a:moveTo>
                  <a:lnTo>
                    <a:pt x="906780" y="0"/>
                  </a:lnTo>
                  <a:lnTo>
                    <a:pt x="3063240" y="0"/>
                  </a:lnTo>
                </a:path>
              </a:pathLst>
            </a:custGeom>
            <a:noFill/>
            <a:ln>
              <a:solidFill>
                <a:schemeClr val="tx1">
                  <a:lumMod val="65000"/>
                  <a:lumOff val="35000"/>
                </a:schemeClr>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79" name="组合 78"/>
          <p:cNvGrpSpPr/>
          <p:nvPr/>
        </p:nvGrpSpPr>
        <p:grpSpPr>
          <a:xfrm>
            <a:off x="3928856" y="2319026"/>
            <a:ext cx="421704" cy="421704"/>
            <a:chOff x="915988" y="1422401"/>
            <a:chExt cx="363538" cy="363538"/>
          </a:xfrm>
          <a:solidFill>
            <a:schemeClr val="bg1"/>
          </a:solidFill>
        </p:grpSpPr>
        <p:sp>
          <p:nvSpPr>
            <p:cNvPr id="80"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1"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2" name="组合 81"/>
          <p:cNvGrpSpPr/>
          <p:nvPr/>
        </p:nvGrpSpPr>
        <p:grpSpPr>
          <a:xfrm>
            <a:off x="5770105" y="4155197"/>
            <a:ext cx="464058" cy="412495"/>
            <a:chOff x="6353176" y="2312988"/>
            <a:chExt cx="400050" cy="355600"/>
          </a:xfrm>
          <a:solidFill>
            <a:schemeClr val="bg1"/>
          </a:solidFill>
        </p:grpSpPr>
        <p:sp>
          <p:nvSpPr>
            <p:cNvPr id="83"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4"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5"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6" name="组合 85"/>
          <p:cNvGrpSpPr/>
          <p:nvPr/>
        </p:nvGrpSpPr>
        <p:grpSpPr>
          <a:xfrm>
            <a:off x="5718192" y="2285880"/>
            <a:ext cx="462218" cy="487996"/>
            <a:chOff x="1804988" y="3225801"/>
            <a:chExt cx="398463" cy="420687"/>
          </a:xfrm>
          <a:solidFill>
            <a:schemeClr val="bg1"/>
          </a:solidFill>
        </p:grpSpPr>
        <p:sp>
          <p:nvSpPr>
            <p:cNvPr id="87"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88"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89" name="组合 88"/>
          <p:cNvGrpSpPr/>
          <p:nvPr/>
        </p:nvGrpSpPr>
        <p:grpSpPr>
          <a:xfrm>
            <a:off x="7564648" y="4118366"/>
            <a:ext cx="519305" cy="486155"/>
            <a:chOff x="7245351" y="4116388"/>
            <a:chExt cx="447675" cy="419100"/>
          </a:xfrm>
          <a:solidFill>
            <a:schemeClr val="bg1"/>
          </a:solidFill>
        </p:grpSpPr>
        <p:sp>
          <p:nvSpPr>
            <p:cNvPr id="90" name="Freeform 188"/>
            <p:cNvSpPr>
              <a:spLocks/>
            </p:cNvSpPr>
            <p:nvPr/>
          </p:nvSpPr>
          <p:spPr bwMode="auto">
            <a:xfrm>
              <a:off x="7245351" y="4116388"/>
              <a:ext cx="419100" cy="419100"/>
            </a:xfrm>
            <a:custGeom>
              <a:avLst/>
              <a:gdLst>
                <a:gd name="T0" fmla="*/ 88 w 177"/>
                <a:gd name="T1" fmla="*/ 177 h 177"/>
                <a:gd name="T2" fmla="*/ 26 w 177"/>
                <a:gd name="T3" fmla="*/ 151 h 177"/>
                <a:gd name="T4" fmla="*/ 0 w 177"/>
                <a:gd name="T5" fmla="*/ 89 h 177"/>
                <a:gd name="T6" fmla="*/ 26 w 177"/>
                <a:gd name="T7" fmla="*/ 27 h 177"/>
                <a:gd name="T8" fmla="*/ 88 w 177"/>
                <a:gd name="T9" fmla="*/ 0 h 177"/>
                <a:gd name="T10" fmla="*/ 88 w 177"/>
                <a:gd name="T11" fmla="*/ 0 h 177"/>
                <a:gd name="T12" fmla="*/ 177 w 177"/>
                <a:gd name="T13" fmla="*/ 88 h 177"/>
                <a:gd name="T14" fmla="*/ 171 w 177"/>
                <a:gd name="T15" fmla="*/ 88 h 177"/>
                <a:gd name="T16" fmla="*/ 88 w 177"/>
                <a:gd name="T17" fmla="*/ 6 h 177"/>
                <a:gd name="T18" fmla="*/ 88 w 177"/>
                <a:gd name="T19" fmla="*/ 6 h 177"/>
                <a:gd name="T20" fmla="*/ 30 w 177"/>
                <a:gd name="T21" fmla="*/ 31 h 177"/>
                <a:gd name="T22" fmla="*/ 6 w 177"/>
                <a:gd name="T23" fmla="*/ 89 h 177"/>
                <a:gd name="T24" fmla="*/ 31 w 177"/>
                <a:gd name="T25" fmla="*/ 147 h 177"/>
                <a:gd name="T26" fmla="*/ 88 w 177"/>
                <a:gd name="T27" fmla="*/ 171 h 177"/>
                <a:gd name="T28" fmla="*/ 89 w 177"/>
                <a:gd name="T29" fmla="*/ 171 h 177"/>
                <a:gd name="T30" fmla="*/ 155 w 177"/>
                <a:gd name="T31" fmla="*/ 136 h 177"/>
                <a:gd name="T32" fmla="*/ 160 w 177"/>
                <a:gd name="T33" fmla="*/ 140 h 177"/>
                <a:gd name="T34" fmla="*/ 89 w 177"/>
                <a:gd name="T35" fmla="*/ 177 h 177"/>
                <a:gd name="T36" fmla="*/ 88 w 177"/>
                <a:gd name="T37"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7" h="177">
                  <a:moveTo>
                    <a:pt x="88" y="177"/>
                  </a:moveTo>
                  <a:cubicBezTo>
                    <a:pt x="65" y="177"/>
                    <a:pt x="43" y="168"/>
                    <a:pt x="26" y="151"/>
                  </a:cubicBezTo>
                  <a:cubicBezTo>
                    <a:pt x="10" y="135"/>
                    <a:pt x="0" y="113"/>
                    <a:pt x="0" y="89"/>
                  </a:cubicBezTo>
                  <a:cubicBezTo>
                    <a:pt x="0" y="66"/>
                    <a:pt x="9" y="43"/>
                    <a:pt x="26" y="27"/>
                  </a:cubicBezTo>
                  <a:cubicBezTo>
                    <a:pt x="42" y="10"/>
                    <a:pt x="64" y="1"/>
                    <a:pt x="88" y="0"/>
                  </a:cubicBezTo>
                  <a:cubicBezTo>
                    <a:pt x="88" y="0"/>
                    <a:pt x="88" y="0"/>
                    <a:pt x="88" y="0"/>
                  </a:cubicBezTo>
                  <a:cubicBezTo>
                    <a:pt x="137" y="0"/>
                    <a:pt x="176" y="40"/>
                    <a:pt x="177" y="88"/>
                  </a:cubicBezTo>
                  <a:cubicBezTo>
                    <a:pt x="171" y="88"/>
                    <a:pt x="171" y="88"/>
                    <a:pt x="171" y="88"/>
                  </a:cubicBezTo>
                  <a:cubicBezTo>
                    <a:pt x="170" y="43"/>
                    <a:pt x="133" y="6"/>
                    <a:pt x="88" y="6"/>
                  </a:cubicBezTo>
                  <a:cubicBezTo>
                    <a:pt x="88" y="6"/>
                    <a:pt x="88" y="6"/>
                    <a:pt x="88" y="6"/>
                  </a:cubicBezTo>
                  <a:cubicBezTo>
                    <a:pt x="66" y="7"/>
                    <a:pt x="45" y="15"/>
                    <a:pt x="30" y="31"/>
                  </a:cubicBezTo>
                  <a:cubicBezTo>
                    <a:pt x="14" y="46"/>
                    <a:pt x="6" y="67"/>
                    <a:pt x="6" y="89"/>
                  </a:cubicBezTo>
                  <a:cubicBezTo>
                    <a:pt x="6" y="111"/>
                    <a:pt x="15" y="132"/>
                    <a:pt x="31" y="147"/>
                  </a:cubicBezTo>
                  <a:cubicBezTo>
                    <a:pt x="46" y="162"/>
                    <a:pt x="67" y="171"/>
                    <a:pt x="88" y="171"/>
                  </a:cubicBezTo>
                  <a:cubicBezTo>
                    <a:pt x="88" y="171"/>
                    <a:pt x="89" y="171"/>
                    <a:pt x="89" y="171"/>
                  </a:cubicBezTo>
                  <a:cubicBezTo>
                    <a:pt x="115" y="171"/>
                    <a:pt x="140" y="158"/>
                    <a:pt x="155" y="136"/>
                  </a:cubicBezTo>
                  <a:cubicBezTo>
                    <a:pt x="160" y="140"/>
                    <a:pt x="160" y="140"/>
                    <a:pt x="160" y="140"/>
                  </a:cubicBezTo>
                  <a:cubicBezTo>
                    <a:pt x="144" y="163"/>
                    <a:pt x="117" y="177"/>
                    <a:pt x="89" y="177"/>
                  </a:cubicBezTo>
                  <a:cubicBezTo>
                    <a:pt x="89" y="177"/>
                    <a:pt x="89" y="177"/>
                    <a:pt x="88"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1" name="Freeform 189"/>
            <p:cNvSpPr>
              <a:spLocks/>
            </p:cNvSpPr>
            <p:nvPr/>
          </p:nvSpPr>
          <p:spPr bwMode="auto">
            <a:xfrm>
              <a:off x="7600951" y="4271963"/>
              <a:ext cx="92075" cy="84138"/>
            </a:xfrm>
            <a:custGeom>
              <a:avLst/>
              <a:gdLst>
                <a:gd name="T0" fmla="*/ 0 w 58"/>
                <a:gd name="T1" fmla="*/ 0 h 53"/>
                <a:gd name="T2" fmla="*/ 30 w 58"/>
                <a:gd name="T3" fmla="*/ 53 h 53"/>
                <a:gd name="T4" fmla="*/ 58 w 58"/>
                <a:gd name="T5" fmla="*/ 0 h 53"/>
                <a:gd name="T6" fmla="*/ 0 w 58"/>
                <a:gd name="T7" fmla="*/ 0 h 53"/>
              </a:gdLst>
              <a:ahLst/>
              <a:cxnLst>
                <a:cxn ang="0">
                  <a:pos x="T0" y="T1"/>
                </a:cxn>
                <a:cxn ang="0">
                  <a:pos x="T2" y="T3"/>
                </a:cxn>
                <a:cxn ang="0">
                  <a:pos x="T4" y="T5"/>
                </a:cxn>
                <a:cxn ang="0">
                  <a:pos x="T6" y="T7"/>
                </a:cxn>
              </a:cxnLst>
              <a:rect l="0" t="0" r="r" b="b"/>
              <a:pathLst>
                <a:path w="58" h="53">
                  <a:moveTo>
                    <a:pt x="0" y="0"/>
                  </a:moveTo>
                  <a:lnTo>
                    <a:pt x="30" y="53"/>
                  </a:lnTo>
                  <a:lnTo>
                    <a:pt x="58"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2" name="Freeform 190"/>
            <p:cNvSpPr>
              <a:spLocks noEditPoints="1"/>
            </p:cNvSpPr>
            <p:nvPr/>
          </p:nvSpPr>
          <p:spPr bwMode="auto">
            <a:xfrm>
              <a:off x="7396163" y="4225926"/>
              <a:ext cx="114300" cy="93663"/>
            </a:xfrm>
            <a:custGeom>
              <a:avLst/>
              <a:gdLst>
                <a:gd name="T0" fmla="*/ 1 w 48"/>
                <a:gd name="T1" fmla="*/ 40 h 40"/>
                <a:gd name="T2" fmla="*/ 0 w 48"/>
                <a:gd name="T3" fmla="*/ 24 h 40"/>
                <a:gd name="T4" fmla="*/ 24 w 48"/>
                <a:gd name="T5" fmla="*/ 0 h 40"/>
                <a:gd name="T6" fmla="*/ 48 w 48"/>
                <a:gd name="T7" fmla="*/ 23 h 40"/>
                <a:gd name="T8" fmla="*/ 48 w 48"/>
                <a:gd name="T9" fmla="*/ 40 h 40"/>
                <a:gd name="T10" fmla="*/ 1 w 48"/>
                <a:gd name="T11" fmla="*/ 40 h 40"/>
                <a:gd name="T12" fmla="*/ 24 w 48"/>
                <a:gd name="T13" fmla="*/ 6 h 40"/>
                <a:gd name="T14" fmla="*/ 6 w 48"/>
                <a:gd name="T15" fmla="*/ 24 h 40"/>
                <a:gd name="T16" fmla="*/ 7 w 48"/>
                <a:gd name="T17" fmla="*/ 34 h 40"/>
                <a:gd name="T18" fmla="*/ 42 w 48"/>
                <a:gd name="T19" fmla="*/ 34 h 40"/>
                <a:gd name="T20" fmla="*/ 42 w 48"/>
                <a:gd name="T21" fmla="*/ 23 h 40"/>
                <a:gd name="T22" fmla="*/ 24 w 48"/>
                <a:gd name="T23"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 h="40">
                  <a:moveTo>
                    <a:pt x="1" y="40"/>
                  </a:moveTo>
                  <a:cubicBezTo>
                    <a:pt x="0" y="24"/>
                    <a:pt x="0" y="24"/>
                    <a:pt x="0" y="24"/>
                  </a:cubicBezTo>
                  <a:cubicBezTo>
                    <a:pt x="0" y="11"/>
                    <a:pt x="11" y="0"/>
                    <a:pt x="24" y="0"/>
                  </a:cubicBezTo>
                  <a:cubicBezTo>
                    <a:pt x="37" y="0"/>
                    <a:pt x="48" y="10"/>
                    <a:pt x="48" y="23"/>
                  </a:cubicBezTo>
                  <a:cubicBezTo>
                    <a:pt x="48" y="40"/>
                    <a:pt x="48" y="40"/>
                    <a:pt x="48" y="40"/>
                  </a:cubicBezTo>
                  <a:lnTo>
                    <a:pt x="1" y="40"/>
                  </a:lnTo>
                  <a:close/>
                  <a:moveTo>
                    <a:pt x="24" y="6"/>
                  </a:moveTo>
                  <a:cubicBezTo>
                    <a:pt x="14" y="6"/>
                    <a:pt x="6" y="14"/>
                    <a:pt x="6" y="24"/>
                  </a:cubicBezTo>
                  <a:cubicBezTo>
                    <a:pt x="7" y="34"/>
                    <a:pt x="7" y="34"/>
                    <a:pt x="7" y="34"/>
                  </a:cubicBezTo>
                  <a:cubicBezTo>
                    <a:pt x="42" y="34"/>
                    <a:pt x="42" y="34"/>
                    <a:pt x="42" y="34"/>
                  </a:cubicBezTo>
                  <a:cubicBezTo>
                    <a:pt x="42" y="23"/>
                    <a:pt x="42" y="23"/>
                    <a:pt x="42" y="23"/>
                  </a:cubicBezTo>
                  <a:cubicBezTo>
                    <a:pt x="42" y="14"/>
                    <a:pt x="34" y="6"/>
                    <a:pt x="2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93" name="Freeform 191"/>
            <p:cNvSpPr>
              <a:spLocks noEditPoints="1"/>
            </p:cNvSpPr>
            <p:nvPr/>
          </p:nvSpPr>
          <p:spPr bwMode="auto">
            <a:xfrm>
              <a:off x="7372351" y="4305301"/>
              <a:ext cx="163513" cy="123825"/>
            </a:xfrm>
            <a:custGeom>
              <a:avLst/>
              <a:gdLst>
                <a:gd name="T0" fmla="*/ 5 w 69"/>
                <a:gd name="T1" fmla="*/ 52 h 52"/>
                <a:gd name="T2" fmla="*/ 5 w 69"/>
                <a:gd name="T3" fmla="*/ 52 h 52"/>
                <a:gd name="T4" fmla="*/ 1 w 69"/>
                <a:gd name="T5" fmla="*/ 47 h 52"/>
                <a:gd name="T6" fmla="*/ 0 w 69"/>
                <a:gd name="T7" fmla="*/ 4 h 52"/>
                <a:gd name="T8" fmla="*/ 5 w 69"/>
                <a:gd name="T9" fmla="*/ 0 h 52"/>
                <a:gd name="T10" fmla="*/ 64 w 69"/>
                <a:gd name="T11" fmla="*/ 0 h 52"/>
                <a:gd name="T12" fmla="*/ 68 w 69"/>
                <a:gd name="T13" fmla="*/ 4 h 52"/>
                <a:gd name="T14" fmla="*/ 69 w 69"/>
                <a:gd name="T15" fmla="*/ 47 h 52"/>
                <a:gd name="T16" fmla="*/ 67 w 69"/>
                <a:gd name="T17" fmla="*/ 50 h 52"/>
                <a:gd name="T18" fmla="*/ 64 w 69"/>
                <a:gd name="T19" fmla="*/ 51 h 52"/>
                <a:gd name="T20" fmla="*/ 5 w 69"/>
                <a:gd name="T21" fmla="*/ 52 h 52"/>
                <a:gd name="T22" fmla="*/ 6 w 69"/>
                <a:gd name="T23" fmla="*/ 6 h 52"/>
                <a:gd name="T24" fmla="*/ 7 w 69"/>
                <a:gd name="T25" fmla="*/ 46 h 52"/>
                <a:gd name="T26" fmla="*/ 62 w 69"/>
                <a:gd name="T27" fmla="*/ 45 h 52"/>
                <a:gd name="T28" fmla="*/ 62 w 69"/>
                <a:gd name="T29" fmla="*/ 6 h 52"/>
                <a:gd name="T30" fmla="*/ 6 w 69"/>
                <a:gd name="T31"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52">
                  <a:moveTo>
                    <a:pt x="5" y="52"/>
                  </a:moveTo>
                  <a:cubicBezTo>
                    <a:pt x="5" y="52"/>
                    <a:pt x="5" y="52"/>
                    <a:pt x="5" y="52"/>
                  </a:cubicBezTo>
                  <a:cubicBezTo>
                    <a:pt x="3" y="52"/>
                    <a:pt x="1" y="50"/>
                    <a:pt x="1" y="47"/>
                  </a:cubicBezTo>
                  <a:cubicBezTo>
                    <a:pt x="0" y="4"/>
                    <a:pt x="0" y="4"/>
                    <a:pt x="0" y="4"/>
                  </a:cubicBezTo>
                  <a:cubicBezTo>
                    <a:pt x="0" y="2"/>
                    <a:pt x="2" y="0"/>
                    <a:pt x="5" y="0"/>
                  </a:cubicBezTo>
                  <a:cubicBezTo>
                    <a:pt x="64" y="0"/>
                    <a:pt x="64" y="0"/>
                    <a:pt x="64" y="0"/>
                  </a:cubicBezTo>
                  <a:cubicBezTo>
                    <a:pt x="66" y="0"/>
                    <a:pt x="68" y="2"/>
                    <a:pt x="68" y="4"/>
                  </a:cubicBezTo>
                  <a:cubicBezTo>
                    <a:pt x="69" y="47"/>
                    <a:pt x="69" y="47"/>
                    <a:pt x="69" y="47"/>
                  </a:cubicBezTo>
                  <a:cubicBezTo>
                    <a:pt x="69" y="48"/>
                    <a:pt x="68" y="49"/>
                    <a:pt x="67" y="50"/>
                  </a:cubicBezTo>
                  <a:cubicBezTo>
                    <a:pt x="66" y="51"/>
                    <a:pt x="65" y="51"/>
                    <a:pt x="64" y="51"/>
                  </a:cubicBezTo>
                  <a:lnTo>
                    <a:pt x="5" y="52"/>
                  </a:lnTo>
                  <a:close/>
                  <a:moveTo>
                    <a:pt x="6" y="6"/>
                  </a:moveTo>
                  <a:cubicBezTo>
                    <a:pt x="7" y="46"/>
                    <a:pt x="7" y="46"/>
                    <a:pt x="7" y="46"/>
                  </a:cubicBezTo>
                  <a:cubicBezTo>
                    <a:pt x="62" y="45"/>
                    <a:pt x="62" y="45"/>
                    <a:pt x="62" y="45"/>
                  </a:cubicBezTo>
                  <a:cubicBezTo>
                    <a:pt x="62" y="6"/>
                    <a:pt x="62" y="6"/>
                    <a:pt x="62" y="6"/>
                  </a:cubicBezTo>
                  <a:lnTo>
                    <a:pt x="6"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94" name="文本框 93"/>
          <p:cNvSpPr txBox="1"/>
          <p:nvPr/>
        </p:nvSpPr>
        <p:spPr>
          <a:xfrm>
            <a:off x="3392406" y="2857998"/>
            <a:ext cx="1486480" cy="338554"/>
          </a:xfrm>
          <a:prstGeom prst="rect">
            <a:avLst/>
          </a:prstGeom>
          <a:noFill/>
        </p:spPr>
        <p:txBody>
          <a:bodyPr wrap="square" rtlCol="0">
            <a:spAutoFit/>
          </a:bodyPr>
          <a:lstStyle/>
          <a:p>
            <a:pPr algn="ctr"/>
            <a:r>
              <a:rPr lang="en-US" altLang="zh-CN" sz="1600" dirty="0">
                <a:solidFill>
                  <a:schemeClr val="bg1"/>
                </a:solidFill>
                <a:cs typeface="+mn-ea"/>
                <a:sym typeface="+mn-lt"/>
              </a:rPr>
              <a:t>OPTION 01</a:t>
            </a:r>
            <a:endParaRPr lang="zh-CN" altLang="en-US" sz="1600" dirty="0">
              <a:solidFill>
                <a:schemeClr val="bg1"/>
              </a:solidFill>
              <a:cs typeface="+mn-ea"/>
              <a:sym typeface="+mn-lt"/>
            </a:endParaRPr>
          </a:p>
        </p:txBody>
      </p:sp>
      <p:sp>
        <p:nvSpPr>
          <p:cNvPr id="95" name="文本框 94"/>
          <p:cNvSpPr txBox="1"/>
          <p:nvPr/>
        </p:nvSpPr>
        <p:spPr>
          <a:xfrm>
            <a:off x="5238765" y="2857998"/>
            <a:ext cx="1486480" cy="338554"/>
          </a:xfrm>
          <a:prstGeom prst="rect">
            <a:avLst/>
          </a:prstGeom>
          <a:noFill/>
        </p:spPr>
        <p:txBody>
          <a:bodyPr wrap="square" rtlCol="0">
            <a:spAutoFit/>
          </a:bodyPr>
          <a:lstStyle/>
          <a:p>
            <a:pPr algn="ctr"/>
            <a:r>
              <a:rPr lang="en-US" altLang="zh-CN" sz="1600" dirty="0">
                <a:solidFill>
                  <a:schemeClr val="bg1"/>
                </a:solidFill>
                <a:cs typeface="+mn-ea"/>
                <a:sym typeface="+mn-lt"/>
              </a:rPr>
              <a:t>OPTION 02</a:t>
            </a:r>
            <a:endParaRPr lang="zh-CN" altLang="en-US" sz="1600" dirty="0">
              <a:solidFill>
                <a:schemeClr val="bg1"/>
              </a:solidFill>
              <a:cs typeface="+mn-ea"/>
              <a:sym typeface="+mn-lt"/>
            </a:endParaRPr>
          </a:p>
        </p:txBody>
      </p:sp>
      <p:sp>
        <p:nvSpPr>
          <p:cNvPr id="96" name="文本框 95"/>
          <p:cNvSpPr txBox="1"/>
          <p:nvPr/>
        </p:nvSpPr>
        <p:spPr>
          <a:xfrm>
            <a:off x="5238765" y="4668398"/>
            <a:ext cx="1486480" cy="338554"/>
          </a:xfrm>
          <a:prstGeom prst="rect">
            <a:avLst/>
          </a:prstGeom>
          <a:noFill/>
        </p:spPr>
        <p:txBody>
          <a:bodyPr wrap="square" rtlCol="0">
            <a:spAutoFit/>
          </a:bodyPr>
          <a:lstStyle/>
          <a:p>
            <a:pPr algn="ctr"/>
            <a:r>
              <a:rPr lang="en-US" altLang="zh-CN" sz="1600" dirty="0">
                <a:solidFill>
                  <a:schemeClr val="bg1"/>
                </a:solidFill>
                <a:cs typeface="+mn-ea"/>
                <a:sym typeface="+mn-lt"/>
              </a:rPr>
              <a:t>OPTION 03</a:t>
            </a:r>
            <a:endParaRPr lang="zh-CN" altLang="en-US" sz="1600" dirty="0">
              <a:solidFill>
                <a:schemeClr val="bg1"/>
              </a:solidFill>
              <a:cs typeface="+mn-ea"/>
              <a:sym typeface="+mn-lt"/>
            </a:endParaRPr>
          </a:p>
        </p:txBody>
      </p:sp>
      <p:sp>
        <p:nvSpPr>
          <p:cNvPr id="97" name="文本框 96"/>
          <p:cNvSpPr txBox="1"/>
          <p:nvPr/>
        </p:nvSpPr>
        <p:spPr>
          <a:xfrm>
            <a:off x="7060930" y="4668398"/>
            <a:ext cx="1486480" cy="338554"/>
          </a:xfrm>
          <a:prstGeom prst="rect">
            <a:avLst/>
          </a:prstGeom>
          <a:noFill/>
        </p:spPr>
        <p:txBody>
          <a:bodyPr wrap="square" rtlCol="0">
            <a:spAutoFit/>
          </a:bodyPr>
          <a:lstStyle/>
          <a:p>
            <a:pPr algn="ctr"/>
            <a:r>
              <a:rPr lang="en-US" altLang="zh-CN" sz="1600" dirty="0">
                <a:solidFill>
                  <a:schemeClr val="bg1"/>
                </a:solidFill>
                <a:cs typeface="+mn-ea"/>
                <a:sym typeface="+mn-lt"/>
              </a:rPr>
              <a:t>OPTION 04</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17340063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par>
                                <p:cTn id="14" presetID="53" presetClass="entr" presetSubtype="16" fill="hold" grpId="0" nodeType="withEffect">
                                  <p:stCondLst>
                                    <p:cond delay="10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animEffect transition="in" filter="fade">
                                      <p:cBhvr>
                                        <p:cTn id="18" dur="500"/>
                                        <p:tgtEl>
                                          <p:spTgt spid="45"/>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53"/>
                                        </p:tgtEl>
                                        <p:attrNameLst>
                                          <p:attrName>style.visibility</p:attrName>
                                        </p:attrNameLst>
                                      </p:cBhvr>
                                      <p:to>
                                        <p:strVal val="visible"/>
                                      </p:to>
                                    </p:set>
                                    <p:anim calcmode="lin" valueType="num">
                                      <p:cBhvr>
                                        <p:cTn id="21" dur="500" fill="hold"/>
                                        <p:tgtEl>
                                          <p:spTgt spid="53"/>
                                        </p:tgtEl>
                                        <p:attrNameLst>
                                          <p:attrName>ppt_w</p:attrName>
                                        </p:attrNameLst>
                                      </p:cBhvr>
                                      <p:tavLst>
                                        <p:tav tm="0">
                                          <p:val>
                                            <p:fltVal val="0"/>
                                          </p:val>
                                        </p:tav>
                                        <p:tav tm="100000">
                                          <p:val>
                                            <p:strVal val="#ppt_w"/>
                                          </p:val>
                                        </p:tav>
                                      </p:tavLst>
                                    </p:anim>
                                    <p:anim calcmode="lin" valueType="num">
                                      <p:cBhvr>
                                        <p:cTn id="22" dur="500" fill="hold"/>
                                        <p:tgtEl>
                                          <p:spTgt spid="53"/>
                                        </p:tgtEl>
                                        <p:attrNameLst>
                                          <p:attrName>ppt_h</p:attrName>
                                        </p:attrNameLst>
                                      </p:cBhvr>
                                      <p:tavLst>
                                        <p:tav tm="0">
                                          <p:val>
                                            <p:fltVal val="0"/>
                                          </p:val>
                                        </p:tav>
                                        <p:tav tm="100000">
                                          <p:val>
                                            <p:strVal val="#ppt_h"/>
                                          </p:val>
                                        </p:tav>
                                      </p:tavLst>
                                    </p:anim>
                                    <p:animEffect transition="in" filter="fade">
                                      <p:cBhvr>
                                        <p:cTn id="23" dur="500"/>
                                        <p:tgtEl>
                                          <p:spTgt spid="53"/>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1300"/>
                            </p:stCondLst>
                            <p:childTnLst>
                              <p:par>
                                <p:cTn id="30" presetID="45" presetClass="entr" presetSubtype="0" fill="hold" nodeType="afterEffect">
                                  <p:stCondLst>
                                    <p:cond delay="0"/>
                                  </p:stCondLst>
                                  <p:childTnLst>
                                    <p:set>
                                      <p:cBhvr>
                                        <p:cTn id="31" dur="1" fill="hold">
                                          <p:stCondLst>
                                            <p:cond delay="0"/>
                                          </p:stCondLst>
                                        </p:cTn>
                                        <p:tgtEl>
                                          <p:spTgt spid="79"/>
                                        </p:tgtEl>
                                        <p:attrNameLst>
                                          <p:attrName>style.visibility</p:attrName>
                                        </p:attrNameLst>
                                      </p:cBhvr>
                                      <p:to>
                                        <p:strVal val="visible"/>
                                      </p:to>
                                    </p:set>
                                    <p:animEffect transition="in" filter="fade">
                                      <p:cBhvr>
                                        <p:cTn id="32" dur="500"/>
                                        <p:tgtEl>
                                          <p:spTgt spid="79"/>
                                        </p:tgtEl>
                                      </p:cBhvr>
                                    </p:animEffect>
                                    <p:anim calcmode="lin" valueType="num">
                                      <p:cBhvr>
                                        <p:cTn id="33" dur="500" fill="hold"/>
                                        <p:tgtEl>
                                          <p:spTgt spid="79"/>
                                        </p:tgtEl>
                                        <p:attrNameLst>
                                          <p:attrName>ppt_w</p:attrName>
                                        </p:attrNameLst>
                                      </p:cBhvr>
                                      <p:tavLst>
                                        <p:tav tm="0" fmla="#ppt_w*sin(2.5*pi*$)">
                                          <p:val>
                                            <p:fltVal val="0"/>
                                          </p:val>
                                        </p:tav>
                                        <p:tav tm="100000">
                                          <p:val>
                                            <p:fltVal val="1"/>
                                          </p:val>
                                        </p:tav>
                                      </p:tavLst>
                                    </p:anim>
                                    <p:anim calcmode="lin" valueType="num">
                                      <p:cBhvr>
                                        <p:cTn id="34" dur="500" fill="hold"/>
                                        <p:tgtEl>
                                          <p:spTgt spid="79"/>
                                        </p:tgtEl>
                                        <p:attrNameLst>
                                          <p:attrName>ppt_h</p:attrName>
                                        </p:attrNameLst>
                                      </p:cBhvr>
                                      <p:tavLst>
                                        <p:tav tm="0">
                                          <p:val>
                                            <p:strVal val="#ppt_h"/>
                                          </p:val>
                                        </p:tav>
                                        <p:tav tm="100000">
                                          <p:val>
                                            <p:strVal val="#ppt_h"/>
                                          </p:val>
                                        </p:tav>
                                      </p:tavLst>
                                    </p:anim>
                                  </p:childTnLst>
                                </p:cTn>
                              </p:par>
                              <p:par>
                                <p:cTn id="35" presetID="53" presetClass="entr" presetSubtype="16" fill="hold" grpId="0" nodeType="withEffect">
                                  <p:stCondLst>
                                    <p:cond delay="0"/>
                                  </p:stCondLst>
                                  <p:iterate type="lt">
                                    <p:tmPct val="10000"/>
                                  </p:iterate>
                                  <p:childTnLst>
                                    <p:set>
                                      <p:cBhvr>
                                        <p:cTn id="36" dur="1" fill="hold">
                                          <p:stCondLst>
                                            <p:cond delay="0"/>
                                          </p:stCondLst>
                                        </p:cTn>
                                        <p:tgtEl>
                                          <p:spTgt spid="94"/>
                                        </p:tgtEl>
                                        <p:attrNameLst>
                                          <p:attrName>style.visibility</p:attrName>
                                        </p:attrNameLst>
                                      </p:cBhvr>
                                      <p:to>
                                        <p:strVal val="visible"/>
                                      </p:to>
                                    </p:set>
                                    <p:anim calcmode="lin" valueType="num">
                                      <p:cBhvr>
                                        <p:cTn id="37" dur="500" fill="hold"/>
                                        <p:tgtEl>
                                          <p:spTgt spid="94"/>
                                        </p:tgtEl>
                                        <p:attrNameLst>
                                          <p:attrName>ppt_w</p:attrName>
                                        </p:attrNameLst>
                                      </p:cBhvr>
                                      <p:tavLst>
                                        <p:tav tm="0">
                                          <p:val>
                                            <p:fltVal val="0"/>
                                          </p:val>
                                        </p:tav>
                                        <p:tav tm="100000">
                                          <p:val>
                                            <p:strVal val="#ppt_w"/>
                                          </p:val>
                                        </p:tav>
                                      </p:tavLst>
                                    </p:anim>
                                    <p:anim calcmode="lin" valueType="num">
                                      <p:cBhvr>
                                        <p:cTn id="38" dur="500" fill="hold"/>
                                        <p:tgtEl>
                                          <p:spTgt spid="94"/>
                                        </p:tgtEl>
                                        <p:attrNameLst>
                                          <p:attrName>ppt_h</p:attrName>
                                        </p:attrNameLst>
                                      </p:cBhvr>
                                      <p:tavLst>
                                        <p:tav tm="0">
                                          <p:val>
                                            <p:fltVal val="0"/>
                                          </p:val>
                                        </p:tav>
                                        <p:tav tm="100000">
                                          <p:val>
                                            <p:strVal val="#ppt_h"/>
                                          </p:val>
                                        </p:tav>
                                      </p:tavLst>
                                    </p:anim>
                                    <p:animEffect transition="in" filter="fade">
                                      <p:cBhvr>
                                        <p:cTn id="39" dur="500"/>
                                        <p:tgtEl>
                                          <p:spTgt spid="94"/>
                                        </p:tgtEl>
                                      </p:cBhvr>
                                    </p:animEffect>
                                  </p:childTnLst>
                                </p:cTn>
                              </p:par>
                              <p:par>
                                <p:cTn id="40" presetID="22" presetClass="entr" presetSubtype="2" fill="hold" nodeType="with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wipe(right)">
                                      <p:cBhvr>
                                        <p:cTn id="42" dur="500"/>
                                        <p:tgtEl>
                                          <p:spTgt spid="70"/>
                                        </p:tgtEl>
                                      </p:cBhvr>
                                    </p:animEffect>
                                  </p:childTnLst>
                                </p:cTn>
                              </p:par>
                            </p:childTnLst>
                          </p:cTn>
                        </p:par>
                        <p:par>
                          <p:cTn id="43" fill="hold">
                            <p:stCondLst>
                              <p:cond delay="2150"/>
                            </p:stCondLst>
                            <p:childTnLst>
                              <p:par>
                                <p:cTn id="44" presetID="16" presetClass="entr" presetSubtype="37"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barn(outVertical)">
                                      <p:cBhvr>
                                        <p:cTn id="46" dur="500"/>
                                        <p:tgtEl>
                                          <p:spTgt spid="67"/>
                                        </p:tgtEl>
                                      </p:cBhvr>
                                    </p:animEffect>
                                  </p:childTnLst>
                                </p:cTn>
                              </p:par>
                            </p:childTnLst>
                          </p:cTn>
                        </p:par>
                        <p:par>
                          <p:cTn id="47" fill="hold">
                            <p:stCondLst>
                              <p:cond delay="2650"/>
                            </p:stCondLst>
                            <p:childTnLst>
                              <p:par>
                                <p:cTn id="48" presetID="45" presetClass="entr" presetSubtype="0" fill="hold" nodeType="after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fade">
                                      <p:cBhvr>
                                        <p:cTn id="50" dur="500"/>
                                        <p:tgtEl>
                                          <p:spTgt spid="86"/>
                                        </p:tgtEl>
                                      </p:cBhvr>
                                    </p:animEffect>
                                    <p:anim calcmode="lin" valueType="num">
                                      <p:cBhvr>
                                        <p:cTn id="51" dur="500" fill="hold"/>
                                        <p:tgtEl>
                                          <p:spTgt spid="86"/>
                                        </p:tgtEl>
                                        <p:attrNameLst>
                                          <p:attrName>ppt_w</p:attrName>
                                        </p:attrNameLst>
                                      </p:cBhvr>
                                      <p:tavLst>
                                        <p:tav tm="0" fmla="#ppt_w*sin(2.5*pi*$)">
                                          <p:val>
                                            <p:fltVal val="0"/>
                                          </p:val>
                                        </p:tav>
                                        <p:tav tm="100000">
                                          <p:val>
                                            <p:fltVal val="1"/>
                                          </p:val>
                                        </p:tav>
                                      </p:tavLst>
                                    </p:anim>
                                    <p:anim calcmode="lin" valueType="num">
                                      <p:cBhvr>
                                        <p:cTn id="52" dur="500" fill="hold"/>
                                        <p:tgtEl>
                                          <p:spTgt spid="86"/>
                                        </p:tgtEl>
                                        <p:attrNameLst>
                                          <p:attrName>ppt_h</p:attrName>
                                        </p:attrNameLst>
                                      </p:cBhvr>
                                      <p:tavLst>
                                        <p:tav tm="0">
                                          <p:val>
                                            <p:strVal val="#ppt_h"/>
                                          </p:val>
                                        </p:tav>
                                        <p:tav tm="100000">
                                          <p:val>
                                            <p:strVal val="#ppt_h"/>
                                          </p:val>
                                        </p:tav>
                                      </p:tavLst>
                                    </p:anim>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95"/>
                                        </p:tgtEl>
                                        <p:attrNameLst>
                                          <p:attrName>style.visibility</p:attrName>
                                        </p:attrNameLst>
                                      </p:cBhvr>
                                      <p:to>
                                        <p:strVal val="visible"/>
                                      </p:to>
                                    </p:set>
                                    <p:anim calcmode="lin" valueType="num">
                                      <p:cBhvr>
                                        <p:cTn id="55" dur="500" fill="hold"/>
                                        <p:tgtEl>
                                          <p:spTgt spid="95"/>
                                        </p:tgtEl>
                                        <p:attrNameLst>
                                          <p:attrName>ppt_w</p:attrName>
                                        </p:attrNameLst>
                                      </p:cBhvr>
                                      <p:tavLst>
                                        <p:tav tm="0">
                                          <p:val>
                                            <p:fltVal val="0"/>
                                          </p:val>
                                        </p:tav>
                                        <p:tav tm="100000">
                                          <p:val>
                                            <p:strVal val="#ppt_w"/>
                                          </p:val>
                                        </p:tav>
                                      </p:tavLst>
                                    </p:anim>
                                    <p:anim calcmode="lin" valueType="num">
                                      <p:cBhvr>
                                        <p:cTn id="56" dur="500" fill="hold"/>
                                        <p:tgtEl>
                                          <p:spTgt spid="95"/>
                                        </p:tgtEl>
                                        <p:attrNameLst>
                                          <p:attrName>ppt_h</p:attrName>
                                        </p:attrNameLst>
                                      </p:cBhvr>
                                      <p:tavLst>
                                        <p:tav tm="0">
                                          <p:val>
                                            <p:fltVal val="0"/>
                                          </p:val>
                                        </p:tav>
                                        <p:tav tm="100000">
                                          <p:val>
                                            <p:strVal val="#ppt_h"/>
                                          </p:val>
                                        </p:tav>
                                      </p:tavLst>
                                    </p:anim>
                                    <p:animEffect transition="in" filter="fade">
                                      <p:cBhvr>
                                        <p:cTn id="57" dur="500"/>
                                        <p:tgtEl>
                                          <p:spTgt spid="95"/>
                                        </p:tgtEl>
                                      </p:cBhvr>
                                    </p:animEffect>
                                  </p:childTnLst>
                                </p:cTn>
                              </p:par>
                              <p:par>
                                <p:cTn id="58" presetID="22" presetClass="entr" presetSubtype="8" fill="hold" nodeType="with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wipe(left)">
                                      <p:cBhvr>
                                        <p:cTn id="60" dur="500"/>
                                        <p:tgtEl>
                                          <p:spTgt spid="58"/>
                                        </p:tgtEl>
                                      </p:cBhvr>
                                    </p:animEffect>
                                  </p:childTnLst>
                                </p:cTn>
                              </p:par>
                            </p:childTnLst>
                          </p:cTn>
                        </p:par>
                        <p:par>
                          <p:cTn id="61" fill="hold">
                            <p:stCondLst>
                              <p:cond delay="3500"/>
                            </p:stCondLst>
                            <p:childTnLst>
                              <p:par>
                                <p:cTn id="62" presetID="16" presetClass="entr" presetSubtype="37" fill="hold" nodeType="after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barn(outVertical)">
                                      <p:cBhvr>
                                        <p:cTn id="64" dur="500"/>
                                        <p:tgtEl>
                                          <p:spTgt spid="55"/>
                                        </p:tgtEl>
                                      </p:cBhvr>
                                    </p:animEffect>
                                  </p:childTnLst>
                                </p:cTn>
                              </p:par>
                            </p:childTnLst>
                          </p:cTn>
                        </p:par>
                        <p:par>
                          <p:cTn id="65" fill="hold">
                            <p:stCondLst>
                              <p:cond delay="4000"/>
                            </p:stCondLst>
                            <p:childTnLst>
                              <p:par>
                                <p:cTn id="66" presetID="45" presetClass="entr" presetSubtype="0" fill="hold" nodeType="after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fade">
                                      <p:cBhvr>
                                        <p:cTn id="68" dur="500"/>
                                        <p:tgtEl>
                                          <p:spTgt spid="82"/>
                                        </p:tgtEl>
                                      </p:cBhvr>
                                    </p:animEffect>
                                    <p:anim calcmode="lin" valueType="num">
                                      <p:cBhvr>
                                        <p:cTn id="69" dur="500" fill="hold"/>
                                        <p:tgtEl>
                                          <p:spTgt spid="82"/>
                                        </p:tgtEl>
                                        <p:attrNameLst>
                                          <p:attrName>ppt_w</p:attrName>
                                        </p:attrNameLst>
                                      </p:cBhvr>
                                      <p:tavLst>
                                        <p:tav tm="0" fmla="#ppt_w*sin(2.5*pi*$)">
                                          <p:val>
                                            <p:fltVal val="0"/>
                                          </p:val>
                                        </p:tav>
                                        <p:tav tm="100000">
                                          <p:val>
                                            <p:fltVal val="1"/>
                                          </p:val>
                                        </p:tav>
                                      </p:tavLst>
                                    </p:anim>
                                    <p:anim calcmode="lin" valueType="num">
                                      <p:cBhvr>
                                        <p:cTn id="70" dur="500" fill="hold"/>
                                        <p:tgtEl>
                                          <p:spTgt spid="82"/>
                                        </p:tgtEl>
                                        <p:attrNameLst>
                                          <p:attrName>ppt_h</p:attrName>
                                        </p:attrNameLst>
                                      </p:cBhvr>
                                      <p:tavLst>
                                        <p:tav tm="0">
                                          <p:val>
                                            <p:strVal val="#ppt_h"/>
                                          </p:val>
                                        </p:tav>
                                        <p:tav tm="100000">
                                          <p:val>
                                            <p:strVal val="#ppt_h"/>
                                          </p:val>
                                        </p:tav>
                                      </p:tavLst>
                                    </p:anim>
                                  </p:childTnLst>
                                </p:cTn>
                              </p:par>
                              <p:par>
                                <p:cTn id="71" presetID="53" presetClass="entr" presetSubtype="16" fill="hold" grpId="0" nodeType="withEffect">
                                  <p:stCondLst>
                                    <p:cond delay="0"/>
                                  </p:stCondLst>
                                  <p:iterate type="lt">
                                    <p:tmPct val="10000"/>
                                  </p:iterate>
                                  <p:childTnLst>
                                    <p:set>
                                      <p:cBhvr>
                                        <p:cTn id="72" dur="1" fill="hold">
                                          <p:stCondLst>
                                            <p:cond delay="0"/>
                                          </p:stCondLst>
                                        </p:cTn>
                                        <p:tgtEl>
                                          <p:spTgt spid="96"/>
                                        </p:tgtEl>
                                        <p:attrNameLst>
                                          <p:attrName>style.visibility</p:attrName>
                                        </p:attrNameLst>
                                      </p:cBhvr>
                                      <p:to>
                                        <p:strVal val="visible"/>
                                      </p:to>
                                    </p:set>
                                    <p:anim calcmode="lin" valueType="num">
                                      <p:cBhvr>
                                        <p:cTn id="73" dur="500" fill="hold"/>
                                        <p:tgtEl>
                                          <p:spTgt spid="96"/>
                                        </p:tgtEl>
                                        <p:attrNameLst>
                                          <p:attrName>ppt_w</p:attrName>
                                        </p:attrNameLst>
                                      </p:cBhvr>
                                      <p:tavLst>
                                        <p:tav tm="0">
                                          <p:val>
                                            <p:fltVal val="0"/>
                                          </p:val>
                                        </p:tav>
                                        <p:tav tm="100000">
                                          <p:val>
                                            <p:strVal val="#ppt_w"/>
                                          </p:val>
                                        </p:tav>
                                      </p:tavLst>
                                    </p:anim>
                                    <p:anim calcmode="lin" valueType="num">
                                      <p:cBhvr>
                                        <p:cTn id="74" dur="500" fill="hold"/>
                                        <p:tgtEl>
                                          <p:spTgt spid="96"/>
                                        </p:tgtEl>
                                        <p:attrNameLst>
                                          <p:attrName>ppt_h</p:attrName>
                                        </p:attrNameLst>
                                      </p:cBhvr>
                                      <p:tavLst>
                                        <p:tav tm="0">
                                          <p:val>
                                            <p:fltVal val="0"/>
                                          </p:val>
                                        </p:tav>
                                        <p:tav tm="100000">
                                          <p:val>
                                            <p:strVal val="#ppt_h"/>
                                          </p:val>
                                        </p:tav>
                                      </p:tavLst>
                                    </p:anim>
                                    <p:animEffect transition="in" filter="fade">
                                      <p:cBhvr>
                                        <p:cTn id="75" dur="500"/>
                                        <p:tgtEl>
                                          <p:spTgt spid="96"/>
                                        </p:tgtEl>
                                      </p:cBhvr>
                                    </p:animEffect>
                                  </p:childTnLst>
                                </p:cTn>
                              </p:par>
                              <p:par>
                                <p:cTn id="76" presetID="22" presetClass="entr" presetSubtype="1" fill="hold" nodeType="withEffect">
                                  <p:stCondLst>
                                    <p:cond delay="0"/>
                                  </p:stCondLst>
                                  <p:childTnLst>
                                    <p:set>
                                      <p:cBhvr>
                                        <p:cTn id="77" dur="1" fill="hold">
                                          <p:stCondLst>
                                            <p:cond delay="0"/>
                                          </p:stCondLst>
                                        </p:cTn>
                                        <p:tgtEl>
                                          <p:spTgt spid="76"/>
                                        </p:tgtEl>
                                        <p:attrNameLst>
                                          <p:attrName>style.visibility</p:attrName>
                                        </p:attrNameLst>
                                      </p:cBhvr>
                                      <p:to>
                                        <p:strVal val="visible"/>
                                      </p:to>
                                    </p:set>
                                    <p:animEffect transition="in" filter="wipe(up)">
                                      <p:cBhvr>
                                        <p:cTn id="78" dur="500"/>
                                        <p:tgtEl>
                                          <p:spTgt spid="76"/>
                                        </p:tgtEl>
                                      </p:cBhvr>
                                    </p:animEffect>
                                  </p:childTnLst>
                                </p:cTn>
                              </p:par>
                            </p:childTnLst>
                          </p:cTn>
                        </p:par>
                        <p:par>
                          <p:cTn id="79" fill="hold">
                            <p:stCondLst>
                              <p:cond delay="4850"/>
                            </p:stCondLst>
                            <p:childTnLst>
                              <p:par>
                                <p:cTn id="80" presetID="16" presetClass="entr" presetSubtype="37" fill="hold" nodeType="afterEffect">
                                  <p:stCondLst>
                                    <p:cond delay="0"/>
                                  </p:stCondLst>
                                  <p:childTnLst>
                                    <p:set>
                                      <p:cBhvr>
                                        <p:cTn id="81" dur="1" fill="hold">
                                          <p:stCondLst>
                                            <p:cond delay="0"/>
                                          </p:stCondLst>
                                        </p:cTn>
                                        <p:tgtEl>
                                          <p:spTgt spid="73"/>
                                        </p:tgtEl>
                                        <p:attrNameLst>
                                          <p:attrName>style.visibility</p:attrName>
                                        </p:attrNameLst>
                                      </p:cBhvr>
                                      <p:to>
                                        <p:strVal val="visible"/>
                                      </p:to>
                                    </p:set>
                                    <p:animEffect transition="in" filter="barn(outVertical)">
                                      <p:cBhvr>
                                        <p:cTn id="82" dur="500"/>
                                        <p:tgtEl>
                                          <p:spTgt spid="73"/>
                                        </p:tgtEl>
                                      </p:cBhvr>
                                    </p:animEffect>
                                  </p:childTnLst>
                                </p:cTn>
                              </p:par>
                            </p:childTnLst>
                          </p:cTn>
                        </p:par>
                        <p:par>
                          <p:cTn id="83" fill="hold">
                            <p:stCondLst>
                              <p:cond delay="5350"/>
                            </p:stCondLst>
                            <p:childTnLst>
                              <p:par>
                                <p:cTn id="84" presetID="45" presetClass="entr" presetSubtype="0" fill="hold" nodeType="afterEffect">
                                  <p:stCondLst>
                                    <p:cond delay="0"/>
                                  </p:stCondLst>
                                  <p:childTnLst>
                                    <p:set>
                                      <p:cBhvr>
                                        <p:cTn id="85" dur="1" fill="hold">
                                          <p:stCondLst>
                                            <p:cond delay="0"/>
                                          </p:stCondLst>
                                        </p:cTn>
                                        <p:tgtEl>
                                          <p:spTgt spid="89"/>
                                        </p:tgtEl>
                                        <p:attrNameLst>
                                          <p:attrName>style.visibility</p:attrName>
                                        </p:attrNameLst>
                                      </p:cBhvr>
                                      <p:to>
                                        <p:strVal val="visible"/>
                                      </p:to>
                                    </p:set>
                                    <p:animEffect transition="in" filter="fade">
                                      <p:cBhvr>
                                        <p:cTn id="86" dur="500"/>
                                        <p:tgtEl>
                                          <p:spTgt spid="89"/>
                                        </p:tgtEl>
                                      </p:cBhvr>
                                    </p:animEffect>
                                    <p:anim calcmode="lin" valueType="num">
                                      <p:cBhvr>
                                        <p:cTn id="87" dur="500" fill="hold"/>
                                        <p:tgtEl>
                                          <p:spTgt spid="89"/>
                                        </p:tgtEl>
                                        <p:attrNameLst>
                                          <p:attrName>ppt_w</p:attrName>
                                        </p:attrNameLst>
                                      </p:cBhvr>
                                      <p:tavLst>
                                        <p:tav tm="0" fmla="#ppt_w*sin(2.5*pi*$)">
                                          <p:val>
                                            <p:fltVal val="0"/>
                                          </p:val>
                                        </p:tav>
                                        <p:tav tm="100000">
                                          <p:val>
                                            <p:fltVal val="1"/>
                                          </p:val>
                                        </p:tav>
                                      </p:tavLst>
                                    </p:anim>
                                    <p:anim calcmode="lin" valueType="num">
                                      <p:cBhvr>
                                        <p:cTn id="88" dur="500" fill="hold"/>
                                        <p:tgtEl>
                                          <p:spTgt spid="89"/>
                                        </p:tgtEl>
                                        <p:attrNameLst>
                                          <p:attrName>ppt_h</p:attrName>
                                        </p:attrNameLst>
                                      </p:cBhvr>
                                      <p:tavLst>
                                        <p:tav tm="0">
                                          <p:val>
                                            <p:strVal val="#ppt_h"/>
                                          </p:val>
                                        </p:tav>
                                        <p:tav tm="100000">
                                          <p:val>
                                            <p:strVal val="#ppt_h"/>
                                          </p:val>
                                        </p:tav>
                                      </p:tavLst>
                                    </p:anim>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par>
                                <p:cTn id="94" presetID="22" presetClass="entr" presetSubtype="8" fill="hold" nodeType="with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wipe(left)">
                                      <p:cBhvr>
                                        <p:cTn id="96" dur="500"/>
                                        <p:tgtEl>
                                          <p:spTgt spid="64"/>
                                        </p:tgtEl>
                                      </p:cBhvr>
                                    </p:animEffect>
                                  </p:childTnLst>
                                </p:cTn>
                              </p:par>
                            </p:childTnLst>
                          </p:cTn>
                        </p:par>
                        <p:par>
                          <p:cTn id="97" fill="hold">
                            <p:stCondLst>
                              <p:cond delay="6200"/>
                            </p:stCondLst>
                            <p:childTnLst>
                              <p:par>
                                <p:cTn id="98" presetID="16" presetClass="entr" presetSubtype="37" fill="hold" nodeType="afterEffect">
                                  <p:stCondLst>
                                    <p:cond delay="0"/>
                                  </p:stCondLst>
                                  <p:childTnLst>
                                    <p:set>
                                      <p:cBhvr>
                                        <p:cTn id="99" dur="1" fill="hold">
                                          <p:stCondLst>
                                            <p:cond delay="0"/>
                                          </p:stCondLst>
                                        </p:cTn>
                                        <p:tgtEl>
                                          <p:spTgt spid="61"/>
                                        </p:tgtEl>
                                        <p:attrNameLst>
                                          <p:attrName>style.visibility</p:attrName>
                                        </p:attrNameLst>
                                      </p:cBhvr>
                                      <p:to>
                                        <p:strVal val="visible"/>
                                      </p:to>
                                    </p:set>
                                    <p:animEffect transition="in" filter="barn(outVertical)">
                                      <p:cBhvr>
                                        <p:cTn id="10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animBg="1"/>
      <p:bldP spid="45" grpId="0" animBg="1"/>
      <p:bldP spid="53" grpId="0" animBg="1"/>
      <p:bldP spid="54" grpId="0" animBg="1"/>
      <p:bldP spid="94" grpId="0"/>
      <p:bldP spid="95" grpId="0"/>
      <p:bldP spid="96" grpId="0"/>
      <p:bldP spid="9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1"/>
          <p:cNvSpPr>
            <a:spLocks noChangeArrowheads="1"/>
          </p:cNvSpPr>
          <p:nvPr/>
        </p:nvSpPr>
        <p:spPr bwMode="auto">
          <a:xfrm>
            <a:off x="1397000" y="1522942"/>
            <a:ext cx="1913467" cy="1913467"/>
          </a:xfrm>
          <a:prstGeom prst="ellipse">
            <a:avLst/>
          </a:prstGeom>
          <a:blipFill dpi="0" rotWithShape="1">
            <a:blip r:embed="rId3"/>
            <a:srcRect/>
            <a:stretch>
              <a:fillRect/>
            </a:stretch>
          </a:blipFill>
          <a:ln w="101600">
            <a:noFill/>
            <a:round/>
            <a:headEnd/>
            <a:tailEnd/>
          </a:ln>
        </p:spPr>
        <p:txBody>
          <a:bodyPr/>
          <a:lstStyle/>
          <a:p>
            <a:pPr algn="ctr"/>
            <a:endParaRPr lang="en-US" altLang="zh-CN" sz="7466">
              <a:solidFill>
                <a:srgbClr val="000000"/>
              </a:solidFill>
              <a:latin typeface="+mj-ea"/>
              <a:ea typeface="+mj-ea"/>
              <a:cs typeface="ヒラギノ角ゴ ProN W3"/>
              <a:sym typeface="Gill Sans"/>
            </a:endParaRPr>
          </a:p>
        </p:txBody>
      </p:sp>
      <p:sp>
        <p:nvSpPr>
          <p:cNvPr id="25" name="Oval 65"/>
          <p:cNvSpPr>
            <a:spLocks noChangeArrowheads="1"/>
          </p:cNvSpPr>
          <p:nvPr/>
        </p:nvSpPr>
        <p:spPr bwMode="auto">
          <a:xfrm>
            <a:off x="3898900" y="1522942"/>
            <a:ext cx="1913467" cy="1913467"/>
          </a:xfrm>
          <a:prstGeom prst="ellipse">
            <a:avLst/>
          </a:prstGeom>
          <a:blipFill dpi="0" rotWithShape="1">
            <a:blip r:embed="rId4"/>
            <a:srcRect/>
            <a:stretch>
              <a:fillRect/>
            </a:stretch>
          </a:blipFill>
          <a:ln w="101600">
            <a:noFill/>
            <a:round/>
            <a:headEnd/>
            <a:tailEnd/>
          </a:ln>
        </p:spPr>
        <p:txBody>
          <a:bodyPr/>
          <a:lstStyle/>
          <a:p>
            <a:pPr algn="ctr"/>
            <a:endParaRPr lang="en-US" altLang="zh-CN" sz="7466">
              <a:solidFill>
                <a:srgbClr val="000000"/>
              </a:solidFill>
              <a:latin typeface="+mj-ea"/>
              <a:ea typeface="+mj-ea"/>
              <a:cs typeface="ヒラギノ角ゴ ProN W3"/>
              <a:sym typeface="Gill Sans"/>
            </a:endParaRPr>
          </a:p>
        </p:txBody>
      </p:sp>
      <p:sp>
        <p:nvSpPr>
          <p:cNvPr id="26" name="Oval 69"/>
          <p:cNvSpPr>
            <a:spLocks noChangeArrowheads="1"/>
          </p:cNvSpPr>
          <p:nvPr/>
        </p:nvSpPr>
        <p:spPr bwMode="auto">
          <a:xfrm>
            <a:off x="8826501" y="1522942"/>
            <a:ext cx="1911351" cy="1913467"/>
          </a:xfrm>
          <a:prstGeom prst="ellipse">
            <a:avLst/>
          </a:prstGeom>
          <a:blipFill dpi="0" rotWithShape="1">
            <a:blip r:embed="rId5"/>
            <a:srcRect/>
            <a:stretch>
              <a:fillRect/>
            </a:stretch>
          </a:blipFill>
          <a:ln w="101600">
            <a:noFill/>
            <a:round/>
            <a:headEnd/>
            <a:tailEnd/>
          </a:ln>
        </p:spPr>
        <p:txBody>
          <a:bodyPr/>
          <a:lstStyle/>
          <a:p>
            <a:pPr algn="ctr"/>
            <a:endParaRPr lang="en-US" altLang="zh-CN" sz="7466">
              <a:solidFill>
                <a:srgbClr val="000000"/>
              </a:solidFill>
              <a:latin typeface="+mj-ea"/>
              <a:ea typeface="+mj-ea"/>
              <a:cs typeface="ヒラギノ角ゴ ProN W3"/>
              <a:sym typeface="Gill Sans"/>
            </a:endParaRPr>
          </a:p>
        </p:txBody>
      </p:sp>
      <p:sp>
        <p:nvSpPr>
          <p:cNvPr id="27" name="Oval 73"/>
          <p:cNvSpPr>
            <a:spLocks noChangeArrowheads="1"/>
          </p:cNvSpPr>
          <p:nvPr/>
        </p:nvSpPr>
        <p:spPr bwMode="auto">
          <a:xfrm>
            <a:off x="6366933" y="1522942"/>
            <a:ext cx="1913467" cy="1913467"/>
          </a:xfrm>
          <a:prstGeom prst="ellipse">
            <a:avLst/>
          </a:prstGeom>
          <a:blipFill dpi="0" rotWithShape="1">
            <a:blip r:embed="rId6"/>
            <a:srcRect/>
            <a:stretch>
              <a:fillRect/>
            </a:stretch>
          </a:blipFill>
          <a:ln w="101600">
            <a:noFill/>
            <a:round/>
            <a:headEnd/>
            <a:tailEnd/>
          </a:ln>
        </p:spPr>
        <p:txBody>
          <a:bodyPr/>
          <a:lstStyle/>
          <a:p>
            <a:pPr algn="ctr"/>
            <a:endParaRPr lang="en-US" altLang="zh-CN" sz="7466">
              <a:solidFill>
                <a:srgbClr val="000000"/>
              </a:solidFill>
              <a:latin typeface="+mj-ea"/>
              <a:ea typeface="+mj-ea"/>
              <a:cs typeface="ヒラギノ角ゴ ProN W3"/>
              <a:sym typeface="Gill Sans"/>
            </a:endParaRPr>
          </a:p>
        </p:txBody>
      </p:sp>
      <p:cxnSp>
        <p:nvCxnSpPr>
          <p:cNvPr id="30" name="Straight Connector 23"/>
          <p:cNvCxnSpPr>
            <a:cxnSpLocks noChangeShapeType="1"/>
          </p:cNvCxnSpPr>
          <p:nvPr/>
        </p:nvCxnSpPr>
        <p:spPr bwMode="auto">
          <a:xfrm>
            <a:off x="1397000" y="3876676"/>
            <a:ext cx="1974851" cy="0"/>
          </a:xfrm>
          <a:prstGeom prst="line">
            <a:avLst/>
          </a:prstGeom>
          <a:noFill/>
          <a:ln w="114300" cmpd="thickThin" algn="ctr">
            <a:solidFill>
              <a:srgbClr val="C00000"/>
            </a:solidFill>
            <a:round/>
            <a:headEnd/>
            <a:tailEnd/>
          </a:ln>
        </p:spPr>
      </p:cxnSp>
      <p:cxnSp>
        <p:nvCxnSpPr>
          <p:cNvPr id="32" name="Straight Connector 23"/>
          <p:cNvCxnSpPr>
            <a:cxnSpLocks noChangeShapeType="1"/>
          </p:cNvCxnSpPr>
          <p:nvPr/>
        </p:nvCxnSpPr>
        <p:spPr bwMode="auto">
          <a:xfrm>
            <a:off x="3898900" y="3863976"/>
            <a:ext cx="1974851" cy="0"/>
          </a:xfrm>
          <a:prstGeom prst="line">
            <a:avLst/>
          </a:prstGeom>
          <a:noFill/>
          <a:ln w="114300" cmpd="thickThin" algn="ctr">
            <a:solidFill>
              <a:srgbClr val="C00000"/>
            </a:solidFill>
            <a:round/>
            <a:headEnd/>
            <a:tailEnd/>
          </a:ln>
        </p:spPr>
      </p:cxnSp>
      <p:cxnSp>
        <p:nvCxnSpPr>
          <p:cNvPr id="34" name="Straight Connector 23"/>
          <p:cNvCxnSpPr>
            <a:cxnSpLocks noChangeShapeType="1"/>
          </p:cNvCxnSpPr>
          <p:nvPr/>
        </p:nvCxnSpPr>
        <p:spPr bwMode="auto">
          <a:xfrm>
            <a:off x="6366933" y="3863976"/>
            <a:ext cx="1974851" cy="0"/>
          </a:xfrm>
          <a:prstGeom prst="line">
            <a:avLst/>
          </a:prstGeom>
          <a:noFill/>
          <a:ln w="114300" cmpd="thickThin" algn="ctr">
            <a:solidFill>
              <a:srgbClr val="C00000"/>
            </a:solidFill>
            <a:round/>
            <a:headEnd/>
            <a:tailEnd/>
          </a:ln>
        </p:spPr>
      </p:cxnSp>
      <p:cxnSp>
        <p:nvCxnSpPr>
          <p:cNvPr id="36" name="Straight Connector 23"/>
          <p:cNvCxnSpPr>
            <a:cxnSpLocks noChangeShapeType="1"/>
          </p:cNvCxnSpPr>
          <p:nvPr/>
        </p:nvCxnSpPr>
        <p:spPr bwMode="auto">
          <a:xfrm>
            <a:off x="8826500" y="3863976"/>
            <a:ext cx="1974851" cy="0"/>
          </a:xfrm>
          <a:prstGeom prst="line">
            <a:avLst/>
          </a:prstGeom>
          <a:noFill/>
          <a:ln w="114300" cmpd="thickThin" algn="ctr">
            <a:solidFill>
              <a:srgbClr val="C00000"/>
            </a:solidFill>
            <a:round/>
            <a:headEnd/>
            <a:tailEnd/>
          </a:ln>
        </p:spPr>
      </p:cxnSp>
      <p:sp>
        <p:nvSpPr>
          <p:cNvPr id="15" name="TextBox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grpSp>
        <p:nvGrpSpPr>
          <p:cNvPr id="16" name="组合 15"/>
          <p:cNvGrpSpPr/>
          <p:nvPr/>
        </p:nvGrpSpPr>
        <p:grpSpPr>
          <a:xfrm>
            <a:off x="1397000" y="4182420"/>
            <a:ext cx="1793875" cy="1413529"/>
            <a:chOff x="7410393" y="816472"/>
            <a:chExt cx="1793875" cy="1413529"/>
          </a:xfrm>
        </p:grpSpPr>
        <p:sp>
          <p:nvSpPr>
            <p:cNvPr id="18" name="文本框 17"/>
            <p:cNvSpPr txBox="1"/>
            <p:nvPr/>
          </p:nvSpPr>
          <p:spPr bwMode="auto">
            <a:xfrm>
              <a:off x="7410393" y="1111746"/>
              <a:ext cx="1793875" cy="1118255"/>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19" name="文本框 18"/>
            <p:cNvSpPr txBox="1"/>
            <p:nvPr/>
          </p:nvSpPr>
          <p:spPr bwMode="auto">
            <a:xfrm>
              <a:off x="7410393" y="816472"/>
              <a:ext cx="1679575"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20" name="组合 19"/>
          <p:cNvGrpSpPr/>
          <p:nvPr/>
        </p:nvGrpSpPr>
        <p:grpSpPr>
          <a:xfrm>
            <a:off x="3997325" y="4182420"/>
            <a:ext cx="1793875" cy="1413529"/>
            <a:chOff x="7410393" y="816472"/>
            <a:chExt cx="1793875" cy="1413529"/>
          </a:xfrm>
        </p:grpSpPr>
        <p:sp>
          <p:nvSpPr>
            <p:cNvPr id="21" name="文本框 20"/>
            <p:cNvSpPr txBox="1"/>
            <p:nvPr/>
          </p:nvSpPr>
          <p:spPr bwMode="auto">
            <a:xfrm>
              <a:off x="7410393" y="1111746"/>
              <a:ext cx="1793875" cy="1118255"/>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2" name="文本框 21"/>
            <p:cNvSpPr txBox="1"/>
            <p:nvPr/>
          </p:nvSpPr>
          <p:spPr bwMode="auto">
            <a:xfrm>
              <a:off x="7410393" y="816472"/>
              <a:ext cx="1679575"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23" name="组合 22"/>
          <p:cNvGrpSpPr/>
          <p:nvPr/>
        </p:nvGrpSpPr>
        <p:grpSpPr>
          <a:xfrm>
            <a:off x="6597650" y="4182420"/>
            <a:ext cx="1793875" cy="1413529"/>
            <a:chOff x="7410393" y="816472"/>
            <a:chExt cx="1793875" cy="1413529"/>
          </a:xfrm>
        </p:grpSpPr>
        <p:sp>
          <p:nvSpPr>
            <p:cNvPr id="28" name="文本框 27"/>
            <p:cNvSpPr txBox="1"/>
            <p:nvPr/>
          </p:nvSpPr>
          <p:spPr bwMode="auto">
            <a:xfrm>
              <a:off x="7410393" y="1111746"/>
              <a:ext cx="1793875" cy="1118255"/>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9" name="文本框 28"/>
            <p:cNvSpPr txBox="1"/>
            <p:nvPr/>
          </p:nvSpPr>
          <p:spPr bwMode="auto">
            <a:xfrm>
              <a:off x="7410393" y="816472"/>
              <a:ext cx="1679575"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grpSp>
        <p:nvGrpSpPr>
          <p:cNvPr id="38" name="组合 37"/>
          <p:cNvGrpSpPr/>
          <p:nvPr/>
        </p:nvGrpSpPr>
        <p:grpSpPr>
          <a:xfrm>
            <a:off x="8997950" y="4182420"/>
            <a:ext cx="1793875" cy="1413529"/>
            <a:chOff x="7410393" y="816472"/>
            <a:chExt cx="1793875" cy="1413529"/>
          </a:xfrm>
        </p:grpSpPr>
        <p:sp>
          <p:nvSpPr>
            <p:cNvPr id="39" name="文本框 38"/>
            <p:cNvSpPr txBox="1"/>
            <p:nvPr/>
          </p:nvSpPr>
          <p:spPr bwMode="auto">
            <a:xfrm>
              <a:off x="7410393" y="1111746"/>
              <a:ext cx="1793875" cy="1118255"/>
            </a:xfrm>
            <a:prstGeom prst="rect">
              <a:avLst/>
            </a:prstGeom>
            <a:noFill/>
          </p:spPr>
          <p:txBody>
            <a:bodyPr wrap="square">
              <a:spAutoFit/>
            </a:bodyPr>
            <a:lstStyle/>
            <a:p>
              <a:pPr>
                <a:lnSpc>
                  <a:spcPts val="1960"/>
                </a:lnSpc>
                <a:spcBef>
                  <a:spcPct val="0"/>
                </a:spcBef>
                <a:buNone/>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40" name="文本框 39"/>
            <p:cNvSpPr txBox="1"/>
            <p:nvPr/>
          </p:nvSpPr>
          <p:spPr bwMode="auto">
            <a:xfrm>
              <a:off x="7410393" y="816472"/>
              <a:ext cx="1679575" cy="338554"/>
            </a:xfrm>
            <a:prstGeom prst="rect">
              <a:avLst/>
            </a:prstGeom>
            <a:noFill/>
          </p:spPr>
          <p:txBody>
            <a:bodyPr wrap="square">
              <a:spAutoFit/>
            </a:bodyPr>
            <a:lstStyle/>
            <a:p>
              <a:pPr>
                <a:defRPr/>
              </a:pPr>
              <a:r>
                <a:rPr lang="zh-CN" altLang="en-US" sz="1600" spc="100" dirty="0">
                  <a:solidFill>
                    <a:schemeClr val="tx1">
                      <a:lumMod val="75000"/>
                      <a:lumOff val="25000"/>
                    </a:schemeClr>
                  </a:solidFill>
                  <a:cs typeface="+mn-ea"/>
                  <a:sym typeface="+mn-lt"/>
                </a:rPr>
                <a:t>在此添加标题</a:t>
              </a:r>
            </a:p>
          </p:txBody>
        </p:sp>
      </p:grpSp>
    </p:spTree>
    <p:extLst>
      <p:ext uri="{BB962C8B-B14F-4D97-AF65-F5344CB8AC3E}">
        <p14:creationId xmlns:p14="http://schemas.microsoft.com/office/powerpoint/2010/main" val="18401807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53" presetClass="entr" presetSubtype="16" fill="hold" grpId="1"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par>
                                <p:cTn id="14" presetID="53" presetClass="entr" presetSubtype="16" fill="hold" grpId="1" nodeType="withEffect">
                                  <p:stCondLst>
                                    <p:cond delay="10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animEffect transition="in" filter="fade">
                                      <p:cBhvr>
                                        <p:cTn id="18" dur="500"/>
                                        <p:tgtEl>
                                          <p:spTgt spid="25"/>
                                        </p:tgtEl>
                                      </p:cBhvr>
                                    </p:animEffect>
                                  </p:childTnLst>
                                </p:cTn>
                              </p:par>
                              <p:par>
                                <p:cTn id="19" presetID="53" presetClass="entr" presetSubtype="16" fill="hold" grpId="1" nodeType="withEffect">
                                  <p:stCondLst>
                                    <p:cond delay="2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fltVal val="0"/>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animEffect transition="in" filter="fade">
                                      <p:cBhvr>
                                        <p:cTn id="23" dur="500"/>
                                        <p:tgtEl>
                                          <p:spTgt spid="27"/>
                                        </p:tgtEl>
                                      </p:cBhvr>
                                    </p:animEffect>
                                  </p:childTnLst>
                                </p:cTn>
                              </p:par>
                              <p:par>
                                <p:cTn id="24" presetID="53" presetClass="entr" presetSubtype="16" fill="hold" grpId="1" nodeType="withEffect">
                                  <p:stCondLst>
                                    <p:cond delay="30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1300"/>
                            </p:stCondLst>
                            <p:childTnLst>
                              <p:par>
                                <p:cTn id="30" presetID="2" presetClass="entr" presetSubtype="2"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1+#ppt_w/2"/>
                                          </p:val>
                                        </p:tav>
                                        <p:tav tm="100000">
                                          <p:val>
                                            <p:strVal val="#ppt_x"/>
                                          </p:val>
                                        </p:tav>
                                      </p:tavLst>
                                    </p:anim>
                                    <p:anim calcmode="lin" valueType="num">
                                      <p:cBhvr additive="base">
                                        <p:cTn id="37" dur="500" fill="hold"/>
                                        <p:tgtEl>
                                          <p:spTgt spid="32"/>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1+#ppt_w/2"/>
                                          </p:val>
                                        </p:tav>
                                        <p:tav tm="100000">
                                          <p:val>
                                            <p:strVal val="#ppt_x"/>
                                          </p:val>
                                        </p:tav>
                                      </p:tavLst>
                                    </p:anim>
                                    <p:anim calcmode="lin" valueType="num">
                                      <p:cBhvr additive="base">
                                        <p:cTn id="45" dur="500" fill="hold"/>
                                        <p:tgtEl>
                                          <p:spTgt spid="36"/>
                                        </p:tgtEl>
                                        <p:attrNameLst>
                                          <p:attrName>ppt_y</p:attrName>
                                        </p:attrNameLst>
                                      </p:cBhvr>
                                      <p:tavLst>
                                        <p:tav tm="0">
                                          <p:val>
                                            <p:strVal val="#ppt_y"/>
                                          </p:val>
                                        </p:tav>
                                        <p:tav tm="100000">
                                          <p:val>
                                            <p:strVal val="#ppt_y"/>
                                          </p:val>
                                        </p:tav>
                                      </p:tavLst>
                                    </p:anim>
                                  </p:childTnLst>
                                </p:cTn>
                              </p:par>
                            </p:childTnLst>
                          </p:cTn>
                        </p:par>
                        <p:par>
                          <p:cTn id="46" fill="hold">
                            <p:stCondLst>
                              <p:cond delay="1800"/>
                            </p:stCondLst>
                            <p:childTnLst>
                              <p:par>
                                <p:cTn id="47" presetID="16" presetClass="entr" presetSubtype="37"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outVertical)">
                                      <p:cBhvr>
                                        <p:cTn id="49" dur="500"/>
                                        <p:tgtEl>
                                          <p:spTgt spid="16"/>
                                        </p:tgtEl>
                                      </p:cBhvr>
                                    </p:animEffect>
                                  </p:childTnLst>
                                </p:cTn>
                              </p:par>
                              <p:par>
                                <p:cTn id="50" presetID="16" presetClass="entr" presetSubtype="37"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outVertical)">
                                      <p:cBhvr>
                                        <p:cTn id="52" dur="500"/>
                                        <p:tgtEl>
                                          <p:spTgt spid="20"/>
                                        </p:tgtEl>
                                      </p:cBhvr>
                                    </p:animEffect>
                                  </p:childTnLst>
                                </p:cTn>
                              </p:par>
                              <p:par>
                                <p:cTn id="53" presetID="16" presetClass="entr" presetSubtype="37"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barn(outVertical)">
                                      <p:cBhvr>
                                        <p:cTn id="55" dur="500"/>
                                        <p:tgtEl>
                                          <p:spTgt spid="23"/>
                                        </p:tgtEl>
                                      </p:cBhvr>
                                    </p:animEffect>
                                  </p:childTnLst>
                                </p:cTn>
                              </p:par>
                              <p:par>
                                <p:cTn id="56" presetID="16" presetClass="entr" presetSubtype="37" fill="hold"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barn(outVertical)">
                                      <p:cBhvr>
                                        <p:cTn id="5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1" animBg="1"/>
      <p:bldP spid="25" grpId="1" animBg="1"/>
      <p:bldP spid="26" grpId="1" animBg="1"/>
      <p:bldP spid="27" grpId="1" animBg="1"/>
      <p:bldP spid="1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31"/>
          <p:cNvSpPr txBox="1"/>
          <p:nvPr/>
        </p:nvSpPr>
        <p:spPr>
          <a:xfrm>
            <a:off x="6774456" y="2132525"/>
            <a:ext cx="4256212" cy="338554"/>
          </a:xfrm>
          <a:prstGeom prst="rect">
            <a:avLst/>
          </a:prstGeom>
          <a:noFill/>
          <a:ln>
            <a:noFill/>
            <a:prstDash val="sysDash"/>
          </a:ln>
        </p:spPr>
        <p:txBody>
          <a:bodyPr wrap="square" rtlCol="0">
            <a:spAutoFit/>
          </a:bodyPr>
          <a:lstStyle/>
          <a:p>
            <a:pPr algn="just"/>
            <a:r>
              <a:rPr lang="zh-CN" altLang="en-US" sz="1600" dirty="0">
                <a:latin typeface="+mj-ea"/>
                <a:ea typeface="+mj-ea"/>
              </a:rPr>
              <a:t>此处输入您的相关内容此处输入您的相关内容</a:t>
            </a:r>
          </a:p>
        </p:txBody>
      </p:sp>
      <p:sp>
        <p:nvSpPr>
          <p:cNvPr id="28" name="对角圆角矩形 27"/>
          <p:cNvSpPr/>
          <p:nvPr/>
        </p:nvSpPr>
        <p:spPr>
          <a:xfrm>
            <a:off x="6057135" y="2160583"/>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29" name="TextBox 35"/>
          <p:cNvSpPr txBox="1"/>
          <p:nvPr/>
        </p:nvSpPr>
        <p:spPr>
          <a:xfrm>
            <a:off x="6071996" y="2088750"/>
            <a:ext cx="465192" cy="666786"/>
          </a:xfrm>
          <a:prstGeom prst="rect">
            <a:avLst/>
          </a:prstGeom>
          <a:noFill/>
        </p:spPr>
        <p:txBody>
          <a:bodyPr wrap="none" rtlCol="0">
            <a:spAutoFit/>
          </a:bodyPr>
          <a:lstStyle/>
          <a:p>
            <a:r>
              <a:rPr lang="en-US" altLang="zh-CN" sz="3733" dirty="0">
                <a:solidFill>
                  <a:schemeClr val="bg1"/>
                </a:solidFill>
                <a:latin typeface="+mj-ea"/>
                <a:ea typeface="+mj-ea"/>
              </a:rPr>
              <a:t>1</a:t>
            </a:r>
            <a:endParaRPr lang="zh-CN" altLang="en-US" sz="3733" dirty="0">
              <a:solidFill>
                <a:schemeClr val="bg1"/>
              </a:solidFill>
              <a:latin typeface="+mj-ea"/>
              <a:ea typeface="+mj-ea"/>
            </a:endParaRPr>
          </a:p>
        </p:txBody>
      </p:sp>
      <p:sp>
        <p:nvSpPr>
          <p:cNvPr id="30" name="TextBox 36"/>
          <p:cNvSpPr txBox="1"/>
          <p:nvPr/>
        </p:nvSpPr>
        <p:spPr>
          <a:xfrm>
            <a:off x="6774456" y="2930441"/>
            <a:ext cx="4256212" cy="338554"/>
          </a:xfrm>
          <a:prstGeom prst="rect">
            <a:avLst/>
          </a:prstGeom>
          <a:noFill/>
          <a:ln>
            <a:noFill/>
            <a:prstDash val="sysDash"/>
          </a:ln>
        </p:spPr>
        <p:txBody>
          <a:bodyPr wrap="square" rtlCol="0">
            <a:spAutoFit/>
          </a:bodyPr>
          <a:lstStyle/>
          <a:p>
            <a:pPr algn="just"/>
            <a:r>
              <a:rPr lang="zh-CN" altLang="en-US" sz="1600" dirty="0">
                <a:latin typeface="+mj-ea"/>
                <a:ea typeface="+mj-ea"/>
              </a:rPr>
              <a:t>此处输入您的相关内容此处输入您的相关内容</a:t>
            </a:r>
          </a:p>
        </p:txBody>
      </p:sp>
      <p:sp>
        <p:nvSpPr>
          <p:cNvPr id="34" name="对角圆角矩形 33"/>
          <p:cNvSpPr/>
          <p:nvPr/>
        </p:nvSpPr>
        <p:spPr>
          <a:xfrm>
            <a:off x="6057135" y="2958499"/>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35" name="TextBox 38"/>
          <p:cNvSpPr txBox="1"/>
          <p:nvPr/>
        </p:nvSpPr>
        <p:spPr>
          <a:xfrm>
            <a:off x="6071996" y="2926152"/>
            <a:ext cx="465192" cy="666786"/>
          </a:xfrm>
          <a:prstGeom prst="rect">
            <a:avLst/>
          </a:prstGeom>
          <a:noFill/>
        </p:spPr>
        <p:txBody>
          <a:bodyPr wrap="none" rtlCol="0">
            <a:spAutoFit/>
          </a:bodyPr>
          <a:lstStyle/>
          <a:p>
            <a:r>
              <a:rPr lang="en-US" altLang="zh-CN" sz="3733" dirty="0">
                <a:solidFill>
                  <a:schemeClr val="bg1"/>
                </a:solidFill>
                <a:latin typeface="+mj-ea"/>
                <a:ea typeface="+mj-ea"/>
                <a:cs typeface="Verdana" panose="020B0604030504040204" pitchFamily="34" charset="0"/>
              </a:rPr>
              <a:t>2</a:t>
            </a:r>
            <a:endParaRPr lang="zh-CN" altLang="en-US" sz="3733" dirty="0">
              <a:solidFill>
                <a:schemeClr val="bg1"/>
              </a:solidFill>
              <a:latin typeface="+mj-ea"/>
              <a:ea typeface="+mj-ea"/>
              <a:cs typeface="Verdana" panose="020B0604030504040204" pitchFamily="34" charset="0"/>
            </a:endParaRPr>
          </a:p>
        </p:txBody>
      </p:sp>
      <p:sp>
        <p:nvSpPr>
          <p:cNvPr id="36" name="TextBox 39"/>
          <p:cNvSpPr txBox="1"/>
          <p:nvPr/>
        </p:nvSpPr>
        <p:spPr>
          <a:xfrm>
            <a:off x="6774456" y="3714546"/>
            <a:ext cx="4256212" cy="338554"/>
          </a:xfrm>
          <a:prstGeom prst="rect">
            <a:avLst/>
          </a:prstGeom>
          <a:noFill/>
          <a:ln>
            <a:noFill/>
            <a:prstDash val="sysDash"/>
          </a:ln>
        </p:spPr>
        <p:txBody>
          <a:bodyPr wrap="square" rtlCol="0">
            <a:spAutoFit/>
          </a:bodyPr>
          <a:lstStyle/>
          <a:p>
            <a:pPr algn="just"/>
            <a:r>
              <a:rPr lang="zh-CN" altLang="en-US" sz="1600" dirty="0">
                <a:latin typeface="+mj-ea"/>
                <a:ea typeface="+mj-ea"/>
              </a:rPr>
              <a:t>此处输入您的相关内容此处输入您的相关内容</a:t>
            </a:r>
          </a:p>
        </p:txBody>
      </p:sp>
      <p:sp>
        <p:nvSpPr>
          <p:cNvPr id="37" name="对角圆角矩形 36"/>
          <p:cNvSpPr/>
          <p:nvPr/>
        </p:nvSpPr>
        <p:spPr>
          <a:xfrm>
            <a:off x="6057135" y="3742605"/>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38" name="TextBox 41"/>
          <p:cNvSpPr txBox="1"/>
          <p:nvPr/>
        </p:nvSpPr>
        <p:spPr>
          <a:xfrm>
            <a:off x="6071996" y="3676975"/>
            <a:ext cx="465192" cy="666786"/>
          </a:xfrm>
          <a:prstGeom prst="rect">
            <a:avLst/>
          </a:prstGeom>
          <a:noFill/>
        </p:spPr>
        <p:txBody>
          <a:bodyPr wrap="none" rtlCol="0">
            <a:spAutoFit/>
          </a:bodyPr>
          <a:lstStyle/>
          <a:p>
            <a:r>
              <a:rPr lang="en-US" altLang="zh-CN" sz="3733" dirty="0">
                <a:solidFill>
                  <a:schemeClr val="bg1"/>
                </a:solidFill>
                <a:latin typeface="+mj-ea"/>
                <a:ea typeface="+mj-ea"/>
              </a:rPr>
              <a:t>3</a:t>
            </a:r>
            <a:endParaRPr lang="zh-CN" altLang="en-US" sz="3733" dirty="0">
              <a:solidFill>
                <a:schemeClr val="bg1"/>
              </a:solidFill>
              <a:latin typeface="+mj-ea"/>
              <a:ea typeface="+mj-ea"/>
            </a:endParaRPr>
          </a:p>
        </p:txBody>
      </p:sp>
      <p:sp>
        <p:nvSpPr>
          <p:cNvPr id="39" name="TextBox 42"/>
          <p:cNvSpPr txBox="1"/>
          <p:nvPr/>
        </p:nvSpPr>
        <p:spPr>
          <a:xfrm>
            <a:off x="6774456" y="4501756"/>
            <a:ext cx="4256212" cy="338554"/>
          </a:xfrm>
          <a:prstGeom prst="rect">
            <a:avLst/>
          </a:prstGeom>
          <a:noFill/>
          <a:ln>
            <a:noFill/>
            <a:prstDash val="sysDash"/>
          </a:ln>
        </p:spPr>
        <p:txBody>
          <a:bodyPr wrap="square" rtlCol="0">
            <a:spAutoFit/>
          </a:bodyPr>
          <a:lstStyle/>
          <a:p>
            <a:pPr algn="just"/>
            <a:r>
              <a:rPr lang="zh-CN" altLang="en-US" sz="1600" dirty="0">
                <a:latin typeface="+mj-ea"/>
                <a:ea typeface="+mj-ea"/>
              </a:rPr>
              <a:t>此处输入您的相关内容此处输入您的相关内容</a:t>
            </a:r>
          </a:p>
        </p:txBody>
      </p:sp>
      <p:sp>
        <p:nvSpPr>
          <p:cNvPr id="40" name="对角圆角矩形 39"/>
          <p:cNvSpPr/>
          <p:nvPr/>
        </p:nvSpPr>
        <p:spPr>
          <a:xfrm>
            <a:off x="6057135" y="4529814"/>
            <a:ext cx="480053" cy="500221"/>
          </a:xfrm>
          <a:prstGeom prst="round2DiagRect">
            <a:avLst>
              <a:gd name="adj1" fmla="val 25852"/>
              <a:gd name="adj2" fmla="val 0"/>
            </a:avLst>
          </a:prstGeom>
          <a:solidFill>
            <a:srgbClr val="E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41" name="TextBox 47"/>
          <p:cNvSpPr txBox="1"/>
          <p:nvPr/>
        </p:nvSpPr>
        <p:spPr>
          <a:xfrm>
            <a:off x="6057570" y="4498836"/>
            <a:ext cx="479618" cy="666786"/>
          </a:xfrm>
          <a:prstGeom prst="rect">
            <a:avLst/>
          </a:prstGeom>
          <a:noFill/>
        </p:spPr>
        <p:txBody>
          <a:bodyPr wrap="none" rtlCol="0">
            <a:spAutoFit/>
          </a:bodyPr>
          <a:lstStyle/>
          <a:p>
            <a:r>
              <a:rPr lang="en-US" altLang="zh-CN" sz="3733" b="1" dirty="0">
                <a:solidFill>
                  <a:schemeClr val="bg1"/>
                </a:solidFill>
                <a:latin typeface="+mj-ea"/>
                <a:ea typeface="+mj-ea"/>
              </a:rPr>
              <a:t>4</a:t>
            </a:r>
            <a:endParaRPr lang="zh-CN" altLang="en-US" sz="3733" b="1" dirty="0">
              <a:solidFill>
                <a:schemeClr val="bg1"/>
              </a:solidFill>
              <a:latin typeface="+mj-ea"/>
              <a:ea typeface="+mj-ea"/>
            </a:endParaRPr>
          </a:p>
        </p:txBody>
      </p:sp>
      <p:grpSp>
        <p:nvGrpSpPr>
          <p:cNvPr id="42" name="组合 41"/>
          <p:cNvGrpSpPr/>
          <p:nvPr/>
        </p:nvGrpSpPr>
        <p:grpSpPr>
          <a:xfrm>
            <a:off x="1031438" y="1767088"/>
            <a:ext cx="3711699" cy="3744348"/>
            <a:chOff x="971600" y="1563687"/>
            <a:chExt cx="2783774" cy="2808261"/>
          </a:xfrm>
        </p:grpSpPr>
        <p:sp>
          <p:nvSpPr>
            <p:cNvPr id="43" name="任意多边形 42"/>
            <p:cNvSpPr/>
            <p:nvPr/>
          </p:nvSpPr>
          <p:spPr>
            <a:xfrm>
              <a:off x="996339" y="3075709"/>
              <a:ext cx="2356592" cy="1282535"/>
            </a:xfrm>
            <a:custGeom>
              <a:avLst/>
              <a:gdLst>
                <a:gd name="connsiteX0" fmla="*/ 2327563 w 2327563"/>
                <a:gd name="connsiteY0" fmla="*/ 463138 h 1282535"/>
                <a:gd name="connsiteX1" fmla="*/ 0 w 2327563"/>
                <a:gd name="connsiteY1" fmla="*/ 1282535 h 1282535"/>
                <a:gd name="connsiteX2" fmla="*/ 285007 w 2327563"/>
                <a:gd name="connsiteY2" fmla="*/ 676894 h 1282535"/>
                <a:gd name="connsiteX3" fmla="*/ 2066306 w 2327563"/>
                <a:gd name="connsiteY3" fmla="*/ 0 h 1282535"/>
                <a:gd name="connsiteX4" fmla="*/ 2327563 w 2327563"/>
                <a:gd name="connsiteY4" fmla="*/ 463138 h 1282535"/>
                <a:gd name="connsiteX0" fmla="*/ 2345706 w 2345706"/>
                <a:gd name="connsiteY0" fmla="*/ 466766 h 1282535"/>
                <a:gd name="connsiteX1" fmla="*/ 0 w 2345706"/>
                <a:gd name="connsiteY1" fmla="*/ 1282535 h 1282535"/>
                <a:gd name="connsiteX2" fmla="*/ 285007 w 2345706"/>
                <a:gd name="connsiteY2" fmla="*/ 676894 h 1282535"/>
                <a:gd name="connsiteX3" fmla="*/ 2066306 w 2345706"/>
                <a:gd name="connsiteY3" fmla="*/ 0 h 1282535"/>
                <a:gd name="connsiteX4" fmla="*/ 2345706 w 2345706"/>
                <a:gd name="connsiteY4" fmla="*/ 466766 h 1282535"/>
                <a:gd name="connsiteX0" fmla="*/ 2356592 w 2356592"/>
                <a:gd name="connsiteY0" fmla="*/ 470395 h 1282535"/>
                <a:gd name="connsiteX1" fmla="*/ 0 w 2356592"/>
                <a:gd name="connsiteY1" fmla="*/ 1282535 h 1282535"/>
                <a:gd name="connsiteX2" fmla="*/ 285007 w 2356592"/>
                <a:gd name="connsiteY2" fmla="*/ 676894 h 1282535"/>
                <a:gd name="connsiteX3" fmla="*/ 2066306 w 2356592"/>
                <a:gd name="connsiteY3" fmla="*/ 0 h 1282535"/>
                <a:gd name="connsiteX4" fmla="*/ 2356592 w 2356592"/>
                <a:gd name="connsiteY4" fmla="*/ 470395 h 1282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6592" h="1282535">
                  <a:moveTo>
                    <a:pt x="2356592" y="470395"/>
                  </a:moveTo>
                  <a:lnTo>
                    <a:pt x="0" y="1282535"/>
                  </a:lnTo>
                  <a:lnTo>
                    <a:pt x="285007" y="676894"/>
                  </a:lnTo>
                  <a:lnTo>
                    <a:pt x="2066306" y="0"/>
                  </a:lnTo>
                  <a:lnTo>
                    <a:pt x="2356592" y="470395"/>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44" name="任意多边形 43"/>
            <p:cNvSpPr/>
            <p:nvPr/>
          </p:nvSpPr>
          <p:spPr>
            <a:xfrm>
              <a:off x="1423849" y="2434442"/>
              <a:ext cx="1532671" cy="1092529"/>
            </a:xfrm>
            <a:custGeom>
              <a:avLst/>
              <a:gdLst>
                <a:gd name="connsiteX0" fmla="*/ 1520042 w 1520042"/>
                <a:gd name="connsiteY0" fmla="*/ 344384 h 1092529"/>
                <a:gd name="connsiteX1" fmla="*/ 0 w 1520042"/>
                <a:gd name="connsiteY1" fmla="*/ 1092529 h 1092529"/>
                <a:gd name="connsiteX2" fmla="*/ 249382 w 1520042"/>
                <a:gd name="connsiteY2" fmla="*/ 558140 h 1092529"/>
                <a:gd name="connsiteX3" fmla="*/ 1330037 w 1520042"/>
                <a:gd name="connsiteY3" fmla="*/ 0 h 1092529"/>
                <a:gd name="connsiteX4" fmla="*/ 1520042 w 1520042"/>
                <a:gd name="connsiteY4" fmla="*/ 344384 h 1092529"/>
                <a:gd name="connsiteX0" fmla="*/ 1538251 w 1538251"/>
                <a:gd name="connsiteY0" fmla="*/ 351641 h 1092529"/>
                <a:gd name="connsiteX1" fmla="*/ 0 w 1538251"/>
                <a:gd name="connsiteY1" fmla="*/ 1092529 h 1092529"/>
                <a:gd name="connsiteX2" fmla="*/ 249382 w 1538251"/>
                <a:gd name="connsiteY2" fmla="*/ 558140 h 1092529"/>
                <a:gd name="connsiteX3" fmla="*/ 1330037 w 1538251"/>
                <a:gd name="connsiteY3" fmla="*/ 0 h 1092529"/>
                <a:gd name="connsiteX4" fmla="*/ 1538251 w 1538251"/>
                <a:gd name="connsiteY4" fmla="*/ 351641 h 10925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8251" h="1092529">
                  <a:moveTo>
                    <a:pt x="1538251" y="351641"/>
                  </a:moveTo>
                  <a:lnTo>
                    <a:pt x="0" y="1092529"/>
                  </a:lnTo>
                  <a:lnTo>
                    <a:pt x="249382" y="558140"/>
                  </a:lnTo>
                  <a:lnTo>
                    <a:pt x="1330037" y="0"/>
                  </a:lnTo>
                  <a:lnTo>
                    <a:pt x="1538251" y="351641"/>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45" name="任意多边形 44"/>
            <p:cNvSpPr/>
            <p:nvPr/>
          </p:nvSpPr>
          <p:spPr>
            <a:xfrm>
              <a:off x="1981990" y="1888177"/>
              <a:ext cx="651164" cy="676893"/>
            </a:xfrm>
            <a:custGeom>
              <a:avLst/>
              <a:gdLst>
                <a:gd name="connsiteX0" fmla="*/ 11875 w 629392"/>
                <a:gd name="connsiteY0" fmla="*/ 415636 h 676893"/>
                <a:gd name="connsiteX1" fmla="*/ 510639 w 629392"/>
                <a:gd name="connsiteY1" fmla="*/ 0 h 676893"/>
                <a:gd name="connsiteX2" fmla="*/ 629392 w 629392"/>
                <a:gd name="connsiteY2" fmla="*/ 213755 h 676893"/>
                <a:gd name="connsiteX3" fmla="*/ 0 w 629392"/>
                <a:gd name="connsiteY3" fmla="*/ 676893 h 676893"/>
                <a:gd name="connsiteX4" fmla="*/ 11875 w 629392"/>
                <a:gd name="connsiteY4" fmla="*/ 415636 h 676893"/>
                <a:gd name="connsiteX0" fmla="*/ 11875 w 651164"/>
                <a:gd name="connsiteY0" fmla="*/ 415636 h 676893"/>
                <a:gd name="connsiteX1" fmla="*/ 510639 w 651164"/>
                <a:gd name="connsiteY1" fmla="*/ 0 h 676893"/>
                <a:gd name="connsiteX2" fmla="*/ 651164 w 651164"/>
                <a:gd name="connsiteY2" fmla="*/ 213755 h 676893"/>
                <a:gd name="connsiteX3" fmla="*/ 0 w 651164"/>
                <a:gd name="connsiteY3" fmla="*/ 676893 h 676893"/>
                <a:gd name="connsiteX4" fmla="*/ 11875 w 651164"/>
                <a:gd name="connsiteY4" fmla="*/ 415636 h 676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164" h="676893">
                  <a:moveTo>
                    <a:pt x="11875" y="415636"/>
                  </a:moveTo>
                  <a:lnTo>
                    <a:pt x="510639" y="0"/>
                  </a:lnTo>
                  <a:lnTo>
                    <a:pt x="651164" y="213755"/>
                  </a:lnTo>
                  <a:lnTo>
                    <a:pt x="0" y="676893"/>
                  </a:lnTo>
                  <a:lnTo>
                    <a:pt x="11875" y="415636"/>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sp>
          <p:nvSpPr>
            <p:cNvPr id="46" name="等腰三角形 2"/>
            <p:cNvSpPr/>
            <p:nvPr/>
          </p:nvSpPr>
          <p:spPr>
            <a:xfrm>
              <a:off x="971600" y="1563687"/>
              <a:ext cx="2783774" cy="2808261"/>
            </a:xfrm>
            <a:custGeom>
              <a:avLst/>
              <a:gdLst/>
              <a:ahLst/>
              <a:cxnLst/>
              <a:rect l="l" t="t" r="r" b="b"/>
              <a:pathLst>
                <a:path w="2783774" h="2808261">
                  <a:moveTo>
                    <a:pt x="300226" y="2202527"/>
                  </a:moveTo>
                  <a:lnTo>
                    <a:pt x="2483548" y="2202527"/>
                  </a:lnTo>
                  <a:lnTo>
                    <a:pt x="2783774" y="2808261"/>
                  </a:lnTo>
                  <a:lnTo>
                    <a:pt x="0" y="2808261"/>
                  </a:lnTo>
                  <a:close/>
                  <a:moveTo>
                    <a:pt x="681201" y="1433875"/>
                  </a:moveTo>
                  <a:lnTo>
                    <a:pt x="2102574" y="1433875"/>
                  </a:lnTo>
                  <a:lnTo>
                    <a:pt x="2379569" y="1992739"/>
                  </a:lnTo>
                  <a:lnTo>
                    <a:pt x="404206" y="1992739"/>
                  </a:lnTo>
                  <a:close/>
                  <a:moveTo>
                    <a:pt x="1022869" y="744529"/>
                  </a:moveTo>
                  <a:lnTo>
                    <a:pt x="1760906" y="744529"/>
                  </a:lnTo>
                  <a:lnTo>
                    <a:pt x="1998594" y="1224087"/>
                  </a:lnTo>
                  <a:lnTo>
                    <a:pt x="785181" y="1224087"/>
                  </a:lnTo>
                  <a:close/>
                  <a:moveTo>
                    <a:pt x="1391887" y="0"/>
                  </a:moveTo>
                  <a:lnTo>
                    <a:pt x="1656926" y="534741"/>
                  </a:lnTo>
                  <a:lnTo>
                    <a:pt x="1126848" y="534741"/>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latin typeface="+mj-ea"/>
                <a:ea typeface="+mj-ea"/>
              </a:endParaRPr>
            </a:p>
          </p:txBody>
        </p:sp>
      </p:grpSp>
      <p:sp>
        <p:nvSpPr>
          <p:cNvPr id="47" name="矩形 46"/>
          <p:cNvSpPr/>
          <p:nvPr/>
        </p:nvSpPr>
        <p:spPr>
          <a:xfrm>
            <a:off x="6023992" y="1767088"/>
            <a:ext cx="5184312" cy="1919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j-ea"/>
              <a:ea typeface="+mj-ea"/>
            </a:endParaRPr>
          </a:p>
        </p:txBody>
      </p:sp>
      <p:sp>
        <p:nvSpPr>
          <p:cNvPr id="48" name="矩形 47"/>
          <p:cNvSpPr/>
          <p:nvPr/>
        </p:nvSpPr>
        <p:spPr>
          <a:xfrm>
            <a:off x="6023992" y="5301208"/>
            <a:ext cx="5184312" cy="19195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latin typeface="+mj-ea"/>
              <a:ea typeface="+mj-ea"/>
            </a:endParaRPr>
          </a:p>
        </p:txBody>
      </p:sp>
      <p:sp>
        <p:nvSpPr>
          <p:cNvPr id="49" name="矩形 48"/>
          <p:cNvSpPr/>
          <p:nvPr/>
        </p:nvSpPr>
        <p:spPr>
          <a:xfrm>
            <a:off x="2293160" y="2878578"/>
            <a:ext cx="1108945" cy="338554"/>
          </a:xfrm>
          <a:prstGeom prst="rect">
            <a:avLst/>
          </a:prstGeom>
          <a:noFill/>
          <a:ln>
            <a:noFill/>
          </a:ln>
        </p:spPr>
        <p:txBody>
          <a:bodyPr wrap="square">
            <a:spAutoFit/>
          </a:bodyPr>
          <a:lstStyle/>
          <a:p>
            <a:pPr algn="dist"/>
            <a:r>
              <a:rPr lang="zh-CN" altLang="en-US" sz="1600" dirty="0">
                <a:solidFill>
                  <a:schemeClr val="bg1"/>
                </a:solidFill>
                <a:latin typeface="+mj-ea"/>
                <a:ea typeface="+mj-ea"/>
              </a:rPr>
              <a:t>标题内容</a:t>
            </a:r>
          </a:p>
        </p:txBody>
      </p:sp>
      <p:sp>
        <p:nvSpPr>
          <p:cNvPr id="50" name="矩形 49"/>
          <p:cNvSpPr/>
          <p:nvPr/>
        </p:nvSpPr>
        <p:spPr>
          <a:xfrm>
            <a:off x="2293160" y="3866310"/>
            <a:ext cx="1108945" cy="338554"/>
          </a:xfrm>
          <a:prstGeom prst="rect">
            <a:avLst/>
          </a:prstGeom>
          <a:noFill/>
          <a:ln>
            <a:noFill/>
          </a:ln>
        </p:spPr>
        <p:txBody>
          <a:bodyPr wrap="square">
            <a:spAutoFit/>
          </a:bodyPr>
          <a:lstStyle/>
          <a:p>
            <a:pPr algn="dist"/>
            <a:r>
              <a:rPr lang="zh-CN" altLang="en-US" sz="1600" dirty="0">
                <a:solidFill>
                  <a:schemeClr val="bg1"/>
                </a:solidFill>
                <a:latin typeface="+mj-ea"/>
                <a:ea typeface="+mj-ea"/>
              </a:rPr>
              <a:t>标题内容</a:t>
            </a:r>
          </a:p>
        </p:txBody>
      </p:sp>
      <p:sp>
        <p:nvSpPr>
          <p:cNvPr id="51" name="矩形 50"/>
          <p:cNvSpPr/>
          <p:nvPr/>
        </p:nvSpPr>
        <p:spPr>
          <a:xfrm>
            <a:off x="2293160" y="4950414"/>
            <a:ext cx="1108945" cy="338554"/>
          </a:xfrm>
          <a:prstGeom prst="rect">
            <a:avLst/>
          </a:prstGeom>
          <a:noFill/>
          <a:ln>
            <a:noFill/>
          </a:ln>
        </p:spPr>
        <p:txBody>
          <a:bodyPr wrap="square">
            <a:spAutoFit/>
          </a:bodyPr>
          <a:lstStyle/>
          <a:p>
            <a:pPr algn="dist"/>
            <a:r>
              <a:rPr lang="zh-CN" altLang="en-US" sz="1600" dirty="0">
                <a:solidFill>
                  <a:schemeClr val="bg1"/>
                </a:solidFill>
                <a:latin typeface="+mj-ea"/>
                <a:ea typeface="+mj-ea"/>
              </a:rPr>
              <a:t>标题内容</a:t>
            </a:r>
          </a:p>
        </p:txBody>
      </p:sp>
      <p:sp>
        <p:nvSpPr>
          <p:cNvPr id="52" name="矩形 51"/>
          <p:cNvSpPr/>
          <p:nvPr/>
        </p:nvSpPr>
        <p:spPr>
          <a:xfrm>
            <a:off x="2539450" y="2132525"/>
            <a:ext cx="754503" cy="338554"/>
          </a:xfrm>
          <a:prstGeom prst="rect">
            <a:avLst/>
          </a:prstGeom>
          <a:noFill/>
          <a:ln>
            <a:noFill/>
          </a:ln>
        </p:spPr>
        <p:txBody>
          <a:bodyPr wrap="square">
            <a:spAutoFit/>
          </a:bodyPr>
          <a:lstStyle/>
          <a:p>
            <a:r>
              <a:rPr lang="zh-CN" altLang="en-US" sz="1600" dirty="0">
                <a:solidFill>
                  <a:schemeClr val="bg1"/>
                </a:solidFill>
                <a:latin typeface="+mj-ea"/>
                <a:ea typeface="+mj-ea"/>
              </a:rPr>
              <a:t>标题</a:t>
            </a:r>
          </a:p>
        </p:txBody>
      </p:sp>
      <p:sp>
        <p:nvSpPr>
          <p:cNvPr id="31" name="TextBox 3"/>
          <p:cNvSpPr txBox="1">
            <a:spLocks noChangeArrowheads="1"/>
          </p:cNvSpPr>
          <p:nvPr/>
        </p:nvSpPr>
        <p:spPr bwMode="auto">
          <a:xfrm>
            <a:off x="968414" y="479306"/>
            <a:ext cx="3837502" cy="523220"/>
          </a:xfrm>
          <a:prstGeom prst="rect">
            <a:avLst/>
          </a:prstGeom>
          <a:noFill/>
          <a:ln w="9525">
            <a:noFill/>
            <a:miter lim="800000"/>
            <a:headEnd/>
            <a:tailEnd/>
          </a:ln>
        </p:spPr>
        <p:txBody>
          <a:bodyPr wrap="square">
            <a:spAutoFit/>
          </a:bodyPr>
          <a:lstStyle>
            <a:defPPr>
              <a:defRPr lang="zh-CN"/>
            </a:defPPr>
            <a:lvl1pPr>
              <a:defRPr sz="2667" b="1">
                <a:solidFill>
                  <a:srgbClr val="FF0000"/>
                </a:solidFill>
                <a:latin typeface="+mj-ea"/>
                <a:ea typeface="+mj-ea"/>
              </a:defRPr>
            </a:lvl1pPr>
          </a:lstStyle>
          <a:p>
            <a:r>
              <a:rPr lang="zh-CN" altLang="en-US" sz="2800" dirty="0">
                <a:solidFill>
                  <a:srgbClr val="E60000"/>
                </a:solidFill>
                <a:latin typeface="方正正纤黑简体" panose="02000000000000000000" pitchFamily="2" charset="-122"/>
                <a:ea typeface="方正正纤黑简体" panose="02000000000000000000" pitchFamily="2" charset="-122"/>
              </a:rPr>
              <a:t>输入相关标题文字</a:t>
            </a:r>
          </a:p>
        </p:txBody>
      </p:sp>
    </p:spTree>
    <p:extLst>
      <p:ext uri="{BB962C8B-B14F-4D97-AF65-F5344CB8AC3E}">
        <p14:creationId xmlns:p14="http://schemas.microsoft.com/office/powerpoint/2010/main" val="137796941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par>
                                <p:cTn id="8" presetID="22" presetClass="entr" presetSubtype="1" fill="hold" nodeType="withEffect">
                                  <p:stCondLst>
                                    <p:cond delay="75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1000"/>
                                        <p:tgtEl>
                                          <p:spTgt spid="42"/>
                                        </p:tgtEl>
                                      </p:cBhvr>
                                    </p:animEffect>
                                  </p:childTnLst>
                                </p:cTn>
                              </p:par>
                              <p:par>
                                <p:cTn id="11" presetID="49" presetClass="entr" presetSubtype="0" decel="100000" fill="hold" grpId="0" nodeType="withEffect">
                                  <p:stCondLst>
                                    <p:cond delay="175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 calcmode="lin" valueType="num">
                                      <p:cBhvr>
                                        <p:cTn id="15" dur="500" fill="hold"/>
                                        <p:tgtEl>
                                          <p:spTgt spid="52"/>
                                        </p:tgtEl>
                                        <p:attrNameLst>
                                          <p:attrName>style.rotation</p:attrName>
                                        </p:attrNameLst>
                                      </p:cBhvr>
                                      <p:tavLst>
                                        <p:tav tm="0">
                                          <p:val>
                                            <p:fltVal val="360"/>
                                          </p:val>
                                        </p:tav>
                                        <p:tav tm="100000">
                                          <p:val>
                                            <p:fltVal val="0"/>
                                          </p:val>
                                        </p:tav>
                                      </p:tavLst>
                                    </p:anim>
                                    <p:animEffect transition="in" filter="fade">
                                      <p:cBhvr>
                                        <p:cTn id="16" dur="500"/>
                                        <p:tgtEl>
                                          <p:spTgt spid="52"/>
                                        </p:tgtEl>
                                      </p:cBhvr>
                                    </p:animEffect>
                                  </p:childTnLst>
                                </p:cTn>
                              </p:par>
                              <p:par>
                                <p:cTn id="17" presetID="49" presetClass="entr" presetSubtype="0" decel="100000" fill="hold" grpId="0" nodeType="withEffect">
                                  <p:stCondLst>
                                    <p:cond delay="1750"/>
                                  </p:stCondLst>
                                  <p:childTnLst>
                                    <p:set>
                                      <p:cBhvr>
                                        <p:cTn id="18" dur="1" fill="hold">
                                          <p:stCondLst>
                                            <p:cond delay="0"/>
                                          </p:stCondLst>
                                        </p:cTn>
                                        <p:tgtEl>
                                          <p:spTgt spid="49"/>
                                        </p:tgtEl>
                                        <p:attrNameLst>
                                          <p:attrName>style.visibility</p:attrName>
                                        </p:attrNameLst>
                                      </p:cBhvr>
                                      <p:to>
                                        <p:strVal val="visible"/>
                                      </p:to>
                                    </p:set>
                                    <p:anim calcmode="lin" valueType="num">
                                      <p:cBhvr>
                                        <p:cTn id="19" dur="500" fill="hold"/>
                                        <p:tgtEl>
                                          <p:spTgt spid="49"/>
                                        </p:tgtEl>
                                        <p:attrNameLst>
                                          <p:attrName>ppt_w</p:attrName>
                                        </p:attrNameLst>
                                      </p:cBhvr>
                                      <p:tavLst>
                                        <p:tav tm="0">
                                          <p:val>
                                            <p:fltVal val="0"/>
                                          </p:val>
                                        </p:tav>
                                        <p:tav tm="100000">
                                          <p:val>
                                            <p:strVal val="#ppt_w"/>
                                          </p:val>
                                        </p:tav>
                                      </p:tavLst>
                                    </p:anim>
                                    <p:anim calcmode="lin" valueType="num">
                                      <p:cBhvr>
                                        <p:cTn id="20" dur="500" fill="hold"/>
                                        <p:tgtEl>
                                          <p:spTgt spid="49"/>
                                        </p:tgtEl>
                                        <p:attrNameLst>
                                          <p:attrName>ppt_h</p:attrName>
                                        </p:attrNameLst>
                                      </p:cBhvr>
                                      <p:tavLst>
                                        <p:tav tm="0">
                                          <p:val>
                                            <p:fltVal val="0"/>
                                          </p:val>
                                        </p:tav>
                                        <p:tav tm="100000">
                                          <p:val>
                                            <p:strVal val="#ppt_h"/>
                                          </p:val>
                                        </p:tav>
                                      </p:tavLst>
                                    </p:anim>
                                    <p:anim calcmode="lin" valueType="num">
                                      <p:cBhvr>
                                        <p:cTn id="21" dur="500" fill="hold"/>
                                        <p:tgtEl>
                                          <p:spTgt spid="49"/>
                                        </p:tgtEl>
                                        <p:attrNameLst>
                                          <p:attrName>style.rotation</p:attrName>
                                        </p:attrNameLst>
                                      </p:cBhvr>
                                      <p:tavLst>
                                        <p:tav tm="0">
                                          <p:val>
                                            <p:fltVal val="360"/>
                                          </p:val>
                                        </p:tav>
                                        <p:tav tm="100000">
                                          <p:val>
                                            <p:fltVal val="0"/>
                                          </p:val>
                                        </p:tav>
                                      </p:tavLst>
                                    </p:anim>
                                    <p:animEffect transition="in" filter="fade">
                                      <p:cBhvr>
                                        <p:cTn id="22" dur="500"/>
                                        <p:tgtEl>
                                          <p:spTgt spid="49"/>
                                        </p:tgtEl>
                                      </p:cBhvr>
                                    </p:animEffect>
                                  </p:childTnLst>
                                </p:cTn>
                              </p:par>
                              <p:par>
                                <p:cTn id="23" presetID="49" presetClass="entr" presetSubtype="0" decel="100000" fill="hold" grpId="0" nodeType="withEffect">
                                  <p:stCondLst>
                                    <p:cond delay="175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 calcmode="lin" valueType="num">
                                      <p:cBhvr>
                                        <p:cTn id="27" dur="500" fill="hold"/>
                                        <p:tgtEl>
                                          <p:spTgt spid="50"/>
                                        </p:tgtEl>
                                        <p:attrNameLst>
                                          <p:attrName>style.rotation</p:attrName>
                                        </p:attrNameLst>
                                      </p:cBhvr>
                                      <p:tavLst>
                                        <p:tav tm="0">
                                          <p:val>
                                            <p:fltVal val="360"/>
                                          </p:val>
                                        </p:tav>
                                        <p:tav tm="100000">
                                          <p:val>
                                            <p:fltVal val="0"/>
                                          </p:val>
                                        </p:tav>
                                      </p:tavLst>
                                    </p:anim>
                                    <p:animEffect transition="in" filter="fade">
                                      <p:cBhvr>
                                        <p:cTn id="28" dur="500"/>
                                        <p:tgtEl>
                                          <p:spTgt spid="50"/>
                                        </p:tgtEl>
                                      </p:cBhvr>
                                    </p:animEffect>
                                  </p:childTnLst>
                                </p:cTn>
                              </p:par>
                              <p:par>
                                <p:cTn id="29" presetID="49" presetClass="entr" presetSubtype="0" decel="100000" fill="hold" grpId="0" nodeType="withEffect">
                                  <p:stCondLst>
                                    <p:cond delay="1750"/>
                                  </p:stCondLst>
                                  <p:childTnLst>
                                    <p:set>
                                      <p:cBhvr>
                                        <p:cTn id="30" dur="1" fill="hold">
                                          <p:stCondLst>
                                            <p:cond delay="0"/>
                                          </p:stCondLst>
                                        </p:cTn>
                                        <p:tgtEl>
                                          <p:spTgt spid="51"/>
                                        </p:tgtEl>
                                        <p:attrNameLst>
                                          <p:attrName>style.visibility</p:attrName>
                                        </p:attrNameLst>
                                      </p:cBhvr>
                                      <p:to>
                                        <p:strVal val="visible"/>
                                      </p:to>
                                    </p:set>
                                    <p:anim calcmode="lin" valueType="num">
                                      <p:cBhvr>
                                        <p:cTn id="31" dur="500" fill="hold"/>
                                        <p:tgtEl>
                                          <p:spTgt spid="51"/>
                                        </p:tgtEl>
                                        <p:attrNameLst>
                                          <p:attrName>ppt_w</p:attrName>
                                        </p:attrNameLst>
                                      </p:cBhvr>
                                      <p:tavLst>
                                        <p:tav tm="0">
                                          <p:val>
                                            <p:fltVal val="0"/>
                                          </p:val>
                                        </p:tav>
                                        <p:tav tm="100000">
                                          <p:val>
                                            <p:strVal val="#ppt_w"/>
                                          </p:val>
                                        </p:tav>
                                      </p:tavLst>
                                    </p:anim>
                                    <p:anim calcmode="lin" valueType="num">
                                      <p:cBhvr>
                                        <p:cTn id="32" dur="500" fill="hold"/>
                                        <p:tgtEl>
                                          <p:spTgt spid="51"/>
                                        </p:tgtEl>
                                        <p:attrNameLst>
                                          <p:attrName>ppt_h</p:attrName>
                                        </p:attrNameLst>
                                      </p:cBhvr>
                                      <p:tavLst>
                                        <p:tav tm="0">
                                          <p:val>
                                            <p:fltVal val="0"/>
                                          </p:val>
                                        </p:tav>
                                        <p:tav tm="100000">
                                          <p:val>
                                            <p:strVal val="#ppt_h"/>
                                          </p:val>
                                        </p:tav>
                                      </p:tavLst>
                                    </p:anim>
                                    <p:anim calcmode="lin" valueType="num">
                                      <p:cBhvr>
                                        <p:cTn id="33" dur="500" fill="hold"/>
                                        <p:tgtEl>
                                          <p:spTgt spid="51"/>
                                        </p:tgtEl>
                                        <p:attrNameLst>
                                          <p:attrName>style.rotation</p:attrName>
                                        </p:attrNameLst>
                                      </p:cBhvr>
                                      <p:tavLst>
                                        <p:tav tm="0">
                                          <p:val>
                                            <p:fltVal val="360"/>
                                          </p:val>
                                        </p:tav>
                                        <p:tav tm="100000">
                                          <p:val>
                                            <p:fltVal val="0"/>
                                          </p:val>
                                        </p:tav>
                                      </p:tavLst>
                                    </p:anim>
                                    <p:animEffect transition="in" filter="fade">
                                      <p:cBhvr>
                                        <p:cTn id="34" dur="500"/>
                                        <p:tgtEl>
                                          <p:spTgt spid="51"/>
                                        </p:tgtEl>
                                      </p:cBhvr>
                                    </p:animEffect>
                                  </p:childTnLst>
                                </p:cTn>
                              </p:par>
                              <p:par>
                                <p:cTn id="35" presetID="2" presetClass="entr" presetSubtype="4" fill="hold" grpId="0" nodeType="withEffect">
                                  <p:stCondLst>
                                    <p:cond delay="200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ppt_x"/>
                                          </p:val>
                                        </p:tav>
                                        <p:tav tm="100000">
                                          <p:val>
                                            <p:strVal val="#ppt_x"/>
                                          </p:val>
                                        </p:tav>
                                      </p:tavLst>
                                    </p:anim>
                                    <p:anim calcmode="lin" valueType="num">
                                      <p:cBhvr additive="base">
                                        <p:cTn id="38" dur="500" fill="hold"/>
                                        <p:tgtEl>
                                          <p:spTgt spid="47"/>
                                        </p:tgtEl>
                                        <p:attrNameLst>
                                          <p:attrName>ppt_y</p:attrName>
                                        </p:attrNameLst>
                                      </p:cBhvr>
                                      <p:tavLst>
                                        <p:tav tm="0">
                                          <p:val>
                                            <p:strVal val="1+#ppt_h/2"/>
                                          </p:val>
                                        </p:tav>
                                        <p:tav tm="100000">
                                          <p:val>
                                            <p:strVal val="#ppt_y"/>
                                          </p:val>
                                        </p:tav>
                                      </p:tavLst>
                                    </p:anim>
                                  </p:childTnLst>
                                </p:cTn>
                              </p:par>
                              <p:par>
                                <p:cTn id="39" presetID="2" presetClass="entr" presetSubtype="1" fill="hold" grpId="0" nodeType="withEffect">
                                  <p:stCondLst>
                                    <p:cond delay="2000"/>
                                  </p:stCondLst>
                                  <p:childTnLst>
                                    <p:set>
                                      <p:cBhvr>
                                        <p:cTn id="40" dur="1" fill="hold">
                                          <p:stCondLst>
                                            <p:cond delay="0"/>
                                          </p:stCondLst>
                                        </p:cTn>
                                        <p:tgtEl>
                                          <p:spTgt spid="48"/>
                                        </p:tgtEl>
                                        <p:attrNameLst>
                                          <p:attrName>style.visibility</p:attrName>
                                        </p:attrNameLst>
                                      </p:cBhvr>
                                      <p:to>
                                        <p:strVal val="visible"/>
                                      </p:to>
                                    </p:set>
                                    <p:anim calcmode="lin" valueType="num">
                                      <p:cBhvr additive="base">
                                        <p:cTn id="41" dur="500" fill="hold"/>
                                        <p:tgtEl>
                                          <p:spTgt spid="48"/>
                                        </p:tgtEl>
                                        <p:attrNameLst>
                                          <p:attrName>ppt_x</p:attrName>
                                        </p:attrNameLst>
                                      </p:cBhvr>
                                      <p:tavLst>
                                        <p:tav tm="0">
                                          <p:val>
                                            <p:strVal val="#ppt_x"/>
                                          </p:val>
                                        </p:tav>
                                        <p:tav tm="100000">
                                          <p:val>
                                            <p:strVal val="#ppt_x"/>
                                          </p:val>
                                        </p:tav>
                                      </p:tavLst>
                                    </p:anim>
                                    <p:anim calcmode="lin" valueType="num">
                                      <p:cBhvr additive="base">
                                        <p:cTn id="42" dur="500" fill="hold"/>
                                        <p:tgtEl>
                                          <p:spTgt spid="48"/>
                                        </p:tgtEl>
                                        <p:attrNameLst>
                                          <p:attrName>ppt_y</p:attrName>
                                        </p:attrNameLst>
                                      </p:cBhvr>
                                      <p:tavLst>
                                        <p:tav tm="0">
                                          <p:val>
                                            <p:strVal val="0-#ppt_h/2"/>
                                          </p:val>
                                        </p:tav>
                                        <p:tav tm="100000">
                                          <p:val>
                                            <p:strVal val="#ppt_y"/>
                                          </p:val>
                                        </p:tav>
                                      </p:tavLst>
                                    </p:anim>
                                  </p:childTnLst>
                                </p:cTn>
                              </p:par>
                              <p:par>
                                <p:cTn id="43" presetID="22" presetClass="entr" presetSubtype="8" fill="hold" grpId="0" nodeType="withEffect">
                                  <p:stCondLst>
                                    <p:cond delay="250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grpId="0" nodeType="withEffect">
                                  <p:stCondLst>
                                    <p:cond delay="250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22" presetClass="entr" presetSubtype="8" fill="hold" grpId="0" nodeType="withEffect">
                                  <p:stCondLst>
                                    <p:cond delay="250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grpId="0" nodeType="withEffect">
                                  <p:stCondLst>
                                    <p:cond delay="250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250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grpId="0" nodeType="withEffect">
                                  <p:stCondLst>
                                    <p:cond delay="250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par>
                                <p:cTn id="61" presetID="22" presetClass="entr" presetSubtype="8" fill="hold" grpId="0" nodeType="withEffect">
                                  <p:stCondLst>
                                    <p:cond delay="250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par>
                                <p:cTn id="64" presetID="22" presetClass="entr" presetSubtype="8" fill="hold" grpId="0" nodeType="withEffect">
                                  <p:stCondLst>
                                    <p:cond delay="2500"/>
                                  </p:stCondLst>
                                  <p:childTnLst>
                                    <p:set>
                                      <p:cBhvr>
                                        <p:cTn id="65" dur="1" fill="hold">
                                          <p:stCondLst>
                                            <p:cond delay="0"/>
                                          </p:stCondLst>
                                        </p:cTn>
                                        <p:tgtEl>
                                          <p:spTgt spid="37"/>
                                        </p:tgtEl>
                                        <p:attrNameLst>
                                          <p:attrName>style.visibility</p:attrName>
                                        </p:attrNameLst>
                                      </p:cBhvr>
                                      <p:to>
                                        <p:strVal val="visible"/>
                                      </p:to>
                                    </p:set>
                                    <p:animEffect transition="in" filter="wipe(left)">
                                      <p:cBhvr>
                                        <p:cTn id="66" dur="500"/>
                                        <p:tgtEl>
                                          <p:spTgt spid="37"/>
                                        </p:tgtEl>
                                      </p:cBhvr>
                                    </p:animEffect>
                                  </p:childTnLst>
                                </p:cTn>
                              </p:par>
                              <p:par>
                                <p:cTn id="67" presetID="22" presetClass="entr" presetSubtype="8" fill="hold" grpId="0" nodeType="withEffect">
                                  <p:stCondLst>
                                    <p:cond delay="250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par>
                                <p:cTn id="70" presetID="22" presetClass="entr" presetSubtype="8" fill="hold" grpId="0" nodeType="withEffect">
                                  <p:stCondLst>
                                    <p:cond delay="2500"/>
                                  </p:stCondLst>
                                  <p:childTnLst>
                                    <p:set>
                                      <p:cBhvr>
                                        <p:cTn id="71" dur="1" fill="hold">
                                          <p:stCondLst>
                                            <p:cond delay="0"/>
                                          </p:stCondLst>
                                        </p:cTn>
                                        <p:tgtEl>
                                          <p:spTgt spid="39"/>
                                        </p:tgtEl>
                                        <p:attrNameLst>
                                          <p:attrName>style.visibility</p:attrName>
                                        </p:attrNameLst>
                                      </p:cBhvr>
                                      <p:to>
                                        <p:strVal val="visible"/>
                                      </p:to>
                                    </p:set>
                                    <p:animEffect transition="in" filter="wipe(left)">
                                      <p:cBhvr>
                                        <p:cTn id="72" dur="500"/>
                                        <p:tgtEl>
                                          <p:spTgt spid="39"/>
                                        </p:tgtEl>
                                      </p:cBhvr>
                                    </p:animEffect>
                                  </p:childTnLst>
                                </p:cTn>
                              </p:par>
                              <p:par>
                                <p:cTn id="73" presetID="22" presetClass="entr" presetSubtype="8" fill="hold" grpId="0" nodeType="withEffect">
                                  <p:stCondLst>
                                    <p:cond delay="2500"/>
                                  </p:stCondLst>
                                  <p:childTnLst>
                                    <p:set>
                                      <p:cBhvr>
                                        <p:cTn id="74" dur="1" fill="hold">
                                          <p:stCondLst>
                                            <p:cond delay="0"/>
                                          </p:stCondLst>
                                        </p:cTn>
                                        <p:tgtEl>
                                          <p:spTgt spid="40"/>
                                        </p:tgtEl>
                                        <p:attrNameLst>
                                          <p:attrName>style.visibility</p:attrName>
                                        </p:attrNameLst>
                                      </p:cBhvr>
                                      <p:to>
                                        <p:strVal val="visible"/>
                                      </p:to>
                                    </p:set>
                                    <p:animEffect transition="in" filter="wipe(left)">
                                      <p:cBhvr>
                                        <p:cTn id="75" dur="500"/>
                                        <p:tgtEl>
                                          <p:spTgt spid="40"/>
                                        </p:tgtEl>
                                      </p:cBhvr>
                                    </p:animEffect>
                                  </p:childTnLst>
                                </p:cTn>
                              </p:par>
                              <p:par>
                                <p:cTn id="76" presetID="22" presetClass="entr" presetSubtype="8" fill="hold" grpId="0" nodeType="withEffect">
                                  <p:stCondLst>
                                    <p:cond delay="2500"/>
                                  </p:stCondLst>
                                  <p:childTnLst>
                                    <p:set>
                                      <p:cBhvr>
                                        <p:cTn id="77" dur="1" fill="hold">
                                          <p:stCondLst>
                                            <p:cond delay="0"/>
                                          </p:stCondLst>
                                        </p:cTn>
                                        <p:tgtEl>
                                          <p:spTgt spid="41"/>
                                        </p:tgtEl>
                                        <p:attrNameLst>
                                          <p:attrName>style.visibility</p:attrName>
                                        </p:attrNameLst>
                                      </p:cBhvr>
                                      <p:to>
                                        <p:strVal val="visible"/>
                                      </p:to>
                                    </p:set>
                                    <p:animEffect transition="in" filter="wipe(left)">
                                      <p:cBhvr>
                                        <p:cTn id="7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9" grpId="0"/>
      <p:bldP spid="30" grpId="0"/>
      <p:bldP spid="34" grpId="0" animBg="1"/>
      <p:bldP spid="35" grpId="0"/>
      <p:bldP spid="36" grpId="0"/>
      <p:bldP spid="37" grpId="0" animBg="1"/>
      <p:bldP spid="38" grpId="0"/>
      <p:bldP spid="39" grpId="0"/>
      <p:bldP spid="40" grpId="0" animBg="1"/>
      <p:bldP spid="41" grpId="0"/>
      <p:bldP spid="47" grpId="0" animBg="1"/>
      <p:bldP spid="48" grpId="0" animBg="1"/>
      <p:bldP spid="49" grpId="0"/>
      <p:bldP spid="50" grpId="0"/>
      <p:bldP spid="51" grpId="0"/>
      <p:bldP spid="52"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7"/>
          <p:cNvSpPr txBox="1"/>
          <p:nvPr/>
        </p:nvSpPr>
        <p:spPr>
          <a:xfrm>
            <a:off x="5976459" y="1413588"/>
            <a:ext cx="4417876" cy="1446550"/>
          </a:xfrm>
          <a:prstGeom prst="rect">
            <a:avLst/>
          </a:prstGeom>
          <a:noFill/>
        </p:spPr>
        <p:txBody>
          <a:bodyPr wrap="none" rtlCol="0">
            <a:spAutoFit/>
          </a:bodyPr>
          <a:lstStyle/>
          <a:p>
            <a:r>
              <a:rPr lang="en-US" sz="4400" dirty="0">
                <a:solidFill>
                  <a:srgbClr val="C00000"/>
                </a:solidFill>
                <a:latin typeface="Nexa Bold" charset="0"/>
                <a:ea typeface="Nexa Bold" charset="0"/>
                <a:cs typeface="Nexa Bold" charset="0"/>
              </a:rPr>
              <a:t>RIGHT PICTURE</a:t>
            </a:r>
          </a:p>
          <a:p>
            <a:r>
              <a:rPr lang="en-US" sz="4400" dirty="0">
                <a:solidFill>
                  <a:srgbClr val="C00000"/>
                </a:solidFill>
                <a:latin typeface="Nexa Bold" charset="0"/>
                <a:ea typeface="Nexa Bold" charset="0"/>
                <a:cs typeface="Nexa Bold" charset="0"/>
              </a:rPr>
              <a:t>SLIDE</a:t>
            </a:r>
          </a:p>
        </p:txBody>
      </p:sp>
      <p:sp>
        <p:nvSpPr>
          <p:cNvPr id="5" name="Freeform 193"/>
          <p:cNvSpPr>
            <a:spLocks noChangeArrowheads="1"/>
          </p:cNvSpPr>
          <p:nvPr/>
        </p:nvSpPr>
        <p:spPr bwMode="auto">
          <a:xfrm>
            <a:off x="6095630" y="3007912"/>
            <a:ext cx="414405" cy="351849"/>
          </a:xfrm>
          <a:custGeom>
            <a:avLst/>
            <a:gdLst>
              <a:gd name="T0" fmla="*/ 117 w 232"/>
              <a:gd name="T1" fmla="*/ 196 h 197"/>
              <a:gd name="T2" fmla="*/ 25 w 232"/>
              <a:gd name="T3" fmla="*/ 104 h 197"/>
              <a:gd name="T4" fmla="*/ 25 w 232"/>
              <a:gd name="T5" fmla="*/ 104 h 197"/>
              <a:gd name="T6" fmla="*/ 25 w 232"/>
              <a:gd name="T7" fmla="*/ 22 h 197"/>
              <a:gd name="T8" fmla="*/ 25 w 232"/>
              <a:gd name="T9" fmla="*/ 22 h 197"/>
              <a:gd name="T10" fmla="*/ 107 w 232"/>
              <a:gd name="T11" fmla="*/ 22 h 197"/>
              <a:gd name="T12" fmla="*/ 117 w 232"/>
              <a:gd name="T13" fmla="*/ 32 h 197"/>
              <a:gd name="T14" fmla="*/ 127 w 232"/>
              <a:gd name="T15" fmla="*/ 22 h 197"/>
              <a:gd name="T16" fmla="*/ 127 w 232"/>
              <a:gd name="T17" fmla="*/ 22 h 197"/>
              <a:gd name="T18" fmla="*/ 209 w 232"/>
              <a:gd name="T19" fmla="*/ 22 h 197"/>
              <a:gd name="T20" fmla="*/ 209 w 232"/>
              <a:gd name="T21" fmla="*/ 22 h 197"/>
              <a:gd name="T22" fmla="*/ 209 w 232"/>
              <a:gd name="T23" fmla="*/ 104 h 197"/>
              <a:gd name="T24" fmla="*/ 117 w 232"/>
              <a:gd name="T25" fmla="*/ 196 h 197"/>
              <a:gd name="T26" fmla="*/ 66 w 232"/>
              <a:gd name="T27" fmla="*/ 14 h 197"/>
              <a:gd name="T28" fmla="*/ 66 w 232"/>
              <a:gd name="T29" fmla="*/ 14 h 197"/>
              <a:gd name="T30" fmla="*/ 31 w 232"/>
              <a:gd name="T31" fmla="*/ 98 h 197"/>
              <a:gd name="T32" fmla="*/ 117 w 232"/>
              <a:gd name="T33" fmla="*/ 184 h 197"/>
              <a:gd name="T34" fmla="*/ 203 w 232"/>
              <a:gd name="T35" fmla="*/ 98 h 197"/>
              <a:gd name="T36" fmla="*/ 203 w 232"/>
              <a:gd name="T37" fmla="*/ 98 h 197"/>
              <a:gd name="T38" fmla="*/ 203 w 232"/>
              <a:gd name="T39" fmla="*/ 28 h 197"/>
              <a:gd name="T40" fmla="*/ 203 w 232"/>
              <a:gd name="T41" fmla="*/ 28 h 197"/>
              <a:gd name="T42" fmla="*/ 133 w 232"/>
              <a:gd name="T43" fmla="*/ 28 h 197"/>
              <a:gd name="T44" fmla="*/ 117 w 232"/>
              <a:gd name="T45" fmla="*/ 44 h 197"/>
              <a:gd name="T46" fmla="*/ 101 w 232"/>
              <a:gd name="T47" fmla="*/ 28 h 197"/>
              <a:gd name="T48" fmla="*/ 101 w 232"/>
              <a:gd name="T49" fmla="*/ 28 h 197"/>
              <a:gd name="T50" fmla="*/ 66 w 232"/>
              <a:gd name="T51" fmla="*/ 14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2" h="197">
                <a:moveTo>
                  <a:pt x="117" y="196"/>
                </a:moveTo>
                <a:lnTo>
                  <a:pt x="25" y="104"/>
                </a:lnTo>
                <a:lnTo>
                  <a:pt x="25" y="104"/>
                </a:lnTo>
                <a:cubicBezTo>
                  <a:pt x="3" y="81"/>
                  <a:pt x="3" y="45"/>
                  <a:pt x="25" y="22"/>
                </a:cubicBezTo>
                <a:lnTo>
                  <a:pt x="25" y="22"/>
                </a:lnTo>
                <a:cubicBezTo>
                  <a:pt x="48" y="0"/>
                  <a:pt x="84" y="0"/>
                  <a:pt x="107" y="22"/>
                </a:cubicBezTo>
                <a:lnTo>
                  <a:pt x="117" y="32"/>
                </a:lnTo>
                <a:lnTo>
                  <a:pt x="127" y="22"/>
                </a:lnTo>
                <a:lnTo>
                  <a:pt x="127" y="22"/>
                </a:lnTo>
                <a:cubicBezTo>
                  <a:pt x="149" y="0"/>
                  <a:pt x="186" y="0"/>
                  <a:pt x="209" y="22"/>
                </a:cubicBezTo>
                <a:lnTo>
                  <a:pt x="209" y="22"/>
                </a:lnTo>
                <a:cubicBezTo>
                  <a:pt x="231" y="45"/>
                  <a:pt x="231" y="81"/>
                  <a:pt x="209" y="104"/>
                </a:cubicBezTo>
                <a:lnTo>
                  <a:pt x="117" y="196"/>
                </a:lnTo>
                <a:close/>
                <a:moveTo>
                  <a:pt x="66" y="14"/>
                </a:moveTo>
                <a:lnTo>
                  <a:pt x="66" y="14"/>
                </a:lnTo>
                <a:cubicBezTo>
                  <a:pt x="22" y="14"/>
                  <a:pt x="0" y="67"/>
                  <a:pt x="31" y="98"/>
                </a:cubicBezTo>
                <a:lnTo>
                  <a:pt x="117" y="184"/>
                </a:lnTo>
                <a:lnTo>
                  <a:pt x="203" y="98"/>
                </a:lnTo>
                <a:lnTo>
                  <a:pt x="203" y="98"/>
                </a:lnTo>
                <a:cubicBezTo>
                  <a:pt x="221" y="79"/>
                  <a:pt x="221" y="47"/>
                  <a:pt x="203" y="28"/>
                </a:cubicBezTo>
                <a:lnTo>
                  <a:pt x="203" y="28"/>
                </a:lnTo>
                <a:cubicBezTo>
                  <a:pt x="183" y="9"/>
                  <a:pt x="152" y="9"/>
                  <a:pt x="133" y="28"/>
                </a:cubicBezTo>
                <a:lnTo>
                  <a:pt x="117" y="44"/>
                </a:lnTo>
                <a:lnTo>
                  <a:pt x="101" y="28"/>
                </a:lnTo>
                <a:lnTo>
                  <a:pt x="101" y="28"/>
                </a:lnTo>
                <a:cubicBezTo>
                  <a:pt x="92" y="19"/>
                  <a:pt x="79" y="14"/>
                  <a:pt x="66" y="14"/>
                </a:cubicBezTo>
                <a:close/>
              </a:path>
            </a:pathLst>
          </a:custGeom>
          <a:solidFill>
            <a:schemeClr val="tx1">
              <a:lumMod val="75000"/>
              <a:lumOff val="25000"/>
            </a:schemeClr>
          </a:solidFill>
          <a:ln>
            <a:noFill/>
          </a:ln>
          <a:effectLst/>
          <a:extLst/>
        </p:spPr>
        <p:txBody>
          <a:bodyPr wrap="none" anchor="ctr"/>
          <a:lstStyle/>
          <a:p>
            <a:endParaRPr lang="en-US"/>
          </a:p>
        </p:txBody>
      </p:sp>
      <p:sp>
        <p:nvSpPr>
          <p:cNvPr id="6" name="TextBox 15"/>
          <p:cNvSpPr txBox="1"/>
          <p:nvPr/>
        </p:nvSpPr>
        <p:spPr>
          <a:xfrm>
            <a:off x="6024071" y="3433002"/>
            <a:ext cx="1434004" cy="307777"/>
          </a:xfrm>
          <a:prstGeom prst="rect">
            <a:avLst/>
          </a:prstGeom>
          <a:noFill/>
        </p:spPr>
        <p:txBody>
          <a:bodyPr wrap="square" rtlCol="0">
            <a:spAutoFit/>
          </a:bodyPr>
          <a:lstStyle/>
          <a:p>
            <a:r>
              <a:rPr lang="en-US" sz="1400">
                <a:solidFill>
                  <a:srgbClr val="C00000"/>
                </a:solidFill>
                <a:latin typeface="Nexa Bold" charset="0"/>
                <a:ea typeface="Nexa Bold" charset="0"/>
                <a:cs typeface="Nexa Bold" charset="0"/>
              </a:rPr>
              <a:t>YOUR TITLE</a:t>
            </a:r>
            <a:endParaRPr lang="en-US" sz="1400" dirty="0">
              <a:solidFill>
                <a:srgbClr val="C00000"/>
              </a:solidFill>
              <a:latin typeface="Nexa Bold" charset="0"/>
              <a:ea typeface="Nexa Bold" charset="0"/>
              <a:cs typeface="Nexa Bold" charset="0"/>
            </a:endParaRPr>
          </a:p>
        </p:txBody>
      </p:sp>
      <p:sp>
        <p:nvSpPr>
          <p:cNvPr id="7" name="Rectangle 2"/>
          <p:cNvSpPr/>
          <p:nvPr/>
        </p:nvSpPr>
        <p:spPr>
          <a:xfrm>
            <a:off x="6024071" y="3760163"/>
            <a:ext cx="2580407" cy="461665"/>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sp>
        <p:nvSpPr>
          <p:cNvPr id="8" name="TextBox 18"/>
          <p:cNvSpPr txBox="1"/>
          <p:nvPr/>
        </p:nvSpPr>
        <p:spPr>
          <a:xfrm>
            <a:off x="9045567" y="3433002"/>
            <a:ext cx="1434004" cy="307777"/>
          </a:xfrm>
          <a:prstGeom prst="rect">
            <a:avLst/>
          </a:prstGeom>
          <a:noFill/>
        </p:spPr>
        <p:txBody>
          <a:bodyPr wrap="square" rtlCol="0">
            <a:spAutoFit/>
          </a:bodyPr>
          <a:lstStyle/>
          <a:p>
            <a:r>
              <a:rPr lang="en-US" sz="1400">
                <a:solidFill>
                  <a:srgbClr val="C00000"/>
                </a:solidFill>
                <a:latin typeface="Nexa Bold" charset="0"/>
                <a:ea typeface="Nexa Bold" charset="0"/>
                <a:cs typeface="Nexa Bold" charset="0"/>
              </a:rPr>
              <a:t>YOUR TITLE</a:t>
            </a:r>
            <a:endParaRPr lang="en-US" sz="1400" dirty="0">
              <a:solidFill>
                <a:srgbClr val="C00000"/>
              </a:solidFill>
              <a:latin typeface="Nexa Bold" charset="0"/>
              <a:ea typeface="Nexa Bold" charset="0"/>
              <a:cs typeface="Nexa Bold" charset="0"/>
            </a:endParaRPr>
          </a:p>
        </p:txBody>
      </p:sp>
      <p:sp>
        <p:nvSpPr>
          <p:cNvPr id="9" name="Rectangle 19"/>
          <p:cNvSpPr/>
          <p:nvPr/>
        </p:nvSpPr>
        <p:spPr>
          <a:xfrm>
            <a:off x="9045567" y="3760163"/>
            <a:ext cx="2580407" cy="461665"/>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sp>
        <p:nvSpPr>
          <p:cNvPr id="10" name="TextBox 30"/>
          <p:cNvSpPr txBox="1"/>
          <p:nvPr/>
        </p:nvSpPr>
        <p:spPr>
          <a:xfrm>
            <a:off x="6024070" y="4983270"/>
            <a:ext cx="1603383" cy="307777"/>
          </a:xfrm>
          <a:prstGeom prst="rect">
            <a:avLst/>
          </a:prstGeom>
          <a:noFill/>
        </p:spPr>
        <p:txBody>
          <a:bodyPr wrap="square" rtlCol="0">
            <a:spAutoFit/>
          </a:bodyPr>
          <a:lstStyle/>
          <a:p>
            <a:r>
              <a:rPr lang="en-US" sz="1400">
                <a:solidFill>
                  <a:srgbClr val="C00000"/>
                </a:solidFill>
                <a:latin typeface="Nexa Bold" charset="0"/>
                <a:ea typeface="Nexa Bold" charset="0"/>
                <a:cs typeface="Nexa Bold" charset="0"/>
              </a:rPr>
              <a:t>YOUR TITLE</a:t>
            </a:r>
            <a:endParaRPr lang="en-US" sz="1400" dirty="0">
              <a:solidFill>
                <a:srgbClr val="C00000"/>
              </a:solidFill>
              <a:latin typeface="Nexa Bold" charset="0"/>
              <a:ea typeface="Nexa Bold" charset="0"/>
              <a:cs typeface="Nexa Bold" charset="0"/>
            </a:endParaRPr>
          </a:p>
        </p:txBody>
      </p:sp>
      <p:sp>
        <p:nvSpPr>
          <p:cNvPr id="11" name="Rectangle 31"/>
          <p:cNvSpPr/>
          <p:nvPr/>
        </p:nvSpPr>
        <p:spPr>
          <a:xfrm>
            <a:off x="6024071" y="5310431"/>
            <a:ext cx="2580407" cy="461665"/>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sp>
        <p:nvSpPr>
          <p:cNvPr id="12" name="TextBox 34"/>
          <p:cNvSpPr txBox="1"/>
          <p:nvPr/>
        </p:nvSpPr>
        <p:spPr>
          <a:xfrm>
            <a:off x="9045566" y="4983270"/>
            <a:ext cx="1603383" cy="307777"/>
          </a:xfrm>
          <a:prstGeom prst="rect">
            <a:avLst/>
          </a:prstGeom>
          <a:noFill/>
        </p:spPr>
        <p:txBody>
          <a:bodyPr wrap="square" rtlCol="0">
            <a:spAutoFit/>
          </a:bodyPr>
          <a:lstStyle/>
          <a:p>
            <a:r>
              <a:rPr lang="en-US" sz="1400">
                <a:solidFill>
                  <a:srgbClr val="C00000"/>
                </a:solidFill>
                <a:latin typeface="Nexa Bold" charset="0"/>
                <a:ea typeface="Nexa Bold" charset="0"/>
                <a:cs typeface="Nexa Bold" charset="0"/>
              </a:rPr>
              <a:t>YOUR TITLE</a:t>
            </a:r>
            <a:endParaRPr lang="en-US" sz="1400" dirty="0">
              <a:solidFill>
                <a:srgbClr val="C00000"/>
              </a:solidFill>
              <a:latin typeface="Nexa Bold" charset="0"/>
              <a:ea typeface="Nexa Bold" charset="0"/>
              <a:cs typeface="Nexa Bold" charset="0"/>
            </a:endParaRPr>
          </a:p>
        </p:txBody>
      </p:sp>
      <p:sp>
        <p:nvSpPr>
          <p:cNvPr id="13" name="Rectangle 35"/>
          <p:cNvSpPr/>
          <p:nvPr/>
        </p:nvSpPr>
        <p:spPr>
          <a:xfrm>
            <a:off x="9045567" y="5310431"/>
            <a:ext cx="2580407" cy="461665"/>
          </a:xfrm>
          <a:prstGeom prst="rect">
            <a:avLst/>
          </a:prstGeom>
        </p:spPr>
        <p:txBody>
          <a:bodyPr wrap="square">
            <a:spAutoFit/>
          </a:bodyPr>
          <a:lstStyle/>
          <a:p>
            <a:r>
              <a:rPr lang="en-US" sz="1200" dirty="0">
                <a:solidFill>
                  <a:schemeClr val="tx1">
                    <a:lumMod val="75000"/>
                    <a:lumOff val="25000"/>
                  </a:schemeClr>
                </a:solidFill>
                <a:latin typeface="Roboto Medium" charset="0"/>
                <a:ea typeface="Roboto Medium" charset="0"/>
                <a:cs typeface="Roboto Medium" charset="0"/>
              </a:rPr>
              <a:t>Far far away</a:t>
            </a:r>
            <a:r>
              <a:rPr lang="en-US" sz="1200" dirty="0">
                <a:solidFill>
                  <a:schemeClr val="tx1">
                    <a:lumMod val="75000"/>
                    <a:lumOff val="25000"/>
                  </a:schemeClr>
                </a:solidFill>
                <a:latin typeface="Roboto Thin" charset="0"/>
                <a:ea typeface="Roboto Thin" charset="0"/>
                <a:cs typeface="Roboto Thin" charset="0"/>
              </a:rPr>
              <a:t>, behind the word mountains, far from the countries.</a:t>
            </a:r>
            <a:endParaRPr lang="en-US" sz="1200" dirty="0"/>
          </a:p>
        </p:txBody>
      </p:sp>
      <p:sp>
        <p:nvSpPr>
          <p:cNvPr id="14" name="Freeform 222"/>
          <p:cNvSpPr>
            <a:spLocks noChangeArrowheads="1"/>
          </p:cNvSpPr>
          <p:nvPr/>
        </p:nvSpPr>
        <p:spPr bwMode="auto">
          <a:xfrm>
            <a:off x="9148400" y="3007912"/>
            <a:ext cx="383131" cy="375309"/>
          </a:xfrm>
          <a:custGeom>
            <a:avLst/>
            <a:gdLst>
              <a:gd name="T0" fmla="*/ 186 w 216"/>
              <a:gd name="T1" fmla="*/ 0 h 210"/>
              <a:gd name="T2" fmla="*/ 29 w 216"/>
              <a:gd name="T3" fmla="*/ 0 h 210"/>
              <a:gd name="T4" fmla="*/ 29 w 216"/>
              <a:gd name="T5" fmla="*/ 0 h 210"/>
              <a:gd name="T6" fmla="*/ 0 w 216"/>
              <a:gd name="T7" fmla="*/ 29 h 210"/>
              <a:gd name="T8" fmla="*/ 0 w 216"/>
              <a:gd name="T9" fmla="*/ 136 h 210"/>
              <a:gd name="T10" fmla="*/ 0 w 216"/>
              <a:gd name="T11" fmla="*/ 136 h 210"/>
              <a:gd name="T12" fmla="*/ 29 w 216"/>
              <a:gd name="T13" fmla="*/ 165 h 210"/>
              <a:gd name="T14" fmla="*/ 32 w 216"/>
              <a:gd name="T15" fmla="*/ 165 h 210"/>
              <a:gd name="T16" fmla="*/ 32 w 216"/>
              <a:gd name="T17" fmla="*/ 209 h 210"/>
              <a:gd name="T18" fmla="*/ 96 w 216"/>
              <a:gd name="T19" fmla="*/ 165 h 210"/>
              <a:gd name="T20" fmla="*/ 186 w 216"/>
              <a:gd name="T21" fmla="*/ 165 h 210"/>
              <a:gd name="T22" fmla="*/ 186 w 216"/>
              <a:gd name="T23" fmla="*/ 165 h 210"/>
              <a:gd name="T24" fmla="*/ 215 w 216"/>
              <a:gd name="T25" fmla="*/ 136 h 210"/>
              <a:gd name="T26" fmla="*/ 215 w 216"/>
              <a:gd name="T27" fmla="*/ 29 h 210"/>
              <a:gd name="T28" fmla="*/ 215 w 216"/>
              <a:gd name="T29" fmla="*/ 29 h 210"/>
              <a:gd name="T30" fmla="*/ 186 w 216"/>
              <a:gd name="T31" fmla="*/ 0 h 210"/>
              <a:gd name="T32" fmla="*/ 207 w 216"/>
              <a:gd name="T33" fmla="*/ 136 h 210"/>
              <a:gd name="T34" fmla="*/ 207 w 216"/>
              <a:gd name="T35" fmla="*/ 136 h 210"/>
              <a:gd name="T36" fmla="*/ 186 w 216"/>
              <a:gd name="T37" fmla="*/ 157 h 210"/>
              <a:gd name="T38" fmla="*/ 93 w 216"/>
              <a:gd name="T39" fmla="*/ 157 h 210"/>
              <a:gd name="T40" fmla="*/ 40 w 216"/>
              <a:gd name="T41" fmla="*/ 193 h 210"/>
              <a:gd name="T42" fmla="*/ 41 w 216"/>
              <a:gd name="T43" fmla="*/ 157 h 210"/>
              <a:gd name="T44" fmla="*/ 29 w 216"/>
              <a:gd name="T45" fmla="*/ 157 h 210"/>
              <a:gd name="T46" fmla="*/ 29 w 216"/>
              <a:gd name="T47" fmla="*/ 157 h 210"/>
              <a:gd name="T48" fmla="*/ 8 w 216"/>
              <a:gd name="T49" fmla="*/ 136 h 210"/>
              <a:gd name="T50" fmla="*/ 8 w 216"/>
              <a:gd name="T51" fmla="*/ 29 h 210"/>
              <a:gd name="T52" fmla="*/ 8 w 216"/>
              <a:gd name="T53" fmla="*/ 29 h 210"/>
              <a:gd name="T54" fmla="*/ 29 w 216"/>
              <a:gd name="T55" fmla="*/ 8 h 210"/>
              <a:gd name="T56" fmla="*/ 186 w 216"/>
              <a:gd name="T57" fmla="*/ 8 h 210"/>
              <a:gd name="T58" fmla="*/ 186 w 216"/>
              <a:gd name="T59" fmla="*/ 8 h 210"/>
              <a:gd name="T60" fmla="*/ 207 w 216"/>
              <a:gd name="T61" fmla="*/ 29 h 210"/>
              <a:gd name="T62" fmla="*/ 207 w 216"/>
              <a:gd name="T63" fmla="*/ 136 h 210"/>
              <a:gd name="T64" fmla="*/ 78 w 216"/>
              <a:gd name="T65" fmla="*/ 80 h 210"/>
              <a:gd name="T66" fmla="*/ 78 w 216"/>
              <a:gd name="T67" fmla="*/ 80 h 210"/>
              <a:gd name="T68" fmla="*/ 57 w 216"/>
              <a:gd name="T69" fmla="*/ 88 h 210"/>
              <a:gd name="T70" fmla="*/ 57 w 216"/>
              <a:gd name="T71" fmla="*/ 88 h 210"/>
              <a:gd name="T72" fmla="*/ 65 w 216"/>
              <a:gd name="T73" fmla="*/ 67 h 210"/>
              <a:gd name="T74" fmla="*/ 65 w 216"/>
              <a:gd name="T75" fmla="*/ 67 h 210"/>
              <a:gd name="T76" fmla="*/ 78 w 216"/>
              <a:gd name="T77" fmla="*/ 80 h 210"/>
              <a:gd name="T78" fmla="*/ 120 w 216"/>
              <a:gd name="T79" fmla="*/ 80 h 210"/>
              <a:gd name="T80" fmla="*/ 120 w 216"/>
              <a:gd name="T81" fmla="*/ 80 h 210"/>
              <a:gd name="T82" fmla="*/ 99 w 216"/>
              <a:gd name="T83" fmla="*/ 88 h 210"/>
              <a:gd name="T84" fmla="*/ 99 w 216"/>
              <a:gd name="T85" fmla="*/ 88 h 210"/>
              <a:gd name="T86" fmla="*/ 108 w 216"/>
              <a:gd name="T87" fmla="*/ 67 h 210"/>
              <a:gd name="T88" fmla="*/ 108 w 216"/>
              <a:gd name="T89" fmla="*/ 67 h 210"/>
              <a:gd name="T90" fmla="*/ 120 w 216"/>
              <a:gd name="T91" fmla="*/ 80 h 210"/>
              <a:gd name="T92" fmla="*/ 162 w 216"/>
              <a:gd name="T93" fmla="*/ 81 h 210"/>
              <a:gd name="T94" fmla="*/ 162 w 216"/>
              <a:gd name="T95" fmla="*/ 81 h 210"/>
              <a:gd name="T96" fmla="*/ 141 w 216"/>
              <a:gd name="T97" fmla="*/ 90 h 210"/>
              <a:gd name="T98" fmla="*/ 141 w 216"/>
              <a:gd name="T99" fmla="*/ 90 h 210"/>
              <a:gd name="T100" fmla="*/ 150 w 216"/>
              <a:gd name="T101" fmla="*/ 69 h 210"/>
              <a:gd name="T102" fmla="*/ 150 w 216"/>
              <a:gd name="T103" fmla="*/ 69 h 210"/>
              <a:gd name="T104" fmla="*/ 162 w 216"/>
              <a:gd name="T105" fmla="*/ 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210">
                <a:moveTo>
                  <a:pt x="186" y="0"/>
                </a:moveTo>
                <a:lnTo>
                  <a:pt x="29" y="0"/>
                </a:lnTo>
                <a:lnTo>
                  <a:pt x="29" y="0"/>
                </a:lnTo>
                <a:cubicBezTo>
                  <a:pt x="13" y="0"/>
                  <a:pt x="0" y="13"/>
                  <a:pt x="0" y="29"/>
                </a:cubicBezTo>
                <a:lnTo>
                  <a:pt x="0" y="136"/>
                </a:lnTo>
                <a:lnTo>
                  <a:pt x="0" y="136"/>
                </a:lnTo>
                <a:cubicBezTo>
                  <a:pt x="0" y="152"/>
                  <a:pt x="13" y="165"/>
                  <a:pt x="29" y="165"/>
                </a:cubicBezTo>
                <a:lnTo>
                  <a:pt x="32" y="165"/>
                </a:lnTo>
                <a:lnTo>
                  <a:pt x="32" y="209"/>
                </a:lnTo>
                <a:lnTo>
                  <a:pt x="96" y="165"/>
                </a:lnTo>
                <a:lnTo>
                  <a:pt x="186" y="165"/>
                </a:lnTo>
                <a:lnTo>
                  <a:pt x="186" y="165"/>
                </a:lnTo>
                <a:cubicBezTo>
                  <a:pt x="202" y="165"/>
                  <a:pt x="215" y="152"/>
                  <a:pt x="215" y="136"/>
                </a:cubicBezTo>
                <a:lnTo>
                  <a:pt x="215" y="29"/>
                </a:lnTo>
                <a:lnTo>
                  <a:pt x="215" y="29"/>
                </a:lnTo>
                <a:cubicBezTo>
                  <a:pt x="215" y="13"/>
                  <a:pt x="202" y="0"/>
                  <a:pt x="186" y="0"/>
                </a:cubicBezTo>
                <a:close/>
                <a:moveTo>
                  <a:pt x="207" y="136"/>
                </a:moveTo>
                <a:lnTo>
                  <a:pt x="207" y="136"/>
                </a:lnTo>
                <a:cubicBezTo>
                  <a:pt x="207" y="147"/>
                  <a:pt x="198" y="157"/>
                  <a:pt x="186" y="157"/>
                </a:cubicBezTo>
                <a:lnTo>
                  <a:pt x="93" y="157"/>
                </a:lnTo>
                <a:lnTo>
                  <a:pt x="40" y="193"/>
                </a:lnTo>
                <a:lnTo>
                  <a:pt x="41" y="157"/>
                </a:lnTo>
                <a:lnTo>
                  <a:pt x="29" y="157"/>
                </a:lnTo>
                <a:lnTo>
                  <a:pt x="29" y="157"/>
                </a:lnTo>
                <a:cubicBezTo>
                  <a:pt x="17" y="157"/>
                  <a:pt x="8" y="147"/>
                  <a:pt x="8" y="136"/>
                </a:cubicBezTo>
                <a:lnTo>
                  <a:pt x="8" y="29"/>
                </a:lnTo>
                <a:lnTo>
                  <a:pt x="8" y="29"/>
                </a:lnTo>
                <a:cubicBezTo>
                  <a:pt x="8" y="17"/>
                  <a:pt x="17" y="8"/>
                  <a:pt x="29" y="8"/>
                </a:cubicBezTo>
                <a:lnTo>
                  <a:pt x="186" y="8"/>
                </a:lnTo>
                <a:lnTo>
                  <a:pt x="186" y="8"/>
                </a:lnTo>
                <a:cubicBezTo>
                  <a:pt x="198" y="8"/>
                  <a:pt x="207" y="17"/>
                  <a:pt x="207" y="29"/>
                </a:cubicBezTo>
                <a:lnTo>
                  <a:pt x="207" y="136"/>
                </a:lnTo>
                <a:close/>
                <a:moveTo>
                  <a:pt x="78" y="80"/>
                </a:moveTo>
                <a:lnTo>
                  <a:pt x="78" y="80"/>
                </a:lnTo>
                <a:cubicBezTo>
                  <a:pt x="78" y="91"/>
                  <a:pt x="65" y="97"/>
                  <a:pt x="57" y="88"/>
                </a:cubicBezTo>
                <a:lnTo>
                  <a:pt x="57" y="88"/>
                </a:lnTo>
                <a:cubicBezTo>
                  <a:pt x="49" y="81"/>
                  <a:pt x="54" y="67"/>
                  <a:pt x="65" y="67"/>
                </a:cubicBezTo>
                <a:lnTo>
                  <a:pt x="65" y="67"/>
                </a:lnTo>
                <a:cubicBezTo>
                  <a:pt x="72" y="67"/>
                  <a:pt x="78" y="73"/>
                  <a:pt x="78" y="80"/>
                </a:cubicBezTo>
                <a:close/>
                <a:moveTo>
                  <a:pt x="120" y="80"/>
                </a:moveTo>
                <a:lnTo>
                  <a:pt x="120" y="80"/>
                </a:lnTo>
                <a:cubicBezTo>
                  <a:pt x="120" y="91"/>
                  <a:pt x="107" y="97"/>
                  <a:pt x="99" y="88"/>
                </a:cubicBezTo>
                <a:lnTo>
                  <a:pt x="99" y="88"/>
                </a:lnTo>
                <a:cubicBezTo>
                  <a:pt x="91" y="81"/>
                  <a:pt x="97" y="67"/>
                  <a:pt x="108" y="67"/>
                </a:cubicBezTo>
                <a:lnTo>
                  <a:pt x="108" y="67"/>
                </a:lnTo>
                <a:cubicBezTo>
                  <a:pt x="114" y="67"/>
                  <a:pt x="120" y="73"/>
                  <a:pt x="120" y="80"/>
                </a:cubicBezTo>
                <a:close/>
                <a:moveTo>
                  <a:pt x="162" y="81"/>
                </a:moveTo>
                <a:lnTo>
                  <a:pt x="162" y="81"/>
                </a:lnTo>
                <a:cubicBezTo>
                  <a:pt x="162" y="93"/>
                  <a:pt x="149" y="98"/>
                  <a:pt x="141" y="90"/>
                </a:cubicBezTo>
                <a:lnTo>
                  <a:pt x="141" y="90"/>
                </a:lnTo>
                <a:cubicBezTo>
                  <a:pt x="133" y="82"/>
                  <a:pt x="138" y="69"/>
                  <a:pt x="150" y="69"/>
                </a:cubicBezTo>
                <a:lnTo>
                  <a:pt x="150" y="69"/>
                </a:lnTo>
                <a:cubicBezTo>
                  <a:pt x="156" y="69"/>
                  <a:pt x="162" y="74"/>
                  <a:pt x="162" y="81"/>
                </a:cubicBezTo>
                <a:close/>
              </a:path>
            </a:pathLst>
          </a:custGeom>
          <a:solidFill>
            <a:schemeClr val="tx1">
              <a:lumMod val="75000"/>
              <a:lumOff val="25000"/>
            </a:schemeClr>
          </a:solidFill>
          <a:ln>
            <a:noFill/>
          </a:ln>
          <a:effectLst/>
          <a:extLst/>
        </p:spPr>
        <p:txBody>
          <a:bodyPr wrap="none" anchor="ctr"/>
          <a:lstStyle/>
          <a:p>
            <a:endParaRPr lang="en-US"/>
          </a:p>
        </p:txBody>
      </p:sp>
      <p:sp>
        <p:nvSpPr>
          <p:cNvPr id="15" name="Freeform 217"/>
          <p:cNvSpPr>
            <a:spLocks noChangeArrowheads="1"/>
          </p:cNvSpPr>
          <p:nvPr/>
        </p:nvSpPr>
        <p:spPr bwMode="auto">
          <a:xfrm>
            <a:off x="6111266" y="4581636"/>
            <a:ext cx="383131" cy="304935"/>
          </a:xfrm>
          <a:custGeom>
            <a:avLst/>
            <a:gdLst>
              <a:gd name="T0" fmla="*/ 25 w 216"/>
              <a:gd name="T1" fmla="*/ 171 h 172"/>
              <a:gd name="T2" fmla="*/ 0 w 216"/>
              <a:gd name="T3" fmla="*/ 146 h 172"/>
              <a:gd name="T4" fmla="*/ 0 w 216"/>
              <a:gd name="T5" fmla="*/ 44 h 172"/>
              <a:gd name="T6" fmla="*/ 59 w 216"/>
              <a:gd name="T7" fmla="*/ 19 h 172"/>
              <a:gd name="T8" fmla="*/ 62 w 216"/>
              <a:gd name="T9" fmla="*/ 9 h 172"/>
              <a:gd name="T10" fmla="*/ 141 w 216"/>
              <a:gd name="T11" fmla="*/ 0 h 172"/>
              <a:gd name="T12" fmla="*/ 153 w 216"/>
              <a:gd name="T13" fmla="*/ 9 h 172"/>
              <a:gd name="T14" fmla="*/ 156 w 216"/>
              <a:gd name="T15" fmla="*/ 19 h 172"/>
              <a:gd name="T16" fmla="*/ 190 w 216"/>
              <a:gd name="T17" fmla="*/ 19 h 172"/>
              <a:gd name="T18" fmla="*/ 215 w 216"/>
              <a:gd name="T19" fmla="*/ 146 h 172"/>
              <a:gd name="T20" fmla="*/ 190 w 216"/>
              <a:gd name="T21" fmla="*/ 171 h 172"/>
              <a:gd name="T22" fmla="*/ 25 w 216"/>
              <a:gd name="T23" fmla="*/ 28 h 172"/>
              <a:gd name="T24" fmla="*/ 8 w 216"/>
              <a:gd name="T25" fmla="*/ 146 h 172"/>
              <a:gd name="T26" fmla="*/ 25 w 216"/>
              <a:gd name="T27" fmla="*/ 163 h 172"/>
              <a:gd name="T28" fmla="*/ 190 w 216"/>
              <a:gd name="T29" fmla="*/ 163 h 172"/>
              <a:gd name="T30" fmla="*/ 207 w 216"/>
              <a:gd name="T31" fmla="*/ 44 h 172"/>
              <a:gd name="T32" fmla="*/ 190 w 216"/>
              <a:gd name="T33" fmla="*/ 28 h 172"/>
              <a:gd name="T34" fmla="*/ 145 w 216"/>
              <a:gd name="T35" fmla="*/ 11 h 172"/>
              <a:gd name="T36" fmla="*/ 141 w 216"/>
              <a:gd name="T37" fmla="*/ 8 h 172"/>
              <a:gd name="T38" fmla="*/ 74 w 216"/>
              <a:gd name="T39" fmla="*/ 8 h 172"/>
              <a:gd name="T40" fmla="*/ 65 w 216"/>
              <a:gd name="T41" fmla="*/ 28 h 172"/>
              <a:gd name="T42" fmla="*/ 108 w 216"/>
              <a:gd name="T43" fmla="*/ 146 h 172"/>
              <a:gd name="T44" fmla="*/ 70 w 216"/>
              <a:gd name="T45" fmla="*/ 55 h 172"/>
              <a:gd name="T46" fmla="*/ 160 w 216"/>
              <a:gd name="T47" fmla="*/ 93 h 172"/>
              <a:gd name="T48" fmla="*/ 108 w 216"/>
              <a:gd name="T49" fmla="*/ 146 h 172"/>
              <a:gd name="T50" fmla="*/ 108 w 216"/>
              <a:gd name="T51" fmla="*/ 48 h 172"/>
              <a:gd name="T52" fmla="*/ 76 w 216"/>
              <a:gd name="T53" fmla="*/ 124 h 172"/>
              <a:gd name="T54" fmla="*/ 152 w 216"/>
              <a:gd name="T55" fmla="*/ 93 h 172"/>
              <a:gd name="T56" fmla="*/ 185 w 216"/>
              <a:gd name="T57" fmla="*/ 43 h 172"/>
              <a:gd name="T58" fmla="*/ 180 w 216"/>
              <a:gd name="T59" fmla="*/ 56 h 172"/>
              <a:gd name="T60" fmla="*/ 193 w 216"/>
              <a:gd name="T61" fmla="*/ 51 h 172"/>
              <a:gd name="T62" fmla="*/ 185 w 216"/>
              <a:gd name="T63" fmla="*/ 4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6" h="172">
                <a:moveTo>
                  <a:pt x="190" y="171"/>
                </a:moveTo>
                <a:lnTo>
                  <a:pt x="25" y="171"/>
                </a:lnTo>
                <a:lnTo>
                  <a:pt x="25" y="171"/>
                </a:lnTo>
                <a:cubicBezTo>
                  <a:pt x="11" y="171"/>
                  <a:pt x="0" y="160"/>
                  <a:pt x="0" y="146"/>
                </a:cubicBezTo>
                <a:lnTo>
                  <a:pt x="0" y="44"/>
                </a:lnTo>
                <a:lnTo>
                  <a:pt x="0" y="44"/>
                </a:lnTo>
                <a:cubicBezTo>
                  <a:pt x="0" y="31"/>
                  <a:pt x="11" y="19"/>
                  <a:pt x="25" y="19"/>
                </a:cubicBezTo>
                <a:lnTo>
                  <a:pt x="59" y="19"/>
                </a:lnTo>
                <a:lnTo>
                  <a:pt x="62" y="9"/>
                </a:lnTo>
                <a:lnTo>
                  <a:pt x="62" y="9"/>
                </a:lnTo>
                <a:cubicBezTo>
                  <a:pt x="63" y="4"/>
                  <a:pt x="68" y="0"/>
                  <a:pt x="74" y="0"/>
                </a:cubicBezTo>
                <a:lnTo>
                  <a:pt x="141" y="0"/>
                </a:lnTo>
                <a:lnTo>
                  <a:pt x="141" y="0"/>
                </a:lnTo>
                <a:cubicBezTo>
                  <a:pt x="147" y="0"/>
                  <a:pt x="152" y="4"/>
                  <a:pt x="153" y="9"/>
                </a:cubicBezTo>
                <a:lnTo>
                  <a:pt x="154" y="10"/>
                </a:lnTo>
                <a:lnTo>
                  <a:pt x="156" y="19"/>
                </a:lnTo>
                <a:lnTo>
                  <a:pt x="190" y="19"/>
                </a:lnTo>
                <a:lnTo>
                  <a:pt x="190" y="19"/>
                </a:lnTo>
                <a:cubicBezTo>
                  <a:pt x="204" y="19"/>
                  <a:pt x="215" y="31"/>
                  <a:pt x="215" y="44"/>
                </a:cubicBezTo>
                <a:lnTo>
                  <a:pt x="215" y="146"/>
                </a:lnTo>
                <a:lnTo>
                  <a:pt x="215" y="146"/>
                </a:lnTo>
                <a:cubicBezTo>
                  <a:pt x="215" y="160"/>
                  <a:pt x="204" y="171"/>
                  <a:pt x="190" y="171"/>
                </a:cubicBezTo>
                <a:close/>
                <a:moveTo>
                  <a:pt x="25" y="28"/>
                </a:moveTo>
                <a:lnTo>
                  <a:pt x="25" y="28"/>
                </a:lnTo>
                <a:cubicBezTo>
                  <a:pt x="15" y="28"/>
                  <a:pt x="8" y="35"/>
                  <a:pt x="8" y="44"/>
                </a:cubicBezTo>
                <a:lnTo>
                  <a:pt x="8" y="146"/>
                </a:lnTo>
                <a:lnTo>
                  <a:pt x="8" y="146"/>
                </a:lnTo>
                <a:cubicBezTo>
                  <a:pt x="8" y="155"/>
                  <a:pt x="15" y="163"/>
                  <a:pt x="25" y="163"/>
                </a:cubicBezTo>
                <a:lnTo>
                  <a:pt x="190" y="163"/>
                </a:lnTo>
                <a:lnTo>
                  <a:pt x="190" y="163"/>
                </a:lnTo>
                <a:cubicBezTo>
                  <a:pt x="200" y="163"/>
                  <a:pt x="207" y="155"/>
                  <a:pt x="207" y="146"/>
                </a:cubicBezTo>
                <a:lnTo>
                  <a:pt x="207" y="44"/>
                </a:lnTo>
                <a:lnTo>
                  <a:pt x="207" y="44"/>
                </a:lnTo>
                <a:cubicBezTo>
                  <a:pt x="207" y="35"/>
                  <a:pt x="200" y="28"/>
                  <a:pt x="190" y="28"/>
                </a:cubicBezTo>
                <a:lnTo>
                  <a:pt x="150" y="28"/>
                </a:lnTo>
                <a:lnTo>
                  <a:pt x="145" y="11"/>
                </a:lnTo>
                <a:lnTo>
                  <a:pt x="145" y="11"/>
                </a:lnTo>
                <a:cubicBezTo>
                  <a:pt x="145" y="9"/>
                  <a:pt x="143" y="8"/>
                  <a:pt x="141" y="8"/>
                </a:cubicBezTo>
                <a:lnTo>
                  <a:pt x="74" y="8"/>
                </a:lnTo>
                <a:lnTo>
                  <a:pt x="74" y="8"/>
                </a:lnTo>
                <a:cubicBezTo>
                  <a:pt x="72" y="8"/>
                  <a:pt x="70" y="9"/>
                  <a:pt x="70" y="11"/>
                </a:cubicBezTo>
                <a:lnTo>
                  <a:pt x="65" y="28"/>
                </a:lnTo>
                <a:lnTo>
                  <a:pt x="25" y="28"/>
                </a:lnTo>
                <a:close/>
                <a:moveTo>
                  <a:pt x="108" y="146"/>
                </a:moveTo>
                <a:lnTo>
                  <a:pt x="108" y="146"/>
                </a:lnTo>
                <a:cubicBezTo>
                  <a:pt x="61" y="146"/>
                  <a:pt x="37" y="89"/>
                  <a:pt x="70" y="55"/>
                </a:cubicBezTo>
                <a:lnTo>
                  <a:pt x="70" y="55"/>
                </a:lnTo>
                <a:cubicBezTo>
                  <a:pt x="104" y="22"/>
                  <a:pt x="160" y="46"/>
                  <a:pt x="160" y="93"/>
                </a:cubicBezTo>
                <a:lnTo>
                  <a:pt x="160" y="93"/>
                </a:lnTo>
                <a:cubicBezTo>
                  <a:pt x="160" y="122"/>
                  <a:pt x="136" y="146"/>
                  <a:pt x="108" y="146"/>
                </a:cubicBezTo>
                <a:close/>
                <a:moveTo>
                  <a:pt x="108" y="48"/>
                </a:moveTo>
                <a:lnTo>
                  <a:pt x="108" y="48"/>
                </a:lnTo>
                <a:cubicBezTo>
                  <a:pt x="68" y="48"/>
                  <a:pt x="48" y="96"/>
                  <a:pt x="76" y="124"/>
                </a:cubicBezTo>
                <a:lnTo>
                  <a:pt x="76" y="124"/>
                </a:lnTo>
                <a:cubicBezTo>
                  <a:pt x="104" y="152"/>
                  <a:pt x="152" y="133"/>
                  <a:pt x="152" y="93"/>
                </a:cubicBezTo>
                <a:lnTo>
                  <a:pt x="152" y="93"/>
                </a:lnTo>
                <a:cubicBezTo>
                  <a:pt x="152" y="68"/>
                  <a:pt x="132" y="48"/>
                  <a:pt x="108" y="48"/>
                </a:cubicBezTo>
                <a:close/>
                <a:moveTo>
                  <a:pt x="185" y="43"/>
                </a:moveTo>
                <a:lnTo>
                  <a:pt x="185" y="43"/>
                </a:lnTo>
                <a:cubicBezTo>
                  <a:pt x="178" y="43"/>
                  <a:pt x="175" y="52"/>
                  <a:pt x="180" y="56"/>
                </a:cubicBezTo>
                <a:lnTo>
                  <a:pt x="180" y="56"/>
                </a:lnTo>
                <a:cubicBezTo>
                  <a:pt x="184" y="61"/>
                  <a:pt x="193" y="58"/>
                  <a:pt x="193" y="51"/>
                </a:cubicBezTo>
                <a:lnTo>
                  <a:pt x="193" y="51"/>
                </a:lnTo>
                <a:cubicBezTo>
                  <a:pt x="193" y="46"/>
                  <a:pt x="189" y="43"/>
                  <a:pt x="185" y="43"/>
                </a:cubicBezTo>
                <a:close/>
              </a:path>
            </a:pathLst>
          </a:custGeom>
          <a:solidFill>
            <a:schemeClr val="tx1">
              <a:lumMod val="75000"/>
              <a:lumOff val="25000"/>
            </a:schemeClr>
          </a:solidFill>
          <a:ln>
            <a:noFill/>
          </a:ln>
          <a:effectLst/>
          <a:extLst/>
        </p:spPr>
        <p:txBody>
          <a:bodyPr wrap="none" anchor="ctr"/>
          <a:lstStyle/>
          <a:p>
            <a:endParaRPr lang="en-US"/>
          </a:p>
        </p:txBody>
      </p:sp>
      <p:sp>
        <p:nvSpPr>
          <p:cNvPr id="16" name="Freeform 160"/>
          <p:cNvSpPr>
            <a:spLocks noChangeArrowheads="1"/>
          </p:cNvSpPr>
          <p:nvPr/>
        </p:nvSpPr>
        <p:spPr bwMode="auto">
          <a:xfrm>
            <a:off x="9140582" y="4573814"/>
            <a:ext cx="367491" cy="312757"/>
          </a:xfrm>
          <a:custGeom>
            <a:avLst/>
            <a:gdLst>
              <a:gd name="T0" fmla="*/ 0 w 209"/>
              <a:gd name="T1" fmla="*/ 175 h 176"/>
              <a:gd name="T2" fmla="*/ 39 w 209"/>
              <a:gd name="T3" fmla="*/ 175 h 176"/>
              <a:gd name="T4" fmla="*/ 39 w 209"/>
              <a:gd name="T5" fmla="*/ 103 h 176"/>
              <a:gd name="T6" fmla="*/ 0 w 209"/>
              <a:gd name="T7" fmla="*/ 103 h 176"/>
              <a:gd name="T8" fmla="*/ 0 w 209"/>
              <a:gd name="T9" fmla="*/ 175 h 176"/>
              <a:gd name="T10" fmla="*/ 9 w 209"/>
              <a:gd name="T11" fmla="*/ 112 h 176"/>
              <a:gd name="T12" fmla="*/ 31 w 209"/>
              <a:gd name="T13" fmla="*/ 112 h 176"/>
              <a:gd name="T14" fmla="*/ 31 w 209"/>
              <a:gd name="T15" fmla="*/ 166 h 176"/>
              <a:gd name="T16" fmla="*/ 9 w 209"/>
              <a:gd name="T17" fmla="*/ 166 h 176"/>
              <a:gd name="T18" fmla="*/ 9 w 209"/>
              <a:gd name="T19" fmla="*/ 112 h 176"/>
              <a:gd name="T20" fmla="*/ 57 w 209"/>
              <a:gd name="T21" fmla="*/ 175 h 176"/>
              <a:gd name="T22" fmla="*/ 96 w 209"/>
              <a:gd name="T23" fmla="*/ 175 h 176"/>
              <a:gd name="T24" fmla="*/ 96 w 209"/>
              <a:gd name="T25" fmla="*/ 38 h 176"/>
              <a:gd name="T26" fmla="*/ 57 w 209"/>
              <a:gd name="T27" fmla="*/ 38 h 176"/>
              <a:gd name="T28" fmla="*/ 57 w 209"/>
              <a:gd name="T29" fmla="*/ 175 h 176"/>
              <a:gd name="T30" fmla="*/ 65 w 209"/>
              <a:gd name="T31" fmla="*/ 47 h 176"/>
              <a:gd name="T32" fmla="*/ 87 w 209"/>
              <a:gd name="T33" fmla="*/ 47 h 176"/>
              <a:gd name="T34" fmla="*/ 87 w 209"/>
              <a:gd name="T35" fmla="*/ 166 h 176"/>
              <a:gd name="T36" fmla="*/ 65 w 209"/>
              <a:gd name="T37" fmla="*/ 166 h 176"/>
              <a:gd name="T38" fmla="*/ 65 w 209"/>
              <a:gd name="T39" fmla="*/ 47 h 176"/>
              <a:gd name="T40" fmla="*/ 169 w 209"/>
              <a:gd name="T41" fmla="*/ 69 h 176"/>
              <a:gd name="T42" fmla="*/ 169 w 209"/>
              <a:gd name="T43" fmla="*/ 175 h 176"/>
              <a:gd name="T44" fmla="*/ 208 w 209"/>
              <a:gd name="T45" fmla="*/ 175 h 176"/>
              <a:gd name="T46" fmla="*/ 208 w 209"/>
              <a:gd name="T47" fmla="*/ 69 h 176"/>
              <a:gd name="T48" fmla="*/ 169 w 209"/>
              <a:gd name="T49" fmla="*/ 69 h 176"/>
              <a:gd name="T50" fmla="*/ 200 w 209"/>
              <a:gd name="T51" fmla="*/ 166 h 176"/>
              <a:gd name="T52" fmla="*/ 177 w 209"/>
              <a:gd name="T53" fmla="*/ 166 h 176"/>
              <a:gd name="T54" fmla="*/ 177 w 209"/>
              <a:gd name="T55" fmla="*/ 77 h 176"/>
              <a:gd name="T56" fmla="*/ 200 w 209"/>
              <a:gd name="T57" fmla="*/ 77 h 176"/>
              <a:gd name="T58" fmla="*/ 200 w 209"/>
              <a:gd name="T59" fmla="*/ 166 h 176"/>
              <a:gd name="T60" fmla="*/ 113 w 209"/>
              <a:gd name="T61" fmla="*/ 175 h 176"/>
              <a:gd name="T62" fmla="*/ 152 w 209"/>
              <a:gd name="T63" fmla="*/ 175 h 176"/>
              <a:gd name="T64" fmla="*/ 152 w 209"/>
              <a:gd name="T65" fmla="*/ 0 h 176"/>
              <a:gd name="T66" fmla="*/ 113 w 209"/>
              <a:gd name="T67" fmla="*/ 0 h 176"/>
              <a:gd name="T68" fmla="*/ 113 w 209"/>
              <a:gd name="T69" fmla="*/ 175 h 176"/>
              <a:gd name="T70" fmla="*/ 121 w 209"/>
              <a:gd name="T71" fmla="*/ 8 h 176"/>
              <a:gd name="T72" fmla="*/ 144 w 209"/>
              <a:gd name="T73" fmla="*/ 8 h 176"/>
              <a:gd name="T74" fmla="*/ 144 w 209"/>
              <a:gd name="T75" fmla="*/ 166 h 176"/>
              <a:gd name="T76" fmla="*/ 121 w 209"/>
              <a:gd name="T77" fmla="*/ 166 h 176"/>
              <a:gd name="T78" fmla="*/ 121 w 209"/>
              <a:gd name="T79" fmla="*/ 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9" h="176">
                <a:moveTo>
                  <a:pt x="0" y="175"/>
                </a:moveTo>
                <a:lnTo>
                  <a:pt x="39" y="175"/>
                </a:lnTo>
                <a:lnTo>
                  <a:pt x="39" y="103"/>
                </a:lnTo>
                <a:lnTo>
                  <a:pt x="0" y="103"/>
                </a:lnTo>
                <a:lnTo>
                  <a:pt x="0" y="175"/>
                </a:lnTo>
                <a:close/>
                <a:moveTo>
                  <a:pt x="9" y="112"/>
                </a:moveTo>
                <a:lnTo>
                  <a:pt x="31" y="112"/>
                </a:lnTo>
                <a:lnTo>
                  <a:pt x="31" y="166"/>
                </a:lnTo>
                <a:lnTo>
                  <a:pt x="9" y="166"/>
                </a:lnTo>
                <a:lnTo>
                  <a:pt x="9" y="112"/>
                </a:lnTo>
                <a:close/>
                <a:moveTo>
                  <a:pt x="57" y="175"/>
                </a:moveTo>
                <a:lnTo>
                  <a:pt x="96" y="175"/>
                </a:lnTo>
                <a:lnTo>
                  <a:pt x="96" y="38"/>
                </a:lnTo>
                <a:lnTo>
                  <a:pt x="57" y="38"/>
                </a:lnTo>
                <a:lnTo>
                  <a:pt x="57" y="175"/>
                </a:lnTo>
                <a:close/>
                <a:moveTo>
                  <a:pt x="65" y="47"/>
                </a:moveTo>
                <a:lnTo>
                  <a:pt x="87" y="47"/>
                </a:lnTo>
                <a:lnTo>
                  <a:pt x="87" y="166"/>
                </a:lnTo>
                <a:lnTo>
                  <a:pt x="65" y="166"/>
                </a:lnTo>
                <a:lnTo>
                  <a:pt x="65" y="47"/>
                </a:lnTo>
                <a:close/>
                <a:moveTo>
                  <a:pt x="169" y="69"/>
                </a:moveTo>
                <a:lnTo>
                  <a:pt x="169" y="175"/>
                </a:lnTo>
                <a:lnTo>
                  <a:pt x="208" y="175"/>
                </a:lnTo>
                <a:lnTo>
                  <a:pt x="208" y="69"/>
                </a:lnTo>
                <a:lnTo>
                  <a:pt x="169" y="69"/>
                </a:lnTo>
                <a:close/>
                <a:moveTo>
                  <a:pt x="200" y="166"/>
                </a:moveTo>
                <a:lnTo>
                  <a:pt x="177" y="166"/>
                </a:lnTo>
                <a:lnTo>
                  <a:pt x="177" y="77"/>
                </a:lnTo>
                <a:lnTo>
                  <a:pt x="200" y="77"/>
                </a:lnTo>
                <a:lnTo>
                  <a:pt x="200" y="166"/>
                </a:lnTo>
                <a:close/>
                <a:moveTo>
                  <a:pt x="113" y="175"/>
                </a:moveTo>
                <a:lnTo>
                  <a:pt x="152" y="175"/>
                </a:lnTo>
                <a:lnTo>
                  <a:pt x="152" y="0"/>
                </a:lnTo>
                <a:lnTo>
                  <a:pt x="113" y="0"/>
                </a:lnTo>
                <a:lnTo>
                  <a:pt x="113" y="175"/>
                </a:lnTo>
                <a:close/>
                <a:moveTo>
                  <a:pt x="121" y="8"/>
                </a:moveTo>
                <a:lnTo>
                  <a:pt x="144" y="8"/>
                </a:lnTo>
                <a:lnTo>
                  <a:pt x="144" y="166"/>
                </a:lnTo>
                <a:lnTo>
                  <a:pt x="121" y="166"/>
                </a:lnTo>
                <a:lnTo>
                  <a:pt x="121" y="8"/>
                </a:lnTo>
                <a:close/>
              </a:path>
            </a:pathLst>
          </a:custGeom>
          <a:solidFill>
            <a:schemeClr val="tx1">
              <a:lumMod val="75000"/>
              <a:lumOff val="25000"/>
            </a:schemeClr>
          </a:solidFill>
          <a:ln>
            <a:noFill/>
          </a:ln>
          <a:effectLst/>
          <a:extLst/>
        </p:spPr>
        <p:txBody>
          <a:bodyPr wrap="none" anchor="ctr"/>
          <a:lstStyle/>
          <a:p>
            <a:endParaRPr lang="en-US"/>
          </a:p>
        </p:txBody>
      </p:sp>
      <p:pic>
        <p:nvPicPr>
          <p:cNvPr id="17" name="图片占位符 3"/>
          <p:cNvPicPr>
            <a:picLocks noChangeAspect="1"/>
          </p:cNvPicPr>
          <p:nvPr/>
        </p:nvPicPr>
        <p:blipFill>
          <a:blip r:embed="rId3"/>
          <a:srcRect t="1570" b="1570"/>
          <a:stretch>
            <a:fillRect/>
          </a:stretch>
        </p:blipFill>
        <p:spPr>
          <a:xfrm>
            <a:off x="0" y="0"/>
            <a:ext cx="5206738" cy="6858000"/>
          </a:xfrm>
          <a:prstGeom prst="rect">
            <a:avLst/>
          </a:prstGeom>
        </p:spPr>
      </p:pic>
    </p:spTree>
    <p:extLst>
      <p:ext uri="{BB962C8B-B14F-4D97-AF65-F5344CB8AC3E}">
        <p14:creationId xmlns:p14="http://schemas.microsoft.com/office/powerpoint/2010/main" val="42383410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1000"/>
                                        <p:tgtEl>
                                          <p:spTgt spid="14"/>
                                        </p:tgtEl>
                                      </p:cBhvr>
                                    </p:animEffect>
                                    <p:anim calcmode="lin" valueType="num">
                                      <p:cBhvr>
                                        <p:cTn id="61" dur="1000" fill="hold"/>
                                        <p:tgtEl>
                                          <p:spTgt spid="14"/>
                                        </p:tgtEl>
                                        <p:attrNameLst>
                                          <p:attrName>ppt_x</p:attrName>
                                        </p:attrNameLst>
                                      </p:cBhvr>
                                      <p:tavLst>
                                        <p:tav tm="0">
                                          <p:val>
                                            <p:strVal val="#ppt_x"/>
                                          </p:val>
                                        </p:tav>
                                        <p:tav tm="100000">
                                          <p:val>
                                            <p:strVal val="#ppt_x"/>
                                          </p:val>
                                        </p:tav>
                                      </p:tavLst>
                                    </p:anim>
                                    <p:anim calcmode="lin" valueType="num">
                                      <p:cBhvr>
                                        <p:cTn id="62" dur="1000" fill="hold"/>
                                        <p:tgtEl>
                                          <p:spTgt spid="1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1000"/>
                                        <p:tgtEl>
                                          <p:spTgt spid="16"/>
                                        </p:tgtEl>
                                      </p:cBhvr>
                                    </p:animEffect>
                                    <p:anim calcmode="lin" valueType="num">
                                      <p:cBhvr>
                                        <p:cTn id="71" dur="1000" fill="hold"/>
                                        <p:tgtEl>
                                          <p:spTgt spid="16"/>
                                        </p:tgtEl>
                                        <p:attrNameLst>
                                          <p:attrName>ppt_x</p:attrName>
                                        </p:attrNameLst>
                                      </p:cBhvr>
                                      <p:tavLst>
                                        <p:tav tm="0">
                                          <p:val>
                                            <p:strVal val="#ppt_x"/>
                                          </p:val>
                                        </p:tav>
                                        <p:tav tm="100000">
                                          <p:val>
                                            <p:strVal val="#ppt_x"/>
                                          </p:val>
                                        </p:tav>
                                      </p:tavLst>
                                    </p:anim>
                                    <p:anim calcmode="lin" valueType="num">
                                      <p:cBhvr>
                                        <p:cTn id="7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P spid="9" grpId="0"/>
      <p:bldP spid="10" grpId="0"/>
      <p:bldP spid="11" grpId="0"/>
      <p:bldP spid="12" grpId="0"/>
      <p:bldP spid="13" grpId="0"/>
      <p:bldP spid="14" grpId="0" animBg="1"/>
      <p:bldP spid="15" grpId="0" animBg="1"/>
      <p:bldP spid="1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t="27143" r="9739"/>
          <a:stretch/>
        </p:blipFill>
        <p:spPr>
          <a:xfrm flipH="1">
            <a:off x="0" y="-15868"/>
            <a:ext cx="6618313" cy="3777487"/>
          </a:xfrm>
          <a:prstGeom prst="rect">
            <a:avLst/>
          </a:prstGeom>
        </p:spPr>
      </p:pic>
      <p:pic>
        <p:nvPicPr>
          <p:cNvPr id="31" name="Picture 3" hidden="1"/>
          <p:cNvPicPr>
            <a:picLocks noChangeAspect="1" noChangeArrowheads="1"/>
          </p:cNvPicPr>
          <p:nvPr/>
        </p:nvPicPr>
        <p:blipFill>
          <a:blip r:embed="rId4"/>
          <a:srcRect/>
          <a:stretch>
            <a:fillRect/>
          </a:stretch>
        </p:blipFill>
        <p:spPr bwMode="auto">
          <a:xfrm>
            <a:off x="-27517" y="2290234"/>
            <a:ext cx="12219517" cy="4612217"/>
          </a:xfrm>
          <a:prstGeom prst="rect">
            <a:avLst/>
          </a:prstGeom>
          <a:noFill/>
          <a:ln w="9525">
            <a:noFill/>
            <a:miter lim="800000"/>
            <a:headEnd/>
            <a:tailEnd/>
          </a:ln>
        </p:spPr>
      </p:pic>
      <p:sp>
        <p:nvSpPr>
          <p:cNvPr id="12" name="TextBox 2"/>
          <p:cNvSpPr txBox="1">
            <a:spLocks noChangeArrowheads="1"/>
          </p:cNvSpPr>
          <p:nvPr/>
        </p:nvSpPr>
        <p:spPr bwMode="auto">
          <a:xfrm>
            <a:off x="3611720" y="1783846"/>
            <a:ext cx="6013185" cy="1569660"/>
          </a:xfrm>
          <a:prstGeom prst="rect">
            <a:avLst/>
          </a:prstGeom>
          <a:noFill/>
          <a:ln w="9525">
            <a:noFill/>
            <a:miter lim="800000"/>
            <a:headEnd/>
            <a:tailEnd/>
          </a:ln>
        </p:spPr>
        <p:txBody>
          <a:bodyPr wrap="none">
            <a:spAutoFit/>
          </a:bodyPr>
          <a:lstStyle>
            <a:defPPr>
              <a:defRPr lang="zh-CN"/>
            </a:defPPr>
            <a:lvl1pPr>
              <a:defRPr sz="18400" b="1">
                <a:ln>
                  <a:solidFill>
                    <a:srgbClr val="E60000"/>
                  </a:solidFill>
                </a:ln>
                <a:blipFill dpi="0" rotWithShape="1">
                  <a:blip r:embed="rId5"/>
                  <a:srcRect/>
                  <a:tile tx="0" ty="0" sx="40000" sy="40000" flip="none" algn="ctr"/>
                </a:blipFill>
                <a:latin typeface="方正超粗黑简体" panose="03000509000000000000" pitchFamily="65" charset="-122"/>
                <a:ea typeface="方正超粗黑简体" panose="03000509000000000000" pitchFamily="65" charset="-122"/>
              </a:defRPr>
            </a:lvl1pPr>
          </a:lstStyle>
          <a:p>
            <a:r>
              <a:rPr lang="en-US" altLang="zh-CN" sz="9600" dirty="0"/>
              <a:t>THANKS</a:t>
            </a:r>
            <a:endParaRPr lang="zh-CN" altLang="en-US" sz="9600" dirty="0"/>
          </a:p>
        </p:txBody>
      </p:sp>
      <p:pic>
        <p:nvPicPr>
          <p:cNvPr id="20" name="图片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7759" y="3533929"/>
            <a:ext cx="1134907" cy="721107"/>
          </a:xfrm>
          <a:prstGeom prst="rect">
            <a:avLst/>
          </a:prstGeom>
        </p:spPr>
      </p:pic>
      <p:pic>
        <p:nvPicPr>
          <p:cNvPr id="22" name="图片 2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62388" y="3319193"/>
            <a:ext cx="1441942" cy="916193"/>
          </a:xfrm>
          <a:prstGeom prst="rect">
            <a:avLst/>
          </a:prstGeom>
        </p:spPr>
      </p:pic>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8029" y="2982542"/>
            <a:ext cx="1134907" cy="721107"/>
          </a:xfrm>
          <a:prstGeom prst="rect">
            <a:avLst/>
          </a:prstGeom>
        </p:spPr>
      </p:pic>
      <p:pic>
        <p:nvPicPr>
          <p:cNvPr id="4" name="图片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39747" y="3238047"/>
            <a:ext cx="564374" cy="1540562"/>
          </a:xfrm>
          <a:prstGeom prst="rect">
            <a:avLst/>
          </a:prstGeom>
        </p:spPr>
      </p:pic>
      <p:pic>
        <p:nvPicPr>
          <p:cNvPr id="21" name="图片 20"/>
          <p:cNvPicPr>
            <a:picLocks noChangeAspect="1"/>
          </p:cNvPicPr>
          <p:nvPr/>
        </p:nvPicPr>
        <p:blipFill rotWithShape="1">
          <a:blip r:embed="rId8">
            <a:extLst>
              <a:ext uri="{28A0092B-C50C-407E-A947-70E740481C1C}">
                <a14:useLocalDpi xmlns:a14="http://schemas.microsoft.com/office/drawing/2010/main" val="0"/>
              </a:ext>
            </a:extLst>
          </a:blip>
          <a:srcRect t="1" r="42574" b="-755"/>
          <a:stretch/>
        </p:blipFill>
        <p:spPr>
          <a:xfrm>
            <a:off x="8516" y="5415324"/>
            <a:ext cx="12183483" cy="1453575"/>
          </a:xfrm>
          <a:prstGeom prst="rect">
            <a:avLst/>
          </a:prstGeom>
        </p:spPr>
      </p:pic>
      <p:sp>
        <p:nvSpPr>
          <p:cNvPr id="3" name="TextBox 2"/>
          <p:cNvSpPr txBox="1">
            <a:spLocks noChangeArrowheads="1"/>
          </p:cNvSpPr>
          <p:nvPr/>
        </p:nvSpPr>
        <p:spPr bwMode="auto">
          <a:xfrm>
            <a:off x="3721141" y="3053733"/>
            <a:ext cx="5903764" cy="461665"/>
          </a:xfrm>
          <a:prstGeom prst="rect">
            <a:avLst/>
          </a:prstGeom>
          <a:noFill/>
          <a:ln w="9525">
            <a:noFill/>
            <a:miter lim="800000"/>
            <a:headEnd/>
            <a:tailEnd/>
          </a:ln>
        </p:spPr>
        <p:txBody>
          <a:bodyPr wrap="square">
            <a:spAutoFit/>
          </a:bodyPr>
          <a:lstStyle/>
          <a:p>
            <a:r>
              <a:rPr lang="zh-CN" altLang="en-US" sz="2400" dirty="0">
                <a:solidFill>
                  <a:srgbClr val="E11616"/>
                </a:solidFill>
                <a:latin typeface="微软雅黑" pitchFamily="34" charset="-122"/>
                <a:ea typeface="微软雅黑" pitchFamily="34" charset="-122"/>
              </a:rPr>
              <a:t>感谢观看 奋斗吧！</a:t>
            </a:r>
          </a:p>
        </p:txBody>
      </p:sp>
    </p:spTree>
    <p:extLst>
      <p:ext uri="{BB962C8B-B14F-4D97-AF65-F5344CB8AC3E}">
        <p14:creationId xmlns:p14="http://schemas.microsoft.com/office/powerpoint/2010/main" val="6060716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barn(outVertical)">
                                      <p:cBhvr>
                                        <p:cTn id="7" dur="500"/>
                                        <p:tgtEl>
                                          <p:spTgt spid="31"/>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1000"/>
                                        <p:tgtEl>
                                          <p:spTgt spid="21"/>
                                        </p:tgtEl>
                                      </p:cBhvr>
                                    </p:animEffect>
                                  </p:childTnLst>
                                </p:cTn>
                              </p:par>
                              <p:par>
                                <p:cTn id="11" presetID="47"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Scale>
                                      <p:cBhvr>
                                        <p:cTn id="1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2"/>
                                        </p:tgtEl>
                                        <p:attrNameLst>
                                          <p:attrName>ppt_x</p:attrName>
                                          <p:attrName>ppt_y</p:attrName>
                                        </p:attrNameLst>
                                      </p:cBhvr>
                                    </p:animMotion>
                                    <p:animEffect transition="in" filter="fade">
                                      <p:cBhvr>
                                        <p:cTn id="21" dur="1000"/>
                                        <p:tgtEl>
                                          <p:spTgt spid="12"/>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250"/>
                                        <p:tgtEl>
                                          <p:spTgt spid="20"/>
                                        </p:tgtEl>
                                      </p:cBhvr>
                                    </p:animEffect>
                                  </p:childTnLst>
                                </p:cTn>
                              </p:par>
                              <p:par>
                                <p:cTn id="36" presetID="0" presetClass="path" presetSubtype="0" accel="50000" decel="50000" fill="hold" nodeType="withEffect">
                                  <p:stCondLst>
                                    <p:cond delay="0"/>
                                  </p:stCondLst>
                                  <p:childTnLst>
                                    <p:animMotion origin="layout" path="M -0.31744 -0.05254 C -0.31705 -0.05231 -0.31679 -0.05185 -0.31588 -0.05162 C -0.31562 -0.05138 -0.31484 -0.05138 -0.31458 -0.05115 C -0.31341 -0.05069 -0.3125 -0.05023 -0.31171 -0.04976 C -0.31119 -0.04953 -0.31106 -0.0493 -0.31041 -0.04907 C -0.30989 -0.04884 -0.3095 -0.04884 -0.30885 -0.04861 C -0.30781 -0.04814 -0.30533 -0.04768 -0.30533 -0.04745 C -0.30351 -0.04652 -0.30625 -0.04791 -0.30052 -0.04629 C -0.29987 -0.04606 -0.29921 -0.04583 -0.2983 -0.0456 C -0.297 -0.04513 -0.29596 -0.04513 -0.29414 -0.0449 C -0.29375 -0.0449 -0.29349 -0.04467 -0.29283 -0.04467 C -0.29088 -0.04421 -0.28867 -0.04421 -0.28645 -0.04421 C -0.28554 -0.04398 -0.28463 -0.04398 -0.28359 -0.04398 C -0.28164 -0.04375 -0.27942 -0.04375 -0.27721 -0.04375 C -0.27122 -0.04375 -0.26523 -0.04375 -0.25924 -0.04375 C -0.2414 -0.04328 -0.25039 -0.04351 -0.21705 -0.04375 C -0.21536 -0.04375 -0.2138 -0.04375 -0.21197 -0.04375 C -0.20937 -0.04375 -0.20638 -0.04398 -0.20377 -0.04398 C -0.18984 -0.04398 -0.18984 -0.04375 -0.17708 -0.04421 C -0.15156 -0.04444 -0.19635 -0.04398 -0.15468 -0.04444 C -0.14987 -0.04444 -0.14492 -0.04444 -0.14062 -0.04421 C -0.13945 -0.04421 -0.13867 -0.04421 -0.13776 -0.04398 C -0.13684 -0.04398 -0.13632 -0.04398 -0.13567 -0.04398 C -0.13372 -0.04375 -0.13242 -0.04351 -0.13072 -0.04351 C -0.12981 -0.04328 -0.12929 -0.04328 -0.12864 -0.04328 C -0.12773 -0.04328 -0.12721 -0.04305 -0.12656 -0.04305 C -0.12565 -0.04305 -0.12474 -0.04305 -0.12434 -0.04282 C -0.12369 -0.04282 -0.12278 -0.04282 -0.12226 -0.04259 C -0.1207 -0.04259 -0.11953 -0.04259 -0.11783 -0.04236 C -0.11731 -0.04236 -0.11666 -0.04236 -0.11575 -0.04236 L -0.11158 -0.04213 C -0.11054 -0.04213 -0.1095 -0.04213 -0.1082 -0.04213 C -0.10533 -0.04189 -0.10052 -0.04189 -0.09752 -0.04166 C -0.09049 -0.04189 -0.06171 -0.04189 -0.04791 -0.04213 C -0.04674 -0.04213 -0.04557 -0.04213 -0.0444 -0.04213 C -0.04296 -0.04213 -0.04153 -0.04213 -0.04023 -0.04236 C -0.03893 -0.04236 -0.03776 -0.04236 -0.03671 -0.04259 C -0.03528 -0.04259 -0.03385 -0.04259 -0.03242 -0.04259 C -0.03138 -0.04259 -0.03059 -0.04282 -0.02968 -0.04282 C -0.0289 -0.04282 -0.02825 -0.04282 -0.02747 -0.04282 C -0.02656 -0.04305 -0.02565 -0.04305 -0.0246 -0.04305 C -0.02395 -0.04305 -0.0233 -0.04305 -0.02265 -0.04305 C -0.01679 -0.04351 -0.02135 -0.04305 -0.01627 -0.04351 C -0.00924 -0.04375 -0.02018 -0.04328 -0.01132 -0.04375 C -0.00989 -0.04375 -0.00872 -0.04398 -0.00703 -0.04421 C -0.00468 -0.04444 -0.00442 -0.04444 -0.00156 -0.04444 C -0.00104 -0.04444 -0.00052 -0.04444 -4.375E-6 -0.04444 " pathEditMode="relative" rAng="0" ptsTypes="AAAAAAAAAAAAAAAAAAAAAAAAAAAAAAAAAAAAAAAAAAAAAAA">
                                      <p:cBhvr>
                                        <p:cTn id="37" dur="6000" fill="hold"/>
                                        <p:tgtEl>
                                          <p:spTgt spid="20"/>
                                        </p:tgtEl>
                                        <p:attrNameLst>
                                          <p:attrName>ppt_x</p:attrName>
                                          <p:attrName>ppt_y</p:attrName>
                                        </p:attrNameLst>
                                      </p:cBhvr>
                                      <p:rCtr x="15872" y="532"/>
                                    </p:animMotion>
                                  </p:childTnLst>
                                </p:cTn>
                              </p:par>
                              <p:par>
                                <p:cTn id="38" presetID="10"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1250"/>
                                        <p:tgtEl>
                                          <p:spTgt spid="23"/>
                                        </p:tgtEl>
                                      </p:cBhvr>
                                    </p:animEffect>
                                  </p:childTnLst>
                                </p:cTn>
                              </p:par>
                              <p:par>
                                <p:cTn id="41" presetID="0" presetClass="path" presetSubtype="0" accel="50000" decel="50000" fill="hold" nodeType="withEffect">
                                  <p:stCondLst>
                                    <p:cond delay="0"/>
                                  </p:stCondLst>
                                  <p:childTnLst>
                                    <p:animMotion origin="layout" path="M -0.37278 -0.02315 C -0.37239 -0.02384 -0.372 -0.02477 -0.37096 -0.02523 C -0.37057 -0.02546 -0.36979 -0.02569 -0.3694 -0.02593 C -0.3681 -0.02662 -0.36692 -0.02731 -0.36614 -0.02801 C -0.36549 -0.02847 -0.36523 -0.02894 -0.36445 -0.0294 C -0.36393 -0.02963 -0.36341 -0.02986 -0.36276 -0.03009 C -0.36145 -0.03079 -0.35859 -0.03194 -0.35859 -0.03171 C -0.35651 -0.03356 -0.35963 -0.03125 -0.35286 -0.03426 C -0.35208 -0.03472 -0.3513 -0.03495 -0.35039 -0.03542 C -0.34882 -0.03588 -0.34752 -0.03611 -0.34544 -0.03634 C -0.34492 -0.03657 -0.34466 -0.03681 -0.34388 -0.03704 C -0.34166 -0.0375 -0.33893 -0.0375 -0.33632 -0.03773 C -0.33528 -0.03796 -0.33424 -0.03796 -0.33307 -0.03819 C -0.33073 -0.03819 -0.32812 -0.03843 -0.32565 -0.03843 C -0.31849 -0.03843 -0.31132 -0.03843 -0.30429 -0.03866 C -0.28359 -0.03912 -0.29401 -0.03889 -0.25481 -0.03866 C -0.25299 -0.03866 -0.25117 -0.03843 -0.24908 -0.03843 C -0.24596 -0.03819 -0.24257 -0.03819 -0.23919 -0.03819 C -0.2233 -0.03796 -0.22343 -0.03796 -0.20794 -0.03773 C -0.17786 -0.03727 -0.23086 -0.03796 -0.18151 -0.03727 C -0.17604 -0.03727 -0.17057 -0.03727 -0.1651 -0.0375 C -0.1638 -0.0375 -0.16289 -0.03773 -0.16185 -0.03796 C -0.16093 -0.03796 -0.16002 -0.03796 -0.15937 -0.03819 C -0.15729 -0.03843 -0.15546 -0.03866 -0.15351 -0.03889 C -0.15273 -0.03912 -0.15182 -0.03912 -0.15104 -0.03912 C -0.15026 -0.03935 -0.14948 -0.03958 -0.14856 -0.03958 C -0.14778 -0.03981 -0.14687 -0.03981 -0.14609 -0.03981 C -0.14518 -0.04005 -0.14453 -0.04028 -0.14362 -0.04028 C -0.14205 -0.04051 -0.14036 -0.04051 -0.13867 -0.04074 C -0.13776 -0.04074 -0.13711 -0.04097 -0.13619 -0.04097 L -0.13125 -0.0412 C -0.12981 -0.0412 -0.12851 -0.0412 -0.12708 -0.04144 C -0.12382 -0.04144 -0.11823 -0.04167 -0.11497 -0.04167 C -0.10625 -0.04167 -0.07252 -0.04167 -0.05625 -0.04144 C -0.05481 -0.04144 -0.05351 -0.0412 -0.05221 -0.0412 C -0.05039 -0.04097 -0.04882 -0.04097 -0.04713 -0.04097 C -0.0457 -0.04074 -0.0444 -0.04051 -0.04309 -0.04051 C -0.0414 -0.04028 -0.03971 -0.04028 -0.03802 -0.04028 C -0.03684 -0.04028 -0.0358 -0.04005 -0.03476 -0.04005 C -0.03398 -0.04005 -0.0332 -0.03981 -0.03229 -0.03981 C -0.03112 -0.03981 -0.0302 -0.03981 -0.0289 -0.03958 C -0.02812 -0.03958 -0.02734 -0.03958 -0.02656 -0.03935 C -0.01979 -0.03889 -0.02513 -0.03935 -0.01901 -0.03889 C -0.0108 -0.03843 -0.02369 -0.03912 -0.01328 -0.03866 C -0.01171 -0.03819 -0.01028 -0.03796 -0.00846 -0.03773 C -0.00546 -0.0375 -0.0052 -0.0375 -0.00182 -0.03727 C -0.00117 -0.03727 -0.00065 -0.03727 -3.95833E-6 -0.03727 " pathEditMode="relative" rAng="0" ptsTypes="AAAAAAAAAAAAAAAAAAAAAAAAAAAAAAAAAAAAAAAAAAAAAAA">
                                      <p:cBhvr>
                                        <p:cTn id="42" dur="6000" fill="hold"/>
                                        <p:tgtEl>
                                          <p:spTgt spid="23"/>
                                        </p:tgtEl>
                                        <p:attrNameLst>
                                          <p:attrName>ppt_x</p:attrName>
                                          <p:attrName>ppt_y</p:attrName>
                                        </p:attrNameLst>
                                      </p:cBhvr>
                                      <p:rCtr x="18646" y="-926"/>
                                    </p:animMotion>
                                  </p:childTnLst>
                                </p:cTn>
                              </p:par>
                              <p:par>
                                <p:cTn id="43" presetID="10"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250"/>
                                        <p:tgtEl>
                                          <p:spTgt spid="22"/>
                                        </p:tgtEl>
                                      </p:cBhvr>
                                    </p:animEffect>
                                  </p:childTnLst>
                                </p:cTn>
                              </p:par>
                              <p:par>
                                <p:cTn id="46" presetID="0" presetClass="path" presetSubtype="0" accel="50000" decel="50000" fill="hold" nodeType="withEffect">
                                  <p:stCondLst>
                                    <p:cond delay="0"/>
                                  </p:stCondLst>
                                  <p:childTnLst>
                                    <p:animMotion origin="layout" path="M -0.40898 -0.00208 C -0.40846 -0.00324 -0.4082 -0.00532 -0.40703 -0.00648 C -0.40664 -0.00694 -0.4056 -0.00717 -0.40521 -0.00787 C -0.40391 -0.00925 -0.4026 -0.01088 -0.40169 -0.01226 C -0.40104 -0.01319 -0.40065 -0.01435 -0.39987 -0.01504 C -0.39922 -0.01574 -0.3987 -0.01643 -0.39792 -0.01689 C -0.39662 -0.01828 -0.39349 -0.0206 -0.39349 -0.02037 C -0.39115 -0.0243 -0.39466 -0.01944 -0.38711 -0.02569 C -0.38633 -0.02638 -0.38542 -0.02731 -0.38438 -0.028 C -0.38268 -0.02916 -0.38138 -0.02963 -0.37904 -0.03032 C -0.37839 -0.03078 -0.37813 -0.03125 -0.37721 -0.03171 C -0.37487 -0.03263 -0.37188 -0.03287 -0.36914 -0.0331 C -0.36797 -0.03333 -0.3668 -0.03379 -0.36563 -0.03402 C -0.36289 -0.03425 -0.36016 -0.03449 -0.35729 -0.03449 C -0.34948 -0.03472 -0.34154 -0.03472 -0.33385 -0.03495 C -0.31107 -0.03611 -0.32253 -0.03564 -0.27969 -0.03495 C -0.2776 -0.03495 -0.27552 -0.03449 -0.27344 -0.03449 C -0.26979 -0.03425 -0.26615 -0.03402 -0.2625 -0.03402 C -0.24492 -0.03333 -0.24505 -0.03356 -0.22813 -0.0331 C -0.19518 -0.03194 -0.25326 -0.03356 -0.19922 -0.03217 C -0.19323 -0.0324 -0.18698 -0.03217 -0.18112 -0.03263 C -0.17969 -0.03263 -0.17865 -0.03333 -0.17747 -0.03356 C -0.17656 -0.03379 -0.17565 -0.03379 -0.17474 -0.03402 C -0.17253 -0.03449 -0.17057 -0.03518 -0.16849 -0.03588 C -0.16758 -0.03611 -0.16654 -0.03611 -0.16576 -0.03634 C -0.16471 -0.03657 -0.16393 -0.03703 -0.16302 -0.03726 C -0.16211 -0.0375 -0.16107 -0.0375 -0.16029 -0.03773 C -0.15925 -0.03796 -0.15872 -0.03842 -0.15755 -0.03865 C -0.15586 -0.03888 -0.15391 -0.03912 -0.15208 -0.03958 C -0.1513 -0.03958 -0.15039 -0.03981 -0.14935 -0.04004 L -0.14388 -0.0405 C -0.14245 -0.0405 -0.14102 -0.04074 -0.13945 -0.04097 C -0.13568 -0.0412 -0.12956 -0.04166 -0.12591 -0.04166 C -0.11654 -0.04166 -0.07956 -0.04166 -0.06159 -0.04097 C -0.06016 -0.04074 -0.05872 -0.0405 -0.05716 -0.0405 C -0.05534 -0.04027 -0.05352 -0.04004 -0.05169 -0.04004 C -0.05013 -0.03958 -0.0487 -0.03935 -0.04727 -0.03912 C -0.04544 -0.03888 -0.04349 -0.03888 -0.0418 -0.03865 C -0.0405 -0.03842 -0.03932 -0.03819 -0.03815 -0.03819 C -0.03724 -0.03796 -0.03633 -0.03773 -0.03542 -0.03773 C -0.03411 -0.0375 -0.03294 -0.0375 -0.03177 -0.03726 C -0.03086 -0.03703 -0.02995 -0.0368 -0.02917 -0.0368 C -0.02161 -0.03588 -0.02747 -0.0368 -0.02096 -0.03588 C -0.01185 -0.03449 -0.02591 -0.03634 -0.01458 -0.03495 C -0.01276 -0.03425 -0.0112 -0.03333 -0.00911 -0.0331 C -0.00599 -0.0324 -0.00573 -0.0324 -0.00195 -0.03217 C -0.0013 -0.03217 -0.00065 -0.03217 4.16667E-7 -0.03217 " pathEditMode="relative" rAng="0" ptsTypes="AAAAAAAAAAAAAAAAAAAAAAAAAAAAAAAAAAAAAAAAAAAAAAA">
                                      <p:cBhvr>
                                        <p:cTn id="47" dur="6000" fill="hold"/>
                                        <p:tgtEl>
                                          <p:spTgt spid="22"/>
                                        </p:tgtEl>
                                        <p:attrNameLst>
                                          <p:attrName>ppt_x</p:attrName>
                                          <p:attrName>ppt_y</p:attrName>
                                        </p:attrNameLst>
                                      </p:cBhvr>
                                      <p:rCtr x="20456" y="-1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2d43afc13851e78aec96a138705edd528f39f2"/>
  <p:tag name="ISPRING_ULTRA_SCORM_COURSE_ID" val="5A0EB22E-2E16-4CA0-AE2F-AA066B766647"/>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drjD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C0vEhG18R9qlsrAAA0VwAAFwAAAHVuaXZlcnNhbC91bml2ZXJzYWwucG5n7Xx7WJJ3/79be2rPZofnsCfxxFo962BpSmUKwrY2rbZlVub2pLIeUjoJKXlAObS5J7eF0snQElmzsrRkdhBRhE5ymyB0mMMCxEKkBCQgQbjh5gfWltuz/fH9/b7PdX2/16+uqwvuw+f9ep8+r8/7Lff9+XrtmqSprwW/FhAQMHXVyvfXBQT8ARkQMCnv1cm+M+d64F2+j5dI65LeC2iShT7yHbyCf/fjdwMCmpmvuzf/wXf8x10rPyUFBEy75v//EkA8vSUgYOONVe+/u6Eo06Qm7julp2romFOoPag9e8wX9x+9jfzAsTqFcOnq19v+obgy7WLKn1/Z9sNk5GeHl51Zpfui9Ot/zFRtiFy6JuKL0k03Ts0RN0VIThzM+vASUqTBC8ooI2fMFGb1DryjdahGEZJplI4Sm6rVCVIapefhpJnHaG4tHCsAR9pnmgU22Um4e2BKgP8fHreTdTf6Ap5QQjRKK3vZL/lPylILem7p+px1cM9pwSz/mct8iZAcVwCJvA5vd8j4SNUbd+MwA0qFf8Se9kikfgpt7Br8SNrLP19cmzEubZciCClfC91x0q1z6esyx3F/YLDxXX1/9H+NLYzA6UnyBMd+OR2yiduSHs8Ry9xo6hCCM58r0aVlxB4CPC6FKDOzsAHFMnG459Zz9PuBVpP+db9iwbyYAkgqd0s7ozy3ozpi3/FcjXJf7VyfnJB/pi2hY250wZBjodDGNqN2k/vlunqoXyfkeVQ8nF7uUckz0DwLVFfBZmqdfr2/F58rZ4NX5tXdlXvdcqywm1QSR0rebpSa5bSFUhC3VpVJy2CWoEJX4PPV8xlsv/6ApU8s66patvcMoxYDXsCUkJVd3y4jsAxWqJWAvEwdXs8pNlu7IlYC+WQ6mAs0eqwFic3JlAd/YfFuAD1ZuK4QVjlY61KFs+YuLRja0Q5fCihySsjCU1qbXLGNUm4LJbW70UxAwtXy9TsqlSJrd4Q5wV5UE4SVDOfmkf/OC4HTI7hvN4Ujm0D8VjCIHAmmdfjN2dUfLuE1J+2tC8zQ6mdlL1b5DEJ+OdQWvaacWCcLqASHTLnt6byw+YDJWsBgsnmIb8qVQ7nib+NqV6D7g5YmkwnaFua1Q8FIW3SLKMm5lEOMlCuiWDoTJUHsiUkfEmrbBOzc3SiNpdV5VEfTNgOgNldsThKe6tWmn/QN61NqlChxkdEAwe5B5K88A+Mxc7b3NiMmpew90dX4KGahzhW9P2tDsDiHRE08Ffghbk9wzFpdgVJipe39QZAQTkpnKZkpEcxYwky+BmrO06znKLVP5gAyt7A8bd2QgjLCp2CelKfE5GnSl/WHc1UMAQeQKohuKIkWlecsYgTR1zQA/NW1CppRmqVsjo85O9TM9Tkq8BTfYydP8vupEHWEiJOfvkR9QxN0IWa1SecSuAiBW3ALJQMXw6LKBJgRnrdVqdQvU4IjGvgaKgEE+B8n5xmlK5fTuNYdk4F0NNpLaYJNBhTzsNcEbINYQUBlD3pQMvsbzQfAivtFEbwz4foFfDnkiGaZRJnagmv2NgHHYCtAj7QSaz+sLYmUkNTTT/sTqoYH2BFIRHB52g/lacmEpKuChBEELYxVnub+QNyZy+nCVUjs8ELkTlNSc2ABmDamcwX+ox7Fy1UC91dVsLUmSljMY50nHS2+bGp8cza2TEVTEQQJDKCcck7Ma07Det38rlFfgLK8YDDZaPo+2GljSXypM0+OQylQXNXbcnoJZpwHlLgQJCJUZ7UMtwZuU97ahqRlbbg3bbM29XNttHh/5Z8W8MLgEczovdxcdSoOHz5boS/QeqJH2FaVGPTlTTjS5hyyhc4mRMJx+CYlLcdaMIIUawQJTfs82grgLt0DmBU5DHavOadfTqrxwILlsRywCO0TzpnuV2Bk7yYYEvFO+fFtEZPWTeb6HAvwXgUK3pHmw46I85W5i3DbEk/nqoPOiT3ifD4d3d+KZoo6crbMCWEeUjL1lGFSSXrt9T6+J0GiWG5mHo9iMblX7L5pVeyuHXLq2qKzpymBnr4qBzCgpnocTFLlsGNpU7HxIRSYwyGGl6je5mnQfr4P0Js3itcQFIeCkH5OG9g6gb/wRtQK8Rr/19Y4nB4WU+Cfepd7YON37lmxePw4oOwz4yv+z2lXng4L/aL5L/7P5a/g5o6z5KtPZQzMQD/G0+34meMkW8j+vbueks/lWUH/tzDjAi7HcIWu4c4QoiDX8uMmYsbKdbIvav4YF9KAwInHBSy09HJpow/Yhf3kxbkrbydL7u5HfBePjB+X8tnXIlejqHjxjpW3QQkshR0WNg7y/ZdzehpkFRXjyJ+8dzA7FZ8EPJU2a9WFhgt1uHEdj+w/8Wnv3VvR44p/uPL22WHjw3Fr9vx9zraN+QW7n2r454NLGn8G/OOqo6kvYP4zMMfbbx0jCsmWB/uiMim+pVz45Ph06sMHpb5a4dMbpGB5lHyp/FPg9HOxbDpsKofmepT3GQpPlk2W4zY8R5GJ8BxqS+hfzF+gCtWe5+rfdBZWaM7TMsgj9U9ufxiVUPShfu1zreO9DX+yRPK3weKT+Zxw7HNDH7qVzLLCno+DV+g/NtcDmyYOabl2fyO0T88VWLtLN50zXFJktlMie0kMQ0tYPDEPkwBNROeFBfBk54bjxPn3prMVHZzaj34JsucaPzUBqEqdylbwObXpEy827r28nNegD8pIm8o+bjsz0Q+9M4L0G0dDtQ1txxG70RNcauMGv6xVNdTiNvTsld10/sJB219lkBqLK5rN8SvwDykTgqLHLn1F7Fejr0D9e/IYhJjde2X1z6O/G0pd8VnNJp/du+/83qCa3xtD+Ws8Z6KX0qZ+nktIlVtSfluvpN82H/6v/4rw6Fqq/a7VCmMn/5aTHx2+sl6//heZMWvxeOAeniqt/23Dc2JhqPzfNNzYPjJw5jd1rhuO/z1xjUen1v625m1tv6fc2cbJyb9tkOJM8K+UI2JenhYlHHtQuums+SQrcwEHl87z/FpN5UuPI9tWKX+N58v5jN13xL++OxnjeQJOvt7+ltxzOKZo+BfB07weJVg77evCd2vbR2gTNSyx9cRG1RYPn8n7yD+PySNt4ERSSEm8xqQacbrTRRXW9Kls4Mz/FyxJ4BLpoHKmn1RAVVk/xdYjkS8VbSw33Mkn1k90ujozSvD4aucUzNgVB3n4TH1kZonp0hRePNdaQ6xjHIa7bpZFZlIsnVNYqHS0rAzjvi/h2Zbyt9+U6viZ+tTnurR1iPv4i2Z/ligM/FzflzNtnxwNGjvv+EI60FEmGQB9bJkhVHecv9NHrp0QH2VjMPKOJEpEIZMz1dXEfPlDliQPtLwGuI86ylSEw5sXO2AKU9lVUz45S2d3WT7RuiiqlH65LZi3Sm3rAm7oFzcpfc1KkRI8gRoqMKoxI/ZoQLH9sPzvnDuttMBTdSb937SGM8pzE22GKRt8FXxGpHzGTHIlbvANDswhXjnmtsmxaHErjXGEfGkQQNubJQZx4/tAPuxlG61J4rEVEJDd2sTwKN6NUdzjUHmsKHtJTQKTYhRwsDw4blPtjpH2RdwxKa7CGi2eV62PGUGgs5vgOi3DYFvOJ1AaKbWKogo+jQI5UbvbJ/ogolQZNJ0Xc7mcaJZ1sZQ7sXerLLvSMcGTMrtNwEBVHjl8LkvXzFvxz/BYH9CDInSdahmceNiQdEF/wIBYXpDV10NN1MYRMBqTTVnBnb9iqGiNdselDjSTAw7mOjgfdpPU2FNJ3F+44F6MLGunsluHOxs6qb8ll6MidD2skqyj9VxmpcVlG5WYjYkiE5WkdB/N8wT9bX0knHmsRa6L9xXZI6nluSRBW4y8ELTcLlqDq1LHRkqAbl+DcUierxIVo3sVaczMX6TGcoVvDBnDrVJVFB84vmtJ4jXVMm6NVMsA7mmi8jK6R7Wmw4YWrdbOl9YC+WLZRU/LqAoPkk9YasQ2jV98MHehWrJ2u5GS9wvPXVPu3Noobg0sBt9drGkLg43aSzMThYJukiAmD1z0YL7mNXTmp9UGLrKgQD47o9AoBcK5I1IuKCZ1N77jkNMpa+bLs8BFlvmOG6QuLmyDQ7MRq076pfZrwpAkkYlH0ytMb1YZxBF/Xy+8RGFUwN600QisGLvOrvVYltepiJiC7NCw2Q9Sx4E+0io1PHnJRaqUUXmACedjm5LJGDkeuTV7MEyOYR4wALiseWpazu6SX9izQluw8mz3nk/Ub0/KSBR27eFR/5U1cigtosLAw2VOvhK4R9umIjAq58N3gLTwQuQ72SulOeLG2Hb9ATBHY+7W6nId3PiPlfqLdAjkbibETr7Zlc+Xz4PPlSMUOhJXnJpQ/KKafAHzX4T5mtdfbLhSM2uVOQr//vNbxpsvJu1J3ZQLe+d4LtZMjZv9HMZ5TyEssNiVRExV7JxHD6wfdd1dy4Yh/nsbwN8VcMTlUoholg4z1fzgHK+/7URZiUNdqAHvDRqeYLx670JRRazlZBT10YPp0MD0yNqSEf4+LHgJ2140VI2fFsHR7JfHcUpGl94PetZowsy7bbTHpfB0gWu4UafYPXSI494S91r/TLizKylSNLlXsbdd/qznZNGdrOmnkOzb80vxmTc+nbrHkZKp+5Ra3qp85jiY4clW3SaVyNXLPYLVdGggkyYySQQaSRww3XnpwUjMs+KmoJv58mmhcFNUx5N1cXZ1ofOIfdjQqc56VtGZRi9xqefcwdOTvMwZCd/MxFKa3UdzY2HPSsESnZ6zEavtolMFwc6xrykl9NF8LeEn2fZiwzleNzdX5fC6XPkUXQR2vqhAlfDTAkFIo0aASRjXrbwBbT0lAsx9liNrTEoNZO+M4Ary5hOJ48VXFN10SRGebj1kZ+kVlqBKFY1S4wH6lhEw90SYtuGCyhFtfgfkMpjBYI4L/rZrFOsdlRDNkA4L6XZkhHPGrs+N5O5TjTQYFvDRzE8zYndihiCLFbJr1Rtopx5BOwD1lqcWt24jj6rL0E+O75vui8V0MuTUw1UP5s7+ZyT42FebDBzkXBShRAQ4LopHv/+vmZEaGTdtKQETbMZvURX0mhaoAUOxPw0cS2UzPikvQeD+CllZovRMIVUl8IhDiL5vi+D0wMN0N0B3D9xuS+cAj4LhiGtDsSJnzxQWdFHj9Wjo5jj2Wxjlbu+oduTZLFKdCGTDXkYUZAeGisfixJ2GCjbfU8So95Wl1jZfJ2nvkFiHu91HJTZDqs4VVO6wCazDN2+l8kLgxAj56A+Z1NHeMqHYn0rdm4nZYHef6Xs+HGl7TXZrpmisU3IrRhwUJ76toqXHhs8WVUjyqCcC67XWc5bhnuizFRJb9G0lUeRZyX0slS9T00ytx57lmWLRNW3QUizNqfMpf0LAkSA+OeXTTSluRDlm4/YC6bVY7gIFsFUAV6bVZOa3KwngOSPsq8YUc3wLDr9X4tHhjKF12Xtlucd8xYEl2jSlK/DwfBEhCo7Do8V26znTm20dKA5xhOe1O491yZeFYZEjkU/Z6Hp+CHc4tHRIaOmWMjL0MQUV+iU0aCiVJwFUJYdbNN2QiiSvrOvPZ6SQBN/kUfaNFRhVwoYLxR/oijp1eAx4tyySU86GrbXZfwyKtuVYcO+HcQN6RpnWb2TnBA8KQfzh9mf0lqsWP/xkauU25MbEfGVjZDLTpzV3eRjc3KBMDb/kS940obUyT9reFL09e1DaGgQL5uHwjAagdfsPNeXsVGertgCGhgNyIwNVNixfUFj2lEIftKk7mxG+5gHeTikJ5PSaxKT+4h+s54xM6yJjc9hSW7f0MDGV/mcc3tEt85hsw7dMj6sldl77mcDOXk7ayOSfHYG7D2Fch6zQGLmWjMRt7keXNZPcZ29ZFpnS1CMtoIVJp1h2iOw7dPsLM5QpCDPz3VzKppJIeURCUm/X8nBtId1RCG+jLCsgYDv5LOUgDQSkM47ZvaNj67fMa4IEebHPZifhdlCgDfuR5oiD5Cy4HrriQZDydmvG0nR0UzOiHKjygSmZn8degiOBGXHBLCZHUh29RKtvpQtPosqJdDgLqGOwnYJEJRDGRfdwGk2m5APHi7z4yvZrzzx9KGZPedoutOfJHdakLFoPyKcgd1ZYYqx2u2dYeR2Pw//dsUrruQV5ltTi89u7i4xJj1Kw91vhSJygOKZcglhOwI5Wgzn0qAZOXVwIkrtdJQSLmPHWaVjXbVY35kIN5pnTPpbwzhDLJNGBI6JLCaay7sCK3pvVtXTIKQHuVmTP92aNpGfeoN4uol+kY3TazKdY87mnzyYKDMEYDgm8EIPYWZGb60Us4a3Y2j3jU09NT1fAUaBv+nHf1HR3t1JrgaIPHs2b9DBnKttyI5l23o2QOBHPyNFScEyrodpuMWkXf3k6xNtcCy7kGs9Bqrz+Z7Os2G3yat9Jx9L2bh3VH7FlP2NnrRnraaSnTiNLqYOz4fO9EwfoMMb1U8npcj3awbfKI/WSZwXg3DsABrLkdeFkvPOan7g4oVo41hl1ZEW4wlbJpZx02yTkn0j8xhMfax2e7bvyYF/UETotLvmnMXzoLgbE6/YDvlmWkAY5dahny8KTQZef86aR05nELBHyp9X+otm/TLpvve5b1LeTCdKfSoJHDf1kPXsflzbaqHteNaxTYD292Mr/TB3zvqLdLCx5unaXx/a3jmG9BvpLUw6JlE5krciQ8Vz4bo/Z6xFFCb0eM1ZgkyGnRx7YfcJaiKQDtsKOCeVLk8D64W3LMU8G9+f66DtJ33w186kqs3bDkCfBA+MXln8ZiavfjXnq4LKbWcbDI0njUgZmtDHYtz1P/2we+h6reX281/+TYaavx46Y6bVrIKWDAtk4ojFf4WMf+JvtJ9nqH/ucPUSaLSFCAsgXzwk76bXRIXlnPXr0zD49hy58wvWOimi7JOhx63e9msGMKcje4E72PsJkTIuE4WLaBhWCl3M+gP3Lmm5t3P2ltXAhnWvVuyRYyLpiBQ2q0fey+SOvY8euln7IlT1TT+GbyLCliJadkjcPWbI6I1AiSzkxveLc7ZRgOqcpGMHDPTSaa55Z3JQEQ9pIk2zdMiqfAl54BXF1y8WvPfIgaeMdcX5z2M68DAJmBNMkuXzoeL63iIyBg6MKbBQ8uW1Hx+Orr7MmQfY32KAV747njix55rfR01yjtOsglhuMi9mb/T1MiyNwovMOp538oCmEF6bLRQxsMd74qtqCuLamX67TWnykflg52CwGJOAsda9VD8bT93JJyAkuOWWSG1XMWtgsktqO3zpk127S2BqkHt4V/OlQrlj6bbUD8Nj6nMtxqo/IDMvw7fTY/jXaN4i3M3rGXfL9ndHTOHywZmPt5hju2VCuSiXszut680JYVsxKAle+FSGWqehgzjAZyUrNmtFD5XGDe7QZ+SWPIg9jRE6SmhoCjmHeaFlBr/zJaesBWeDXyrSdFWJeVX3gYq2yh9fCVUmrDkli+hjEfcmwQvvsZAK999tDIP4T9ZGU/GUBq/TpEIEhSkp1gtGTb5luYp9WctOOG35oRmhXi29QYZnixRe8R2yBCBgx5uBG7ZamEK5L+uZRkCjJ5/fMYx6SiLUjU46jABPAGvknThpK/zEJFmsrnKf4gMDroHEmKrcPNtt2Tgd7GyeIIQnyEBgmKXBxc9h7JKWKLgheJBoS4qSqaZw6wWpS4Ancw1AmD/4eoM0BOCjFcDTPITGRjt1tHDwxNxX6aMh8O2gpUj2wbYK6pd1BKN4KCVRZozyQjVxwSkVPZ92KnvSw6NJWQruHzN4WeECLJhujjYOm6POnUMzoLyusVaDEWqTU1/hY+LvbcYcx9c4LcYPyPKhip3eaOLW0/rn2a1bpUzL/JQhD8bhV/dnPYP1T1iMeIPtWgv+nidsGf8qFKx7GFKz2FULPkowosIg7HSKvZ4p5Vfw//41rOvyPH2icssJI7OgfQtdDFXpzcdr/uu6vatTXkmHd7XSHORLqFI3NnOkd5LgP7WNSBmdfDmOJJE4k20+06In0qcDSPQ+q8bX8Itej+s9LuzUWd4b5Odp3hjscaHdcRQBw8JcuI6fOVU13tvdP4Pa0pd8EAD/84sRX/3biOhbcQS8vbaRp4lqanjuireHdOTF7qY52je5bNHhXfkRkDt00IQQZvW/+WSzDIQr6kydqkVq6MgjJ7OkjY/KfO+VW6tS3NhtRy3B6z6/Av2y29THYjvUvBL8Q/ELw7wheA0N6QbrXbLb9K4pyv8Ng53GcPRp3j9XaOIjzDHOhYZ0yjSpIprvusBoMTVYpQi5wtCpB7zX62PQoU5RI0vackx42TD6wuCBcOR+H736HvzTx6rFprAMNEu7Bz0mUmkZ0v79K/rA3P+1uPx65i4Dpn88sqfiN4Wdw+HzyTuCq4GUrx1dj0eL+WpH2cUXzYrO+gP9xw+TrqrcV+jaUrJWCQft7ZpLTrmUY8j5tCpFnpaMHhWSVpW8TVwS5OlnCJyclSiO8sKTdpGW3/4qBGGygYBPXGDrpn91c/sLZm7e8I1075jHTvXnzpLzjelP6kT/F6OxK5p9gQV4lHSSyHM59orF9ZcJUmgqtU1Dc0asTg+sG8WhbtYTJAplAMPf9sDxvrsZ0uppHAlGJBESknGpVWaOBLHJ78Dp5yr9HEJnv63C/CBUXVVl3iLuWiEWMf8GmALgNkx5lTu62tOKCepS9fdXNueCFJYh/VKTEzB6E2oLM03EXVaIOT5HWiuIcxgIeB1xf8+8Rb1FCy+y5GeIrjC+1Vkv3jcAqX5P3WgVo1G1S2Bq6Ld/0RC/ciNPbz/dVVKYq9RvVeNBubwZ0ZNF2lV71G/LmLi0g6NoYVbjHoQ7+6kSZIGZJHb6fK5Yxjis5Bn5YBJCT3eK4K6T29pF79YUzd/+miGyG9HJcv5x3EX9ZqtzG+Pra2DJL9GdDm/psDTcFGeVsrXIQaMQgGBXNeW6V3JJjI4dr9XSCbpn2jRO4H6Q6Z1Gv3Ci1weRRipOmgWLZb+ef4xuxz/Qbpm+rohfP1s7jhWhx4i4TuCLTGdf9/fLMPx4F1JBblgumownHbuWp0MxjzOiGvbKutdWA5PtqsALEq6Q6Pq2EXHttrKZFbo58OGGZbAx+/2ofeWc9g62ivqCiF4JfCP4fIHiLcbAVEmvGQnRmJPDjxL9CIOSo9RVvXW4e/EWdn8GBntRLNr+y/MivamBfT+wYXrO81R0m14xOWDOyPZ1Yd2cnERoiHpn9x108nbkAqpD/p36pWe+a7r2P2bXrdsvzu9fMx/UVisCMacMXOB5jqWbbo7nPEXNXj/tlO/a5wPotfrfW21/c9OKm/6U3tawXy1hYmvMBDg72dfqfW/lQjvG6S3f8OHpvB1f9kLyTyMHaaKlo0TF7dwQ3HWqjr0nLoBF+JRiZZaT4Wt4ooI1ReICHoDUtlGvfvjZot8PgGv9DNTwH9XEpnPLYJxVNCCcxTislRFc6Z/fzaVtz0EdGhPgCGqjUCEMDbIYWUxHrQFRpphEbXQ1m5KtbKWCf/xmcEgeMyGyBz20KnmHLzdME1Q3Z7VEdT26vYCLDo3jqCrZSL+zwtPh/TXpwpr622BxtM0BWE7BGQVbN/fTX1mPvVjdHamTCqEmbEzvSObm5YIM8N2OvKN3hfyqy40oMkSkhHZuJpVisaFiIzeJ/xkRRbo3O41AYKjryzYqY8KE2S7rVHjQTMNl29Cfz1WNFzk9wRulnR3kASUoVk1RHJHleFQ2MbmpztzHBOY0/M9qDw/4aubuv+vM8xhew4ZjXfEU4N1017SDsb6Rj7qMgIy3+FOMkDIx5khMlx2Ud/ohPRPfPM9er3naE6CDcO6oj93eBi+x8TdAnPnBDEdRLSnZ+AjJ5HaatYKuCDP42HD+KWyWdV/WnqNLs/v6QSViaOi2jFtxJDyt32HL/eTFsBi+rT1q13FfKJfaaTADADcdRBOm1PIc9B66NJ2IduZwt/x647IVnIdz72k0ix+zBlsASmCuRXCJ4iwQussDm8bhG1bJ+ecQyxPmKlkkPUnXLyLXOKvBKtFlfWcOnKceKQD0tVQl0yJQK6r9H6VgFG/dVKHf/R7AFgPyqlHdSr/zeF9Q2yyIdGZn1ULK4TYTiXg9dMZSK048t16L53qAZPF1zy6RsAotZ2DtQpY/fq6BUKHPzwVCb235ta7d20IoSmYDWYasBPXLo7IRlIcZf32rEtZsjS9P3Xu76JFbcs2SyLJ0Xhl4vBnJFpggEj6W3iOWPVNOrlA5E4pAFwOXAiYeBu2iFCsPSxZUr9QpLqC8aUhTTBEgWt9NrqM57g22WpTC4tkFyJz/csWrjz6vn9fkwJNO0jJZdX5H6gpxe3PT/0U2Hmw9pXVFenQg1xj5CW/fiMaQXMC9gXsC8gHkB8wLmBcwLmBcwL2BewLyAeQHzAuYFzP8wGP/bMsWL8b/aEuF6I1dYbKmDex5eOTtrFWYRfoXsq59hsoT2S9wMgceunD40dVVbK+ovecs24MWM/+zeDz4BlAH/e6t/GD/IwP/3vDgUMO3+iWZbiQbs74R7bsEz3D8SPT92+p/K3oevJQ8ZB8k6p4485NzIGd8JSE9s/yAVeTPjgB5OHyujF9V1LOD1UMWeRkAYYXXD9ZmF2mbbJo3rx84orzWKlWxP1zmHyGlP9wfRG0I0Y+K7wr6RlC3cbv1GqmwTvydD+aBptqhe4XQTh8U4vdnTb65MfqzS+QbJ61xSPJp0po1gZtEesSKF0ChXZLZinIcw/KIRvj5yfLcezSgK7X/xtwQL+rckmp7B81BvmFoUOTrHTtUIUuOUrVCUS7ggWNzLOaAcC7qgpD74C2crRp50yUO/T9DST6yhjtr5KL+KQ9YHl5RjPCXfNTgX8ymtfxP/43zN7C6zKUf0jsWnXUbGQZugUa5P2bLEVc1xVkteOtNGM/t/ntBkwVaTyHsvjfE5IF+CdfC0li4FejZeOCR6/Lrocf9A9bu57szr4xsVxW3Q05xLHT0mcb6TdOClaEU5j+c4t4GeSNDidvMk+qOAnKNLF3Vocsgq7qtyHFa/C8XS+6J3OT1zrdV4QX7EC8UfHCZpGkZIc5wJwp6Z09VFxrO1P2SkUNH13csP35ovykY1EC5UHj8b/J11tdB0+TDQJtNaHlrzNdPKyKm4yTJBB/wVxE69YwER/224CI9bGMaTcMosqzWMMmXaZsgoh3bGVU1L88DiRnGDpCBioU8vFITCNDXbVgnecsdz+9HPVBKWNrkKFbc2cMCN+Zy6G+b8UT7nah/5O4tJqAibiziSM6WxsShLf+iQ5pDHnJF4xd0GP26zF/VmTb4RvSx7SSjva4t+1ooHUOpRsgjs6BiWd52Bzybq5Y+MBbgnqswCZbi+cX4ZhTGMI7IlNl+QvmVxdJ94jhm+apDTG9vktwY1t3mjNmQ5m7k1MLk3fxNZp7JX5lcG7tT2lqJovWZ1ENJxDdvfP31vNAHDAM4SMCF/4boQ1tNwbRvvWIIoKcVDpYQ2MDtS1frc0+hlPgjFIeI2tFX+SNUonLypl1oxTyPLpEKxWUbK+7iihiblPebHm2CteR3HbTcaaOaNFexebVmzzfVURgPN66CLBJ78DfAQ34QzxFnp++vXUae2NIChvXDoPvwItvTY4gL0d9GoVMVU54+DjYRDxxGYiGbXp+WoTOfGJ6bLAk81m0+hNBbvpGfrNxIwwqkosfyONEvbvHcEX1BATwwfxaU7CsQyjn3eCvxTHD4LS+O7C388kIotOzeMTrLX0131OsX9tiPlbLCpRF13Gs1Jymc3I1YMjcE4JbCbYnpQdh9zLSrcGY9/EiKKdXYElWaLr7uFWxjhpU+CMDZD0B94jhvanUnXAxlK0DgFOHeXc2A9OhFK7x/k1yj7nADdDeh06uq1VKMPEWxytcamUHf6/FfsYwBebRd9x33VBuw+vzZHMJOcF9ZSFzVd63N+FRNa/qdHC0DirHAxj2vuCWcqD3HzhR+jxK1xTZLLy5skjfMBndL7zq2g9wBTi6gQVyXVOS+F/NkGZmaE19MYqKGgtVxbetuV0ZRUOpx7cIXJv42I1QylspJGm3kNoLEENPGiaB4FvUNgyk8d908mLRs3Sjxr6Ho9zU5zFNIdHQYbsd+Uz/EY8VE0kEcHqV5I2Z8doXlpeXidi3AZtbHJRxuG7AZupy+zq1EsSoVSIiZJ9QccNvKgZ3WTXBFFJIoqDgA9OqcDtKNL6imL9iY5nWzxmoHmRgi9MW9G9s7QHG6ImYmN6AX6G0YQ/ndR3APnOIG1TKv37Y3jijXq8Es3eoVtTY3BpViog5xKt+Ppy6g1gnlzFUz6hRFvz5j/fQqrNXpO//ujo30+MYh70ypgb/JY5TODU3WuwCvbQOJgIGcbJaHNask7tp7t8k+Hy7g0DzW0zc5TQv84g7b7bFgCYfnu+G7vWnZ80VPsexyvk8PytrR9vWRya1cXv2Mng618KfLaoH+PIbIzaP4de65d/HpWC/eolLoeCuN3+NyJPeSLKKKOQtOebxTLcqlZqrmcQqgcJe73nEYKhWrFyF+dF1KoH8c/88O0DK1rWLH6aWREnje98tRp5uWjyruNzKkBAe+YlkEGwzbMxfK0TUOm7UZGFM2yj8VivrQ4v1RddElb0Bd6bfuoyaTwSfRNIenOEI5tPg7P4GpbPdCOIOYOo5RTPrzjtq8gYGaMOnIfBivSRBvHp2L9Qa8lPv+hjzomBQSsbYQy8tfPr0tP5AXNzs7sOmjg4dLFbX2abNSa3oKBEO7kMC8hFDegdY1c9pk3n7OjdhNaJPizraGZpKF9HzqJeE+4brcht5w9bppM7B2De7UPnHqOyD2puVKSl5EPH/A0iJgrFK1C16V143NCUSkCe3WVExRIWwpp43GMkBVZ3a9WcRR8j6O/FVWn/tGeegw3p4fLJ3bzyEwDscF1dGeqo3oVuV9rk+nJvX18D2o2R2FvbtEIaw08xVSxzKsRGjId8xrk9QdnIeif+Pf22ed/TaljrFwzVl7m7ua6uzs1TiRdb12WmFz1q0CkJ0FJEVNAqLc2rcN1wdXn3+YPDVmY48lwkZqlD3qyN1pcnra14j4RYzx597PYzEdV9LkVxM0a70wJ8btn+mltQRj8EnO95RLMTDSn3Vh7VLxW4CGfvDbm6rf3VWNCehUncEaVc6RQVGJxQP2a9tAltimjC0Q2pIhEPqZa5jgT/vrY18Nm7c1LIrX9mXJSxiRkzhS5+6jDwWM+dR54daZwLaQcfntd7EUTIAvS0IRebjMW/71S+N6TBqJJ2DS843yqGv92uRwHdkt3H2omucsoJKWpq51ukWuDkTZ8neuorzhEknVDUdCDqCOT8H/31S4NwMu071zgJzCv/N7WEnUR3f1sshj6oLR7pNN6jwXz117TeKpe7qUZeLRGt6M3/yRhqy/3LYsebgvcM9/bL8GZysHOog/w90TxT041cAE/Y1ykyu5+nwg2k8C4aTCEbfSG4i1rwQgCbQ7s1DZrcxlsJyKFmpDNYIf46xcdr948padaNMqDfuwUOWO9Qw9EkMLbHWabQn88hYVp8hHFnkZIqHp/1GFZEPdm+yxLg6TO1edbn5p2IIsIjYRN49zbZPe/STbovZy8ZYshEXArl/HuQsaeriKWBHj1KI97vgMrFuU6g15OTqUm+CfUINkkCncW2NPRmZXVBkD/PUs5uOMgz6FpQYfPPdbXupNCheePhVnxs+hv+yxjNJNme+8fdzNknqpqjWp8FpwUdIgg3yedYmFCtzALgCUy7NLHlu+HzZKPN9DhyLgf8lZuVOTj3xuPrup9CDI3EtKeLhV0SE/PhEIMD5/ybB14B+O5Y92RGyYRy95okOMNZkgtKnE2nDftrx4txlTozptyrOfvjXsIJADqteUlqLMuMO8vvRoAOP7UHxHeqN6izkctwy29wGRf/T/ChB4yu+n4sE9H8338SdoicpSI0mhhTZI+vuWH9ckJS/6ZuLSiEyqge7jeUWtBjWi7Sru5V8M6dhpCo6eNczcpLG0q+0wbdbTZV/a01vo3zHLzfkxJxZb617dKr8t1RiNEByFj/Y/iLR352Xh4ma9ySXWQfRWGP4VGKYZNmuITHA1ZseHp0NFyIqXOHaz6splU51pmdzOEnuUtXj5bWO4hNIoTwjd6qPyv51ow65xBPkXix8uud6IwF5pdsYo/pXK8PqfNLnbqWBK595Qvl0SWEFEKNOUbyCPyOsxTceQSOhWa9IFobJ9o7OYesTrlJ385ySG9mhvK3WzOo9xI+SR/CTHXQmwlraWO+GueoWXeRVRfNd8kZIzFc1tct1nC3XFGIyCtFnl4XnunyM3yng+9vZzodWK8esfUEpTR/3YiFvJpC3gWvUo2TqjZBoqt6ou9IlHFW5i68y4BL+/YsDDpgEY7bEP3lgOy9rYGbOEsaIp3AJ7u563Vcds35ilV9cULB+qtpNhwwLtSF020IhJkOrJP2uLCJz7/sTuGu7i7qKFRwW2WPvJM73714OsO/14ELEy7zde7bY0jTPsFzfjbn6RDM4+E5j4WjGTm/3AllnNHW3Trpk+BonQuozh0DflSqljidssoIIGmns72PuFAdyREc0/+Xn8ztQcwROakKHLvdAwL6VBs7u0+MpZy/3Vs69j1uejc8Tyaw9K1DaPHG67g32vAxi5Pp49ds/q3qg3Y0/4WUj+ln+pQW1c/P/Zv/8qasDXrLotX3/tUSkYlFZFRwX7khTTeTf0zxhHSsxShHbEFp3ztapJ/w9g15PEWcA/pQBiiZCi5vXXMG0CTJo3ul5zJ9l9Y9cGa95ve++yL/wNQSwMEFAACAAgAtLxIRpGDGgVNAAAAawAAABsAAAB1bml2ZXJzYWwvdW5pdmVyc2FsLnBuZy54bWyzsa/IzVEoSy0qzszPs1Uy1DNQsrfj5bIpKEoty0wtV6gAihnpGUCAkkKlrZIJErc8M6UkA6jCwNgcIZiRmpmeUWKrZG5uARfUB5oJAFBLAQIAABQAAgAIAAtngUbpbttk5AMAAHQOAAAdAAAAAAAAAAEAAAAAAAAAAAB1bml2ZXJzYWwvY29tbW9uX21lc3NhZ2VzLmxuZ1BLAQIAABQAAgAIAAtngUY1GtBazgQAAPQWAAAnAAAAAAAAAAEAAAAAAB8EAAB1bml2ZXJzYWwvZmxhc2hfcHVibGlzaGluZ19zZXR0aW5ncy54bWxQSwECAAAUAAIACAALZ4FGn2TjdbICAABOCgAAIQAAAAAAAAABAAAAAAAyCQAAdW5pdmVyc2FsL2ZsYXNoX3NraW5fc2V0dGluZ3MueG1sUEsBAgAAFAACAAgAC2eBRgoR72qiBAAABRYAACYAAAAAAAAAAQAAAAAAIwwAAHVuaXZlcnNhbC9odG1sX3B1Ymxpc2hpbmdfc2V0dGluZ3MueG1sUEsBAgAAFAACAAgAC2eBRoUwK2GeAQAAKwYAAB8AAAAAAAAAAQAAAAAACREAAHVuaXZlcnNhbC9odG1sX3NraW5fc2V0dGluZ3MuanNQSwECAAAUAAIACAAua6tGGtrqO6oAAAAfAQAAGgAAAAAAAAABAAAAAADkEgAAdW5pdmVyc2FsL2kxOG5fcHJlc2V0cy54bWxQSwECAAAUAAIACAAua6tGlBOzImkAAABuAAAAHAAAAAAAAAABAAAAAADGEwAAdW5pdmVyc2FsL2xvY2FsX3NldHRpbmdzLnhtbFBLAQIAABQAAgAIAHa4w0TOggk37AIAAIgIAAAUAAAAAAAAAAEAAAAAAGkUAAB1bml2ZXJzYWwvcGxheWVyLnhtbFBLAQIAABQAAgAIAC5rq0Y129mtaAEAAPMCAAApAAAAAAAAAAEAAAAAAIcXAAB1bml2ZXJzYWwvc2tpbl9jdXN0b21pemF0aW9uX3NldHRpbmdzLnhtbFBLAQIAABQAAgAIALS8SEbXxH2qWysAADRXAAAXAAAAAAAAAAAAAAAAADYZAAB1bml2ZXJzYWwvdW5pdmVyc2FsLnBuZ1BLAQIAABQAAgAIALS8SEaRgxoFTQAAAGsAAAAbAAAAAAAAAAEAAAAAAMZEAAB1bml2ZXJzYWwvdW5pdmVyc2FsLnBuZy54bWxQSwUGAAAAAAsACwBJAwAATEUAAAAA"/>
  <p:tag name="ISPRING_PRESENTATION_TITLE" val="chenying0907b2"/>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L1WJbqXVIEKuzluq6Thzvg"/>
</p:tagLst>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C00000"/>
      </a:dk2>
      <a:lt2>
        <a:srgbClr val="EEECE1"/>
      </a:lt2>
      <a:accent1>
        <a:srgbClr val="FFC000"/>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298</TotalTime>
  <Words>2744</Words>
  <Application>Microsoft Office PowerPoint</Application>
  <PresentationFormat>宽屏</PresentationFormat>
  <Paragraphs>334</Paragraphs>
  <Slides>35</Slides>
  <Notes>35</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35</vt:i4>
      </vt:variant>
    </vt:vector>
  </HeadingPairs>
  <TitlesOfParts>
    <vt:vector size="60" baseType="lpstr">
      <vt:lpstr>Arial Unicode MS</vt:lpstr>
      <vt:lpstr>Gill Sans</vt:lpstr>
      <vt:lpstr>Helvetica Light</vt:lpstr>
      <vt:lpstr>Lato</vt:lpstr>
      <vt:lpstr>MS PGothic</vt:lpstr>
      <vt:lpstr>Nexa Bold</vt:lpstr>
      <vt:lpstr>ヒラギノ角ゴ ProN W3</vt:lpstr>
      <vt:lpstr>方正超粗黑简体</vt:lpstr>
      <vt:lpstr>方正正纤黑简体</vt:lpstr>
      <vt:lpstr>华文细黑</vt:lpstr>
      <vt:lpstr>宋体</vt:lpstr>
      <vt:lpstr>微软雅黑</vt:lpstr>
      <vt:lpstr>小米兰亭_GB外压缩</vt:lpstr>
      <vt:lpstr>Arial</vt:lpstr>
      <vt:lpstr>Arial Black</vt:lpstr>
      <vt:lpstr>Calibri</vt:lpstr>
      <vt:lpstr>Constantia</vt:lpstr>
      <vt:lpstr>Open Sans Bold</vt:lpstr>
      <vt:lpstr>Roboto</vt:lpstr>
      <vt:lpstr>Roboto Medium</vt:lpstr>
      <vt:lpstr>Roboto Thin</vt:lpstr>
      <vt:lpstr>Segoe UI</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chenying0907b2</dc:title>
  <dc:creator>chenying0907</dc:creator>
  <cp:lastModifiedBy>faith123</cp:lastModifiedBy>
  <cp:revision>33</cp:revision>
  <dcterms:created xsi:type="dcterms:W3CDTF">2015-12-26T09:10:34Z</dcterms:created>
  <dcterms:modified xsi:type="dcterms:W3CDTF">2019-02-03T01:17:50Z</dcterms:modified>
</cp:coreProperties>
</file>