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337" r:id="rId3"/>
    <p:sldId id="381" r:id="rId5"/>
    <p:sldId id="380" r:id="rId6"/>
    <p:sldId id="383" r:id="rId7"/>
    <p:sldId id="387" r:id="rId8"/>
    <p:sldId id="388" r:id="rId9"/>
    <p:sldId id="389" r:id="rId10"/>
    <p:sldId id="384" r:id="rId11"/>
    <p:sldId id="385" r:id="rId12"/>
    <p:sldId id="386" r:id="rId13"/>
    <p:sldId id="382" r:id="rId14"/>
    <p:sldId id="390" r:id="rId15"/>
    <p:sldId id="391" r:id="rId16"/>
    <p:sldId id="392" r:id="rId17"/>
  </p:sldIdLst>
  <p:sldSz cx="9145270" cy="5144770"/>
  <p:notesSz cx="6858000" cy="9144000"/>
  <p:embeddedFontLst>
    <p:embeddedFont>
      <p:font typeface="方正苏新诗柳楷简体" panose="02000000000000000000" pitchFamily="2" charset="-122"/>
      <p:regular r:id="rId2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1pPr>
    <a:lvl2pPr marL="36322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2pPr>
    <a:lvl3pPr marL="72580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3pPr>
    <a:lvl4pPr marL="1089025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4pPr>
    <a:lvl5pPr marL="145161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5pPr>
    <a:lvl6pPr marL="1814830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6pPr>
    <a:lvl7pPr marL="2177415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7pPr>
    <a:lvl8pPr marL="2540635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8pPr>
    <a:lvl9pPr marL="2903220" algn="l" defTabSz="725805" rtl="0" eaLnBrk="1" latinLnBrk="0" hangingPunct="1">
      <a:defRPr kern="1200">
        <a:solidFill>
          <a:schemeClr val="tx1"/>
        </a:solidFill>
        <a:latin typeface="Amelia BT" panose="04040804050F02020703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FCFCFC"/>
    <a:srgbClr val="0070C0"/>
    <a:srgbClr val="66CCFF"/>
    <a:srgbClr val="008000"/>
    <a:srgbClr val="808080"/>
    <a:srgbClr val="F0F0F0"/>
    <a:srgbClr val="0042A2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84" autoAdjust="0"/>
    <p:restoredTop sz="94718" autoAdjust="0"/>
  </p:normalViewPr>
  <p:slideViewPr>
    <p:cSldViewPr>
      <p:cViewPr varScale="1">
        <p:scale>
          <a:sx n="126" d="100"/>
          <a:sy n="126" d="100"/>
        </p:scale>
        <p:origin x="108" y="924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90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305A876-8338-4152-BCD0-3F7DED0ED60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altLang="zh-CN" smtClean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1DF050-111D-4C6F-BB0A-4346D970594C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6322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72580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89025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45161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81483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41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635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220" algn="l" defTabSz="72580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5pPr>
      <a:lvl6pPr marL="36322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6pPr>
      <a:lvl7pPr marL="72580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7pPr>
      <a:lvl8pPr marL="108902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8pPr>
      <a:lvl9pPr marL="145161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2415" indent="-272415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9915" indent="-226695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7415" indent="-181610" algn="l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70000" indent="-18161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33220" indent="-18161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99580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35902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2722245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084830" indent="-18161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0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1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83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1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635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20" algn="l" defTabSz="72580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6" Type="http://schemas.openxmlformats.org/officeDocument/2006/relationships/image" Target="../media/image20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jpeg"/><Relationship Id="rId8" Type="http://schemas.openxmlformats.org/officeDocument/2006/relationships/image" Target="../media/image49.jpeg"/><Relationship Id="rId7" Type="http://schemas.openxmlformats.org/officeDocument/2006/relationships/image" Target="../media/image48.jpeg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4" Type="http://schemas.openxmlformats.org/officeDocument/2006/relationships/notesSlide" Target="../notesSlides/notesSlide8.x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15.png"/><Relationship Id="rId21" Type="http://schemas.openxmlformats.org/officeDocument/2006/relationships/image" Target="../media/image14.png"/><Relationship Id="rId20" Type="http://schemas.openxmlformats.org/officeDocument/2006/relationships/image" Target="../media/image13.png"/><Relationship Id="rId2" Type="http://schemas.openxmlformats.org/officeDocument/2006/relationships/image" Target="../media/image43.png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image" Target="../media/image10.png"/><Relationship Id="rId16" Type="http://schemas.openxmlformats.org/officeDocument/2006/relationships/image" Target="../media/image57.jpeg"/><Relationship Id="rId15" Type="http://schemas.openxmlformats.org/officeDocument/2006/relationships/image" Target="../media/image56.jpeg"/><Relationship Id="rId14" Type="http://schemas.openxmlformats.org/officeDocument/2006/relationships/image" Target="../media/image55.jpeg"/><Relationship Id="rId13" Type="http://schemas.openxmlformats.org/officeDocument/2006/relationships/image" Target="../media/image54.jpeg"/><Relationship Id="rId12" Type="http://schemas.openxmlformats.org/officeDocument/2006/relationships/image" Target="../media/image53.jpeg"/><Relationship Id="rId11" Type="http://schemas.openxmlformats.org/officeDocument/2006/relationships/image" Target="../media/image52.jpeg"/><Relationship Id="rId10" Type="http://schemas.openxmlformats.org/officeDocument/2006/relationships/image" Target="../media/image51.jpeg"/><Relationship Id="rId1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7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1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77.jpeg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7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82.jpe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淘宝网Chenying0907出品 3719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" y="-2521"/>
            <a:ext cx="9143177" cy="514760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" y="-2521"/>
            <a:ext cx="5477267" cy="4005080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" t="6186" r="5372" b="18133"/>
          <a:stretch>
            <a:fillRect/>
          </a:stretch>
        </p:blipFill>
        <p:spPr>
          <a:xfrm>
            <a:off x="1486694" y="3144044"/>
            <a:ext cx="2857500" cy="952500"/>
          </a:xfrm>
          <a:prstGeom prst="rect">
            <a:avLst/>
          </a:prstGeom>
        </p:spPr>
      </p:pic>
      <p:pic>
        <p:nvPicPr>
          <p:cNvPr id="5" name="歌曲片段-生日快乐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2294" y="-856456"/>
            <a:ext cx="609600" cy="60960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714" y="972344"/>
            <a:ext cx="4358280" cy="1779885"/>
          </a:xfrm>
          <a:prstGeom prst="rect">
            <a:avLst/>
          </a:prstGeom>
        </p:spPr>
      </p:pic>
      <p:sp>
        <p:nvSpPr>
          <p:cNvPr id="7" name="淘宝网Chenying0907出品 6"/>
          <p:cNvSpPr/>
          <p:nvPr/>
        </p:nvSpPr>
        <p:spPr>
          <a:xfrm>
            <a:off x="1524794" y="4012903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Wishing you glad days filled with friendliness,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algn="l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bright days filled with cheer,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algn="l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warm days filled with happiness to last throughout the year!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algn="l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Have a wonderful brithday!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618">
            <a:off x="4122214" y="592113"/>
            <a:ext cx="2789473" cy="17570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1006">
            <a:off x="1063685" y="1417775"/>
            <a:ext cx="2352457" cy="15024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426">
            <a:off x="5101836" y="2300008"/>
            <a:ext cx="3356548" cy="212734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994" y="3570347"/>
            <a:ext cx="3788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7E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祝福是轻轻的风，吹醒了花朵的甜梦，美丽的容颜，每一天是旋律书写的笑脸</a:t>
            </a:r>
            <a:r>
              <a:rPr lang="zh-CN" altLang="en-US" sz="1600" dirty="0" smtClean="0">
                <a:solidFill>
                  <a:srgbClr val="7E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</a:t>
            </a:r>
            <a:endParaRPr lang="en-US" altLang="zh-CN" sz="1600" dirty="0" smtClean="0">
              <a:solidFill>
                <a:srgbClr val="7E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r"/>
            <a:r>
              <a:rPr lang="zh-CN" altLang="en-US" sz="1600" dirty="0">
                <a:solidFill>
                  <a:srgbClr val="7E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开开心心的一天，祝你生日快</a:t>
            </a:r>
            <a:r>
              <a:rPr lang="zh-CN" altLang="en-US" sz="1600" dirty="0" smtClean="0">
                <a:solidFill>
                  <a:srgbClr val="7E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乐！</a:t>
            </a:r>
            <a:endParaRPr lang="zh-CN" altLang="en-US" sz="1600" dirty="0">
              <a:solidFill>
                <a:srgbClr val="7E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97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7935" y="4517793"/>
            <a:ext cx="1541463" cy="198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34" dur="1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<p:cBhvr>
                                        <p:cTn id="46" dur="1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52" dur="8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58" dur="1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64" dur="1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70" dur="1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76" dur="1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3719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" y="-2521"/>
            <a:ext cx="9143175" cy="514760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9925">
            <a:off x="3307597" y="279829"/>
            <a:ext cx="2665746" cy="2036564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338" y="2877371"/>
            <a:ext cx="1463043" cy="2267717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7874">
            <a:off x="3700682" y="2038431"/>
            <a:ext cx="3870811" cy="2464617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淘宝网Chenying0907出品 5"/>
          <p:cNvSpPr/>
          <p:nvPr/>
        </p:nvSpPr>
        <p:spPr>
          <a:xfrm>
            <a:off x="-771599" y="4210811"/>
            <a:ext cx="515669" cy="515669"/>
          </a:xfrm>
          <a:prstGeom prst="ellipse">
            <a:avLst/>
          </a:prstGeom>
          <a:blipFill dpi="0" rotWithShape="1">
            <a:blip r:embed="rId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>
            <a:off x="-513765" y="3914475"/>
            <a:ext cx="296336" cy="296336"/>
          </a:xfrm>
          <a:prstGeom prst="ellipse">
            <a:avLst/>
          </a:prstGeom>
          <a:blipFill dpi="0" rotWithShape="1">
            <a:blip r:embed="rId5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>
            <a:off x="-914489" y="4210811"/>
            <a:ext cx="257834" cy="257834"/>
          </a:xfrm>
          <a:prstGeom prst="ellipse">
            <a:avLst/>
          </a:prstGeom>
          <a:blipFill dpi="0" rotWithShape="1">
            <a:blip r:embed="rId5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-581760" y="4683993"/>
            <a:ext cx="257834" cy="257834"/>
          </a:xfrm>
          <a:prstGeom prst="ellipse">
            <a:avLst/>
          </a:prstGeom>
          <a:blipFill dpi="0" rotWithShape="1">
            <a:blip r:embed="rId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-452843" y="4959627"/>
            <a:ext cx="515669" cy="515669"/>
          </a:xfrm>
          <a:prstGeom prst="ellipse">
            <a:avLst/>
          </a:prstGeom>
          <a:blipFill dpi="0" rotWithShape="1">
            <a:blip r:embed="rId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-1828935" y="5581072"/>
            <a:ext cx="257834" cy="257834"/>
          </a:xfrm>
          <a:prstGeom prst="ellipse">
            <a:avLst/>
          </a:prstGeom>
          <a:blipFill dpi="0" rotWithShape="1">
            <a:blip r:embed="rId5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015">
            <a:off x="1714998" y="1095738"/>
            <a:ext cx="1773368" cy="2575669"/>
          </a:xfrm>
          <a:prstGeom prst="rect">
            <a:avLst/>
          </a:prstGeom>
          <a:ln w="98425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46945E-18 1.04533E-6 L 0.30642 -0.15048 C 0.37101 -0.18255 0.46476 -0.24175 0.55955 -0.30867 C 0.66927 -0.38884 0.75538 -0.46007 0.81337 -0.51804 L 1.09253 -0.79186 " pathEditMode="relative" rAng="-1329660" ptsTypes="FffFF">
                                      <p:cBhvr>
                                        <p:cTn id="15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73" y="-3546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7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0191 0.00647 L 0.29601 -0.18779 C 0.3592 -0.22942 0.44983 -0.30188 0.54115 -0.38206 C 0.64688 -0.47826 0.72934 -0.56152 0.78455 -0.62782 L 1.05018 -0.94111 " pathEditMode="relative" rAng="-1611360" ptsTypes="FffFF">
                                      <p:cBhvr>
                                        <p:cTn id="19" dur="8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33" y="-4338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59328E-6 L 0.30086 -0.22541 C 0.36458 -0.27351 0.4559 -0.35615 0.54757 -0.44619 C 0.65347 -0.55412 0.73611 -0.64724 0.79062 -0.72032 L 1.05503 -1.0663 " pathEditMode="relative" rAng="-1776000" ptsTypes="FffFF">
                                      <p:cBhvr>
                                        <p:cTn id="21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4927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3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5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2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2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00" accel="100000" fill="hold">
                                          <p:stCondLst>
                                            <p:cond delay="5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614476" y="644542"/>
            <a:ext cx="1524336" cy="97503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511321" y="1193636"/>
            <a:ext cx="2181412" cy="138894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98" y="2526064"/>
            <a:ext cx="1748563" cy="116627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312970" y="3674071"/>
            <a:ext cx="1525140" cy="96810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229907" y="2236008"/>
            <a:ext cx="1609465" cy="102949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7355901" y="1349457"/>
            <a:ext cx="1541997" cy="9848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20594" y="3846281"/>
            <a:ext cx="297379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愿你幸福的生活更温暖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just"/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     笑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口常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开每一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天，生日快乐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10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7935" y="4517793"/>
            <a:ext cx="1541463" cy="198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7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<p:cBhvr>
                                        <p:cTn id="69" dur="1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7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81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87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9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588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9894">
            <a:off x="1372050" y="914886"/>
            <a:ext cx="4169515" cy="26385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827516" y="1911569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生命的花就越开越艳丽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在‌你生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日的这一天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请接受我们对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‌你深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深的祝福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生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日快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乐！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5" name="淘宝网Chenying0907出品 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淘宝网Chenying0907出品 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3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淘宝网Chenying0907出品 6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7" dur="5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9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1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5" dur="7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7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588" cy="514508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81364" flipH="1" flipV="1">
            <a:off x="6249626" y="3673907"/>
            <a:ext cx="2696629" cy="1925395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609624" y="806438"/>
            <a:ext cx="3429033" cy="22904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571926" y="362933"/>
            <a:ext cx="2359408" cy="150458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572032" y="2637678"/>
            <a:ext cx="3197603" cy="20359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583516" y="21401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 幸福， 好运送给你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。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祝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你生日愉快！天天愉快！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9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45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51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57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63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69" dur="1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75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81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84" descr="1"/>
          <p:cNvPicPr>
            <a:picLocks noChangeAspect="1" noChangeArrowheads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"/>
            <a:ext cx="9145588" cy="514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883401" y="2714069"/>
            <a:ext cx="3830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我许下一个愿望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，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就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是愿你每年生日都一样快乐！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19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184">
            <a:off x="4078126" y="650229"/>
            <a:ext cx="3245443" cy="206326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930">
            <a:off x="565464" y="2208021"/>
            <a:ext cx="2443826" cy="15608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8220">
            <a:off x="2358657" y="2884849"/>
            <a:ext cx="3064428" cy="19422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028">
            <a:off x="6505717" y="58660"/>
            <a:ext cx="1883724" cy="1199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  <a:headEnd/>
            <a:tailEnd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3" name="淘宝网Chenying0907出品 22"/>
          <p:cNvSpPr/>
          <p:nvPr/>
        </p:nvSpPr>
        <p:spPr>
          <a:xfrm>
            <a:off x="-1130746" y="2886407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网Chenying0907出品 23"/>
          <p:cNvSpPr/>
          <p:nvPr/>
        </p:nvSpPr>
        <p:spPr>
          <a:xfrm>
            <a:off x="-674704" y="2788277"/>
            <a:ext cx="371404" cy="371404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淘宝网Chenying0907出品 24"/>
          <p:cNvSpPr/>
          <p:nvPr/>
        </p:nvSpPr>
        <p:spPr>
          <a:xfrm>
            <a:off x="-1141966" y="3018075"/>
            <a:ext cx="390910" cy="39091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淘宝网Chenying0907出品 25"/>
          <p:cNvSpPr/>
          <p:nvPr/>
        </p:nvSpPr>
        <p:spPr>
          <a:xfrm>
            <a:off x="-742699" y="3557795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网Chenying0907出品 26"/>
          <p:cNvSpPr/>
          <p:nvPr/>
        </p:nvSpPr>
        <p:spPr>
          <a:xfrm>
            <a:off x="-2048757" y="4395991"/>
            <a:ext cx="375600" cy="37560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网Chenying0907出品 27"/>
          <p:cNvSpPr/>
          <p:nvPr/>
        </p:nvSpPr>
        <p:spPr>
          <a:xfrm>
            <a:off x="-826213" y="4491528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28"/>
          <p:cNvSpPr/>
          <p:nvPr/>
        </p:nvSpPr>
        <p:spPr>
          <a:xfrm>
            <a:off x="3481431" y="4680917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4" y="375301"/>
            <a:ext cx="3171540" cy="16436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46914E-6 L 0.24878 -0.20185 C 0.30156 -0.24476 0.37795 -0.31636 0.45469 -0.3929 C 0.54358 -0.48303 0.61337 -0.55957 0.66094 -0.61821 L 0.88715 -0.8963 " pathEditMode="relative" rAng="-1776000" ptsTypes="FffFF">
                                      <p:cBhvr>
                                        <p:cTn id="50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5088" cy="514508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81" y="423510"/>
            <a:ext cx="1351998" cy="896794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94" y="1160041"/>
            <a:ext cx="1369696" cy="86542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77" y="2251182"/>
            <a:ext cx="1217294" cy="770318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939" y="1635480"/>
            <a:ext cx="1113840" cy="1611236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04" y="1107870"/>
            <a:ext cx="1329417" cy="850360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39" y="879885"/>
            <a:ext cx="1089063" cy="696617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290" y="1824888"/>
            <a:ext cx="1517849" cy="960513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41" y="2948102"/>
            <a:ext cx="1208698" cy="894793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991" y="3938702"/>
            <a:ext cx="1481750" cy="1072242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784" y="423510"/>
            <a:ext cx="1404155" cy="896794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709" y="1558196"/>
            <a:ext cx="1024430" cy="1493899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40" y="3176702"/>
            <a:ext cx="1440161" cy="908539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90" y="3331184"/>
            <a:ext cx="1288731" cy="819301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601" y="2200641"/>
            <a:ext cx="1152128" cy="731331"/>
          </a:xfrm>
          <a:prstGeom prst="rect">
            <a:avLst/>
          </a:prstGeom>
        </p:spPr>
      </p:pic>
      <p:pic>
        <p:nvPicPr>
          <p:cNvPr id="18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16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174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18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186" dur="1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192" dur="1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198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204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699" cy="5145088"/>
          </a:xfrm>
          <a:prstGeom prst="rect">
            <a:avLst/>
          </a:prstGeom>
        </p:spPr>
      </p:pic>
      <p:grpSp>
        <p:nvGrpSpPr>
          <p:cNvPr id="3" name="淘宝网Chenying0907出品 2"/>
          <p:cNvGrpSpPr/>
          <p:nvPr/>
        </p:nvGrpSpPr>
        <p:grpSpPr>
          <a:xfrm>
            <a:off x="-552796" y="348010"/>
            <a:ext cx="12689911" cy="4608512"/>
            <a:chOff x="-552796" y="348010"/>
            <a:chExt cx="12689911" cy="4608512"/>
          </a:xfrm>
        </p:grpSpPr>
        <p:pic>
          <p:nvPicPr>
            <p:cNvPr id="4" name="淘宝网Chenying0907出品 2" descr="C:\Documents and Settings\Administrator\桌面\新建文件夹 (2)\5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3" t="18310" r="3889" b="24735"/>
            <a:stretch>
              <a:fillRect/>
            </a:stretch>
          </p:blipFill>
          <p:spPr bwMode="auto">
            <a:xfrm>
              <a:off x="-552796" y="348010"/>
              <a:ext cx="12689911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淘宝网Chenying0907出品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0000">
              <a:off x="641596" y="2510243"/>
              <a:ext cx="1602812" cy="1161615"/>
            </a:xfrm>
            <a:prstGeom prst="snip1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淘宝网Chenying0907出品 1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0000">
              <a:off x="3273822" y="2736984"/>
              <a:ext cx="2049925" cy="149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淘宝网Chenying0907出品 1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40000">
              <a:off x="9380144" y="2328224"/>
              <a:ext cx="1781175" cy="1350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淘宝网Chenying0907出品 10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300000">
              <a:off x="6371787" y="2593622"/>
              <a:ext cx="2219916" cy="1393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淘宝网Chenying0907出品 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网Chenying0907出品 1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淘宝网Chenying0907出品 1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706">
            <a:off x="670989" y="624121"/>
            <a:ext cx="2332663" cy="146474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968">
            <a:off x="2746373" y="1629885"/>
            <a:ext cx="2531872" cy="161209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708">
            <a:off x="1827174" y="3563394"/>
            <a:ext cx="1909473" cy="120833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44929" y="1478441"/>
            <a:ext cx="2441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你如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玫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瑰一样逗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人喜爱</a:t>
            </a:r>
            <a:r>
              <a:rPr lang="en-US" altLang="zh-CN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,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愿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你的生日带给你愉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快！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7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3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40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1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2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1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9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5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71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7" dur="1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83" dur="1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9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5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699" cy="5145088"/>
          </a:xfrm>
          <a:prstGeom prst="rect">
            <a:avLst/>
          </a:prstGeom>
        </p:spPr>
      </p:pic>
      <p:pic>
        <p:nvPicPr>
          <p:cNvPr id="3" name="淘宝网Chenying0907出品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266673">
            <a:off x="1199076" y="1139527"/>
            <a:ext cx="5454889" cy="2857500"/>
          </a:xfrm>
          <a:prstGeom prst="rect">
            <a:avLst/>
          </a:prstGeom>
          <a:noFill/>
          <a:ln w="47625">
            <a:solidFill>
              <a:srgbClr val="F3F3DB">
                <a:alpha val="80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淘宝网Chenying0907出品 2" descr="C:\Documents and Settings\Administrator\桌面\新建文件夹 (2)\2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6250" r="10750" b="22750"/>
          <a:stretch>
            <a:fillRect/>
          </a:stretch>
        </p:blipFill>
        <p:spPr bwMode="auto">
          <a:xfrm>
            <a:off x="-402384" y="-266852"/>
            <a:ext cx="905827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淘宝网Chenying0907出品 97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淘宝网Chenying0907出品 98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淘宝网Chenying0907出品 99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淘宝网Chenying0907出品 100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淘宝网Chenying0907出品 101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淘宝网Chenying0907出品 102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淘宝网Chenying0907出品 103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14" y="1021136"/>
            <a:ext cx="4846330" cy="4123952"/>
          </a:xfrm>
          <a:prstGeom prst="rect">
            <a:avLst/>
          </a:prstGeom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1302818" y="735132"/>
            <a:ext cx="2181412" cy="139959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8" y="2163626"/>
            <a:ext cx="1751167" cy="1132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1445085" y="3508677"/>
            <a:ext cx="1525140" cy="97108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2834357" y="1928854"/>
            <a:ext cx="1626851" cy="102949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4147398" y="1163776"/>
            <a:ext cx="1541997" cy="9336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66195" y="311369"/>
            <a:ext cx="297379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又是一个美好的开始</a:t>
            </a:r>
            <a:r>
              <a:rPr lang="en-US" altLang="zh-CN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,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愿我虔诚的祝福</a:t>
            </a:r>
            <a:r>
              <a:rPr lang="en-US" altLang="zh-CN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,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带给你成功的一年</a:t>
            </a:r>
            <a:r>
              <a:rPr lang="en-US" altLang="zh-CN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,</a:t>
            </a:r>
            <a:endParaRPr lang="en-US" altLang="zh-CN" sz="1600" dirty="0" smtClean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l"/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祝</a:t>
            </a:r>
            <a:r>
              <a:rPr lang="zh-CN" altLang="en-US" sz="1600" dirty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你生日</a:t>
            </a:r>
            <a:r>
              <a:rPr lang="zh-CN" altLang="en-US" sz="1600" dirty="0" smtClean="0">
                <a:solidFill>
                  <a:srgbClr val="C00000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快！</a:t>
            </a:r>
            <a:endParaRPr lang="zh-CN" altLang="en-US" sz="1600" dirty="0">
              <a:solidFill>
                <a:srgbClr val="C00000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11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2388" y="4160076"/>
            <a:ext cx="1541463" cy="1987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0338" y="5154909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淘宝网Chenying0907出品 5" descr="E:\卡拉赞\蒲公英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2438" y="4160076"/>
            <a:ext cx="1062038" cy="136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5500" y="5180308"/>
            <a:ext cx="74771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1063" y="4913608"/>
            <a:ext cx="374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00" y="4011910"/>
            <a:ext cx="6016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淘宝网Chenying0907出品 4" descr="E:\卡拉赞\气泡.pn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675" y="6092591"/>
            <a:ext cx="373062" cy="48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55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61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67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73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79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85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9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" y="2265022"/>
            <a:ext cx="2921000" cy="289991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902263"/>
            <a:ext cx="3108966" cy="4242825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94" y="356645"/>
            <a:ext cx="4142241" cy="1453899"/>
          </a:xfrm>
          <a:prstGeom prst="rect">
            <a:avLst/>
          </a:prstGeom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203">
            <a:off x="3946041" y="2222614"/>
            <a:ext cx="3496808" cy="221623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177800" dist="76200" dir="852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7" name="淘宝网Chenying0907出品 6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网Chenying0907出品 7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网Chenying0907出品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淘宝网Chenying0907出品 11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26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0" dur="8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2" dur="7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3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812" y="2343378"/>
            <a:ext cx="2718534" cy="2698906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285" y="-5556"/>
            <a:ext cx="2335497" cy="2126971"/>
          </a:xfrm>
          <a:prstGeom prst="rect">
            <a:avLst/>
          </a:prstGeom>
        </p:spPr>
      </p:pic>
      <p:sp>
        <p:nvSpPr>
          <p:cNvPr id="5" name="文字2"/>
          <p:cNvSpPr txBox="1"/>
          <p:nvPr/>
        </p:nvSpPr>
        <p:spPr>
          <a:xfrm>
            <a:off x="3154452" y="1563346"/>
            <a:ext cx="3473450" cy="1568450"/>
          </a:xfrm>
          <a:prstGeom prst="rect">
            <a:avLst/>
          </a:prstGeom>
          <a:noFill/>
          <a:effectLst>
            <a:outerShdw blurRad="50800" dist="25400" dir="4620000" algn="ctr" rotWithShape="0">
              <a:schemeClr val="accent6">
                <a:lumMod val="20000"/>
                <a:lumOff val="8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 smtClean="0">
                <a:gradFill>
                  <a:gsLst>
                    <a:gs pos="0">
                      <a:schemeClr val="bg2">
                        <a:lumMod val="10000"/>
                      </a:schemeClr>
                    </a:gs>
                    <a:gs pos="100000">
                      <a:srgbClr val="854545"/>
                    </a:gs>
                  </a:gsLst>
                  <a:lin ang="5400000" scaled="0"/>
                </a:gra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谨此献给</a:t>
            </a:r>
            <a:endParaRPr lang="en-US" altLang="zh-CN" sz="4800" dirty="0" smtClean="0">
              <a:gradFill>
                <a:gsLst>
                  <a:gs pos="0">
                    <a:schemeClr val="bg2">
                      <a:lumMod val="10000"/>
                    </a:schemeClr>
                  </a:gs>
                  <a:gs pos="100000">
                    <a:srgbClr val="854545"/>
                  </a:gs>
                </a:gsLst>
                <a:lin ang="5400000" scaled="0"/>
              </a:gra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  <a:p>
            <a:pPr algn="ctr"/>
            <a:r>
              <a:rPr lang="zh-CN" altLang="en-US" sz="4800" dirty="0" smtClean="0">
                <a:gradFill>
                  <a:gsLst>
                    <a:gs pos="0">
                      <a:schemeClr val="bg2">
                        <a:lumMod val="10000"/>
                      </a:schemeClr>
                    </a:gs>
                    <a:gs pos="100000">
                      <a:srgbClr val="854545"/>
                    </a:gs>
                  </a:gsLst>
                  <a:lin ang="5400000" scaled="0"/>
                </a:gra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最亲爱的</a:t>
            </a:r>
            <a:r>
              <a:rPr lang="en-US" altLang="zh-CN" sz="4800" dirty="0" smtClean="0">
                <a:gradFill>
                  <a:gsLst>
                    <a:gs pos="0">
                      <a:schemeClr val="bg2">
                        <a:lumMod val="10000"/>
                      </a:schemeClr>
                    </a:gs>
                    <a:gs pos="100000">
                      <a:srgbClr val="854545"/>
                    </a:gs>
                  </a:gsLst>
                  <a:lin ang="5400000" scaled="0"/>
                </a:gra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XX</a:t>
            </a:r>
            <a:endParaRPr lang="en-US" altLang="zh-CN" sz="4800" dirty="0" smtClean="0">
              <a:gradFill>
                <a:gsLst>
                  <a:gs pos="0">
                    <a:schemeClr val="bg2">
                      <a:lumMod val="10000"/>
                    </a:schemeClr>
                  </a:gs>
                  <a:gs pos="100000">
                    <a:srgbClr val="854545"/>
                  </a:gs>
                </a:gsLst>
                <a:lin ang="5400000" scaled="0"/>
              </a:gra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6" name="文字2"/>
          <p:cNvSpPr txBox="1"/>
          <p:nvPr/>
        </p:nvSpPr>
        <p:spPr>
          <a:xfrm>
            <a:off x="2727764" y="3133001"/>
            <a:ext cx="4326826" cy="35394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 smtClean="0">
                <a:solidFill>
                  <a:srgbClr val="633005"/>
                </a:solidFill>
                <a:latin typeface="+mj-ea"/>
                <a:ea typeface="+mj-ea"/>
              </a:rPr>
              <a:t>祝你生日快乐、</a:t>
            </a:r>
            <a:r>
              <a:rPr lang="zh-CN" altLang="en-US" sz="1700" dirty="0">
                <a:solidFill>
                  <a:srgbClr val="633005"/>
                </a:solidFill>
                <a:latin typeface="+mj-ea"/>
                <a:ea typeface="+mj-ea"/>
              </a:rPr>
              <a:t>事事顺心、永</a:t>
            </a:r>
            <a:r>
              <a:rPr lang="zh-CN" altLang="en-US" sz="1700" dirty="0" smtClean="0">
                <a:solidFill>
                  <a:srgbClr val="633005"/>
                </a:solidFill>
                <a:latin typeface="+mj-ea"/>
                <a:ea typeface="+mj-ea"/>
              </a:rPr>
              <a:t>远健康快</a:t>
            </a:r>
            <a:r>
              <a:rPr lang="zh-CN" altLang="en-US" sz="1700" dirty="0">
                <a:solidFill>
                  <a:srgbClr val="633005"/>
                </a:solidFill>
                <a:latin typeface="+mj-ea"/>
                <a:ea typeface="+mj-ea"/>
              </a:rPr>
              <a:t>乐！</a:t>
            </a:r>
            <a:endParaRPr lang="zh-CN" altLang="en-US" sz="1700" dirty="0">
              <a:solidFill>
                <a:srgbClr val="633005"/>
              </a:solidFill>
              <a:latin typeface="+mj-ea"/>
              <a:ea typeface="+mj-ea"/>
            </a:endParaRPr>
          </a:p>
        </p:txBody>
      </p:sp>
      <p:pic>
        <p:nvPicPr>
          <p:cNvPr id="15" name="淘宝网Chenying0907出品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4544" y="-15571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淘宝网Chenying0907出品 259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8019" y="-25160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淘宝网Chenying0907出品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61869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淘宝网Chenying0907出品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694" y="-20667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淘宝网Chenying0907出品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6431" y="-24191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淘宝网Chenying0907出品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3894" y="-17619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淘宝网Chenying0907出品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4131" y="-27144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淘宝网Chenying0907出品 27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4256" y="-27874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淘宝网Chenying0907出品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7506" y="-17333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淘宝网Chenying0907出品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6856" y="-21080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淘宝网Chenying0907出品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9506" y="-1004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淘宝网Chenying0907出品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04394" y="-21270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淘宝网Chenying0907出品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3669" y="-12507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淘宝网Chenying0907出品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1394" y="-14127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淘宝网Chenying0907出品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9169" y="-18746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淘宝网Chenying0907出品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93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淘宝网Chenying0907出品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119" y="-8777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淘宝网Chenying0907出品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28581" y="-8316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淘宝网Chenying0907出品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57506" y="-21064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淘宝网Chenying0907出品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65306" y="-13746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淘宝网Chenying0907出品 30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57506" y="-90628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淘宝网Chenying0907出品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5819" y="-7523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淘宝网Chenying0907出品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581" y="-28144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淘宝网Chenying0907出品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756" y="-14047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淘宝网Chenying0907出品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7169" y="-27811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淘宝网Chenying0907出品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99994" y="-19143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淘宝网Chenying0907出品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1731" y="-226677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淘宝网Chenying0907出品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9194" y="-16095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淘宝网Chenying0907出品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9431" y="-256205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淘宝网Chenying0907出品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2806" y="-15809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淘宝网Chenying0907出品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61519" y="-148413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淘宝网Chenying0907出品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4806" y="-852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淘宝网Chenying0907出品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33019" y="-1341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淘宝网Chenying0907出品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75956" y="-841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淘宝网Chenying0907出品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6694" y="-12603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淘宝网Chenying0907出品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74469" y="-17222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淘宝网Chenying0907出品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4606" y="-10698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淘宝网Chenying0907出品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95419" y="-72531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淘宝网Chenying0907出品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3881" y="-6792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淘宝网Chenying0907出品 28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64631" y="-289860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淘宝网Chenying0907出品 29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28756" y="-293352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淘宝网Chenying0907出品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61519" y="-269857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淘宝网Chenying0907出品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0606" y="-122220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淘宝网Chenying0907出品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1119" y="-59990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淘宝网Chenying0907出品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0881" y="-266206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淘宝网Chenying0907出品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2144" y="-15965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淘宝网Chenying0907出品 259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0419" y="-25553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淘宝网Chenying0907出品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4269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淘宝网Chenying0907出品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7094" y="-21060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淘宝网Chenying0907出品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8831" y="-24585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淘宝网Chenying0907出品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6294" y="-18012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淘宝网Chenying0907出品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6531" y="-27537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淘宝网Chenying0907出品 27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6656" y="-28268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淘宝网Chenying0907出品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9906" y="-17727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淘宝网Chenying0907出品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9256" y="-21473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淘宝网Chenying0907出品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1906" y="-1044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淘宝网Chenying0907出品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6794" y="-21664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淘宝网Chenying0907出品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6069" y="-12901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淘宝网Chenying0907出品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3794" y="-14520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淘宝网Chenying0907出品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31569" y="-19140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淘宝网Chenying0907出品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17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淘宝网Chenying0907出品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2519" y="-9170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淘宝网Chenying0907出品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0981" y="-8710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淘宝网Chenying0907出品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09906" y="-21457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淘宝网Chenying0907出品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7706" y="-14139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淘宝网Chenying0907出品 30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09906" y="-94562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淘宝网Chenying0907出品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08219" y="-7916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淘宝网Chenying0907出品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981" y="-28538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淘宝网Chenying0907出品 25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156" y="-14441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淘宝网Chenying0907出品 262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09569" y="-28204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淘宝网Chenying0907出品 263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2394" y="-19536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淘宝网Chenying0907出品 26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4131" y="-2306116"/>
            <a:ext cx="5810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淘宝网Chenying0907出品 266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1594" y="-16488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淘宝网Chenying0907出品 26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1831" y="-260139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淘宝网Chenying0907出品 273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85206" y="-16203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淘宝网Chenying0907出品 274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13919" y="-1523478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淘宝网Chenying0907出品 275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47206" y="-891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淘宝网Chenying0907出品 27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85419" y="-1380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淘宝网Chenying0907出品 277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8356" y="-880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淘宝网Chenying0907出品 278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9094" y="-12996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淘宝网Chenying0907出品 279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26869" y="-17616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淘宝网Chenying0907出品 280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7006" y="-11091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淘宝网Chenying0907出品 281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7819" y="-76465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淘宝网Chenying0907出品 28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6281" y="-7186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淘宝网Chenying0907出品 28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17031" y="-2937941"/>
            <a:ext cx="8683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淘宝网Chenying0907出品 296" descr="雪花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1156" y="-297286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淘宝网Chenying0907出品 299" descr="雪花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13919" y="-2737916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淘宝网Chenying0907出品 300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3006" y="-1261541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淘宝网Chenying0907出品 302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3519" y="-639241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淘宝网Chenying0907出品 304" descr="雪花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23281" y="-2701403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25" dur="2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27" dur="18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29" dur="2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31" dur="18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33" dur="1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35" dur="1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37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39" dur="1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41" dur="1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43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45" dur="18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47" dur="2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49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51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53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55" dur="2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57" dur="1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59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61" dur="2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63" dur="18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2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65" dur="2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4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67" dur="19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6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69" dur="18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71" dur="1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73" dur="3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75" dur="2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77" dur="2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79" dur="2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81" dur="3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83" dur="2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85" dur="2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4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87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8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89" dur="2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91" dur="2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0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36994E-6 C 0.00087 0.17318 0.00139 0.34751 0.00278 0.52208 C 0.00295 0.55954 0.00694 0.59237 0.01545 0.62728 C 0.01545 0.66196 0.03524 0.89248 0.00278 0.99214 C -0.00104 1.02104 -0.00972 1.04647 -0.01823 1.0726 C -0.02083 1.08138 -0.02118 1.09225 -0.02274 1.10127 C -0.01389 1.11167 -0.01875 1.10959 -0.01007 1.10959 " pathEditMode="relative" rAng="0" ptsTypes="ffffffA">
                                      <p:cBhvr>
                                        <p:cTn id="94" dur="2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55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0.13526 C -0.1349 0.19422 -0.15816 0.1304 -0.14687 0.28324 C -0.1434 0.33318 -0.12257 0.38289 -0.1125 0.4326 C -0.10903 0.56023 -0.10573 0.68948 -0.09531 0.8178 C -0.09306 0.84879 -0.08333 0.88069 -0.07812 0.91121 C -0.07309 0.94428 -0.07604 0.93318 -0.06094 0.96139 C -0.0592 0.96462 -0.05521 0.97249 -0.05521 0.97272 C -0.0599 1.0689 -0.0658 1.16509 -0.0724 1.26104 C -0.07917 1.35306 -0.07812 1.24532 -0.07812 1.28624 " pathEditMode="relative" rAng="0" ptsTypes="ffffffffA">
                                      <p:cBhvr>
                                        <p:cTn id="96" dur="18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60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7.40741E-6 C 0.01754 0.09306 -0.00277 0.16899 -0.01874 0.25417 C -0.02204 0.38334 -0.02638 0.51297 -0.01562 0.64167 C -0.01701 0.66945 -0.02065 0.69723 -0.02187 0.72501 C -0.02795 0.87408 -0.01423 0.81505 -0.02812 0.87084 C -0.02552 0.91505 -0.02309 0.95626 -0.03124 1.00001 C -0.03576 1.10278 -0.03437 1.04723 -0.03437 1.16667 " pathEditMode="relative" ptsTypes="ffffffA">
                                      <p:cBhvr>
                                        <p:cTn id="98" dur="2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2428E-7 C 0.00225 0.08439 -0.00608 0.09503 0.01475 0.14959 C 0.01701 0.17433 0.01666 0.18405 0.02656 0.20277 C 0.03298 0.26913 0.03281 0.33572 0.04132 0.40185 C 0.04027 0.50405 0.0401 0.60647 0.03836 0.70844 C 0.03784 0.7385 0.02118 0.76647 0.00885 0.7889 C 0.00434 0.79722 0.00034 0.80624 -0.00296 0.81595 C -0.00539 0.82335 -0.00868 0.83884 -0.00868 0.83907 C -0.00782 0.85919 -0.00643 0.87954 -0.00591 0.90012 C -0.00452 0.94728 -0.00469 0.99445 -0.00296 1.04185 C -0.00261 1.0511 0.00277 1.05942 0.00295 1.06867 C 0.00382 1.10566 0.00295 1.14266 0.00295 1.17988 " pathEditMode="relative" rAng="0" ptsTypes="fffffffffffA">
                                      <p:cBhvr>
                                        <p:cTn id="100" dur="18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9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9"/>
                                            </p:cond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6.93642E-7 C 0.00052 0.03098 -0.00834 0.17017 0.0125 0.22567 C 0.01614 0.25549 0.01857 0.3126 0.025 0.33873 C 0.02396 0.47029 0.02396 0.60278 0.02187 0.7348 C 0.02153 0.76185 0.00955 0.79283 0.00312 0.81827 C -0.0007 0.8333 -0.00625 0.86428 -0.00625 0.86451 C -0.00834 1.00509 0.03455 1.16069 -0.0125 1.28647 C -0.01459 1.29202 -0.01719 1.29711 -0.01875 1.30312 C -0.02674 1.33156 -0.01736 1.30867 -0.025 1.33249 C -0.02691 1.33827 -0.029 1.34382 -0.03125 1.3489 C -0.03316 1.35376 -0.03594 1.35723 -0.0375 1.36162 C -0.04184 1.3748 -0.04219 1.3926 -0.05 1.4037 " pathEditMode="relative" rAng="0" ptsTypes="fffffffffffA">
                                      <p:cBhvr>
                                        <p:cTn id="102" dur="1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70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12139E-6 C -0.00885 0.1341 0.00226 -0.04324 -0.00625 0.25919 C -0.0066 0.27491 -0.01198 0.29549 -0.0158 0.31029 C -0.01771 0.31838 -0.01996 0.32601 -0.02205 0.3341 C -0.02309 0.3378 -0.02517 0.34589 -0.02517 0.34612 C -0.02344 0.48277 -0.0184 0.55144 -0.02205 0.66867 C -0.02639 0.80763 -0.0184 0.75237 -0.0283 0.8141 C -0.02535 0.89942 -0.025 0.98451 -0.02205 1.06982 C -0.02153 1.08555 -0.00833 1.09248 -0.00312 1.10543 C 0.00156 1.11722 -1.11111E-6 1.12208 -1.11111E-6 1.13688 " pathEditMode="relative" rAng="0" ptsTypes="fffffffffA">
                                      <p:cBhvr>
                                        <p:cTn id="104" dur="18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54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3"/>
                                            </p:cond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81481E-6 C -0.00244 0.19815 0.00503 0.22315 -0.02188 0.36644 C -0.02466 0.55995 -0.01407 0.51644 -0.03125 0.6081 C -0.03021 0.70694 -0.02969 0.80532 -0.02813 0.90394 C -0.02744 0.94699 -0.03334 0.98958 -0.01563 1.025 C -0.00469 1.09792 -0.00695 1.06667 -0.0125 1.17917 C -0.0132 1.19352 -0.02813 1.21644 -0.02813 1.21644 C -0.0349 1.25324 -0.02518 1.2169 -0.04063 1.24167 C -0.04775 1.25301 -0.05139 1.27014 -0.05625 1.28333 C -0.06198 1.29838 -0.06875 1.29907 -0.06875 1.32083 C -0.06875 1.34699 -0.06875 1.37361 -0.06875 1.4 " pathEditMode="relative" ptsTypes="ffffffffffA">
                                      <p:cBhvr>
                                        <p:cTn id="106" dur="2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5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8 0.03102 C -0.01597 0.09514 -0.01459 0.15926 -0.01233 0.22292 C -0.00955 0.30255 -0.01424 0.3831 0.021 0.4588 C 0.0191 0.51875 0.02031 0.57894 0.01545 0.63889 C 0.01475 0.64746 0.00434 0.66296 0.00434 0.6632 C -0.00156 0.69722 -0.01389 0.73009 -0.029 0.7632 C -0.03629 0.85533 -0.029 0.94699 -0.02344 1.03912 C -0.02934 1.18334 -0.029 1.13241 -0.029 1.19144 " pathEditMode="relative" rAng="0" ptsTypes="fffffffA">
                                      <p:cBhvr>
                                        <p:cTn id="108" dur="18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8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4 -0.00694 C -0.07777 0.09898 -0.09149 0.22502 -0.06822 0.33256 C -0.06736 0.35245 -0.06753 0.3728 -0.06562 0.392 C -0.06354 0.41535 -0.05989 0.41304 -0.0552 0.43177 C -0.05399 0.43686 -0.05416 0.44241 -0.0526 0.44773 C -0.03142 0.52544 -0.05191 0.44681 -0.03454 0.49491 C -0.01527 0.54764 -0.03836 0.49075 -0.02673 0.52682 C -0.01666 0.55758 -0.02552 0.52058 -0.01892 0.55064 C -0.01979 0.57608 -0.01944 0.60129 -0.02152 0.6265 C -0.02204 0.63136 -0.02534 0.63436 -0.02673 0.63876 C -0.03229 0.65587 -0.03524 0.67391 -0.04236 0.69033 C -0.06649 0.8388 -0.04548 0.6864 -0.05 1.09297 C -0.05104 1.17715 -0.04687 1.15448 -0.0552 1.19287 C -0.05434 1.22363 -0.05798 1.29417 -0.04496 1.32423 C -0.04201 1.34667 -0.0401 1.37026 -0.03715 1.39176 C -0.03593 1.40078 -0.03368 1.40842 -0.03194 1.41582 C -0.03107 1.42021 -0.02934 1.4283 -0.02934 1.42854 C -0.03211 1.44102 -0.03402 1.45004 -0.04236 1.45652 " pathEditMode="relative" rAng="0" ptsTypes="fffffffffffffffffA">
                                      <p:cBhvr>
                                        <p:cTn id="110" dur="18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317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0.11366 C 0.00139 0.14051 -0.00416 0.16343 -0.00989 0.18843 C -0.0118 0.19699 -0.01475 0.21482 -0.01475 0.21528 C -0.02326 0.32107 -0.03385 0.43936 -0.00989 0.53912 C -0.00434 0.56181 0.00486 0.57593 0.0125 0.5963 C 0.01459 0.61436 0.01754 0.63102 0.01997 0.64885 C 0.0191 0.66806 0.01893 0.68681 0.01754 0.70602 C 0.0165 0.71898 0.01354 0.7213 0.01007 0.73218 C 0.0033 0.75278 -0.00156 0.77037 -0.00486 0.79352 C -0.00364 0.84769 0.00018 0.90162 0.00018 0.95579 C 0.00018 1.00301 -0.00034 1.05 -0.00243 1.09653 C -0.00277 1.10556 -0.00729 1.12269 -0.00729 1.12292 C -0.00642 1.13449 -0.00711 1.14699 -0.00486 1.15787 C -0.00139 1.17361 0.00799 1.1838 0.01493 1.19283 C 0.0158 1.19769 0.0158 1.20278 0.01754 1.20625 C 0.01945 1.21042 0.02448 1.20996 0.025 1.21482 C 0.02639 1.23148 0.01476 1.24537 0.01007 1.2544 C -0.01024 1.29561 0.01389 1.24908 -0.00243 1.28959 C -0.0092 1.30672 -0.01007 1.29723 -0.01475 1.31598 C -0.02465 1.35556 -0.02222 1.38889 -0.02222 1.43449 " pathEditMode="relative" rAng="0" ptsTypes="fffffffffffffffffffA">
                                      <p:cBhvr>
                                        <p:cTn id="112" dur="18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6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0.00555 C 0.00399 0.1385 0.00365 0.28208 0.00191 0.42567 C 0.00139 0.46243 0.0026 0.52047 -0.00746 0.55908 C -0.01111 0.63862 -0.00625 0.60532 -0.01684 0.65989 C -0.01944 0.6733 -0.02934 0.68671 -0.02934 0.70035 C -0.03038 0.87122 -0.02934 1.04185 -0.02934 1.21272 " pathEditMode="relative" rAng="0" ptsTypes="fffffA">
                                      <p:cBhvr>
                                        <p:cTn id="114" dur="1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609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11307 C -0.0132 0.6985 0.00607 -0.29988 -0.0132 1.05642 C -0.01407 1.11954 -0.01302 1.10937 -0.02101 1.14729 C -0.02362 1.20625 -0.02622 1.26498 -0.02865 1.32393 C -0.029 1.32856 -0.03195 1.33272 -0.03264 1.33758 C -0.03316 1.34336 -0.03264 1.34937 -0.03264 1.35607 " pathEditMode="relative" rAng="0" ptsTypes="fffffA">
                                      <p:cBhvr>
                                        <p:cTn id="116" dur="2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18" dur="2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2413 0.0296 C 0.0283 0.47006 0.0349 0.91099 0.0349 1.35168 " pathEditMode="relative" rAng="0" ptsTypes="fA">
                                      <p:cBhvr>
                                        <p:cTn id="120" dur="2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661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9"/>
                                            </p:cond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2 0.09514 C -0.03246 0.22292 -0.03454 0.33218 -0.02152 0.45393 C -0.02256 0.54977 -0.02309 0.64583 -0.02465 0.74167 C -0.02569 0.80694 -0.02361 0.84745 -0.0434 0.90023 C -0.05885 1.00324 -0.046 1.10926 -0.05902 1.21319 C -0.06006 1.28264 -0.0592 1.35208 -0.06215 1.42176 C -0.06232 1.42801 -0.06666 1.43264 -0.0684 1.43843 C -0.07673 1.46597 -0.07777 1.47616 -0.07777 1.50509 " pathEditMode="relative" rAng="0" ptsTypes="fffffffA">
                                      <p:cBhvr>
                                        <p:cTn id="122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7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1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C 0.00104 0.00972 0.00104 0.01968 0.00313 0.02917 C 0.00417 0.03403 0.00764 0.03727 0.00938 0.04167 C 0.01076 0.0456 0.01094 0.05023 0.0125 0.05417 C 0.01615 0.06296 0.02083 0.07083 0.025 0.07917 C 0.02691 0.08287 0.02674 0.08773 0.02813 0.09167 C 0.02986 0.09606 0.03247 0.09977 0.03438 0.10417 C 0.03663 0.10949 0.03889 0.11505 0.04063 0.12083 C 0.04306 0.12894 0.04688 0.14583 0.04688 0.14583 C 0.06285 0.38056 0.05278 0.21528 0.04688 0.7706 C 0.0467 0.78218 0.04288 0.79282 0.04063 0.80417 C 0.03889 0.8125 0.03438 0.82917 0.03438 0.82917 C 0.03542 0.84167 0.03594 0.85417 0.0375 0.86667 C 0.03941 0.88241 0.04149 0.87708 0.04688 0.89167 C 0.04913 0.89769 0.05208 0.91551 0.05313 0.92083 C 0.05208 1.02778 0.05399 1.13495 0.05 1.24167 C 0.04965 1.24954 0.02899 1.27106 0.02813 1.27917 C 0.02552 1.30116 0.02813 1.32361 0.02813 1.34583 " pathEditMode="relative" ptsTypes="fffffffffffffffffA">
                                      <p:cBhvr>
                                        <p:cTn id="124" dur="2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0" presetClass="path" presetSubtype="0" repeatCount="2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7778E-7 4.79769E-6 C 0.01267 0.05109 0.00608 0.09086 -0.0151 0.1341 C -0.02188 0.14728 -0.02344 0.16231 -0.03021 0.17595 C -0.05955 0.32462 -0.04531 0.24046 -0.04531 0.56578 C -0.04531 0.80647 -0.04531 1.04763 -0.04531 1.28855 " pathEditMode="relative" rAng="0" ptsTypes="ffffA">
                                      <p:cBhvr>
                                        <p:cTn id="126" dur="19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44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6996 0.00925 C 0.06389 0.01272 0.05573 0.01387 0.05208 0.01803 C 0.04548 0.02543 0.0401 0.04231 0.0401 0.04254 C 0.02378 0.26867 0.04653 0.4941 0.03437 0.72115 C 0.03351 0.73318 0.0184 0.74243 0.01042 0.75352 C 0.0066 0.75884 -0.00139 0.77017 -0.00139 0.7704 C -0.0191 0.83214 -0.0191 0.82243 0.00451 0.93364 C 0.0066 0.94335 0.02048 0.94983 0.0283 0.95861 C 0.03229 0.96231 0.0401 0.97063 0.0401 0.97133 C 0.03594 0.99514 0.02934 1.01665 0.02222 1.04023 C 0.02465 1.07722 0.03819 1.13433 0.0283 1.17526 C 0.03021 1.19167 0.02951 1.20809 0.03437 1.22474 C 0.03559 1.22936 0.04566 1.23167 0.04618 1.23676 C 0.04774 1.25318 0.04219 1.26936 0.0401 1.28601 C 0.0441 1.32971 0.04236 1.37387 0.05208 1.41665 C 0.05295 1.42081 0.06458 1.4185 0.06996 1.42081 C 0.0717 1.42127 0.06996 1.42358 0.06996 1.42497 " pathEditMode="relative" rAng="0" ptsTypes="ffffffffffffffffA">
                                      <p:cBhvr>
                                        <p:cTn id="128" dur="1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" y="7080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5.78035E-8 C 0.0007 0.04809 0.00105 0.09642 0.00261 0.14451 C 0.00348 0.16786 0.00677 0.16624 0.01424 0.18705 C 0.01823 0.19792 0.02587 0.22058 0.02587 0.22081 C 0.02361 0.30358 0.02848 0.31237 0.01424 0.36925 C 0.00157 0.42035 0.01389 0.3704 0.00556 0.41595 C 0.004 0.42428 -0.00017 0.44116 -0.00017 0.44139 C 0.0033 0.52555 -0.00173 0.56832 0.01997 0.63237 C 0.01771 0.67468 0.01789 0.68324 0.00851 0.71746 C 0.00938 0.77526 0.00868 0.83353 0.01129 0.89133 C 0.01146 0.89642 0.01598 0.89919 0.01719 0.90381 C 0.0191 0.91237 0.01789 0.92139 0.01997 0.92925 C 0.02188 0.93618 0.02622 0.94058 0.02865 0.94636 C 0.03507 0.96139 0.03473 0.96416 0.0375 0.98035 C 0.03646 1.00046 0.03646 1.02058 0.03455 1.04 C 0.03351 1.04902 0.02865 1.06543 0.02865 1.06566 C 0.02778 1.12763 0.02587 1.19006 0.02587 1.25249 " pathEditMode="relative" rAng="0" ptsTypes="ffffffffffffffffA">
                                      <p:cBhvr>
                                        <p:cTn id="130" dur="2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26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22 0.09157 C -0.07378 0.1607 -0.09704 0.08671 -0.08576 0.26451 C -0.08229 0.32347 -0.06145 0.38243 -0.05138 0.44024 C -0.04791 0.59006 -0.04461 0.74012 -0.0342 0.89041 C -0.03194 0.92648 -0.02222 0.96394 -0.01701 0.99977 C -0.01197 1.03816 -0.01493 1.02521 0.00018 1.05804 C 0.00191 1.0622 0.00591 1.07099 0.00591 1.07145 C 0.00122 1.18382 -0.00468 1.29596 -0.01128 1.40833 C -0.01805 1.51538 -0.01701 1.3896 -0.01701 1.43769 " pathEditMode="relative" rAng="0" ptsTypes="ffffffffA">
                                      <p:cBhvr>
                                        <p:cTn id="132" dur="18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70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1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89017E-6 C 0.01753 0.08532 -0.00278 0.15537 -0.01875 0.23422 C -0.02205 0.35329 -0.02639 0.47329 -0.01562 0.59167 C -0.01701 0.61757 -0.02066 0.643 -0.02187 0.6689 C -0.02795 0.80601 -0.01424 0.75167 -0.02812 0.80347 C -0.02552 0.84416 -0.02309 0.88231 -0.03125 0.92231 C -0.03576 1.01757 -0.03437 0.96578 -0.03437 1.07676 " pathEditMode="relative" rAng="0" ptsTypes="ffffffA">
                                      <p:cBhvr>
                                        <p:cTn id="134" dur="2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53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3"/>
                                            </p:cond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254 C 0.00139 0.08187 -0.00694 0.09251 0.01389 0.14685 C 0.01615 0.1716 0.0158 0.18131 0.0257 0.20005 C 0.03212 0.26642 0.03195 0.33279 0.04045 0.39894 C 0.03941 0.50092 0.03924 0.60338 0.0375 0.70513 C 0.03698 0.7352 0.02031 0.76318 0.00799 0.78561 C 0.00347 0.79394 -0.00052 0.80296 -0.00382 0.81267 C -0.00625 0.82007 -0.00955 0.83557 -0.00955 0.8358 C -0.00868 0.85592 -0.00729 0.87627 -0.00677 0.89685 C -0.00538 0.9438 -0.00555 0.99098 -0.00382 1.03839 C -0.00347 1.04764 0.00191 1.05597 0.00209 1.06522 C 0.00295 1.10199 0.00209 1.13899 0.00209 1.17623 " pathEditMode="relative" rAng="0" ptsTypes="fffffffffffA">
                                      <p:cBhvr>
                                        <p:cTn id="136" dur="19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58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5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-3.7037E-6 C 0.00052 0.03079 -0.00833 0.16945 0.0125 0.225 C 0.01615 0.25463 0.01858 0.31158 0.025 0.3375 C 0.02396 0.46922 0.02396 0.60139 0.02188 0.73311 C 0.02153 0.75996 0.00955 0.79098 0.00313 0.81644 C -0.00069 0.83148 -0.00625 0.86227 -0.00625 0.86227 C -0.00833 1.00278 0.03455 1.15787 -0.0125 1.28334 C -0.01458 1.28889 -0.01719 1.29398 -0.01875 1.29977 C -0.02674 1.32801 -0.01736 1.30533 -0.025 1.32917 C -0.02691 1.33496 -0.02899 1.34051 -0.03125 1.34561 C -0.03316 1.35023 -0.03594 1.35371 -0.0375 1.35834 C -0.04184 1.3713 -0.04219 1.38936 -0.05 1.4 " pathEditMode="relative" ptsTypes="fffffffffffA">
                                      <p:cBhvr>
                                        <p:cTn id="138" dur="18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9" presetID="0" presetClass="path" presetSubtype="0" repeatCount="200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712 0.06898 C -0.01736 0.19815 -0.00469 0.02708 -0.01423 0.31875 C -0.01475 0.33426 -0.02083 0.3537 -0.025 0.36829 C -0.02725 0.37593 -0.02986 0.38333 -0.03212 0.39074 C -0.03333 0.39468 -0.03576 0.40232 -0.03576 0.40232 C -0.03368 0.53449 -0.02795 0.60046 -0.03212 0.71389 C -0.03715 0.84792 -0.02795 0.79421 -0.03923 0.8537 C -0.03594 0.93657 -0.03559 1.01852 -0.03212 1.10093 C -0.03159 1.11597 -0.01666 1.12269 -0.01076 1.13519 C -0.00538 1.14676 -0.00712 1.15162 -0.00712 1.16551 " pathEditMode="relative" rAng="0" ptsTypes="fffffffffA">
                                      <p:cBhvr>
                                        <p:cTn id="140" dur="1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2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702 -2.22222E-6 C -0.01511 0.06412 -0.01372 0.12801 -0.01146 0.19167 C -0.00868 0.2713 -0.01337 0.35162 0.02187 0.42732 C 0.01996 0.48727 0.02118 0.54722 0.01632 0.60718 C 0.01562 0.61574 0.0052 0.63125 0.0052 0.63148 C -0.0007 0.66551 -0.01303 0.69838 -0.02813 0.73125 C -0.03542 0.82338 -0.02813 0.91482 -0.02257 1.00695 C -0.02848 1.15093 -0.02813 1.10023 -0.02813 1.15903 " pathEditMode="relative" rAng="0" ptsTypes="fffffffA">
                                      <p:cBhvr>
                                        <p:cTn id="142" dur="30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57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1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0937 0.00231 C -0.10851 0.10661 -0.12205 0.2308 -0.09896 0.33626 C -0.09809 0.35592 -0.09826 0.37627 -0.09635 0.39454 C -0.09427 0.4179 -0.09062 0.41582 -0.08594 0.43409 C -0.08472 0.43964 -0.08489 0.44403 -0.08351 0.44981 C -0.06233 0.52683 -0.08281 0.44866 -0.06545 0.4963 C -0.04618 0.54833 -0.06927 0.49237 -0.05764 0.52775 C -0.04757 0.55782 -0.05642 0.52174 -0.04983 0.55111 C -0.05069 0.57632 -0.05035 0.60083 -0.05243 0.62627 C -0.05295 0.63066 -0.05625 0.63367 -0.05764 0.63783 C -0.06319 0.65495 -0.06614 0.67229 -0.07326 0.68825 C -0.09722 0.8351 -0.07639 0.68478 -0.0809 1.08534 C -0.08194 1.16859 -0.07778 1.14593 -0.08594 1.18386 C -0.08507 1.21415 -0.08871 1.28376 -0.07587 1.31313 C -0.07292 1.3351 -0.07101 1.358 -0.06805 1.37974 C -0.06684 1.38853 -0.06458 1.39616 -0.06285 1.40356 C -0.06198 1.40772 -0.06024 1.41582 -0.06024 1.41605 C -0.06302 1.42807 -0.06493 1.43686 -0.07326 1.44311 " pathEditMode="relative" rAng="0" ptsTypes="fffffffffffffffffA">
                                      <p:cBhvr>
                                        <p:cTn id="144" dur="2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720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1372 0.01528 C -0.01737 0.0419 -0.02292 0.06458 -0.02865 0.08912 C -0.03056 0.09745 -0.0335 0.11504 -0.0335 0.11528 C -0.04202 0.21921 -0.05261 0.33518 -0.02865 0.4331 C -0.0231 0.45555 -0.01388 0.46967 -0.00624 0.48935 C -0.00416 0.50717 -0.00121 0.52384 0.00122 0.54097 C 0.00035 0.55995 0.00018 0.57847 -0.00121 0.59745 C -0.00225 0.61018 -0.0052 0.61227 -0.00868 0.62338 C -0.01545 0.64352 -0.02032 0.66088 -0.02362 0.68333 C -0.02239 0.73657 -0.01858 0.78958 -0.01858 0.84328 C -0.01858 0.88935 -0.0191 0.93565 -0.02118 0.98102 C -0.02152 0.99004 -0.02605 1.00717 -0.02605 1.00741 C -0.02517 1.01852 -0.02587 1.03102 -0.02362 1.04143 C -0.02013 1.05694 -0.01077 1.06713 -0.00382 1.07616 C -0.00295 1.08078 -0.00295 1.08565 -0.00121 1.08912 C 0.0007 1.09328 0.00573 1.09282 0.00626 1.09768 C 0.00764 1.11412 -0.00399 1.12801 -0.00868 1.1368 C -0.029 1.17708 -0.00487 1.13148 -0.02118 1.17083 C -0.02795 1.18796 -0.02882 1.1787 -0.0335 1.19699 C -0.0434 1.23588 -0.04098 1.26875 -0.04098 1.31412 " pathEditMode="relative" rAng="0" ptsTypes="fffffffffffffffffffA">
                                      <p:cBhvr>
                                        <p:cTn id="146" dur="2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" y="649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5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2.5E-6 3.12139E-6 C -0.00104 0.13664 -0.00139 0.27329 -0.00313 0.40971 C -0.00365 0.44439 -0.00243 0.49965 -0.0125 0.53664 C -0.01615 0.61202 -0.01129 0.58034 -0.02188 0.63214 C -0.02448 0.64508 -0.03438 0.6578 -0.03438 0.67075 C -0.03542 0.83306 -0.03438 0.99514 -0.03438 1.15768 " pathEditMode="relative" rAng="0" ptsTypes="fffffA">
                                      <p:cBhvr>
                                        <p:cTn id="148" dur="2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0" y="5790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0764 0.07662 C -0.00399 0.66226 0.01528 -0.33611 -0.00399 1.02014 C -0.00486 1.0831 -0.00382 1.07291 -0.0118 1.11088 C -0.01441 1.1699 -0.01701 1.2287 -0.01944 1.2875 C -0.01979 1.29213 -0.02274 1.29629 -0.02343 1.30115 C -0.02396 1.30694 -0.02343 1.31296 -0.02343 1.31967 " pathEditMode="relative" rAng="0" ptsTypes="fffffA">
                                      <p:cBhvr>
                                        <p:cTn id="150" dur="3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4150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145 -4.04624E-7 C 0.01267 0.0585 0.0052 0.16046 0.021 0.23029 C 0.01961 0.25804 0.01944 0.28555 0.0177 0.31306 C 0.01597 0.34173 0.00434 0.36462 -0.00052 0.39191 C -0.00868 0.43676 -0.00157 0.41734 -0.01285 0.44231 C -0.02605 0.58613 -0.01841 0.48994 -0.01285 0.82081 C -0.01216 0.85711 0.0052 0.89341 0.00538 0.93133 C 0.00642 1.03121 0.00538 1.1311 0.00538 1.23145 " pathEditMode="relative" rAng="0" ptsTypes="fffffffA">
                                      <p:cBhvr>
                                        <p:cTn id="152" dur="2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616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691 -0.00184 C -0.02396 0.44185 -0.01927 0.88555 -0.01927 1.32948 " pathEditMode="relative" rAng="0" ptsTypes="fA">
                                      <p:cBhvr>
                                        <p:cTn id="154" dur="2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66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2.54335E-6 C 0.00105 0.00971 0.00105 0.01965 0.00313 0.02913 C 0.00417 0.03399 0.00764 0.03722 0.00938 0.04162 C 0.01077 0.04555 0.01094 0.05017 0.0125 0.0541 C 0.01615 0.06289 0.02084 0.07075 0.025 0.07907 C 0.02691 0.08277 0.02674 0.08763 0.02813 0.09156 C 0.02986 0.09595 0.03247 0.09988 0.03438 0.10427 C 0.03664 0.10959 0.03889 0.11514 0.04063 0.12092 C 0.04306 0.12901 0.04688 0.14589 0.04688 0.14612 C 0.06285 0.38034 0.05278 0.21526 0.04688 0.77063 C 0.04671 0.78219 0.04289 0.79283 0.04063 0.80416 C 0.03889 0.81248 0.03438 0.82913 0.03438 0.82936 C 0.03542 0.84162 0.03594 0.8541 0.0375 0.86659 C 0.03941 0.88231 0.0415 0.87699 0.04688 0.89156 C 0.04914 0.8978 0.05209 0.9156 0.05313 0.92092 C 0.05209 1.02774 0.054 1.13503 0.05 1.24162 C 0.04966 1.24948 0.029 1.27098 0.02813 1.27907 C 0.02552 1.30127 0.02813 1.3237 0.02813 1.34589 " pathEditMode="relative" rAng="0" ptsTypes="fffffffffffffffffA">
                                      <p:cBhvr>
                                        <p:cTn id="156" dur="2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67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7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9 0.01549 C -0.02222 0.06497 -0.02882 0.10335 -0.05 0.14497 C -0.05677 0.15792 -0.05833 0.17225 -0.0651 0.18567 C -0.09445 0.32925 -0.08021 0.24786 -0.08021 0.56231 C -0.08021 0.79514 -0.08021 1.02798 -0.08021 1.26081 " pathEditMode="relative" rAng="0" ptsTypes="ffffA">
                                      <p:cBhvr>
                                        <p:cTn id="158" dur="2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6230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-3.46821E-6 C 0.00087 0.04763 0.00122 0.09549 0.00278 0.14289 C 0.00365 0.16578 0.00695 0.16417 0.01441 0.18451 C 0.01841 0.19538 0.02605 0.21804 0.02605 0.21804 C 0.02379 0.29966 0.02865 0.30844 0.01441 0.36486 C 0.00174 0.41549 0.01407 0.36578 0.00573 0.41087 C 0.00417 0.41896 -3.88889E-6 0.43607 -3.88889E-6 0.43607 C 0.00348 0.51954 -0.00156 0.56162 0.02014 0.62497 C 0.01789 0.66659 0.01806 0.67469 0.00868 0.70867 C 0.00955 0.76602 0.00886 0.82359 0.01146 0.8807 C 0.01164 0.88578 0.01615 0.88856 0.01737 0.89295 C 0.01927 0.90151 0.01806 0.91052 0.02014 0.91815 C 0.02205 0.92509 0.02639 0.92948 0.02882 0.93526 C 0.03525 0.94983 0.0349 0.9526 0.03768 0.96879 C 0.03664 0.98844 0.03664 1.00833 0.03473 1.02752 C 0.03368 1.0363 0.02882 1.05272 0.02882 1.05295 C 0.02796 1.11422 0.02605 1.17573 0.02605 1.23746 " pathEditMode="relative" rAng="0" ptsTypes="ffffffffffffffffA">
                                      <p:cBhvr>
                                        <p:cTn id="160" dur="2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6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FFFFF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WPS 演示</Application>
  <PresentationFormat>自定义</PresentationFormat>
  <Paragraphs>33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Amelia BT</vt:lpstr>
      <vt:lpstr>方正苏新诗柳楷简体</vt:lpstr>
      <vt:lpstr>微软雅黑</vt:lpstr>
      <vt:lpstr>Arial Unicode MS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拉普耶鲁</cp:lastModifiedBy>
  <cp:revision>487</cp:revision>
  <dcterms:created xsi:type="dcterms:W3CDTF">2008-03-10T09:13:00Z</dcterms:created>
  <dcterms:modified xsi:type="dcterms:W3CDTF">2018-03-29T05:21:34Z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