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836" r:id="rId2"/>
    <p:sldId id="1126" r:id="rId3"/>
    <p:sldId id="1128" r:id="rId4"/>
    <p:sldId id="1170" r:id="rId5"/>
    <p:sldId id="1175" r:id="rId6"/>
    <p:sldId id="1159" r:id="rId7"/>
    <p:sldId id="1162" r:id="rId8"/>
    <p:sldId id="1161" r:id="rId9"/>
    <p:sldId id="1151" r:id="rId10"/>
    <p:sldId id="1147" r:id="rId11"/>
    <p:sldId id="1160" r:id="rId12"/>
    <p:sldId id="1163" r:id="rId13"/>
    <p:sldId id="1167" r:id="rId14"/>
    <p:sldId id="1152" r:id="rId15"/>
    <p:sldId id="1156" r:id="rId16"/>
    <p:sldId id="1169" r:id="rId17"/>
    <p:sldId id="1171" r:id="rId18"/>
    <p:sldId id="1173" r:id="rId19"/>
    <p:sldId id="1174" r:id="rId20"/>
    <p:sldId id="1153" r:id="rId21"/>
    <p:sldId id="1158" r:id="rId22"/>
    <p:sldId id="1172" r:id="rId23"/>
    <p:sldId id="1166" r:id="rId24"/>
    <p:sldId id="1157" r:id="rId25"/>
    <p:sldId id="1150" r:id="rId26"/>
  </p:sldIdLst>
  <p:sldSz cx="9144000" cy="5143500" type="screen16x9"/>
  <p:notesSz cx="6858000" cy="9144000"/>
  <p:custDataLst>
    <p:tags r:id="rId28"/>
  </p:custDataLst>
  <p:defaultTextStyle>
    <a:defPPr>
      <a:defRPr lang="zh-CN"/>
    </a:defPPr>
    <a:lvl1pPr marL="0" algn="l" defTabSz="91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0" algn="l" defTabSz="91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82" algn="l" defTabSz="91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22" algn="l" defTabSz="91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63" algn="l" defTabSz="91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04" algn="l" defTabSz="91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45" algn="l" defTabSz="91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985" algn="l" defTabSz="91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26" algn="l" defTabSz="91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5BF"/>
    <a:srgbClr val="034EA2"/>
    <a:srgbClr val="0087CD"/>
    <a:srgbClr val="C68F06"/>
    <a:srgbClr val="DB2C03"/>
    <a:srgbClr val="EBAC07"/>
    <a:srgbClr val="008487"/>
    <a:srgbClr val="163C46"/>
    <a:srgbClr val="008F92"/>
    <a:srgbClr val="0048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84" autoAdjust="0"/>
    <p:restoredTop sz="93354" autoAdjust="0"/>
  </p:normalViewPr>
  <p:slideViewPr>
    <p:cSldViewPr>
      <p:cViewPr varScale="1">
        <p:scale>
          <a:sx n="143" d="100"/>
          <a:sy n="143" d="100"/>
        </p:scale>
        <p:origin x="702" y="11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86" d="100"/>
        <a:sy n="186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-3360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2A5992-9D73-4015-9385-ABE035416B29}" type="datetimeFigureOut">
              <a:rPr lang="zh-CN" altLang="en-US" smtClean="0"/>
              <a:pPr/>
              <a:t>2020/8/20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95A699-AB68-4A20-99FB-6F69DC266D4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2344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40" algn="l" defTabSz="91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82" algn="l" defTabSz="91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22" algn="l" defTabSz="91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63" algn="l" defTabSz="91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04" algn="l" defTabSz="91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45" algn="l" defTabSz="91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85" algn="l" defTabSz="91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126" algn="l" defTabSz="91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66740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3482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fld id="{F68EE8EE-DEE7-4086-8EB0-DCF702B9A8C8}" type="slidenum">
              <a:rPr lang="zh-CN" altLang="en-US"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t>2</a:t>
            </a:fld>
            <a:endParaRPr lang="en-US" altLang="zh-CN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01905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32012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01506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56558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50286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36915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7D643E-5F2C-49CF-83FF-E485C6A051C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16295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32012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35100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53645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pPr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94055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86000" y="514350"/>
            <a:ext cx="45720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</a:p>
        </p:txBody>
      </p:sp>
    </p:spTree>
    <p:extLst>
      <p:ext uri="{BB962C8B-B14F-4D97-AF65-F5344CB8AC3E}">
        <p14:creationId xmlns:p14="http://schemas.microsoft.com/office/powerpoint/2010/main" val="23204318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32012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03724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C173A-3DA8-4893-B28A-1E15F55C330A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834380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454027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597594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062347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320122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118535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368439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027232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DC5C0A-0D26-4132-B61F-2E06C1498EC8}" type="slidenum">
              <a:rPr lang="zh-CN" altLang="en-US" smtClean="0"/>
              <a:pPr>
                <a:defRPr/>
              </a:pPr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089007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64486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54A03-91AF-448A-9954-517C0577E5F0}" type="datetimeFigureOut">
              <a:rPr lang="zh-CN" altLang="en-US" smtClean="0"/>
              <a:pPr/>
              <a:t>2020/8/20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FC946-6D13-4F8C-9740-992A906A613E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6" name="燕尾形 5"/>
          <p:cNvSpPr/>
          <p:nvPr userDrawn="1"/>
        </p:nvSpPr>
        <p:spPr>
          <a:xfrm>
            <a:off x="243136" y="267494"/>
            <a:ext cx="216024" cy="288032"/>
          </a:xfrm>
          <a:prstGeom prst="chevr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" name="燕尾形 6"/>
          <p:cNvSpPr/>
          <p:nvPr userDrawn="1"/>
        </p:nvSpPr>
        <p:spPr>
          <a:xfrm>
            <a:off x="395536" y="267494"/>
            <a:ext cx="216024" cy="288032"/>
          </a:xfrm>
          <a:prstGeom prst="chevr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662880" y="277987"/>
            <a:ext cx="8229600" cy="349547"/>
          </a:xfrm>
        </p:spPr>
        <p:txBody>
          <a:bodyPr>
            <a:noAutofit/>
          </a:bodyPr>
          <a:lstStyle>
            <a:lvl1pPr algn="l">
              <a:defRPr sz="2400" b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单击此处编辑母版标题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3213560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BD0C8-D35A-439E-96FB-C8D4A6430554}" type="datetimeFigureOut">
              <a:rPr lang="zh-CN" altLang="en-US" smtClean="0"/>
              <a:pPr/>
              <a:t>2020/8/20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F15A6-E82C-4E1E-834E-C415C51F7DF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45999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54A03-91AF-448A-9954-517C0577E5F0}" type="datetimeFigureOut">
              <a:rPr lang="zh-CN" altLang="en-US" smtClean="0"/>
              <a:pPr/>
              <a:t>2020/8/20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FC946-6D13-4F8C-9740-992A906A613E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7164288" y="4803998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www.1ppt.com/jiaoan/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www.1ppt.com/ziti/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 smtClean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898574103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5321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1" y="205979"/>
            <a:ext cx="8229600" cy="857250"/>
          </a:xfrm>
          <a:prstGeom prst="rect">
            <a:avLst/>
          </a:prstGeom>
        </p:spPr>
        <p:txBody>
          <a:bodyPr vert="horz" lIns="91428" tIns="45714" rIns="91428" bIns="45714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1" y="1200151"/>
            <a:ext cx="8229600" cy="3394472"/>
          </a:xfrm>
          <a:prstGeom prst="rect">
            <a:avLst/>
          </a:prstGeom>
        </p:spPr>
        <p:txBody>
          <a:bodyPr vert="horz" lIns="91428" tIns="45714" rIns="91428" bIns="45714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4767264"/>
            <a:ext cx="2133600" cy="273844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854A03-91AF-448A-9954-517C0577E5F0}" type="datetimeFigureOut">
              <a:rPr lang="zh-CN" altLang="en-US" smtClean="0"/>
              <a:pPr/>
              <a:t>2020/8/20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4767264"/>
            <a:ext cx="2895600" cy="273844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1" y="4767264"/>
            <a:ext cx="2133600" cy="273844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EFC946-6D13-4F8C-9740-992A906A613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5072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65" r:id="rId2"/>
    <p:sldLayoutId id="2147483669" r:id="rId3"/>
    <p:sldLayoutId id="2147483668" r:id="rId4"/>
  </p:sldLayoutIdLst>
  <p:transition/>
  <p:txStyles>
    <p:titleStyle>
      <a:lvl1pPr algn="ctr" defTabSz="914282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55" indent="-342855" algn="l" defTabSz="914282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54" indent="-285713" algn="l" defTabSz="914282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52" indent="-228570" algn="l" defTabSz="91428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93" indent="-228570" algn="l" defTabSz="914282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33" indent="-228570" algn="l" defTabSz="914282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275" indent="-228570" algn="l" defTabSz="91428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15" indent="-228570" algn="l" defTabSz="91428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556" indent="-228570" algn="l" defTabSz="91428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697" indent="-228570" algn="l" defTabSz="91428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0" algn="l" defTabSz="91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82" algn="l" defTabSz="91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22" algn="l" defTabSz="91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63" algn="l" defTabSz="91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04" algn="l" defTabSz="91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45" algn="l" defTabSz="91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85" algn="l" defTabSz="91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26" algn="l" defTabSz="91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5148263"/>
          </a:xfrm>
          <a:prstGeom prst="rect">
            <a:avLst/>
          </a:prstGeom>
          <a:noFill/>
        </p:spPr>
      </p:pic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611560" y="2188062"/>
            <a:ext cx="4572000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3600" b="1" cap="all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安全生产标志</a:t>
            </a:r>
            <a:r>
              <a:rPr lang="en-US" altLang="zh-CN" sz="3600" b="1" cap="all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ppt</a:t>
            </a:r>
            <a:r>
              <a:rPr lang="zh-CN" altLang="en-US" sz="3600" b="1" cap="all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模板</a:t>
            </a:r>
            <a:endParaRPr lang="zh-CN" altLang="en-US" sz="2800" cap="all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矩形 259"/>
          <p:cNvSpPr>
            <a:spLocks noChangeArrowheads="1"/>
          </p:cNvSpPr>
          <p:nvPr/>
        </p:nvSpPr>
        <p:spPr bwMode="auto">
          <a:xfrm>
            <a:off x="611560" y="2824648"/>
            <a:ext cx="55446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ANNUAL REPORT POWERPOINT</a:t>
            </a:r>
          </a:p>
        </p:txBody>
      </p:sp>
      <p:sp>
        <p:nvSpPr>
          <p:cNvPr id="13" name="矩形 259"/>
          <p:cNvSpPr>
            <a:spLocks noChangeArrowheads="1"/>
          </p:cNvSpPr>
          <p:nvPr/>
        </p:nvSpPr>
        <p:spPr bwMode="auto">
          <a:xfrm>
            <a:off x="611560" y="1260217"/>
            <a:ext cx="2483768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6600" cap="all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20XX</a:t>
            </a:r>
            <a:endParaRPr lang="zh-CN" altLang="en-US" sz="6600" cap="all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7010203"/>
      </p:ext>
    </p:extLst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650"/>
                            </p:stCondLst>
                            <p:childTnLst>
                              <p:par>
                                <p:cTn id="1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150"/>
                            </p:stCondLst>
                            <p:childTnLst>
                              <p:par>
                                <p:cTn id="2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150"/>
                            </p:stCondLst>
                            <p:childTnLst>
                              <p:par>
                                <p:cTn id="3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650"/>
                            </p:stCondLst>
                            <p:childTnLst>
                              <p:par>
                                <p:cTn id="3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200"/>
                            </p:stCondLst>
                            <p:childTnLst>
                              <p:par>
                                <p:cTn id="4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4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10" grpId="0"/>
      <p:bldP spid="10" grpId="1"/>
      <p:bldP spid="13" grpId="0"/>
      <p:bldP spid="13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圆角矩形 20"/>
          <p:cNvSpPr/>
          <p:nvPr/>
        </p:nvSpPr>
        <p:spPr>
          <a:xfrm>
            <a:off x="2852248" y="1563638"/>
            <a:ext cx="4384048" cy="437969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54" tIns="34276" rIns="68554" bIns="34276" rtlCol="0" anchor="ctr"/>
          <a:lstStyle/>
          <a:p>
            <a:pPr algn="ctr"/>
            <a:endParaRPr lang="zh-CN" altLang="en-US">
              <a:solidFill>
                <a:srgbClr val="70308C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3469218" y="1633426"/>
            <a:ext cx="2789095" cy="327267"/>
          </a:xfrm>
          <a:prstGeom prst="rect">
            <a:avLst/>
          </a:prstGeom>
          <a:effectLst/>
        </p:spPr>
        <p:txBody>
          <a:bodyPr wrap="none" lIns="65023" tIns="32511" rIns="65023" bIns="32511">
            <a:spAutoFit/>
          </a:bodyPr>
          <a:lstStyle/>
          <a:p>
            <a:pPr>
              <a:defRPr/>
            </a:pPr>
            <a:r>
              <a:rPr lang="zh-CN" altLang="en-US" sz="1700" dirty="0">
                <a:solidFill>
                  <a:schemeClr val="accent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相关标题文字    </a:t>
            </a:r>
            <a:r>
              <a:rPr lang="en-US" altLang="zh-CN" sz="1400" dirty="0">
                <a:solidFill>
                  <a:schemeClr val="accent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THE HEADLINE</a:t>
            </a:r>
            <a:endParaRPr lang="zh-CN" altLang="en-US" sz="2000" dirty="0">
              <a:solidFill>
                <a:schemeClr val="accent1"/>
              </a:solidFill>
              <a:latin typeface="Franklin Gothic Medium" panose="020B06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3005827" y="1611205"/>
            <a:ext cx="350433" cy="350452"/>
          </a:xfrm>
          <a:prstGeom prst="ellipse">
            <a:avLst/>
          </a:prstGeom>
          <a:solidFill>
            <a:schemeClr val="accent2"/>
          </a:solidFill>
          <a:ln w="38100">
            <a:noFill/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anchor="ctr"/>
          <a:lstStyle/>
          <a:p>
            <a:pPr algn="ctr"/>
            <a:r>
              <a:rPr lang="en-US" altLang="zh-CN" sz="900" dirty="0">
                <a:solidFill>
                  <a:schemeClr val="bg1"/>
                </a:solidFill>
                <a:latin typeface="Impact" panose="020B0806030902050204" pitchFamily="34" charset="0"/>
                <a:cs typeface="+mn-ea"/>
              </a:rPr>
              <a:t>01</a:t>
            </a:r>
            <a:endParaRPr lang="zh-CN" altLang="en-US" sz="900" dirty="0">
              <a:solidFill>
                <a:schemeClr val="bg1"/>
              </a:solidFill>
              <a:latin typeface="Impact" panose="020B0806030902050204" pitchFamily="34" charset="0"/>
              <a:cs typeface="+mn-ea"/>
            </a:endParaRPr>
          </a:p>
        </p:txBody>
      </p:sp>
      <p:sp>
        <p:nvSpPr>
          <p:cNvPr id="24" name="圆角矩形 23"/>
          <p:cNvSpPr/>
          <p:nvPr/>
        </p:nvSpPr>
        <p:spPr>
          <a:xfrm>
            <a:off x="2852248" y="2254075"/>
            <a:ext cx="4384048" cy="437969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54" tIns="34276" rIns="68554" bIns="34276" rtlCol="0" anchor="ctr"/>
          <a:lstStyle/>
          <a:p>
            <a:pPr algn="ctr"/>
            <a:endParaRPr lang="zh-CN" altLang="en-US">
              <a:solidFill>
                <a:srgbClr val="70308C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469218" y="2320055"/>
            <a:ext cx="2789095" cy="327267"/>
          </a:xfrm>
          <a:prstGeom prst="rect">
            <a:avLst/>
          </a:prstGeom>
          <a:effectLst/>
        </p:spPr>
        <p:txBody>
          <a:bodyPr wrap="none" lIns="65023" tIns="32511" rIns="65023" bIns="32511">
            <a:spAutoFit/>
          </a:bodyPr>
          <a:lstStyle/>
          <a:p>
            <a:pPr>
              <a:defRPr/>
            </a:pPr>
            <a:r>
              <a:rPr lang="zh-CN" altLang="en-US" sz="1700" dirty="0">
                <a:solidFill>
                  <a:schemeClr val="accent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相关标题文字    </a:t>
            </a:r>
            <a:r>
              <a:rPr lang="en-US" altLang="zh-CN" sz="1400" dirty="0">
                <a:solidFill>
                  <a:schemeClr val="accent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THE HEADLINE</a:t>
            </a:r>
            <a:endParaRPr lang="zh-CN" altLang="en-US" sz="2000" dirty="0">
              <a:solidFill>
                <a:schemeClr val="accent1"/>
              </a:solidFill>
              <a:latin typeface="Franklin Gothic Medium" panose="020B06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3005827" y="2297834"/>
            <a:ext cx="350433" cy="350452"/>
          </a:xfrm>
          <a:prstGeom prst="ellipse">
            <a:avLst/>
          </a:prstGeom>
          <a:solidFill>
            <a:schemeClr val="accent2"/>
          </a:solidFill>
          <a:ln w="38100">
            <a:noFill/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anchor="ctr"/>
          <a:lstStyle/>
          <a:p>
            <a:pPr algn="ctr"/>
            <a:r>
              <a:rPr lang="en-US" altLang="zh-CN" sz="800" dirty="0">
                <a:solidFill>
                  <a:schemeClr val="bg1"/>
                </a:solidFill>
                <a:latin typeface="Impact" panose="020B0806030902050204" pitchFamily="34" charset="0"/>
                <a:cs typeface="+mn-ea"/>
              </a:rPr>
              <a:t>02</a:t>
            </a:r>
            <a:endParaRPr lang="zh-CN" altLang="en-US" sz="800" dirty="0">
              <a:solidFill>
                <a:schemeClr val="bg1"/>
              </a:solidFill>
              <a:latin typeface="Impact" panose="020B0806030902050204" pitchFamily="34" charset="0"/>
              <a:cs typeface="+mn-ea"/>
            </a:endParaRPr>
          </a:p>
        </p:txBody>
      </p:sp>
      <p:sp>
        <p:nvSpPr>
          <p:cNvPr id="27" name="圆角矩形 26"/>
          <p:cNvSpPr/>
          <p:nvPr/>
        </p:nvSpPr>
        <p:spPr>
          <a:xfrm>
            <a:off x="2852248" y="2946626"/>
            <a:ext cx="4384048" cy="437969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54" tIns="34276" rIns="68554" bIns="34276" rtlCol="0" anchor="ctr"/>
          <a:lstStyle/>
          <a:p>
            <a:pPr algn="ctr"/>
            <a:endParaRPr lang="zh-CN" altLang="en-US">
              <a:solidFill>
                <a:srgbClr val="BD2D39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3469218" y="3012606"/>
            <a:ext cx="2789095" cy="327267"/>
          </a:xfrm>
          <a:prstGeom prst="rect">
            <a:avLst/>
          </a:prstGeom>
          <a:effectLst/>
        </p:spPr>
        <p:txBody>
          <a:bodyPr wrap="none" lIns="65023" tIns="32511" rIns="65023" bIns="32511">
            <a:spAutoFit/>
          </a:bodyPr>
          <a:lstStyle/>
          <a:p>
            <a:pPr>
              <a:defRPr/>
            </a:pPr>
            <a:r>
              <a:rPr lang="zh-CN" altLang="en-US" sz="1700" dirty="0">
                <a:solidFill>
                  <a:schemeClr val="accent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相关标题文字    </a:t>
            </a:r>
            <a:r>
              <a:rPr lang="en-US" altLang="zh-CN" sz="1400" dirty="0">
                <a:solidFill>
                  <a:schemeClr val="accent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THE HEADLINE</a:t>
            </a:r>
            <a:endParaRPr lang="zh-CN" altLang="en-US" sz="2000" dirty="0">
              <a:solidFill>
                <a:schemeClr val="accent1"/>
              </a:solidFill>
              <a:latin typeface="Franklin Gothic Medium" panose="020B06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3005827" y="2990385"/>
            <a:ext cx="350433" cy="350452"/>
          </a:xfrm>
          <a:prstGeom prst="ellipse">
            <a:avLst/>
          </a:prstGeom>
          <a:solidFill>
            <a:schemeClr val="accent2"/>
          </a:solidFill>
          <a:ln w="38100">
            <a:noFill/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anchor="ctr"/>
          <a:lstStyle/>
          <a:p>
            <a:pPr algn="ctr"/>
            <a:r>
              <a:rPr lang="en-US" altLang="zh-CN" sz="800" dirty="0">
                <a:solidFill>
                  <a:schemeClr val="bg1"/>
                </a:solidFill>
                <a:latin typeface="Impact" panose="020B0806030902050204" pitchFamily="34" charset="0"/>
                <a:cs typeface="+mn-ea"/>
              </a:rPr>
              <a:t>03</a:t>
            </a:r>
            <a:endParaRPr lang="zh-CN" altLang="en-US" sz="800" dirty="0">
              <a:solidFill>
                <a:schemeClr val="bg1"/>
              </a:solidFill>
              <a:latin typeface="Impact" panose="020B0806030902050204" pitchFamily="34" charset="0"/>
              <a:cs typeface="+mn-ea"/>
            </a:endParaRPr>
          </a:p>
        </p:txBody>
      </p:sp>
      <p:sp>
        <p:nvSpPr>
          <p:cNvPr id="30" name="圆角矩形 29"/>
          <p:cNvSpPr/>
          <p:nvPr/>
        </p:nvSpPr>
        <p:spPr>
          <a:xfrm>
            <a:off x="2852248" y="3645949"/>
            <a:ext cx="4384048" cy="437969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54" tIns="34276" rIns="68554" bIns="34276" rtlCol="0" anchor="ctr"/>
          <a:lstStyle/>
          <a:p>
            <a:pPr algn="ctr"/>
            <a:endParaRPr lang="zh-CN" altLang="en-US">
              <a:solidFill>
                <a:srgbClr val="70308C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3469218" y="3711928"/>
            <a:ext cx="2789095" cy="327267"/>
          </a:xfrm>
          <a:prstGeom prst="rect">
            <a:avLst/>
          </a:prstGeom>
          <a:effectLst/>
        </p:spPr>
        <p:txBody>
          <a:bodyPr wrap="none" lIns="65023" tIns="32511" rIns="65023" bIns="32511">
            <a:spAutoFit/>
          </a:bodyPr>
          <a:lstStyle/>
          <a:p>
            <a:pPr>
              <a:defRPr/>
            </a:pPr>
            <a:r>
              <a:rPr lang="zh-CN" altLang="en-US" sz="1700" dirty="0">
                <a:solidFill>
                  <a:schemeClr val="accent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相关标题文字    </a:t>
            </a:r>
            <a:r>
              <a:rPr lang="en-US" altLang="zh-CN" sz="1400" dirty="0">
                <a:solidFill>
                  <a:schemeClr val="accent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THE HEADLINE</a:t>
            </a:r>
            <a:endParaRPr lang="zh-CN" altLang="en-US" sz="2000" dirty="0">
              <a:solidFill>
                <a:schemeClr val="accent1"/>
              </a:solidFill>
              <a:latin typeface="Franklin Gothic Medium" panose="020B06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3005827" y="3689708"/>
            <a:ext cx="350433" cy="350452"/>
          </a:xfrm>
          <a:prstGeom prst="ellipse">
            <a:avLst/>
          </a:prstGeom>
          <a:solidFill>
            <a:schemeClr val="accent2"/>
          </a:solidFill>
          <a:ln w="38100">
            <a:noFill/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anchor="ctr"/>
          <a:lstStyle/>
          <a:p>
            <a:pPr algn="ctr"/>
            <a:r>
              <a:rPr lang="en-US" altLang="zh-CN" sz="800" dirty="0">
                <a:solidFill>
                  <a:schemeClr val="bg1"/>
                </a:solidFill>
                <a:latin typeface="Impact" panose="020B0806030902050204" pitchFamily="34" charset="0"/>
                <a:cs typeface="+mn-ea"/>
              </a:rPr>
              <a:t>04</a:t>
            </a:r>
            <a:endParaRPr lang="zh-CN" altLang="en-US" sz="800" dirty="0">
              <a:solidFill>
                <a:schemeClr val="bg1"/>
              </a:solidFill>
              <a:latin typeface="Impact" panose="020B0806030902050204" pitchFamily="34" charset="0"/>
              <a:cs typeface="+mn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901088" y="1264425"/>
            <a:ext cx="1037645" cy="100007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731573" y="0"/>
            <a:ext cx="972908" cy="200845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/>
            <a:endParaRPr lang="zh-CN" altLang="en-US"/>
          </a:p>
        </p:txBody>
      </p:sp>
      <p:sp>
        <p:nvSpPr>
          <p:cNvPr id="19" name="TextBox 148"/>
          <p:cNvSpPr txBox="1"/>
          <p:nvPr/>
        </p:nvSpPr>
        <p:spPr>
          <a:xfrm>
            <a:off x="850159" y="483031"/>
            <a:ext cx="759180" cy="1123910"/>
          </a:xfrm>
          <a:prstGeom prst="rect">
            <a:avLst/>
          </a:prstGeom>
          <a:noFill/>
        </p:spPr>
        <p:txBody>
          <a:bodyPr vert="eaVert" wrap="square" lIns="65023" tIns="32511" rIns="65023" bIns="32511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3400" cap="all" spc="213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目录</a:t>
            </a:r>
            <a:endParaRPr lang="en-US" altLang="zh-CN" sz="3400" cap="all" spc="213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0" name="TextBox 148"/>
          <p:cNvSpPr txBox="1"/>
          <p:nvPr/>
        </p:nvSpPr>
        <p:spPr>
          <a:xfrm>
            <a:off x="424339" y="1606941"/>
            <a:ext cx="1108326" cy="434989"/>
          </a:xfrm>
          <a:prstGeom prst="rect">
            <a:avLst/>
          </a:prstGeom>
          <a:noFill/>
        </p:spPr>
        <p:txBody>
          <a:bodyPr wrap="square" lIns="65023" tIns="32511" rIns="65023" bIns="32511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000" dirty="0">
                <a:solidFill>
                  <a:schemeClr val="accent1"/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  <a:sym typeface="+mn-lt"/>
              </a:rPr>
              <a:t>C</a:t>
            </a:r>
            <a:r>
              <a:rPr lang="en-US" altLang="zh-CN" sz="2000" dirty="0">
                <a:solidFill>
                  <a:schemeClr val="bg1"/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  <a:sym typeface="+mn-lt"/>
              </a:rPr>
              <a:t>ontent</a:t>
            </a:r>
            <a:endParaRPr lang="zh-CN" alt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p:transition spd="med" advClick="0" advTm="7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6" presetClass="emph" presetSubtype="0" fill="hold" grpId="1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6" presetClass="emph" presetSubtype="0" fill="hold" grpId="1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9"/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53" presetClass="entr" presetSubtype="16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6" presetClass="emph" presetSubtype="0" fill="hold" grpId="1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7"/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53" presetClass="entr" presetSubtype="16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500"/>
                            </p:stCondLst>
                            <p:childTnLst>
                              <p:par>
                                <p:cTn id="65" presetID="26" presetClass="emph" presetSubtype="0" fill="hold" grpId="1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5"/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66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000"/>
                            </p:stCondLst>
                            <p:childTnLst>
                              <p:par>
                                <p:cTn id="6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000"/>
                            </p:stCondLst>
                            <p:childTnLst>
                              <p:par>
                                <p:cTn id="7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50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9000"/>
                            </p:stCondLst>
                            <p:childTnLst>
                              <p:par>
                                <p:cTn id="91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1" grpId="1"/>
      <p:bldP spid="22" grpId="0"/>
      <p:bldP spid="23" grpId="0" animBg="1"/>
      <p:bldP spid="24" grpId="0"/>
      <p:bldP spid="24" grpId="1"/>
      <p:bldP spid="25" grpId="0"/>
      <p:bldP spid="26" grpId="0" animBg="1"/>
      <p:bldP spid="27" grpId="0"/>
      <p:bldP spid="27" grpId="1"/>
      <p:bldP spid="28" grpId="0"/>
      <p:bldP spid="29" grpId="0" animBg="1"/>
      <p:bldP spid="30" grpId="0"/>
      <p:bldP spid="30" grpId="1"/>
      <p:bldP spid="31" grpId="0"/>
      <p:bldP spid="32" grpId="0" animBg="1"/>
      <p:bldP spid="17" grpId="0" animBg="1"/>
      <p:bldP spid="18" grpId="0" animBg="1"/>
      <p:bldP spid="19" grpId="0"/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C:\Users\Administrator\Desktop\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5148263"/>
          </a:xfrm>
          <a:prstGeom prst="rect">
            <a:avLst/>
          </a:prstGeom>
          <a:noFill/>
        </p:spPr>
      </p:pic>
      <p:sp>
        <p:nvSpPr>
          <p:cNvPr id="48" name="文本框 6"/>
          <p:cNvSpPr txBox="1"/>
          <p:nvPr/>
        </p:nvSpPr>
        <p:spPr>
          <a:xfrm>
            <a:off x="1047043" y="2132664"/>
            <a:ext cx="1322005" cy="12311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8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zh-CN" altLang="en-US" sz="80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487232" y="2301780"/>
            <a:ext cx="3123376" cy="4001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lvl="1"/>
            <a:r>
              <a:rPr lang="zh-CN" altLang="en-US" sz="26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26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2411760" y="2760927"/>
            <a:ext cx="1759696" cy="218967"/>
          </a:xfrm>
          <a:prstGeom prst="rect">
            <a:avLst/>
          </a:prstGeom>
          <a:noFill/>
        </p:spPr>
        <p:txBody>
          <a:bodyPr wrap="square" lIns="65023" tIns="32511" rIns="65023" bIns="32511" rtlCol="0">
            <a:spAutoFit/>
          </a:bodyPr>
          <a:lstStyle/>
          <a:p>
            <a:pPr marL="121912" lvl="1" indent="-121912"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19181" y="2760927"/>
            <a:ext cx="1759696" cy="218967"/>
          </a:xfrm>
          <a:prstGeom prst="rect">
            <a:avLst/>
          </a:prstGeom>
          <a:noFill/>
        </p:spPr>
        <p:txBody>
          <a:bodyPr wrap="square" lIns="65023" tIns="32511" rIns="65023" bIns="32511" rtlCol="0">
            <a:spAutoFit/>
          </a:bodyPr>
          <a:lstStyle/>
          <a:p>
            <a:pPr marL="121912" lvl="1" indent="-121912"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2411760" y="3022674"/>
            <a:ext cx="1759696" cy="218967"/>
          </a:xfrm>
          <a:prstGeom prst="rect">
            <a:avLst/>
          </a:prstGeom>
          <a:noFill/>
        </p:spPr>
        <p:txBody>
          <a:bodyPr wrap="square" lIns="65023" tIns="32511" rIns="65023" bIns="32511" rtlCol="0">
            <a:spAutoFit/>
          </a:bodyPr>
          <a:lstStyle/>
          <a:p>
            <a:pPr marL="121912" lvl="1" indent="-121912"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3819181" y="3022674"/>
            <a:ext cx="1759696" cy="218967"/>
          </a:xfrm>
          <a:prstGeom prst="rect">
            <a:avLst/>
          </a:prstGeom>
          <a:noFill/>
        </p:spPr>
        <p:txBody>
          <a:bodyPr wrap="square" lIns="65023" tIns="32511" rIns="65023" bIns="32511" rtlCol="0">
            <a:spAutoFit/>
          </a:bodyPr>
          <a:lstStyle/>
          <a:p>
            <a:pPr marL="121912" lvl="1" indent="-121912"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78980798"/>
      </p:ext>
    </p:extLst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10" grpId="0"/>
      <p:bldP spid="11" grpId="0"/>
      <p:bldP spid="12" grpId="0"/>
      <p:bldP spid="13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 13"/>
          <p:cNvGrpSpPr/>
          <p:nvPr/>
        </p:nvGrpSpPr>
        <p:grpSpPr>
          <a:xfrm>
            <a:off x="161043" y="1701205"/>
            <a:ext cx="8988376" cy="2016226"/>
            <a:chOff x="-92647" y="1563638"/>
            <a:chExt cx="8988871" cy="2016226"/>
          </a:xfrm>
          <a:solidFill>
            <a:schemeClr val="bg1">
              <a:lumMod val="75000"/>
            </a:schemeClr>
          </a:solidFill>
        </p:grpSpPr>
        <p:sp>
          <p:nvSpPr>
            <p:cNvPr id="30" name="Yarım Çerçeve 10"/>
            <p:cNvSpPr/>
            <p:nvPr/>
          </p:nvSpPr>
          <p:spPr>
            <a:xfrm>
              <a:off x="5148064" y="1563638"/>
              <a:ext cx="2016224" cy="1944216"/>
            </a:xfrm>
            <a:custGeom>
              <a:avLst/>
              <a:gdLst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648066 w 2016224"/>
                <a:gd name="connsiteY3" fmla="*/ 648066 h 1944216"/>
                <a:gd name="connsiteX4" fmla="*/ 648066 w 2016224"/>
                <a:gd name="connsiteY4" fmla="*/ 13192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305943 w 2016224"/>
                <a:gd name="connsiteY3" fmla="*/ 212637 h 1944216"/>
                <a:gd name="connsiteX4" fmla="*/ 648066 w 2016224"/>
                <a:gd name="connsiteY4" fmla="*/ 13192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984858 w 2016224"/>
                <a:gd name="connsiteY2" fmla="*/ 187756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09739 w 2016224"/>
                <a:gd name="connsiteY2" fmla="*/ 212637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40841"/>
                <a:gd name="connsiteY0" fmla="*/ 0 h 1944216"/>
                <a:gd name="connsiteX1" fmla="*/ 2016224 w 2040841"/>
                <a:gd name="connsiteY1" fmla="*/ 0 h 1944216"/>
                <a:gd name="connsiteX2" fmla="*/ 2040841 w 2040841"/>
                <a:gd name="connsiteY2" fmla="*/ 200196 h 1944216"/>
                <a:gd name="connsiteX3" fmla="*/ 305943 w 2040841"/>
                <a:gd name="connsiteY3" fmla="*/ 212637 h 1944216"/>
                <a:gd name="connsiteX4" fmla="*/ 324604 w 2040841"/>
                <a:gd name="connsiteY4" fmla="*/ 1928896 h 1944216"/>
                <a:gd name="connsiteX5" fmla="*/ 0 w 2040841"/>
                <a:gd name="connsiteY5" fmla="*/ 1944216 h 1944216"/>
                <a:gd name="connsiteX6" fmla="*/ 0 w 2040841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281061 w 2016224"/>
                <a:gd name="connsiteY4" fmla="*/ 194133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12163 w 2016224"/>
                <a:gd name="connsiteY4" fmla="*/ 192267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53778"/>
                <a:gd name="connsiteX1" fmla="*/ 2016224 w 2016224"/>
                <a:gd name="connsiteY1" fmla="*/ 0 h 1953778"/>
                <a:gd name="connsiteX2" fmla="*/ 2015959 w 2016224"/>
                <a:gd name="connsiteY2" fmla="*/ 212637 h 1953778"/>
                <a:gd name="connsiteX3" fmla="*/ 305943 w 2016224"/>
                <a:gd name="connsiteY3" fmla="*/ 212637 h 1953778"/>
                <a:gd name="connsiteX4" fmla="*/ 312163 w 2016224"/>
                <a:gd name="connsiteY4" fmla="*/ 1953778 h 1953778"/>
                <a:gd name="connsiteX5" fmla="*/ 0 w 2016224"/>
                <a:gd name="connsiteY5" fmla="*/ 1944216 h 1953778"/>
                <a:gd name="connsiteX6" fmla="*/ 0 w 2016224"/>
                <a:gd name="connsiteY6" fmla="*/ 0 h 1953778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05942 w 2016224"/>
                <a:gd name="connsiteY4" fmla="*/ 193511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225078 w 2016224"/>
                <a:gd name="connsiteY3" fmla="*/ 212637 h 1944216"/>
                <a:gd name="connsiteX4" fmla="*/ 305942 w 2016224"/>
                <a:gd name="connsiteY4" fmla="*/ 193511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225078 w 2016224"/>
                <a:gd name="connsiteY3" fmla="*/ 212637 h 1944216"/>
                <a:gd name="connsiteX4" fmla="*/ 225076 w 2016224"/>
                <a:gd name="connsiteY4" fmla="*/ 1941338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16224" h="1944216">
                  <a:moveTo>
                    <a:pt x="0" y="0"/>
                  </a:moveTo>
                  <a:lnTo>
                    <a:pt x="2016224" y="0"/>
                  </a:lnTo>
                  <a:cubicBezTo>
                    <a:pt x="2016136" y="70879"/>
                    <a:pt x="2016047" y="141758"/>
                    <a:pt x="2015959" y="212637"/>
                  </a:cubicBezTo>
                  <a:lnTo>
                    <a:pt x="225078" y="212637"/>
                  </a:lnTo>
                  <a:cubicBezTo>
                    <a:pt x="227151" y="782650"/>
                    <a:pt x="223003" y="1371325"/>
                    <a:pt x="225076" y="1941338"/>
                  </a:cubicBezTo>
                  <a:lnTo>
                    <a:pt x="0" y="19442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tr-TR" sz="6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Yarım Çerçeve 10"/>
            <p:cNvSpPr/>
            <p:nvPr/>
          </p:nvSpPr>
          <p:spPr>
            <a:xfrm>
              <a:off x="1619672" y="1563638"/>
              <a:ext cx="2016224" cy="1944216"/>
            </a:xfrm>
            <a:custGeom>
              <a:avLst/>
              <a:gdLst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648066 w 2016224"/>
                <a:gd name="connsiteY3" fmla="*/ 648066 h 1944216"/>
                <a:gd name="connsiteX4" fmla="*/ 648066 w 2016224"/>
                <a:gd name="connsiteY4" fmla="*/ 13192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305943 w 2016224"/>
                <a:gd name="connsiteY3" fmla="*/ 212637 h 1944216"/>
                <a:gd name="connsiteX4" fmla="*/ 648066 w 2016224"/>
                <a:gd name="connsiteY4" fmla="*/ 13192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984858 w 2016224"/>
                <a:gd name="connsiteY2" fmla="*/ 187756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09739 w 2016224"/>
                <a:gd name="connsiteY2" fmla="*/ 212637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40841"/>
                <a:gd name="connsiteY0" fmla="*/ 0 h 1944216"/>
                <a:gd name="connsiteX1" fmla="*/ 2016224 w 2040841"/>
                <a:gd name="connsiteY1" fmla="*/ 0 h 1944216"/>
                <a:gd name="connsiteX2" fmla="*/ 2040841 w 2040841"/>
                <a:gd name="connsiteY2" fmla="*/ 200196 h 1944216"/>
                <a:gd name="connsiteX3" fmla="*/ 305943 w 2040841"/>
                <a:gd name="connsiteY3" fmla="*/ 212637 h 1944216"/>
                <a:gd name="connsiteX4" fmla="*/ 324604 w 2040841"/>
                <a:gd name="connsiteY4" fmla="*/ 1928896 h 1944216"/>
                <a:gd name="connsiteX5" fmla="*/ 0 w 2040841"/>
                <a:gd name="connsiteY5" fmla="*/ 1944216 h 1944216"/>
                <a:gd name="connsiteX6" fmla="*/ 0 w 2040841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281061 w 2016224"/>
                <a:gd name="connsiteY4" fmla="*/ 194133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12163 w 2016224"/>
                <a:gd name="connsiteY4" fmla="*/ 192267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53778"/>
                <a:gd name="connsiteX1" fmla="*/ 2016224 w 2016224"/>
                <a:gd name="connsiteY1" fmla="*/ 0 h 1953778"/>
                <a:gd name="connsiteX2" fmla="*/ 2015959 w 2016224"/>
                <a:gd name="connsiteY2" fmla="*/ 212637 h 1953778"/>
                <a:gd name="connsiteX3" fmla="*/ 305943 w 2016224"/>
                <a:gd name="connsiteY3" fmla="*/ 212637 h 1953778"/>
                <a:gd name="connsiteX4" fmla="*/ 312163 w 2016224"/>
                <a:gd name="connsiteY4" fmla="*/ 1953778 h 1953778"/>
                <a:gd name="connsiteX5" fmla="*/ 0 w 2016224"/>
                <a:gd name="connsiteY5" fmla="*/ 1944216 h 1953778"/>
                <a:gd name="connsiteX6" fmla="*/ 0 w 2016224"/>
                <a:gd name="connsiteY6" fmla="*/ 0 h 1953778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05942 w 2016224"/>
                <a:gd name="connsiteY4" fmla="*/ 193511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225078 w 2016224"/>
                <a:gd name="connsiteY3" fmla="*/ 212637 h 1944216"/>
                <a:gd name="connsiteX4" fmla="*/ 305942 w 2016224"/>
                <a:gd name="connsiteY4" fmla="*/ 193511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225078 w 2016224"/>
                <a:gd name="connsiteY3" fmla="*/ 212637 h 1944216"/>
                <a:gd name="connsiteX4" fmla="*/ 225076 w 2016224"/>
                <a:gd name="connsiteY4" fmla="*/ 1941338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16224" h="1944216">
                  <a:moveTo>
                    <a:pt x="0" y="0"/>
                  </a:moveTo>
                  <a:lnTo>
                    <a:pt x="2016224" y="0"/>
                  </a:lnTo>
                  <a:cubicBezTo>
                    <a:pt x="2016136" y="70879"/>
                    <a:pt x="2016047" y="141758"/>
                    <a:pt x="2015959" y="212637"/>
                  </a:cubicBezTo>
                  <a:lnTo>
                    <a:pt x="225078" y="212637"/>
                  </a:lnTo>
                  <a:cubicBezTo>
                    <a:pt x="227151" y="782650"/>
                    <a:pt x="223003" y="1371325"/>
                    <a:pt x="225076" y="1941338"/>
                  </a:cubicBezTo>
                  <a:lnTo>
                    <a:pt x="0" y="19442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tr-TR" sz="6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Yarım Çerçeve 10"/>
            <p:cNvSpPr/>
            <p:nvPr/>
          </p:nvSpPr>
          <p:spPr>
            <a:xfrm rot="16200000">
              <a:off x="3393677" y="1599643"/>
              <a:ext cx="2016224" cy="1944216"/>
            </a:xfrm>
            <a:custGeom>
              <a:avLst/>
              <a:gdLst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648066 w 2016224"/>
                <a:gd name="connsiteY3" fmla="*/ 648066 h 1944216"/>
                <a:gd name="connsiteX4" fmla="*/ 648066 w 2016224"/>
                <a:gd name="connsiteY4" fmla="*/ 13192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305943 w 2016224"/>
                <a:gd name="connsiteY3" fmla="*/ 212637 h 1944216"/>
                <a:gd name="connsiteX4" fmla="*/ 648066 w 2016224"/>
                <a:gd name="connsiteY4" fmla="*/ 13192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984858 w 2016224"/>
                <a:gd name="connsiteY2" fmla="*/ 187756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09739 w 2016224"/>
                <a:gd name="connsiteY2" fmla="*/ 212637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40841"/>
                <a:gd name="connsiteY0" fmla="*/ 0 h 1944216"/>
                <a:gd name="connsiteX1" fmla="*/ 2016224 w 2040841"/>
                <a:gd name="connsiteY1" fmla="*/ 0 h 1944216"/>
                <a:gd name="connsiteX2" fmla="*/ 2040841 w 2040841"/>
                <a:gd name="connsiteY2" fmla="*/ 200196 h 1944216"/>
                <a:gd name="connsiteX3" fmla="*/ 305943 w 2040841"/>
                <a:gd name="connsiteY3" fmla="*/ 212637 h 1944216"/>
                <a:gd name="connsiteX4" fmla="*/ 324604 w 2040841"/>
                <a:gd name="connsiteY4" fmla="*/ 1928896 h 1944216"/>
                <a:gd name="connsiteX5" fmla="*/ 0 w 2040841"/>
                <a:gd name="connsiteY5" fmla="*/ 1944216 h 1944216"/>
                <a:gd name="connsiteX6" fmla="*/ 0 w 2040841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281061 w 2016224"/>
                <a:gd name="connsiteY4" fmla="*/ 194133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12163 w 2016224"/>
                <a:gd name="connsiteY4" fmla="*/ 192267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53778"/>
                <a:gd name="connsiteX1" fmla="*/ 2016224 w 2016224"/>
                <a:gd name="connsiteY1" fmla="*/ 0 h 1953778"/>
                <a:gd name="connsiteX2" fmla="*/ 2015959 w 2016224"/>
                <a:gd name="connsiteY2" fmla="*/ 212637 h 1953778"/>
                <a:gd name="connsiteX3" fmla="*/ 305943 w 2016224"/>
                <a:gd name="connsiteY3" fmla="*/ 212637 h 1953778"/>
                <a:gd name="connsiteX4" fmla="*/ 312163 w 2016224"/>
                <a:gd name="connsiteY4" fmla="*/ 1953778 h 1953778"/>
                <a:gd name="connsiteX5" fmla="*/ 0 w 2016224"/>
                <a:gd name="connsiteY5" fmla="*/ 1944216 h 1953778"/>
                <a:gd name="connsiteX6" fmla="*/ 0 w 2016224"/>
                <a:gd name="connsiteY6" fmla="*/ 0 h 1953778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05942 w 2016224"/>
                <a:gd name="connsiteY4" fmla="*/ 193511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225078 w 2016224"/>
                <a:gd name="connsiteY3" fmla="*/ 212637 h 1944216"/>
                <a:gd name="connsiteX4" fmla="*/ 305942 w 2016224"/>
                <a:gd name="connsiteY4" fmla="*/ 193511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225078 w 2016224"/>
                <a:gd name="connsiteY3" fmla="*/ 212637 h 1944216"/>
                <a:gd name="connsiteX4" fmla="*/ 225076 w 2016224"/>
                <a:gd name="connsiteY4" fmla="*/ 1941338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16224" h="1944216">
                  <a:moveTo>
                    <a:pt x="0" y="0"/>
                  </a:moveTo>
                  <a:lnTo>
                    <a:pt x="2016224" y="0"/>
                  </a:lnTo>
                  <a:cubicBezTo>
                    <a:pt x="2016136" y="70879"/>
                    <a:pt x="2016047" y="141758"/>
                    <a:pt x="2015959" y="212637"/>
                  </a:cubicBezTo>
                  <a:lnTo>
                    <a:pt x="225078" y="212637"/>
                  </a:lnTo>
                  <a:cubicBezTo>
                    <a:pt x="227151" y="782650"/>
                    <a:pt x="223003" y="1371325"/>
                    <a:pt x="225076" y="1941338"/>
                  </a:cubicBezTo>
                  <a:lnTo>
                    <a:pt x="0" y="19442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tr-TR" sz="6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Yarım Çerçeve 10"/>
            <p:cNvSpPr/>
            <p:nvPr/>
          </p:nvSpPr>
          <p:spPr>
            <a:xfrm rot="16200000">
              <a:off x="-128651" y="1599643"/>
              <a:ext cx="2016224" cy="1944216"/>
            </a:xfrm>
            <a:custGeom>
              <a:avLst/>
              <a:gdLst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648066 w 2016224"/>
                <a:gd name="connsiteY3" fmla="*/ 648066 h 1944216"/>
                <a:gd name="connsiteX4" fmla="*/ 648066 w 2016224"/>
                <a:gd name="connsiteY4" fmla="*/ 13192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305943 w 2016224"/>
                <a:gd name="connsiteY3" fmla="*/ 212637 h 1944216"/>
                <a:gd name="connsiteX4" fmla="*/ 648066 w 2016224"/>
                <a:gd name="connsiteY4" fmla="*/ 13192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984858 w 2016224"/>
                <a:gd name="connsiteY2" fmla="*/ 187756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09739 w 2016224"/>
                <a:gd name="connsiteY2" fmla="*/ 212637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40841"/>
                <a:gd name="connsiteY0" fmla="*/ 0 h 1944216"/>
                <a:gd name="connsiteX1" fmla="*/ 2016224 w 2040841"/>
                <a:gd name="connsiteY1" fmla="*/ 0 h 1944216"/>
                <a:gd name="connsiteX2" fmla="*/ 2040841 w 2040841"/>
                <a:gd name="connsiteY2" fmla="*/ 200196 h 1944216"/>
                <a:gd name="connsiteX3" fmla="*/ 305943 w 2040841"/>
                <a:gd name="connsiteY3" fmla="*/ 212637 h 1944216"/>
                <a:gd name="connsiteX4" fmla="*/ 324604 w 2040841"/>
                <a:gd name="connsiteY4" fmla="*/ 1928896 h 1944216"/>
                <a:gd name="connsiteX5" fmla="*/ 0 w 2040841"/>
                <a:gd name="connsiteY5" fmla="*/ 1944216 h 1944216"/>
                <a:gd name="connsiteX6" fmla="*/ 0 w 2040841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281061 w 2016224"/>
                <a:gd name="connsiteY4" fmla="*/ 194133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12163 w 2016224"/>
                <a:gd name="connsiteY4" fmla="*/ 192267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53778"/>
                <a:gd name="connsiteX1" fmla="*/ 2016224 w 2016224"/>
                <a:gd name="connsiteY1" fmla="*/ 0 h 1953778"/>
                <a:gd name="connsiteX2" fmla="*/ 2015959 w 2016224"/>
                <a:gd name="connsiteY2" fmla="*/ 212637 h 1953778"/>
                <a:gd name="connsiteX3" fmla="*/ 305943 w 2016224"/>
                <a:gd name="connsiteY3" fmla="*/ 212637 h 1953778"/>
                <a:gd name="connsiteX4" fmla="*/ 312163 w 2016224"/>
                <a:gd name="connsiteY4" fmla="*/ 1953778 h 1953778"/>
                <a:gd name="connsiteX5" fmla="*/ 0 w 2016224"/>
                <a:gd name="connsiteY5" fmla="*/ 1944216 h 1953778"/>
                <a:gd name="connsiteX6" fmla="*/ 0 w 2016224"/>
                <a:gd name="connsiteY6" fmla="*/ 0 h 1953778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05942 w 2016224"/>
                <a:gd name="connsiteY4" fmla="*/ 193511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225078 w 2016224"/>
                <a:gd name="connsiteY3" fmla="*/ 212637 h 1944216"/>
                <a:gd name="connsiteX4" fmla="*/ 305942 w 2016224"/>
                <a:gd name="connsiteY4" fmla="*/ 193511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225078 w 2016224"/>
                <a:gd name="connsiteY3" fmla="*/ 212637 h 1944216"/>
                <a:gd name="connsiteX4" fmla="*/ 225076 w 2016224"/>
                <a:gd name="connsiteY4" fmla="*/ 1941338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16224" h="1944216">
                  <a:moveTo>
                    <a:pt x="0" y="0"/>
                  </a:moveTo>
                  <a:lnTo>
                    <a:pt x="2016224" y="0"/>
                  </a:lnTo>
                  <a:cubicBezTo>
                    <a:pt x="2016136" y="70879"/>
                    <a:pt x="2016047" y="141758"/>
                    <a:pt x="2015959" y="212637"/>
                  </a:cubicBezTo>
                  <a:lnTo>
                    <a:pt x="225078" y="212637"/>
                  </a:lnTo>
                  <a:cubicBezTo>
                    <a:pt x="227151" y="782650"/>
                    <a:pt x="223003" y="1371325"/>
                    <a:pt x="225076" y="1941338"/>
                  </a:cubicBezTo>
                  <a:lnTo>
                    <a:pt x="0" y="19442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tr-TR" sz="6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Yarım Çerçeve 10"/>
            <p:cNvSpPr/>
            <p:nvPr/>
          </p:nvSpPr>
          <p:spPr>
            <a:xfrm rot="16200000">
              <a:off x="6916004" y="1599644"/>
              <a:ext cx="2016224" cy="1944216"/>
            </a:xfrm>
            <a:custGeom>
              <a:avLst/>
              <a:gdLst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648066 w 2016224"/>
                <a:gd name="connsiteY3" fmla="*/ 648066 h 1944216"/>
                <a:gd name="connsiteX4" fmla="*/ 648066 w 2016224"/>
                <a:gd name="connsiteY4" fmla="*/ 13192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305943 w 2016224"/>
                <a:gd name="connsiteY3" fmla="*/ 212637 h 1944216"/>
                <a:gd name="connsiteX4" fmla="*/ 648066 w 2016224"/>
                <a:gd name="connsiteY4" fmla="*/ 13192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984858 w 2016224"/>
                <a:gd name="connsiteY2" fmla="*/ 187756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09739 w 2016224"/>
                <a:gd name="connsiteY2" fmla="*/ 212637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40841"/>
                <a:gd name="connsiteY0" fmla="*/ 0 h 1944216"/>
                <a:gd name="connsiteX1" fmla="*/ 2016224 w 2040841"/>
                <a:gd name="connsiteY1" fmla="*/ 0 h 1944216"/>
                <a:gd name="connsiteX2" fmla="*/ 2040841 w 2040841"/>
                <a:gd name="connsiteY2" fmla="*/ 200196 h 1944216"/>
                <a:gd name="connsiteX3" fmla="*/ 305943 w 2040841"/>
                <a:gd name="connsiteY3" fmla="*/ 212637 h 1944216"/>
                <a:gd name="connsiteX4" fmla="*/ 324604 w 2040841"/>
                <a:gd name="connsiteY4" fmla="*/ 1928896 h 1944216"/>
                <a:gd name="connsiteX5" fmla="*/ 0 w 2040841"/>
                <a:gd name="connsiteY5" fmla="*/ 1944216 h 1944216"/>
                <a:gd name="connsiteX6" fmla="*/ 0 w 2040841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281061 w 2016224"/>
                <a:gd name="connsiteY4" fmla="*/ 194133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12163 w 2016224"/>
                <a:gd name="connsiteY4" fmla="*/ 192267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53778"/>
                <a:gd name="connsiteX1" fmla="*/ 2016224 w 2016224"/>
                <a:gd name="connsiteY1" fmla="*/ 0 h 1953778"/>
                <a:gd name="connsiteX2" fmla="*/ 2015959 w 2016224"/>
                <a:gd name="connsiteY2" fmla="*/ 212637 h 1953778"/>
                <a:gd name="connsiteX3" fmla="*/ 305943 w 2016224"/>
                <a:gd name="connsiteY3" fmla="*/ 212637 h 1953778"/>
                <a:gd name="connsiteX4" fmla="*/ 312163 w 2016224"/>
                <a:gd name="connsiteY4" fmla="*/ 1953778 h 1953778"/>
                <a:gd name="connsiteX5" fmla="*/ 0 w 2016224"/>
                <a:gd name="connsiteY5" fmla="*/ 1944216 h 1953778"/>
                <a:gd name="connsiteX6" fmla="*/ 0 w 2016224"/>
                <a:gd name="connsiteY6" fmla="*/ 0 h 1953778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05942 w 2016224"/>
                <a:gd name="connsiteY4" fmla="*/ 193511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225078 w 2016224"/>
                <a:gd name="connsiteY3" fmla="*/ 212637 h 1944216"/>
                <a:gd name="connsiteX4" fmla="*/ 305942 w 2016224"/>
                <a:gd name="connsiteY4" fmla="*/ 193511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225078 w 2016224"/>
                <a:gd name="connsiteY3" fmla="*/ 212637 h 1944216"/>
                <a:gd name="connsiteX4" fmla="*/ 225076 w 2016224"/>
                <a:gd name="connsiteY4" fmla="*/ 1941338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16224" h="1944216">
                  <a:moveTo>
                    <a:pt x="0" y="0"/>
                  </a:moveTo>
                  <a:lnTo>
                    <a:pt x="2016224" y="0"/>
                  </a:lnTo>
                  <a:cubicBezTo>
                    <a:pt x="2016136" y="70879"/>
                    <a:pt x="2016047" y="141758"/>
                    <a:pt x="2015959" y="212637"/>
                  </a:cubicBezTo>
                  <a:lnTo>
                    <a:pt x="225078" y="212637"/>
                  </a:lnTo>
                  <a:cubicBezTo>
                    <a:pt x="227151" y="782650"/>
                    <a:pt x="223003" y="1371325"/>
                    <a:pt x="225076" y="1941338"/>
                  </a:cubicBezTo>
                  <a:lnTo>
                    <a:pt x="0" y="19442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tr-TR" sz="6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6" name="Gözyaşı Damlası 15"/>
          <p:cNvSpPr/>
          <p:nvPr/>
        </p:nvSpPr>
        <p:spPr>
          <a:xfrm>
            <a:off x="774898" y="2127788"/>
            <a:ext cx="562617" cy="576064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just">
              <a:lnSpc>
                <a:spcPct val="120000"/>
              </a:lnSpc>
            </a:pPr>
            <a:endParaRPr lang="tr-TR" sz="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AutoShape 29"/>
          <p:cNvSpPr>
            <a:spLocks/>
          </p:cNvSpPr>
          <p:nvPr/>
        </p:nvSpPr>
        <p:spPr bwMode="auto">
          <a:xfrm>
            <a:off x="938741" y="2310782"/>
            <a:ext cx="234936" cy="21007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3598" y="2167"/>
                </a:moveTo>
                <a:cubicBezTo>
                  <a:pt x="3598" y="2549"/>
                  <a:pt x="3517" y="2902"/>
                  <a:pt x="3358" y="3213"/>
                </a:cubicBezTo>
                <a:cubicBezTo>
                  <a:pt x="3197" y="3525"/>
                  <a:pt x="2981" y="3792"/>
                  <a:pt x="2707" y="4006"/>
                </a:cubicBezTo>
                <a:lnTo>
                  <a:pt x="2707" y="21050"/>
                </a:lnTo>
                <a:cubicBezTo>
                  <a:pt x="2707" y="21203"/>
                  <a:pt x="2663" y="21329"/>
                  <a:pt x="2580" y="21438"/>
                </a:cubicBezTo>
                <a:cubicBezTo>
                  <a:pt x="2492" y="21547"/>
                  <a:pt x="2386" y="21599"/>
                  <a:pt x="2262" y="21599"/>
                </a:cubicBezTo>
                <a:lnTo>
                  <a:pt x="1348" y="21599"/>
                </a:lnTo>
                <a:cubicBezTo>
                  <a:pt x="1221" y="21599"/>
                  <a:pt x="1118" y="21544"/>
                  <a:pt x="1038" y="21438"/>
                </a:cubicBezTo>
                <a:cubicBezTo>
                  <a:pt x="954" y="21329"/>
                  <a:pt x="913" y="21203"/>
                  <a:pt x="913" y="21050"/>
                </a:cubicBezTo>
                <a:lnTo>
                  <a:pt x="913" y="4006"/>
                </a:lnTo>
                <a:cubicBezTo>
                  <a:pt x="641" y="3792"/>
                  <a:pt x="421" y="3525"/>
                  <a:pt x="252" y="3213"/>
                </a:cubicBezTo>
                <a:cubicBezTo>
                  <a:pt x="83" y="2902"/>
                  <a:pt x="0" y="2549"/>
                  <a:pt x="0" y="2167"/>
                </a:cubicBezTo>
                <a:cubicBezTo>
                  <a:pt x="0" y="1574"/>
                  <a:pt x="176" y="1069"/>
                  <a:pt x="528" y="640"/>
                </a:cubicBezTo>
                <a:cubicBezTo>
                  <a:pt x="878" y="211"/>
                  <a:pt x="1304" y="0"/>
                  <a:pt x="1804" y="0"/>
                </a:cubicBezTo>
                <a:cubicBezTo>
                  <a:pt x="2296" y="0"/>
                  <a:pt x="2719" y="211"/>
                  <a:pt x="3069" y="640"/>
                </a:cubicBezTo>
                <a:cubicBezTo>
                  <a:pt x="3422" y="1069"/>
                  <a:pt x="3598" y="1571"/>
                  <a:pt x="3598" y="2167"/>
                </a:cubicBezTo>
                <a:moveTo>
                  <a:pt x="20838" y="2476"/>
                </a:moveTo>
                <a:cubicBezTo>
                  <a:pt x="21063" y="2323"/>
                  <a:pt x="21247" y="2297"/>
                  <a:pt x="21389" y="2391"/>
                </a:cubicBezTo>
                <a:cubicBezTo>
                  <a:pt x="21529" y="2485"/>
                  <a:pt x="21599" y="2684"/>
                  <a:pt x="21599" y="2996"/>
                </a:cubicBezTo>
                <a:lnTo>
                  <a:pt x="21599" y="13515"/>
                </a:lnTo>
                <a:cubicBezTo>
                  <a:pt x="21599" y="13803"/>
                  <a:pt x="21526" y="14106"/>
                  <a:pt x="21382" y="14420"/>
                </a:cubicBezTo>
                <a:cubicBezTo>
                  <a:pt x="21237" y="14737"/>
                  <a:pt x="21056" y="14966"/>
                  <a:pt x="20838" y="15119"/>
                </a:cubicBezTo>
                <a:cubicBezTo>
                  <a:pt x="19954" y="15757"/>
                  <a:pt x="19146" y="16165"/>
                  <a:pt x="18412" y="16350"/>
                </a:cubicBezTo>
                <a:cubicBezTo>
                  <a:pt x="17678" y="16529"/>
                  <a:pt x="17036" y="16606"/>
                  <a:pt x="16490" y="16567"/>
                </a:cubicBezTo>
                <a:cubicBezTo>
                  <a:pt x="15849" y="16526"/>
                  <a:pt x="15281" y="16371"/>
                  <a:pt x="14791" y="16103"/>
                </a:cubicBezTo>
                <a:cubicBezTo>
                  <a:pt x="14392" y="15851"/>
                  <a:pt x="14003" y="15607"/>
                  <a:pt x="13623" y="15378"/>
                </a:cubicBezTo>
                <a:cubicBezTo>
                  <a:pt x="13244" y="15146"/>
                  <a:pt x="12857" y="14946"/>
                  <a:pt x="12458" y="14773"/>
                </a:cubicBezTo>
                <a:cubicBezTo>
                  <a:pt x="12059" y="14599"/>
                  <a:pt x="11640" y="14461"/>
                  <a:pt x="11197" y="14358"/>
                </a:cubicBezTo>
                <a:cubicBezTo>
                  <a:pt x="10757" y="14256"/>
                  <a:pt x="10269" y="14203"/>
                  <a:pt x="9738" y="14203"/>
                </a:cubicBezTo>
                <a:cubicBezTo>
                  <a:pt x="9310" y="14220"/>
                  <a:pt x="8825" y="14306"/>
                  <a:pt x="8286" y="14455"/>
                </a:cubicBezTo>
                <a:cubicBezTo>
                  <a:pt x="7824" y="14588"/>
                  <a:pt x="7266" y="14799"/>
                  <a:pt x="6605" y="15090"/>
                </a:cubicBezTo>
                <a:cubicBezTo>
                  <a:pt x="5944" y="15381"/>
                  <a:pt x="5207" y="15792"/>
                  <a:pt x="4394" y="16327"/>
                </a:cubicBezTo>
                <a:cubicBezTo>
                  <a:pt x="4169" y="16476"/>
                  <a:pt x="3978" y="16494"/>
                  <a:pt x="3826" y="16382"/>
                </a:cubicBezTo>
                <a:cubicBezTo>
                  <a:pt x="3674" y="16268"/>
                  <a:pt x="3598" y="16059"/>
                  <a:pt x="3598" y="15751"/>
                </a:cubicBezTo>
                <a:lnTo>
                  <a:pt x="3598" y="5273"/>
                </a:lnTo>
                <a:cubicBezTo>
                  <a:pt x="3598" y="4964"/>
                  <a:pt x="3674" y="4653"/>
                  <a:pt x="3826" y="4347"/>
                </a:cubicBezTo>
                <a:cubicBezTo>
                  <a:pt x="3978" y="4036"/>
                  <a:pt x="4169" y="3807"/>
                  <a:pt x="4394" y="3654"/>
                </a:cubicBezTo>
                <a:cubicBezTo>
                  <a:pt x="5207" y="3143"/>
                  <a:pt x="5941" y="2737"/>
                  <a:pt x="6597" y="2447"/>
                </a:cubicBezTo>
                <a:cubicBezTo>
                  <a:pt x="7253" y="2156"/>
                  <a:pt x="7816" y="1944"/>
                  <a:pt x="8286" y="1812"/>
                </a:cubicBezTo>
                <a:cubicBezTo>
                  <a:pt x="8832" y="1665"/>
                  <a:pt x="9317" y="1580"/>
                  <a:pt x="9738" y="1559"/>
                </a:cubicBezTo>
                <a:cubicBezTo>
                  <a:pt x="10269" y="1559"/>
                  <a:pt x="10757" y="1612"/>
                  <a:pt x="11197" y="1715"/>
                </a:cubicBezTo>
                <a:cubicBezTo>
                  <a:pt x="11640" y="1818"/>
                  <a:pt x="12059" y="1956"/>
                  <a:pt x="12458" y="2135"/>
                </a:cubicBezTo>
                <a:cubicBezTo>
                  <a:pt x="12857" y="2306"/>
                  <a:pt x="13242" y="2508"/>
                  <a:pt x="13619" y="2737"/>
                </a:cubicBezTo>
                <a:cubicBezTo>
                  <a:pt x="13993" y="2967"/>
                  <a:pt x="14385" y="3207"/>
                  <a:pt x="14791" y="3463"/>
                </a:cubicBezTo>
                <a:cubicBezTo>
                  <a:pt x="15281" y="3736"/>
                  <a:pt x="15849" y="3889"/>
                  <a:pt x="16490" y="3924"/>
                </a:cubicBezTo>
                <a:cubicBezTo>
                  <a:pt x="17036" y="3965"/>
                  <a:pt x="17678" y="3889"/>
                  <a:pt x="18412" y="3707"/>
                </a:cubicBezTo>
                <a:cubicBezTo>
                  <a:pt x="19146" y="3522"/>
                  <a:pt x="19957" y="3113"/>
                  <a:pt x="20838" y="2476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lIns="101571" tIns="101571" rIns="101571" bIns="101571" anchor="ctr"/>
          <a:lstStyle/>
          <a:p>
            <a:pPr algn="just" defTabSz="914148">
              <a:lnSpc>
                <a:spcPct val="120000"/>
              </a:lnSpc>
              <a:defRPr/>
            </a:pPr>
            <a:endParaRPr lang="es-ES" sz="6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Gözyaşı Damlası 36"/>
          <p:cNvSpPr/>
          <p:nvPr/>
        </p:nvSpPr>
        <p:spPr>
          <a:xfrm>
            <a:off x="2600016" y="2093303"/>
            <a:ext cx="562617" cy="576064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just">
              <a:lnSpc>
                <a:spcPct val="120000"/>
              </a:lnSpc>
            </a:pPr>
            <a:endParaRPr lang="tr-TR" sz="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Gözyaşı Damlası 40"/>
          <p:cNvSpPr/>
          <p:nvPr/>
        </p:nvSpPr>
        <p:spPr>
          <a:xfrm>
            <a:off x="4397084" y="2078959"/>
            <a:ext cx="562617" cy="576064"/>
          </a:xfrm>
          <a:prstGeom prst="teardrop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just">
              <a:lnSpc>
                <a:spcPct val="120000"/>
              </a:lnSpc>
            </a:pPr>
            <a:endParaRPr lang="tr-TR" sz="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Gözyaşı Damlası 42"/>
          <p:cNvSpPr/>
          <p:nvPr/>
        </p:nvSpPr>
        <p:spPr>
          <a:xfrm>
            <a:off x="6274629" y="2093303"/>
            <a:ext cx="562617" cy="576064"/>
          </a:xfrm>
          <a:prstGeom prst="teardrop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just">
              <a:lnSpc>
                <a:spcPct val="120000"/>
              </a:lnSpc>
            </a:pPr>
            <a:endParaRPr lang="tr-TR" sz="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Gözyaşı Damlası 44"/>
          <p:cNvSpPr/>
          <p:nvPr/>
        </p:nvSpPr>
        <p:spPr>
          <a:xfrm>
            <a:off x="7981481" y="2093303"/>
            <a:ext cx="562617" cy="576064"/>
          </a:xfrm>
          <a:prstGeom prst="teardrop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just">
              <a:lnSpc>
                <a:spcPct val="120000"/>
              </a:lnSpc>
            </a:pPr>
            <a:endParaRPr lang="tr-TR" sz="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AutoShape 115"/>
          <p:cNvSpPr>
            <a:spLocks/>
          </p:cNvSpPr>
          <p:nvPr/>
        </p:nvSpPr>
        <p:spPr bwMode="auto">
          <a:xfrm>
            <a:off x="2784442" y="2273323"/>
            <a:ext cx="216012" cy="21602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357" y="18801"/>
                </a:moveTo>
                <a:cubicBezTo>
                  <a:pt x="21518" y="18965"/>
                  <a:pt x="21599" y="19177"/>
                  <a:pt x="21599" y="19436"/>
                </a:cubicBezTo>
                <a:cubicBezTo>
                  <a:pt x="21599" y="19580"/>
                  <a:pt x="21518" y="19775"/>
                  <a:pt x="21357" y="20018"/>
                </a:cubicBezTo>
                <a:cubicBezTo>
                  <a:pt x="21193" y="20261"/>
                  <a:pt x="20989" y="20504"/>
                  <a:pt x="20746" y="20741"/>
                </a:cubicBezTo>
                <a:cubicBezTo>
                  <a:pt x="20503" y="20978"/>
                  <a:pt x="20260" y="21184"/>
                  <a:pt x="20023" y="21348"/>
                </a:cubicBezTo>
                <a:cubicBezTo>
                  <a:pt x="19783" y="21518"/>
                  <a:pt x="19593" y="21599"/>
                  <a:pt x="19447" y="21599"/>
                </a:cubicBezTo>
                <a:cubicBezTo>
                  <a:pt x="19189" y="21599"/>
                  <a:pt x="18975" y="21515"/>
                  <a:pt x="18811" y="21343"/>
                </a:cubicBezTo>
                <a:lnTo>
                  <a:pt x="13957" y="16502"/>
                </a:lnTo>
                <a:cubicBezTo>
                  <a:pt x="13217" y="16980"/>
                  <a:pt x="12428" y="17350"/>
                  <a:pt x="11589" y="17604"/>
                </a:cubicBezTo>
                <a:cubicBezTo>
                  <a:pt x="10750" y="17864"/>
                  <a:pt x="9891" y="17991"/>
                  <a:pt x="9007" y="17991"/>
                </a:cubicBezTo>
                <a:cubicBezTo>
                  <a:pt x="7769" y="17991"/>
                  <a:pt x="6608" y="17759"/>
                  <a:pt x="5517" y="17290"/>
                </a:cubicBezTo>
                <a:cubicBezTo>
                  <a:pt x="4427" y="16822"/>
                  <a:pt x="3469" y="16175"/>
                  <a:pt x="2644" y="15353"/>
                </a:cubicBezTo>
                <a:cubicBezTo>
                  <a:pt x="1816" y="14534"/>
                  <a:pt x="1172" y="13580"/>
                  <a:pt x="700" y="12487"/>
                </a:cubicBezTo>
                <a:cubicBezTo>
                  <a:pt x="231" y="11400"/>
                  <a:pt x="0" y="10236"/>
                  <a:pt x="0" y="8999"/>
                </a:cubicBezTo>
                <a:cubicBezTo>
                  <a:pt x="0" y="7768"/>
                  <a:pt x="231" y="6602"/>
                  <a:pt x="700" y="5515"/>
                </a:cubicBezTo>
                <a:cubicBezTo>
                  <a:pt x="1169" y="4422"/>
                  <a:pt x="1816" y="3467"/>
                  <a:pt x="2644" y="2645"/>
                </a:cubicBezTo>
                <a:cubicBezTo>
                  <a:pt x="3469" y="1827"/>
                  <a:pt x="4424" y="1180"/>
                  <a:pt x="5512" y="708"/>
                </a:cubicBezTo>
                <a:cubicBezTo>
                  <a:pt x="6600" y="237"/>
                  <a:pt x="7764" y="0"/>
                  <a:pt x="9007" y="0"/>
                </a:cubicBezTo>
                <a:cubicBezTo>
                  <a:pt x="10244" y="0"/>
                  <a:pt x="11403" y="237"/>
                  <a:pt x="12488" y="708"/>
                </a:cubicBezTo>
                <a:cubicBezTo>
                  <a:pt x="13573" y="1180"/>
                  <a:pt x="14530" y="1827"/>
                  <a:pt x="15358" y="2645"/>
                </a:cubicBezTo>
                <a:cubicBezTo>
                  <a:pt x="16183" y="3467"/>
                  <a:pt x="16830" y="4422"/>
                  <a:pt x="17299" y="5515"/>
                </a:cubicBezTo>
                <a:cubicBezTo>
                  <a:pt x="17768" y="6602"/>
                  <a:pt x="18003" y="7768"/>
                  <a:pt x="18003" y="8999"/>
                </a:cubicBezTo>
                <a:cubicBezTo>
                  <a:pt x="18003" y="9886"/>
                  <a:pt x="17873" y="10747"/>
                  <a:pt x="17616" y="11589"/>
                </a:cubicBezTo>
                <a:cubicBezTo>
                  <a:pt x="17359" y="12433"/>
                  <a:pt x="16991" y="13218"/>
                  <a:pt x="16514" y="13947"/>
                </a:cubicBezTo>
                <a:lnTo>
                  <a:pt x="21357" y="18801"/>
                </a:lnTo>
                <a:close/>
                <a:moveTo>
                  <a:pt x="3596" y="8999"/>
                </a:moveTo>
                <a:cubicBezTo>
                  <a:pt x="3596" y="9759"/>
                  <a:pt x="3740" y="10465"/>
                  <a:pt x="4028" y="11117"/>
                </a:cubicBezTo>
                <a:cubicBezTo>
                  <a:pt x="4317" y="11770"/>
                  <a:pt x="4707" y="12337"/>
                  <a:pt x="5193" y="12820"/>
                </a:cubicBezTo>
                <a:cubicBezTo>
                  <a:pt x="5679" y="13300"/>
                  <a:pt x="6252" y="13684"/>
                  <a:pt x="6908" y="13969"/>
                </a:cubicBezTo>
                <a:cubicBezTo>
                  <a:pt x="7566" y="14252"/>
                  <a:pt x="8264" y="14393"/>
                  <a:pt x="9004" y="14393"/>
                </a:cubicBezTo>
                <a:cubicBezTo>
                  <a:pt x="9744" y="14393"/>
                  <a:pt x="10439" y="14252"/>
                  <a:pt x="11092" y="13969"/>
                </a:cubicBezTo>
                <a:cubicBezTo>
                  <a:pt x="11745" y="13684"/>
                  <a:pt x="12318" y="13300"/>
                  <a:pt x="12801" y="12820"/>
                </a:cubicBezTo>
                <a:cubicBezTo>
                  <a:pt x="13290" y="12337"/>
                  <a:pt x="13677" y="11770"/>
                  <a:pt x="13965" y="11117"/>
                </a:cubicBezTo>
                <a:cubicBezTo>
                  <a:pt x="14254" y="10465"/>
                  <a:pt x="14398" y="9759"/>
                  <a:pt x="14398" y="8999"/>
                </a:cubicBezTo>
                <a:cubicBezTo>
                  <a:pt x="14398" y="8259"/>
                  <a:pt x="14254" y="7565"/>
                  <a:pt x="13965" y="6912"/>
                </a:cubicBezTo>
                <a:cubicBezTo>
                  <a:pt x="13674" y="6257"/>
                  <a:pt x="13290" y="5684"/>
                  <a:pt x="12801" y="5192"/>
                </a:cubicBezTo>
                <a:cubicBezTo>
                  <a:pt x="12315" y="4704"/>
                  <a:pt x="11745" y="4317"/>
                  <a:pt x="11092" y="4032"/>
                </a:cubicBezTo>
                <a:cubicBezTo>
                  <a:pt x="10439" y="3749"/>
                  <a:pt x="9741" y="3605"/>
                  <a:pt x="9004" y="3605"/>
                </a:cubicBezTo>
                <a:cubicBezTo>
                  <a:pt x="8267" y="3605"/>
                  <a:pt x="7566" y="3749"/>
                  <a:pt x="6908" y="4032"/>
                </a:cubicBezTo>
                <a:cubicBezTo>
                  <a:pt x="6252" y="4317"/>
                  <a:pt x="5676" y="4704"/>
                  <a:pt x="5193" y="5192"/>
                </a:cubicBezTo>
                <a:cubicBezTo>
                  <a:pt x="4707" y="5684"/>
                  <a:pt x="4317" y="6257"/>
                  <a:pt x="4028" y="6912"/>
                </a:cubicBezTo>
                <a:cubicBezTo>
                  <a:pt x="3740" y="7565"/>
                  <a:pt x="3596" y="8256"/>
                  <a:pt x="3596" y="8999"/>
                </a:cubicBezTo>
                <a:moveTo>
                  <a:pt x="9007" y="5591"/>
                </a:moveTo>
                <a:cubicBezTo>
                  <a:pt x="9185" y="5591"/>
                  <a:pt x="9343" y="5656"/>
                  <a:pt x="9473" y="5785"/>
                </a:cubicBezTo>
                <a:cubicBezTo>
                  <a:pt x="9603" y="5918"/>
                  <a:pt x="9668" y="6082"/>
                  <a:pt x="9668" y="6279"/>
                </a:cubicBezTo>
                <a:cubicBezTo>
                  <a:pt x="9668" y="6460"/>
                  <a:pt x="9603" y="6616"/>
                  <a:pt x="9473" y="6745"/>
                </a:cubicBezTo>
                <a:cubicBezTo>
                  <a:pt x="9343" y="6878"/>
                  <a:pt x="9185" y="6943"/>
                  <a:pt x="9007" y="6943"/>
                </a:cubicBezTo>
                <a:cubicBezTo>
                  <a:pt x="8439" y="6943"/>
                  <a:pt x="7953" y="7144"/>
                  <a:pt x="7552" y="7536"/>
                </a:cubicBezTo>
                <a:cubicBezTo>
                  <a:pt x="7151" y="7934"/>
                  <a:pt x="6950" y="8423"/>
                  <a:pt x="6950" y="8996"/>
                </a:cubicBezTo>
                <a:cubicBezTo>
                  <a:pt x="6950" y="9180"/>
                  <a:pt x="6885" y="9332"/>
                  <a:pt x="6755" y="9465"/>
                </a:cubicBezTo>
                <a:cubicBezTo>
                  <a:pt x="6622" y="9595"/>
                  <a:pt x="6467" y="9657"/>
                  <a:pt x="6289" y="9657"/>
                </a:cubicBezTo>
                <a:cubicBezTo>
                  <a:pt x="6080" y="9657"/>
                  <a:pt x="5913" y="9595"/>
                  <a:pt x="5786" y="9465"/>
                </a:cubicBezTo>
                <a:cubicBezTo>
                  <a:pt x="5659" y="9332"/>
                  <a:pt x="5599" y="9180"/>
                  <a:pt x="5599" y="8996"/>
                </a:cubicBezTo>
                <a:cubicBezTo>
                  <a:pt x="5599" y="8539"/>
                  <a:pt x="5684" y="8104"/>
                  <a:pt x="5862" y="7686"/>
                </a:cubicBezTo>
                <a:cubicBezTo>
                  <a:pt x="6037" y="7271"/>
                  <a:pt x="6280" y="6907"/>
                  <a:pt x="6597" y="6590"/>
                </a:cubicBezTo>
                <a:cubicBezTo>
                  <a:pt x="6905" y="6277"/>
                  <a:pt x="7264" y="6028"/>
                  <a:pt x="7676" y="5856"/>
                </a:cubicBezTo>
                <a:cubicBezTo>
                  <a:pt x="8086" y="5681"/>
                  <a:pt x="8529" y="5591"/>
                  <a:pt x="9007" y="5591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lIns="101571" tIns="101571" rIns="101571" bIns="101571" anchor="ctr"/>
          <a:lstStyle/>
          <a:p>
            <a:pPr algn="just" defTabSz="914148">
              <a:lnSpc>
                <a:spcPct val="120000"/>
              </a:lnSpc>
              <a:defRPr/>
            </a:pPr>
            <a:endParaRPr lang="es-ES" sz="6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Freeform 78"/>
          <p:cNvSpPr>
            <a:spLocks noEditPoints="1"/>
          </p:cNvSpPr>
          <p:nvPr/>
        </p:nvSpPr>
        <p:spPr bwMode="auto">
          <a:xfrm>
            <a:off x="4558535" y="2250182"/>
            <a:ext cx="239716" cy="233619"/>
          </a:xfrm>
          <a:custGeom>
            <a:avLst/>
            <a:gdLst>
              <a:gd name="T0" fmla="*/ 172 w 241"/>
              <a:gd name="T1" fmla="*/ 0 h 234"/>
              <a:gd name="T2" fmla="*/ 102 w 241"/>
              <a:gd name="T3" fmla="*/ 50 h 234"/>
              <a:gd name="T4" fmla="*/ 102 w 241"/>
              <a:gd name="T5" fmla="*/ 50 h 234"/>
              <a:gd name="T6" fmla="*/ 26 w 241"/>
              <a:gd name="T7" fmla="*/ 126 h 234"/>
              <a:gd name="T8" fmla="*/ 2 w 241"/>
              <a:gd name="T9" fmla="*/ 201 h 234"/>
              <a:gd name="T10" fmla="*/ 26 w 241"/>
              <a:gd name="T11" fmla="*/ 234 h 234"/>
              <a:gd name="T12" fmla="*/ 96 w 241"/>
              <a:gd name="T13" fmla="*/ 216 h 234"/>
              <a:gd name="T14" fmla="*/ 220 w 241"/>
              <a:gd name="T15" fmla="*/ 97 h 234"/>
              <a:gd name="T16" fmla="*/ 117 w 241"/>
              <a:gd name="T17" fmla="*/ 174 h 234"/>
              <a:gd name="T18" fmla="*/ 181 w 241"/>
              <a:gd name="T19" fmla="*/ 86 h 234"/>
              <a:gd name="T20" fmla="*/ 174 w 241"/>
              <a:gd name="T21" fmla="*/ 123 h 234"/>
              <a:gd name="T22" fmla="*/ 117 w 241"/>
              <a:gd name="T23" fmla="*/ 180 h 234"/>
              <a:gd name="T24" fmla="*/ 108 w 241"/>
              <a:gd name="T25" fmla="*/ 148 h 234"/>
              <a:gd name="T26" fmla="*/ 84 w 241"/>
              <a:gd name="T27" fmla="*/ 125 h 234"/>
              <a:gd name="T28" fmla="*/ 169 w 241"/>
              <a:gd name="T29" fmla="*/ 66 h 234"/>
              <a:gd name="T30" fmla="*/ 108 w 241"/>
              <a:gd name="T31" fmla="*/ 148 h 234"/>
              <a:gd name="T32" fmla="*/ 56 w 241"/>
              <a:gd name="T33" fmla="*/ 117 h 234"/>
              <a:gd name="T34" fmla="*/ 146 w 241"/>
              <a:gd name="T35" fmla="*/ 53 h 234"/>
              <a:gd name="T36" fmla="*/ 31 w 241"/>
              <a:gd name="T37" fmla="*/ 219 h 234"/>
              <a:gd name="T38" fmla="*/ 15 w 241"/>
              <a:gd name="T39" fmla="*/ 209 h 234"/>
              <a:gd name="T40" fmla="*/ 23 w 241"/>
              <a:gd name="T41" fmla="*/ 177 h 234"/>
              <a:gd name="T42" fmla="*/ 58 w 241"/>
              <a:gd name="T43" fmla="*/ 211 h 234"/>
              <a:gd name="T44" fmla="*/ 65 w 241"/>
              <a:gd name="T45" fmla="*/ 210 h 234"/>
              <a:gd name="T46" fmla="*/ 26 w 241"/>
              <a:gd name="T47" fmla="*/ 169 h 234"/>
              <a:gd name="T48" fmla="*/ 36 w 241"/>
              <a:gd name="T49" fmla="*/ 138 h 234"/>
              <a:gd name="T50" fmla="*/ 95 w 241"/>
              <a:gd name="T51" fmla="*/ 201 h 234"/>
              <a:gd name="T52" fmla="*/ 65 w 241"/>
              <a:gd name="T53" fmla="*/ 210 h 234"/>
              <a:gd name="T54" fmla="*/ 198 w 241"/>
              <a:gd name="T55" fmla="*/ 99 h 234"/>
              <a:gd name="T56" fmla="*/ 179 w 241"/>
              <a:gd name="T57" fmla="*/ 55 h 234"/>
              <a:gd name="T58" fmla="*/ 148 w 241"/>
              <a:gd name="T59" fmla="*/ 24 h 234"/>
              <a:gd name="T60" fmla="*/ 205 w 241"/>
              <a:gd name="T61" fmla="*/ 30 h 234"/>
              <a:gd name="T62" fmla="*/ 210 w 241"/>
              <a:gd name="T63" fmla="*/ 86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41" h="234">
                <a:moveTo>
                  <a:pt x="215" y="19"/>
                </a:moveTo>
                <a:cubicBezTo>
                  <a:pt x="203" y="7"/>
                  <a:pt x="187" y="0"/>
                  <a:pt x="172" y="0"/>
                </a:cubicBezTo>
                <a:cubicBezTo>
                  <a:pt x="159" y="0"/>
                  <a:pt x="146" y="5"/>
                  <a:pt x="138" y="14"/>
                </a:cubicBezTo>
                <a:cubicBezTo>
                  <a:pt x="102" y="50"/>
                  <a:pt x="102" y="50"/>
                  <a:pt x="102" y="50"/>
                </a:cubicBezTo>
                <a:cubicBezTo>
                  <a:pt x="102" y="50"/>
                  <a:pt x="102" y="50"/>
                  <a:pt x="102" y="50"/>
                </a:cubicBezTo>
                <a:cubicBezTo>
                  <a:pt x="102" y="50"/>
                  <a:pt x="102" y="50"/>
                  <a:pt x="102" y="50"/>
                </a:cubicBezTo>
                <a:cubicBezTo>
                  <a:pt x="102" y="50"/>
                  <a:pt x="102" y="50"/>
                  <a:pt x="102" y="50"/>
                </a:cubicBezTo>
                <a:cubicBezTo>
                  <a:pt x="26" y="126"/>
                  <a:pt x="26" y="126"/>
                  <a:pt x="26" y="126"/>
                </a:cubicBezTo>
                <a:cubicBezTo>
                  <a:pt x="23" y="130"/>
                  <a:pt x="20" y="134"/>
                  <a:pt x="19" y="139"/>
                </a:cubicBezTo>
                <a:cubicBezTo>
                  <a:pt x="2" y="201"/>
                  <a:pt x="2" y="201"/>
                  <a:pt x="2" y="201"/>
                </a:cubicBezTo>
                <a:cubicBezTo>
                  <a:pt x="2" y="201"/>
                  <a:pt x="0" y="206"/>
                  <a:pt x="0" y="209"/>
                </a:cubicBezTo>
                <a:cubicBezTo>
                  <a:pt x="0" y="223"/>
                  <a:pt x="12" y="234"/>
                  <a:pt x="26" y="234"/>
                </a:cubicBezTo>
                <a:cubicBezTo>
                  <a:pt x="29" y="234"/>
                  <a:pt x="34" y="233"/>
                  <a:pt x="34" y="233"/>
                </a:cubicBezTo>
                <a:cubicBezTo>
                  <a:pt x="96" y="216"/>
                  <a:pt x="96" y="216"/>
                  <a:pt x="96" y="216"/>
                </a:cubicBezTo>
                <a:cubicBezTo>
                  <a:pt x="101" y="215"/>
                  <a:pt x="105" y="213"/>
                  <a:pt x="109" y="209"/>
                </a:cubicBezTo>
                <a:cubicBezTo>
                  <a:pt x="220" y="97"/>
                  <a:pt x="220" y="97"/>
                  <a:pt x="220" y="97"/>
                </a:cubicBezTo>
                <a:cubicBezTo>
                  <a:pt x="241" y="76"/>
                  <a:pt x="238" y="42"/>
                  <a:pt x="215" y="19"/>
                </a:cubicBezTo>
                <a:close/>
                <a:moveTo>
                  <a:pt x="117" y="174"/>
                </a:moveTo>
                <a:cubicBezTo>
                  <a:pt x="117" y="168"/>
                  <a:pt x="115" y="161"/>
                  <a:pt x="112" y="155"/>
                </a:cubicBezTo>
                <a:cubicBezTo>
                  <a:pt x="181" y="86"/>
                  <a:pt x="181" y="86"/>
                  <a:pt x="181" y="86"/>
                </a:cubicBezTo>
                <a:cubicBezTo>
                  <a:pt x="185" y="99"/>
                  <a:pt x="183" y="113"/>
                  <a:pt x="174" y="123"/>
                </a:cubicBezTo>
                <a:cubicBezTo>
                  <a:pt x="174" y="123"/>
                  <a:pt x="174" y="123"/>
                  <a:pt x="174" y="123"/>
                </a:cubicBezTo>
                <a:cubicBezTo>
                  <a:pt x="174" y="123"/>
                  <a:pt x="174" y="123"/>
                  <a:pt x="174" y="123"/>
                </a:cubicBezTo>
                <a:cubicBezTo>
                  <a:pt x="117" y="180"/>
                  <a:pt x="117" y="180"/>
                  <a:pt x="117" y="180"/>
                </a:cubicBezTo>
                <a:cubicBezTo>
                  <a:pt x="117" y="178"/>
                  <a:pt x="118" y="176"/>
                  <a:pt x="117" y="174"/>
                </a:cubicBezTo>
                <a:close/>
                <a:moveTo>
                  <a:pt x="108" y="148"/>
                </a:moveTo>
                <a:cubicBezTo>
                  <a:pt x="106" y="144"/>
                  <a:pt x="103" y="140"/>
                  <a:pt x="99" y="136"/>
                </a:cubicBezTo>
                <a:cubicBezTo>
                  <a:pt x="94" y="131"/>
                  <a:pt x="89" y="128"/>
                  <a:pt x="84" y="125"/>
                </a:cubicBezTo>
                <a:cubicBezTo>
                  <a:pt x="154" y="55"/>
                  <a:pt x="154" y="55"/>
                  <a:pt x="154" y="55"/>
                </a:cubicBezTo>
                <a:cubicBezTo>
                  <a:pt x="159" y="58"/>
                  <a:pt x="164" y="61"/>
                  <a:pt x="169" y="66"/>
                </a:cubicBezTo>
                <a:cubicBezTo>
                  <a:pt x="173" y="70"/>
                  <a:pt x="176" y="74"/>
                  <a:pt x="178" y="79"/>
                </a:cubicBezTo>
                <a:lnTo>
                  <a:pt x="108" y="148"/>
                </a:lnTo>
                <a:close/>
                <a:moveTo>
                  <a:pt x="77" y="121"/>
                </a:moveTo>
                <a:cubicBezTo>
                  <a:pt x="70" y="119"/>
                  <a:pt x="63" y="117"/>
                  <a:pt x="56" y="117"/>
                </a:cubicBezTo>
                <a:cubicBezTo>
                  <a:pt x="112" y="60"/>
                  <a:pt x="112" y="60"/>
                  <a:pt x="112" y="60"/>
                </a:cubicBezTo>
                <a:cubicBezTo>
                  <a:pt x="121" y="52"/>
                  <a:pt x="133" y="50"/>
                  <a:pt x="146" y="53"/>
                </a:cubicBezTo>
                <a:lnTo>
                  <a:pt x="77" y="121"/>
                </a:lnTo>
                <a:close/>
                <a:moveTo>
                  <a:pt x="31" y="219"/>
                </a:moveTo>
                <a:cubicBezTo>
                  <a:pt x="30" y="219"/>
                  <a:pt x="28" y="219"/>
                  <a:pt x="26" y="220"/>
                </a:cubicBezTo>
                <a:cubicBezTo>
                  <a:pt x="20" y="219"/>
                  <a:pt x="15" y="215"/>
                  <a:pt x="15" y="209"/>
                </a:cubicBezTo>
                <a:cubicBezTo>
                  <a:pt x="15" y="207"/>
                  <a:pt x="16" y="205"/>
                  <a:pt x="16" y="204"/>
                </a:cubicBezTo>
                <a:cubicBezTo>
                  <a:pt x="23" y="177"/>
                  <a:pt x="23" y="177"/>
                  <a:pt x="23" y="177"/>
                </a:cubicBezTo>
                <a:cubicBezTo>
                  <a:pt x="32" y="176"/>
                  <a:pt x="41" y="180"/>
                  <a:pt x="48" y="187"/>
                </a:cubicBezTo>
                <a:cubicBezTo>
                  <a:pt x="55" y="194"/>
                  <a:pt x="58" y="203"/>
                  <a:pt x="58" y="211"/>
                </a:cubicBezTo>
                <a:lnTo>
                  <a:pt x="31" y="219"/>
                </a:lnTo>
                <a:close/>
                <a:moveTo>
                  <a:pt x="65" y="210"/>
                </a:moveTo>
                <a:cubicBezTo>
                  <a:pt x="65" y="200"/>
                  <a:pt x="61" y="190"/>
                  <a:pt x="53" y="182"/>
                </a:cubicBezTo>
                <a:cubicBezTo>
                  <a:pt x="45" y="174"/>
                  <a:pt x="35" y="170"/>
                  <a:pt x="26" y="169"/>
                </a:cubicBezTo>
                <a:cubicBezTo>
                  <a:pt x="33" y="143"/>
                  <a:pt x="33" y="143"/>
                  <a:pt x="33" y="143"/>
                </a:cubicBezTo>
                <a:cubicBezTo>
                  <a:pt x="33" y="141"/>
                  <a:pt x="34" y="139"/>
                  <a:pt x="36" y="138"/>
                </a:cubicBezTo>
                <a:cubicBezTo>
                  <a:pt x="50" y="127"/>
                  <a:pt x="73" y="130"/>
                  <a:pt x="88" y="146"/>
                </a:cubicBezTo>
                <a:cubicBezTo>
                  <a:pt x="105" y="163"/>
                  <a:pt x="108" y="187"/>
                  <a:pt x="95" y="201"/>
                </a:cubicBezTo>
                <a:cubicBezTo>
                  <a:pt x="94" y="202"/>
                  <a:pt x="93" y="202"/>
                  <a:pt x="92" y="202"/>
                </a:cubicBezTo>
                <a:lnTo>
                  <a:pt x="65" y="210"/>
                </a:lnTo>
                <a:close/>
                <a:moveTo>
                  <a:pt x="210" y="86"/>
                </a:moveTo>
                <a:cubicBezTo>
                  <a:pt x="198" y="99"/>
                  <a:pt x="198" y="99"/>
                  <a:pt x="198" y="99"/>
                </a:cubicBezTo>
                <a:cubicBezTo>
                  <a:pt x="198" y="97"/>
                  <a:pt x="198" y="96"/>
                  <a:pt x="198" y="94"/>
                </a:cubicBezTo>
                <a:cubicBezTo>
                  <a:pt x="196" y="80"/>
                  <a:pt x="190" y="66"/>
                  <a:pt x="179" y="55"/>
                </a:cubicBezTo>
                <a:cubicBezTo>
                  <a:pt x="167" y="44"/>
                  <a:pt x="151" y="37"/>
                  <a:pt x="136" y="37"/>
                </a:cubicBezTo>
                <a:cubicBezTo>
                  <a:pt x="148" y="24"/>
                  <a:pt x="148" y="24"/>
                  <a:pt x="148" y="24"/>
                </a:cubicBezTo>
                <a:cubicBezTo>
                  <a:pt x="154" y="18"/>
                  <a:pt x="162" y="15"/>
                  <a:pt x="172" y="15"/>
                </a:cubicBezTo>
                <a:cubicBezTo>
                  <a:pt x="183" y="15"/>
                  <a:pt x="196" y="20"/>
                  <a:pt x="205" y="30"/>
                </a:cubicBezTo>
                <a:cubicBezTo>
                  <a:pt x="214" y="38"/>
                  <a:pt x="219" y="49"/>
                  <a:pt x="219" y="60"/>
                </a:cubicBezTo>
                <a:cubicBezTo>
                  <a:pt x="220" y="70"/>
                  <a:pt x="217" y="80"/>
                  <a:pt x="210" y="8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82830" tIns="91415" rIns="182830" bIns="91415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id-ID" sz="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" name="Group 55"/>
          <p:cNvGrpSpPr/>
          <p:nvPr/>
        </p:nvGrpSpPr>
        <p:grpSpPr>
          <a:xfrm>
            <a:off x="6450602" y="2272067"/>
            <a:ext cx="210670" cy="218537"/>
            <a:chOff x="998489" y="2241774"/>
            <a:chExt cx="256404" cy="239742"/>
          </a:xfrm>
          <a:solidFill>
            <a:schemeClr val="bg1"/>
          </a:solidFill>
        </p:grpSpPr>
        <p:sp>
          <p:nvSpPr>
            <p:cNvPr id="51" name="Freeform 58"/>
            <p:cNvSpPr>
              <a:spLocks noEditPoints="1"/>
            </p:cNvSpPr>
            <p:nvPr/>
          </p:nvSpPr>
          <p:spPr bwMode="auto">
            <a:xfrm>
              <a:off x="998489" y="2241774"/>
              <a:ext cx="256404" cy="239742"/>
            </a:xfrm>
            <a:custGeom>
              <a:avLst/>
              <a:gdLst>
                <a:gd name="T0" fmla="*/ 230 w 234"/>
                <a:gd name="T1" fmla="*/ 48 h 219"/>
                <a:gd name="T2" fmla="*/ 186 w 234"/>
                <a:gd name="T3" fmla="*/ 5 h 219"/>
                <a:gd name="T4" fmla="*/ 176 w 234"/>
                <a:gd name="T5" fmla="*/ 0 h 219"/>
                <a:gd name="T6" fmla="*/ 22 w 234"/>
                <a:gd name="T7" fmla="*/ 0 h 219"/>
                <a:gd name="T8" fmla="*/ 0 w 234"/>
                <a:gd name="T9" fmla="*/ 22 h 219"/>
                <a:gd name="T10" fmla="*/ 0 w 234"/>
                <a:gd name="T11" fmla="*/ 197 h 219"/>
                <a:gd name="T12" fmla="*/ 22 w 234"/>
                <a:gd name="T13" fmla="*/ 219 h 219"/>
                <a:gd name="T14" fmla="*/ 212 w 234"/>
                <a:gd name="T15" fmla="*/ 219 h 219"/>
                <a:gd name="T16" fmla="*/ 234 w 234"/>
                <a:gd name="T17" fmla="*/ 197 h 219"/>
                <a:gd name="T18" fmla="*/ 234 w 234"/>
                <a:gd name="T19" fmla="*/ 59 h 219"/>
                <a:gd name="T20" fmla="*/ 230 w 234"/>
                <a:gd name="T21" fmla="*/ 48 h 219"/>
                <a:gd name="T22" fmla="*/ 220 w 234"/>
                <a:gd name="T23" fmla="*/ 197 h 219"/>
                <a:gd name="T24" fmla="*/ 212 w 234"/>
                <a:gd name="T25" fmla="*/ 205 h 219"/>
                <a:gd name="T26" fmla="*/ 22 w 234"/>
                <a:gd name="T27" fmla="*/ 205 h 219"/>
                <a:gd name="T28" fmla="*/ 15 w 234"/>
                <a:gd name="T29" fmla="*/ 197 h 219"/>
                <a:gd name="T30" fmla="*/ 15 w 234"/>
                <a:gd name="T31" fmla="*/ 22 h 219"/>
                <a:gd name="T32" fmla="*/ 22 w 234"/>
                <a:gd name="T33" fmla="*/ 15 h 219"/>
                <a:gd name="T34" fmla="*/ 168 w 234"/>
                <a:gd name="T35" fmla="*/ 15 h 219"/>
                <a:gd name="T36" fmla="*/ 168 w 234"/>
                <a:gd name="T37" fmla="*/ 44 h 219"/>
                <a:gd name="T38" fmla="*/ 168 w 234"/>
                <a:gd name="T39" fmla="*/ 44 h 219"/>
                <a:gd name="T40" fmla="*/ 190 w 234"/>
                <a:gd name="T41" fmla="*/ 66 h 219"/>
                <a:gd name="T42" fmla="*/ 198 w 234"/>
                <a:gd name="T43" fmla="*/ 66 h 219"/>
                <a:gd name="T44" fmla="*/ 220 w 234"/>
                <a:gd name="T45" fmla="*/ 66 h 219"/>
                <a:gd name="T46" fmla="*/ 220 w 234"/>
                <a:gd name="T47" fmla="*/ 197 h 219"/>
                <a:gd name="T48" fmla="*/ 198 w 234"/>
                <a:gd name="T49" fmla="*/ 59 h 219"/>
                <a:gd name="T50" fmla="*/ 190 w 234"/>
                <a:gd name="T51" fmla="*/ 59 h 219"/>
                <a:gd name="T52" fmla="*/ 176 w 234"/>
                <a:gd name="T53" fmla="*/ 44 h 219"/>
                <a:gd name="T54" fmla="*/ 176 w 234"/>
                <a:gd name="T55" fmla="*/ 44 h 219"/>
                <a:gd name="T56" fmla="*/ 176 w 234"/>
                <a:gd name="T57" fmla="*/ 15 h 219"/>
                <a:gd name="T58" fmla="*/ 220 w 234"/>
                <a:gd name="T59" fmla="*/ 59 h 219"/>
                <a:gd name="T60" fmla="*/ 198 w 234"/>
                <a:gd name="T61" fmla="*/ 59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34" h="219">
                  <a:moveTo>
                    <a:pt x="230" y="48"/>
                  </a:moveTo>
                  <a:cubicBezTo>
                    <a:pt x="186" y="5"/>
                    <a:pt x="186" y="5"/>
                    <a:pt x="186" y="5"/>
                  </a:cubicBezTo>
                  <a:cubicBezTo>
                    <a:pt x="183" y="2"/>
                    <a:pt x="180" y="0"/>
                    <a:pt x="176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2"/>
                  </a:cubicBezTo>
                  <a:cubicBezTo>
                    <a:pt x="0" y="197"/>
                    <a:pt x="0" y="197"/>
                    <a:pt x="0" y="197"/>
                  </a:cubicBezTo>
                  <a:cubicBezTo>
                    <a:pt x="0" y="210"/>
                    <a:pt x="10" y="219"/>
                    <a:pt x="22" y="219"/>
                  </a:cubicBezTo>
                  <a:cubicBezTo>
                    <a:pt x="212" y="219"/>
                    <a:pt x="212" y="219"/>
                    <a:pt x="212" y="219"/>
                  </a:cubicBezTo>
                  <a:cubicBezTo>
                    <a:pt x="224" y="219"/>
                    <a:pt x="234" y="210"/>
                    <a:pt x="234" y="197"/>
                  </a:cubicBezTo>
                  <a:cubicBezTo>
                    <a:pt x="234" y="59"/>
                    <a:pt x="234" y="59"/>
                    <a:pt x="234" y="59"/>
                  </a:cubicBezTo>
                  <a:cubicBezTo>
                    <a:pt x="234" y="55"/>
                    <a:pt x="233" y="51"/>
                    <a:pt x="230" y="48"/>
                  </a:cubicBezTo>
                  <a:close/>
                  <a:moveTo>
                    <a:pt x="220" y="197"/>
                  </a:moveTo>
                  <a:cubicBezTo>
                    <a:pt x="220" y="202"/>
                    <a:pt x="216" y="205"/>
                    <a:pt x="212" y="205"/>
                  </a:cubicBezTo>
                  <a:cubicBezTo>
                    <a:pt x="22" y="205"/>
                    <a:pt x="22" y="205"/>
                    <a:pt x="22" y="205"/>
                  </a:cubicBezTo>
                  <a:cubicBezTo>
                    <a:pt x="18" y="205"/>
                    <a:pt x="15" y="202"/>
                    <a:pt x="15" y="197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18"/>
                    <a:pt x="18" y="15"/>
                    <a:pt x="22" y="15"/>
                  </a:cubicBezTo>
                  <a:cubicBezTo>
                    <a:pt x="168" y="15"/>
                    <a:pt x="168" y="15"/>
                    <a:pt x="168" y="15"/>
                  </a:cubicBezTo>
                  <a:cubicBezTo>
                    <a:pt x="168" y="44"/>
                    <a:pt x="168" y="44"/>
                    <a:pt x="168" y="44"/>
                  </a:cubicBezTo>
                  <a:cubicBezTo>
                    <a:pt x="168" y="44"/>
                    <a:pt x="168" y="44"/>
                    <a:pt x="168" y="44"/>
                  </a:cubicBezTo>
                  <a:cubicBezTo>
                    <a:pt x="168" y="56"/>
                    <a:pt x="178" y="66"/>
                    <a:pt x="190" y="66"/>
                  </a:cubicBezTo>
                  <a:cubicBezTo>
                    <a:pt x="198" y="66"/>
                    <a:pt x="198" y="66"/>
                    <a:pt x="198" y="66"/>
                  </a:cubicBezTo>
                  <a:cubicBezTo>
                    <a:pt x="220" y="66"/>
                    <a:pt x="220" y="66"/>
                    <a:pt x="220" y="66"/>
                  </a:cubicBezTo>
                  <a:lnTo>
                    <a:pt x="220" y="197"/>
                  </a:lnTo>
                  <a:close/>
                  <a:moveTo>
                    <a:pt x="198" y="59"/>
                  </a:moveTo>
                  <a:cubicBezTo>
                    <a:pt x="190" y="59"/>
                    <a:pt x="190" y="59"/>
                    <a:pt x="190" y="59"/>
                  </a:cubicBezTo>
                  <a:cubicBezTo>
                    <a:pt x="182" y="59"/>
                    <a:pt x="176" y="52"/>
                    <a:pt x="176" y="44"/>
                  </a:cubicBezTo>
                  <a:cubicBezTo>
                    <a:pt x="176" y="44"/>
                    <a:pt x="176" y="44"/>
                    <a:pt x="176" y="44"/>
                  </a:cubicBezTo>
                  <a:cubicBezTo>
                    <a:pt x="176" y="15"/>
                    <a:pt x="176" y="15"/>
                    <a:pt x="176" y="15"/>
                  </a:cubicBezTo>
                  <a:cubicBezTo>
                    <a:pt x="220" y="59"/>
                    <a:pt x="220" y="59"/>
                    <a:pt x="220" y="59"/>
                  </a:cubicBezTo>
                  <a:lnTo>
                    <a:pt x="198" y="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Freeform 59"/>
            <p:cNvSpPr>
              <a:spLocks/>
            </p:cNvSpPr>
            <p:nvPr/>
          </p:nvSpPr>
          <p:spPr bwMode="auto">
            <a:xfrm>
              <a:off x="1118823" y="2289908"/>
              <a:ext cx="48597" cy="7868"/>
            </a:xfrm>
            <a:custGeom>
              <a:avLst/>
              <a:gdLst>
                <a:gd name="T0" fmla="*/ 4 w 44"/>
                <a:gd name="T1" fmla="*/ 7 h 7"/>
                <a:gd name="T2" fmla="*/ 40 w 44"/>
                <a:gd name="T3" fmla="*/ 7 h 7"/>
                <a:gd name="T4" fmla="*/ 44 w 44"/>
                <a:gd name="T5" fmla="*/ 4 h 7"/>
                <a:gd name="T6" fmla="*/ 40 w 44"/>
                <a:gd name="T7" fmla="*/ 0 h 7"/>
                <a:gd name="T8" fmla="*/ 4 w 44"/>
                <a:gd name="T9" fmla="*/ 0 h 7"/>
                <a:gd name="T10" fmla="*/ 0 w 44"/>
                <a:gd name="T11" fmla="*/ 4 h 7"/>
                <a:gd name="T12" fmla="*/ 4 w 44"/>
                <a:gd name="T1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7">
                  <a:moveTo>
                    <a:pt x="4" y="7"/>
                  </a:moveTo>
                  <a:cubicBezTo>
                    <a:pt x="40" y="7"/>
                    <a:pt x="40" y="7"/>
                    <a:pt x="40" y="7"/>
                  </a:cubicBezTo>
                  <a:cubicBezTo>
                    <a:pt x="42" y="7"/>
                    <a:pt x="44" y="6"/>
                    <a:pt x="44" y="4"/>
                  </a:cubicBezTo>
                  <a:cubicBezTo>
                    <a:pt x="44" y="2"/>
                    <a:pt x="42" y="0"/>
                    <a:pt x="4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7"/>
                    <a:pt x="4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Freeform 60"/>
            <p:cNvSpPr>
              <a:spLocks/>
            </p:cNvSpPr>
            <p:nvPr/>
          </p:nvSpPr>
          <p:spPr bwMode="auto">
            <a:xfrm>
              <a:off x="1118823" y="2313975"/>
              <a:ext cx="48597" cy="7868"/>
            </a:xfrm>
            <a:custGeom>
              <a:avLst/>
              <a:gdLst>
                <a:gd name="T0" fmla="*/ 4 w 44"/>
                <a:gd name="T1" fmla="*/ 7 h 7"/>
                <a:gd name="T2" fmla="*/ 40 w 44"/>
                <a:gd name="T3" fmla="*/ 7 h 7"/>
                <a:gd name="T4" fmla="*/ 44 w 44"/>
                <a:gd name="T5" fmla="*/ 4 h 7"/>
                <a:gd name="T6" fmla="*/ 40 w 44"/>
                <a:gd name="T7" fmla="*/ 0 h 7"/>
                <a:gd name="T8" fmla="*/ 4 w 44"/>
                <a:gd name="T9" fmla="*/ 0 h 7"/>
                <a:gd name="T10" fmla="*/ 0 w 44"/>
                <a:gd name="T11" fmla="*/ 4 h 7"/>
                <a:gd name="T12" fmla="*/ 4 w 44"/>
                <a:gd name="T1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7">
                  <a:moveTo>
                    <a:pt x="4" y="7"/>
                  </a:moveTo>
                  <a:cubicBezTo>
                    <a:pt x="40" y="7"/>
                    <a:pt x="40" y="7"/>
                    <a:pt x="40" y="7"/>
                  </a:cubicBezTo>
                  <a:cubicBezTo>
                    <a:pt x="42" y="7"/>
                    <a:pt x="44" y="6"/>
                    <a:pt x="44" y="4"/>
                  </a:cubicBezTo>
                  <a:cubicBezTo>
                    <a:pt x="44" y="2"/>
                    <a:pt x="42" y="0"/>
                    <a:pt x="4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7"/>
                    <a:pt x="4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Freeform 61"/>
            <p:cNvSpPr>
              <a:spLocks/>
            </p:cNvSpPr>
            <p:nvPr/>
          </p:nvSpPr>
          <p:spPr bwMode="auto">
            <a:xfrm>
              <a:off x="1118823" y="2338041"/>
              <a:ext cx="104135" cy="7868"/>
            </a:xfrm>
            <a:custGeom>
              <a:avLst/>
              <a:gdLst>
                <a:gd name="T0" fmla="*/ 0 w 95"/>
                <a:gd name="T1" fmla="*/ 4 h 7"/>
                <a:gd name="T2" fmla="*/ 4 w 95"/>
                <a:gd name="T3" fmla="*/ 7 h 7"/>
                <a:gd name="T4" fmla="*/ 91 w 95"/>
                <a:gd name="T5" fmla="*/ 7 h 7"/>
                <a:gd name="T6" fmla="*/ 95 w 95"/>
                <a:gd name="T7" fmla="*/ 4 h 7"/>
                <a:gd name="T8" fmla="*/ 91 w 95"/>
                <a:gd name="T9" fmla="*/ 0 h 7"/>
                <a:gd name="T10" fmla="*/ 4 w 95"/>
                <a:gd name="T11" fmla="*/ 0 h 7"/>
                <a:gd name="T12" fmla="*/ 0 w 95"/>
                <a:gd name="T1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5" h="7">
                  <a:moveTo>
                    <a:pt x="0" y="4"/>
                  </a:moveTo>
                  <a:cubicBezTo>
                    <a:pt x="0" y="6"/>
                    <a:pt x="2" y="7"/>
                    <a:pt x="4" y="7"/>
                  </a:cubicBezTo>
                  <a:cubicBezTo>
                    <a:pt x="91" y="7"/>
                    <a:pt x="91" y="7"/>
                    <a:pt x="91" y="7"/>
                  </a:cubicBezTo>
                  <a:cubicBezTo>
                    <a:pt x="93" y="7"/>
                    <a:pt x="95" y="6"/>
                    <a:pt x="95" y="4"/>
                  </a:cubicBezTo>
                  <a:cubicBezTo>
                    <a:pt x="95" y="2"/>
                    <a:pt x="93" y="0"/>
                    <a:pt x="9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Freeform 62"/>
            <p:cNvSpPr>
              <a:spLocks/>
            </p:cNvSpPr>
            <p:nvPr/>
          </p:nvSpPr>
          <p:spPr bwMode="auto">
            <a:xfrm>
              <a:off x="1031349" y="2386175"/>
              <a:ext cx="191609" cy="7868"/>
            </a:xfrm>
            <a:custGeom>
              <a:avLst/>
              <a:gdLst>
                <a:gd name="T0" fmla="*/ 171 w 175"/>
                <a:gd name="T1" fmla="*/ 0 h 7"/>
                <a:gd name="T2" fmla="*/ 3 w 175"/>
                <a:gd name="T3" fmla="*/ 0 h 7"/>
                <a:gd name="T4" fmla="*/ 0 w 175"/>
                <a:gd name="T5" fmla="*/ 3 h 7"/>
                <a:gd name="T6" fmla="*/ 3 w 175"/>
                <a:gd name="T7" fmla="*/ 7 h 7"/>
                <a:gd name="T8" fmla="*/ 171 w 175"/>
                <a:gd name="T9" fmla="*/ 7 h 7"/>
                <a:gd name="T10" fmla="*/ 175 w 175"/>
                <a:gd name="T11" fmla="*/ 3 h 7"/>
                <a:gd name="T12" fmla="*/ 171 w 175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5" h="7">
                  <a:moveTo>
                    <a:pt x="171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7"/>
                    <a:pt x="3" y="7"/>
                  </a:cubicBezTo>
                  <a:cubicBezTo>
                    <a:pt x="171" y="7"/>
                    <a:pt x="171" y="7"/>
                    <a:pt x="171" y="7"/>
                  </a:cubicBezTo>
                  <a:cubicBezTo>
                    <a:pt x="173" y="7"/>
                    <a:pt x="175" y="5"/>
                    <a:pt x="175" y="3"/>
                  </a:cubicBezTo>
                  <a:cubicBezTo>
                    <a:pt x="175" y="1"/>
                    <a:pt x="173" y="0"/>
                    <a:pt x="17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Freeform 63"/>
            <p:cNvSpPr>
              <a:spLocks/>
            </p:cNvSpPr>
            <p:nvPr/>
          </p:nvSpPr>
          <p:spPr bwMode="auto">
            <a:xfrm>
              <a:off x="1031349" y="2410242"/>
              <a:ext cx="191609" cy="7868"/>
            </a:xfrm>
            <a:custGeom>
              <a:avLst/>
              <a:gdLst>
                <a:gd name="T0" fmla="*/ 171 w 175"/>
                <a:gd name="T1" fmla="*/ 0 h 7"/>
                <a:gd name="T2" fmla="*/ 3 w 175"/>
                <a:gd name="T3" fmla="*/ 0 h 7"/>
                <a:gd name="T4" fmla="*/ 0 w 175"/>
                <a:gd name="T5" fmla="*/ 3 h 7"/>
                <a:gd name="T6" fmla="*/ 3 w 175"/>
                <a:gd name="T7" fmla="*/ 7 h 7"/>
                <a:gd name="T8" fmla="*/ 171 w 175"/>
                <a:gd name="T9" fmla="*/ 7 h 7"/>
                <a:gd name="T10" fmla="*/ 175 w 175"/>
                <a:gd name="T11" fmla="*/ 3 h 7"/>
                <a:gd name="T12" fmla="*/ 171 w 175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5" h="7">
                  <a:moveTo>
                    <a:pt x="171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7"/>
                    <a:pt x="3" y="7"/>
                  </a:cubicBezTo>
                  <a:cubicBezTo>
                    <a:pt x="171" y="7"/>
                    <a:pt x="171" y="7"/>
                    <a:pt x="171" y="7"/>
                  </a:cubicBezTo>
                  <a:cubicBezTo>
                    <a:pt x="173" y="7"/>
                    <a:pt x="175" y="5"/>
                    <a:pt x="175" y="3"/>
                  </a:cubicBezTo>
                  <a:cubicBezTo>
                    <a:pt x="175" y="1"/>
                    <a:pt x="173" y="0"/>
                    <a:pt x="17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Freeform 64"/>
            <p:cNvSpPr>
              <a:spLocks/>
            </p:cNvSpPr>
            <p:nvPr/>
          </p:nvSpPr>
          <p:spPr bwMode="auto">
            <a:xfrm>
              <a:off x="1031349" y="2434308"/>
              <a:ext cx="191609" cy="7868"/>
            </a:xfrm>
            <a:custGeom>
              <a:avLst/>
              <a:gdLst>
                <a:gd name="T0" fmla="*/ 171 w 175"/>
                <a:gd name="T1" fmla="*/ 0 h 7"/>
                <a:gd name="T2" fmla="*/ 3 w 175"/>
                <a:gd name="T3" fmla="*/ 0 h 7"/>
                <a:gd name="T4" fmla="*/ 0 w 175"/>
                <a:gd name="T5" fmla="*/ 3 h 7"/>
                <a:gd name="T6" fmla="*/ 3 w 175"/>
                <a:gd name="T7" fmla="*/ 7 h 7"/>
                <a:gd name="T8" fmla="*/ 171 w 175"/>
                <a:gd name="T9" fmla="*/ 7 h 7"/>
                <a:gd name="T10" fmla="*/ 175 w 175"/>
                <a:gd name="T11" fmla="*/ 3 h 7"/>
                <a:gd name="T12" fmla="*/ 171 w 175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5" h="7">
                  <a:moveTo>
                    <a:pt x="171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7"/>
                    <a:pt x="3" y="7"/>
                  </a:cubicBezTo>
                  <a:cubicBezTo>
                    <a:pt x="171" y="7"/>
                    <a:pt x="171" y="7"/>
                    <a:pt x="171" y="7"/>
                  </a:cubicBezTo>
                  <a:cubicBezTo>
                    <a:pt x="173" y="7"/>
                    <a:pt x="175" y="5"/>
                    <a:pt x="175" y="3"/>
                  </a:cubicBezTo>
                  <a:cubicBezTo>
                    <a:pt x="175" y="1"/>
                    <a:pt x="173" y="0"/>
                    <a:pt x="17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Freeform 65"/>
            <p:cNvSpPr>
              <a:spLocks/>
            </p:cNvSpPr>
            <p:nvPr/>
          </p:nvSpPr>
          <p:spPr bwMode="auto">
            <a:xfrm>
              <a:off x="1031349" y="2362108"/>
              <a:ext cx="191609" cy="7868"/>
            </a:xfrm>
            <a:custGeom>
              <a:avLst/>
              <a:gdLst>
                <a:gd name="T0" fmla="*/ 171 w 175"/>
                <a:gd name="T1" fmla="*/ 0 h 7"/>
                <a:gd name="T2" fmla="*/ 3 w 175"/>
                <a:gd name="T3" fmla="*/ 0 h 7"/>
                <a:gd name="T4" fmla="*/ 0 w 175"/>
                <a:gd name="T5" fmla="*/ 3 h 7"/>
                <a:gd name="T6" fmla="*/ 3 w 175"/>
                <a:gd name="T7" fmla="*/ 7 h 7"/>
                <a:gd name="T8" fmla="*/ 171 w 175"/>
                <a:gd name="T9" fmla="*/ 7 h 7"/>
                <a:gd name="T10" fmla="*/ 175 w 175"/>
                <a:gd name="T11" fmla="*/ 3 h 7"/>
                <a:gd name="T12" fmla="*/ 171 w 175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5" h="7">
                  <a:moveTo>
                    <a:pt x="171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6"/>
                    <a:pt x="1" y="7"/>
                    <a:pt x="3" y="7"/>
                  </a:cubicBezTo>
                  <a:cubicBezTo>
                    <a:pt x="171" y="7"/>
                    <a:pt x="171" y="7"/>
                    <a:pt x="171" y="7"/>
                  </a:cubicBezTo>
                  <a:cubicBezTo>
                    <a:pt x="173" y="7"/>
                    <a:pt x="175" y="6"/>
                    <a:pt x="175" y="3"/>
                  </a:cubicBezTo>
                  <a:cubicBezTo>
                    <a:pt x="175" y="1"/>
                    <a:pt x="173" y="0"/>
                    <a:pt x="17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Freeform 66"/>
            <p:cNvSpPr>
              <a:spLocks noEditPoints="1"/>
            </p:cNvSpPr>
            <p:nvPr/>
          </p:nvSpPr>
          <p:spPr bwMode="auto">
            <a:xfrm>
              <a:off x="1031349" y="2282040"/>
              <a:ext cx="71275" cy="63870"/>
            </a:xfrm>
            <a:custGeom>
              <a:avLst/>
              <a:gdLst>
                <a:gd name="T0" fmla="*/ 7 w 65"/>
                <a:gd name="T1" fmla="*/ 58 h 58"/>
                <a:gd name="T2" fmla="*/ 58 w 65"/>
                <a:gd name="T3" fmla="*/ 58 h 58"/>
                <a:gd name="T4" fmla="*/ 65 w 65"/>
                <a:gd name="T5" fmla="*/ 51 h 58"/>
                <a:gd name="T6" fmla="*/ 65 w 65"/>
                <a:gd name="T7" fmla="*/ 7 h 58"/>
                <a:gd name="T8" fmla="*/ 58 w 65"/>
                <a:gd name="T9" fmla="*/ 0 h 58"/>
                <a:gd name="T10" fmla="*/ 7 w 65"/>
                <a:gd name="T11" fmla="*/ 0 h 58"/>
                <a:gd name="T12" fmla="*/ 0 w 65"/>
                <a:gd name="T13" fmla="*/ 7 h 58"/>
                <a:gd name="T14" fmla="*/ 0 w 65"/>
                <a:gd name="T15" fmla="*/ 51 h 58"/>
                <a:gd name="T16" fmla="*/ 7 w 65"/>
                <a:gd name="T17" fmla="*/ 58 h 58"/>
                <a:gd name="T18" fmla="*/ 14 w 65"/>
                <a:gd name="T19" fmla="*/ 14 h 58"/>
                <a:gd name="T20" fmla="*/ 51 w 65"/>
                <a:gd name="T21" fmla="*/ 14 h 58"/>
                <a:gd name="T22" fmla="*/ 51 w 65"/>
                <a:gd name="T23" fmla="*/ 44 h 58"/>
                <a:gd name="T24" fmla="*/ 14 w 65"/>
                <a:gd name="T25" fmla="*/ 44 h 58"/>
                <a:gd name="T26" fmla="*/ 14 w 65"/>
                <a:gd name="T27" fmla="*/ 1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5" h="58">
                  <a:moveTo>
                    <a:pt x="7" y="58"/>
                  </a:moveTo>
                  <a:cubicBezTo>
                    <a:pt x="58" y="58"/>
                    <a:pt x="58" y="58"/>
                    <a:pt x="58" y="58"/>
                  </a:cubicBezTo>
                  <a:cubicBezTo>
                    <a:pt x="62" y="58"/>
                    <a:pt x="65" y="55"/>
                    <a:pt x="65" y="51"/>
                  </a:cubicBezTo>
                  <a:cubicBezTo>
                    <a:pt x="65" y="7"/>
                    <a:pt x="65" y="7"/>
                    <a:pt x="65" y="7"/>
                  </a:cubicBezTo>
                  <a:cubicBezTo>
                    <a:pt x="65" y="3"/>
                    <a:pt x="62" y="0"/>
                    <a:pt x="58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5"/>
                    <a:pt x="3" y="58"/>
                    <a:pt x="7" y="58"/>
                  </a:cubicBezTo>
                  <a:close/>
                  <a:moveTo>
                    <a:pt x="14" y="14"/>
                  </a:moveTo>
                  <a:cubicBezTo>
                    <a:pt x="51" y="14"/>
                    <a:pt x="51" y="14"/>
                    <a:pt x="51" y="1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14" y="44"/>
                    <a:pt x="14" y="44"/>
                    <a:pt x="14" y="44"/>
                  </a:cubicBezTo>
                  <a:lnTo>
                    <a:pt x="14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0" name="AutoShape 66"/>
          <p:cNvSpPr>
            <a:spLocks/>
          </p:cNvSpPr>
          <p:nvPr/>
        </p:nvSpPr>
        <p:spPr bwMode="auto">
          <a:xfrm>
            <a:off x="8129359" y="2252317"/>
            <a:ext cx="266862" cy="258035"/>
          </a:xfrm>
          <a:custGeom>
            <a:avLst/>
            <a:gdLst>
              <a:gd name="T0" fmla="*/ 10799 w 21598"/>
              <a:gd name="T1" fmla="*/ 10800 h 21600"/>
              <a:gd name="T2" fmla="*/ 10799 w 21598"/>
              <a:gd name="T3" fmla="*/ 10800 h 21600"/>
              <a:gd name="T4" fmla="*/ 10799 w 21598"/>
              <a:gd name="T5" fmla="*/ 10800 h 21600"/>
              <a:gd name="T6" fmla="*/ 10799 w 21598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598" h="21600">
                <a:moveTo>
                  <a:pt x="17537" y="12697"/>
                </a:moveTo>
                <a:lnTo>
                  <a:pt x="19798" y="9997"/>
                </a:lnTo>
                <a:lnTo>
                  <a:pt x="19798" y="17284"/>
                </a:lnTo>
                <a:cubicBezTo>
                  <a:pt x="19798" y="17874"/>
                  <a:pt x="19700" y="18429"/>
                  <a:pt x="19505" y="18949"/>
                </a:cubicBezTo>
                <a:cubicBezTo>
                  <a:pt x="19309" y="19469"/>
                  <a:pt x="19049" y="19928"/>
                  <a:pt x="18721" y="20321"/>
                </a:cubicBezTo>
                <a:cubicBezTo>
                  <a:pt x="18394" y="20715"/>
                  <a:pt x="18014" y="21027"/>
                  <a:pt x="17583" y="21256"/>
                </a:cubicBezTo>
                <a:cubicBezTo>
                  <a:pt x="17153" y="21485"/>
                  <a:pt x="16690" y="21599"/>
                  <a:pt x="16188" y="21599"/>
                </a:cubicBezTo>
                <a:lnTo>
                  <a:pt x="3595" y="21599"/>
                </a:lnTo>
                <a:cubicBezTo>
                  <a:pt x="3103" y="21599"/>
                  <a:pt x="2635" y="21485"/>
                  <a:pt x="2195" y="21256"/>
                </a:cubicBezTo>
                <a:cubicBezTo>
                  <a:pt x="1754" y="21027"/>
                  <a:pt x="1372" y="20715"/>
                  <a:pt x="1052" y="20321"/>
                </a:cubicBezTo>
                <a:cubicBezTo>
                  <a:pt x="734" y="19928"/>
                  <a:pt x="477" y="19469"/>
                  <a:pt x="286" y="18949"/>
                </a:cubicBezTo>
                <a:cubicBezTo>
                  <a:pt x="95" y="18429"/>
                  <a:pt x="0" y="17874"/>
                  <a:pt x="0" y="17284"/>
                </a:cubicBezTo>
                <a:lnTo>
                  <a:pt x="0" y="4315"/>
                </a:lnTo>
                <a:cubicBezTo>
                  <a:pt x="0" y="3722"/>
                  <a:pt x="95" y="3164"/>
                  <a:pt x="286" y="2632"/>
                </a:cubicBezTo>
                <a:cubicBezTo>
                  <a:pt x="477" y="2106"/>
                  <a:pt x="734" y="1645"/>
                  <a:pt x="1052" y="1263"/>
                </a:cubicBezTo>
                <a:cubicBezTo>
                  <a:pt x="1372" y="878"/>
                  <a:pt x="1754" y="572"/>
                  <a:pt x="2195" y="343"/>
                </a:cubicBezTo>
                <a:cubicBezTo>
                  <a:pt x="2635" y="114"/>
                  <a:pt x="3103" y="0"/>
                  <a:pt x="3595" y="0"/>
                </a:cubicBezTo>
                <a:lnTo>
                  <a:pt x="16188" y="0"/>
                </a:lnTo>
                <a:cubicBezTo>
                  <a:pt x="16401" y="0"/>
                  <a:pt x="16605" y="26"/>
                  <a:pt x="16798" y="82"/>
                </a:cubicBezTo>
                <a:lnTo>
                  <a:pt x="14608" y="2714"/>
                </a:lnTo>
                <a:lnTo>
                  <a:pt x="3595" y="2714"/>
                </a:lnTo>
                <a:cubicBezTo>
                  <a:pt x="3228" y="2714"/>
                  <a:pt x="2914" y="2867"/>
                  <a:pt x="2652" y="3184"/>
                </a:cubicBezTo>
                <a:cubicBezTo>
                  <a:pt x="2391" y="3496"/>
                  <a:pt x="2261" y="3875"/>
                  <a:pt x="2261" y="4315"/>
                </a:cubicBezTo>
                <a:lnTo>
                  <a:pt x="2261" y="17284"/>
                </a:lnTo>
                <a:cubicBezTo>
                  <a:pt x="2261" y="17724"/>
                  <a:pt x="2391" y="18101"/>
                  <a:pt x="2652" y="18412"/>
                </a:cubicBezTo>
                <a:cubicBezTo>
                  <a:pt x="2914" y="18729"/>
                  <a:pt x="3228" y="18888"/>
                  <a:pt x="3595" y="18888"/>
                </a:cubicBezTo>
                <a:lnTo>
                  <a:pt x="16188" y="18888"/>
                </a:lnTo>
                <a:cubicBezTo>
                  <a:pt x="16556" y="18888"/>
                  <a:pt x="16874" y="18729"/>
                  <a:pt x="17138" y="18412"/>
                </a:cubicBezTo>
                <a:cubicBezTo>
                  <a:pt x="17405" y="18101"/>
                  <a:pt x="17537" y="17724"/>
                  <a:pt x="17537" y="17284"/>
                </a:cubicBezTo>
                <a:lnTo>
                  <a:pt x="17537" y="12697"/>
                </a:lnTo>
                <a:close/>
                <a:moveTo>
                  <a:pt x="21333" y="2796"/>
                </a:moveTo>
                <a:cubicBezTo>
                  <a:pt x="21514" y="3011"/>
                  <a:pt x="21599" y="3272"/>
                  <a:pt x="21597" y="3578"/>
                </a:cubicBezTo>
                <a:cubicBezTo>
                  <a:pt x="21592" y="3881"/>
                  <a:pt x="21504" y="4136"/>
                  <a:pt x="21333" y="4342"/>
                </a:cubicBezTo>
                <a:lnTo>
                  <a:pt x="13005" y="14346"/>
                </a:lnTo>
                <a:lnTo>
                  <a:pt x="11854" y="15721"/>
                </a:lnTo>
                <a:cubicBezTo>
                  <a:pt x="11676" y="15938"/>
                  <a:pt x="11458" y="16044"/>
                  <a:pt x="11206" y="16044"/>
                </a:cubicBezTo>
                <a:cubicBezTo>
                  <a:pt x="10951" y="16044"/>
                  <a:pt x="10733" y="15938"/>
                  <a:pt x="10555" y="15721"/>
                </a:cubicBezTo>
                <a:lnTo>
                  <a:pt x="9383" y="14346"/>
                </a:lnTo>
                <a:lnTo>
                  <a:pt x="4779" y="8787"/>
                </a:lnTo>
                <a:cubicBezTo>
                  <a:pt x="4600" y="8573"/>
                  <a:pt x="4507" y="8314"/>
                  <a:pt x="4507" y="8006"/>
                </a:cubicBezTo>
                <a:cubicBezTo>
                  <a:pt x="4507" y="7703"/>
                  <a:pt x="4600" y="7441"/>
                  <a:pt x="4779" y="7227"/>
                </a:cubicBezTo>
                <a:lnTo>
                  <a:pt x="5927" y="5846"/>
                </a:lnTo>
                <a:cubicBezTo>
                  <a:pt x="6106" y="5635"/>
                  <a:pt x="6323" y="5526"/>
                  <a:pt x="6578" y="5526"/>
                </a:cubicBezTo>
                <a:cubicBezTo>
                  <a:pt x="6830" y="5526"/>
                  <a:pt x="7043" y="5634"/>
                  <a:pt x="7214" y="5846"/>
                </a:cubicBezTo>
                <a:lnTo>
                  <a:pt x="11198" y="10632"/>
                </a:lnTo>
                <a:lnTo>
                  <a:pt x="18861" y="1404"/>
                </a:lnTo>
                <a:cubicBezTo>
                  <a:pt x="19040" y="1186"/>
                  <a:pt x="19262" y="1084"/>
                  <a:pt x="19524" y="1087"/>
                </a:cubicBezTo>
                <a:cubicBezTo>
                  <a:pt x="19786" y="1092"/>
                  <a:pt x="20001" y="1198"/>
                  <a:pt x="20173" y="1404"/>
                </a:cubicBezTo>
                <a:lnTo>
                  <a:pt x="21333" y="279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lIns="101571" tIns="101571" rIns="101571" bIns="101571" anchor="ctr"/>
          <a:lstStyle/>
          <a:p>
            <a:pPr algn="just" defTabSz="914148">
              <a:lnSpc>
                <a:spcPct val="120000"/>
              </a:lnSpc>
              <a:defRPr/>
            </a:pPr>
            <a:endParaRPr lang="es-ES" sz="6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Metin kutusu 17"/>
          <p:cNvSpPr txBox="1"/>
          <p:nvPr/>
        </p:nvSpPr>
        <p:spPr>
          <a:xfrm>
            <a:off x="529322" y="2849889"/>
            <a:ext cx="1224069" cy="508855"/>
          </a:xfrm>
          <a:prstGeom prst="rect">
            <a:avLst/>
          </a:prstGeom>
          <a:noFill/>
        </p:spPr>
        <p:txBody>
          <a:bodyPr wrap="square" lIns="65023" tIns="32511" rIns="65023" bIns="32511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6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Metin kutusu 60"/>
          <p:cNvSpPr txBox="1"/>
          <p:nvPr/>
        </p:nvSpPr>
        <p:spPr>
          <a:xfrm>
            <a:off x="2245930" y="2874622"/>
            <a:ext cx="1224069" cy="508855"/>
          </a:xfrm>
          <a:prstGeom prst="rect">
            <a:avLst/>
          </a:prstGeom>
          <a:noFill/>
        </p:spPr>
        <p:txBody>
          <a:bodyPr wrap="square" lIns="65023" tIns="32511" rIns="65023" bIns="32511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6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Metin kutusu 61"/>
          <p:cNvSpPr txBox="1"/>
          <p:nvPr/>
        </p:nvSpPr>
        <p:spPr>
          <a:xfrm>
            <a:off x="4089131" y="2826246"/>
            <a:ext cx="1224069" cy="508855"/>
          </a:xfrm>
          <a:prstGeom prst="rect">
            <a:avLst/>
          </a:prstGeom>
          <a:noFill/>
        </p:spPr>
        <p:txBody>
          <a:bodyPr wrap="square" lIns="65023" tIns="32511" rIns="65023" bIns="32511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6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Metin kutusu 62"/>
          <p:cNvSpPr txBox="1"/>
          <p:nvPr/>
        </p:nvSpPr>
        <p:spPr>
          <a:xfrm>
            <a:off x="5943904" y="2882419"/>
            <a:ext cx="1224069" cy="508855"/>
          </a:xfrm>
          <a:prstGeom prst="rect">
            <a:avLst/>
          </a:prstGeom>
          <a:noFill/>
        </p:spPr>
        <p:txBody>
          <a:bodyPr wrap="square" lIns="65023" tIns="32511" rIns="65023" bIns="32511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6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Metin kutusu 63"/>
          <p:cNvSpPr txBox="1"/>
          <p:nvPr/>
        </p:nvSpPr>
        <p:spPr>
          <a:xfrm>
            <a:off x="7674559" y="2874622"/>
            <a:ext cx="1176463" cy="508855"/>
          </a:xfrm>
          <a:prstGeom prst="rect">
            <a:avLst/>
          </a:prstGeom>
          <a:noFill/>
        </p:spPr>
        <p:txBody>
          <a:bodyPr wrap="square" lIns="65023" tIns="32511" rIns="65023" bIns="32511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6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7034314"/>
      </p:ext>
    </p:extLst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36" grpId="0" animBg="1"/>
      <p:bldP spid="37" grpId="0" animBg="1"/>
      <p:bldP spid="41" grpId="0" animBg="1"/>
      <p:bldP spid="43" grpId="0" animBg="1"/>
      <p:bldP spid="45" grpId="0" animBg="1"/>
      <p:bldP spid="48" grpId="0" animBg="1"/>
      <p:bldP spid="49" grpId="0" animBg="1"/>
      <p:bldP spid="60" grpId="0" animBg="1"/>
      <p:bldP spid="18" grpId="0"/>
      <p:bldP spid="61" grpId="0"/>
      <p:bldP spid="62" grpId="0"/>
      <p:bldP spid="63" grpId="0"/>
      <p:bldP spid="6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9"/>
          <p:cNvSpPr txBox="1"/>
          <p:nvPr/>
        </p:nvSpPr>
        <p:spPr>
          <a:xfrm>
            <a:off x="6046684" y="1464796"/>
            <a:ext cx="2555787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3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点击输入简要文字内容，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 COOLLA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专业设计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  <p:grpSp>
        <p:nvGrpSpPr>
          <p:cNvPr id="2" name="组合 34"/>
          <p:cNvGrpSpPr/>
          <p:nvPr/>
        </p:nvGrpSpPr>
        <p:grpSpPr>
          <a:xfrm>
            <a:off x="3012977" y="1415575"/>
            <a:ext cx="2887762" cy="425453"/>
            <a:chOff x="4017302" y="1887432"/>
            <a:chExt cx="3850349" cy="567270"/>
          </a:xfrm>
        </p:grpSpPr>
        <p:sp>
          <p:nvSpPr>
            <p:cNvPr id="30" name="任意多边形 29"/>
            <p:cNvSpPr/>
            <p:nvPr/>
          </p:nvSpPr>
          <p:spPr>
            <a:xfrm>
              <a:off x="4017302" y="1887432"/>
              <a:ext cx="3850349" cy="567270"/>
            </a:xfrm>
            <a:custGeom>
              <a:avLst/>
              <a:gdLst>
                <a:gd name="connsiteX0" fmla="*/ 0 w 3850349"/>
                <a:gd name="connsiteY0" fmla="*/ 0 h 567270"/>
                <a:gd name="connsiteX1" fmla="*/ 3566714 w 3850349"/>
                <a:gd name="connsiteY1" fmla="*/ 0 h 567270"/>
                <a:gd name="connsiteX2" fmla="*/ 3850349 w 3850349"/>
                <a:gd name="connsiteY2" fmla="*/ 283635 h 567270"/>
                <a:gd name="connsiteX3" fmla="*/ 3566714 w 3850349"/>
                <a:gd name="connsiteY3" fmla="*/ 567270 h 567270"/>
                <a:gd name="connsiteX4" fmla="*/ 592483 w 3850349"/>
                <a:gd name="connsiteY4" fmla="*/ 567270 h 567270"/>
                <a:gd name="connsiteX5" fmla="*/ 504765 w 3850349"/>
                <a:gd name="connsiteY5" fmla="*/ 449966 h 567270"/>
                <a:gd name="connsiteX6" fmla="*/ 28846 w 3850349"/>
                <a:gd name="connsiteY6" fmla="*/ 17524 h 567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0349" h="567270">
                  <a:moveTo>
                    <a:pt x="0" y="0"/>
                  </a:moveTo>
                  <a:lnTo>
                    <a:pt x="3566714" y="0"/>
                  </a:lnTo>
                  <a:lnTo>
                    <a:pt x="3850349" y="283635"/>
                  </a:lnTo>
                  <a:lnTo>
                    <a:pt x="3566714" y="567270"/>
                  </a:lnTo>
                  <a:lnTo>
                    <a:pt x="592483" y="567270"/>
                  </a:lnTo>
                  <a:lnTo>
                    <a:pt x="504765" y="449966"/>
                  </a:lnTo>
                  <a:cubicBezTo>
                    <a:pt x="367864" y="284081"/>
                    <a:pt x="207536" y="138245"/>
                    <a:pt x="28846" y="17524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" name="TextBox 30"/>
            <p:cNvSpPr txBox="1"/>
            <p:nvPr/>
          </p:nvSpPr>
          <p:spPr>
            <a:xfrm>
              <a:off x="5085111" y="1955624"/>
              <a:ext cx="2366890" cy="43775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21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诚邀联合主办</a:t>
              </a:r>
            </a:p>
          </p:txBody>
        </p:sp>
      </p:grpSp>
      <p:grpSp>
        <p:nvGrpSpPr>
          <p:cNvPr id="13" name="组合 35"/>
          <p:cNvGrpSpPr/>
          <p:nvPr/>
        </p:nvGrpSpPr>
        <p:grpSpPr>
          <a:xfrm>
            <a:off x="3567048" y="2012078"/>
            <a:ext cx="2333690" cy="425453"/>
            <a:chOff x="4756064" y="2682769"/>
            <a:chExt cx="3111586" cy="567270"/>
          </a:xfrm>
        </p:grpSpPr>
        <p:sp>
          <p:nvSpPr>
            <p:cNvPr id="31" name="任意多边形 30"/>
            <p:cNvSpPr/>
            <p:nvPr/>
          </p:nvSpPr>
          <p:spPr>
            <a:xfrm>
              <a:off x="4756064" y="2682769"/>
              <a:ext cx="3111586" cy="567270"/>
            </a:xfrm>
            <a:custGeom>
              <a:avLst/>
              <a:gdLst>
                <a:gd name="connsiteX0" fmla="*/ 0 w 3111586"/>
                <a:gd name="connsiteY0" fmla="*/ 0 h 567270"/>
                <a:gd name="connsiteX1" fmla="*/ 2827951 w 3111586"/>
                <a:gd name="connsiteY1" fmla="*/ 0 h 567270"/>
                <a:gd name="connsiteX2" fmla="*/ 3111586 w 3111586"/>
                <a:gd name="connsiteY2" fmla="*/ 283635 h 567270"/>
                <a:gd name="connsiteX3" fmla="*/ 2827951 w 3111586"/>
                <a:gd name="connsiteY3" fmla="*/ 567270 h 567270"/>
                <a:gd name="connsiteX4" fmla="*/ 216299 w 3111586"/>
                <a:gd name="connsiteY4" fmla="*/ 567270 h 567270"/>
                <a:gd name="connsiteX5" fmla="*/ 176658 w 3111586"/>
                <a:gd name="connsiteY5" fmla="*/ 413101 h 567270"/>
                <a:gd name="connsiteX6" fmla="*/ 7068 w 3111586"/>
                <a:gd name="connsiteY6" fmla="*/ 11634 h 567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11586" h="567270">
                  <a:moveTo>
                    <a:pt x="0" y="0"/>
                  </a:moveTo>
                  <a:lnTo>
                    <a:pt x="2827951" y="0"/>
                  </a:lnTo>
                  <a:lnTo>
                    <a:pt x="3111586" y="283635"/>
                  </a:lnTo>
                  <a:lnTo>
                    <a:pt x="2827951" y="567270"/>
                  </a:lnTo>
                  <a:lnTo>
                    <a:pt x="216299" y="567270"/>
                  </a:lnTo>
                  <a:lnTo>
                    <a:pt x="176658" y="413101"/>
                  </a:lnTo>
                  <a:cubicBezTo>
                    <a:pt x="133041" y="272869"/>
                    <a:pt x="76011" y="138546"/>
                    <a:pt x="7068" y="11634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" name="TextBox 30"/>
            <p:cNvSpPr txBox="1"/>
            <p:nvPr/>
          </p:nvSpPr>
          <p:spPr>
            <a:xfrm>
              <a:off x="5085111" y="2750961"/>
              <a:ext cx="2366890" cy="43775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21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招募协办单位</a:t>
              </a:r>
            </a:p>
          </p:txBody>
        </p:sp>
      </p:grpSp>
      <p:grpSp>
        <p:nvGrpSpPr>
          <p:cNvPr id="14" name="组合 36"/>
          <p:cNvGrpSpPr/>
          <p:nvPr/>
        </p:nvGrpSpPr>
        <p:grpSpPr>
          <a:xfrm>
            <a:off x="3760115" y="2608580"/>
            <a:ext cx="2140624" cy="425453"/>
            <a:chOff x="5013486" y="3478106"/>
            <a:chExt cx="2854165" cy="567270"/>
          </a:xfrm>
        </p:grpSpPr>
        <p:sp>
          <p:nvSpPr>
            <p:cNvPr id="32" name="任意多边形 31"/>
            <p:cNvSpPr/>
            <p:nvPr/>
          </p:nvSpPr>
          <p:spPr>
            <a:xfrm>
              <a:off x="5013486" y="3478106"/>
              <a:ext cx="2854165" cy="567270"/>
            </a:xfrm>
            <a:custGeom>
              <a:avLst/>
              <a:gdLst>
                <a:gd name="connsiteX0" fmla="*/ 0 w 2854165"/>
                <a:gd name="connsiteY0" fmla="*/ 0 h 567270"/>
                <a:gd name="connsiteX1" fmla="*/ 2570530 w 2854165"/>
                <a:gd name="connsiteY1" fmla="*/ 0 h 567270"/>
                <a:gd name="connsiteX2" fmla="*/ 2854165 w 2854165"/>
                <a:gd name="connsiteY2" fmla="*/ 283635 h 567270"/>
                <a:gd name="connsiteX3" fmla="*/ 2570530 w 2854165"/>
                <a:gd name="connsiteY3" fmla="*/ 567270 h 567270"/>
                <a:gd name="connsiteX4" fmla="*/ 0 w 2854165"/>
                <a:gd name="connsiteY4" fmla="*/ 567270 h 567270"/>
                <a:gd name="connsiteX5" fmla="*/ 8346 w 2854165"/>
                <a:gd name="connsiteY5" fmla="*/ 512582 h 567270"/>
                <a:gd name="connsiteX6" fmla="*/ 19907 w 2854165"/>
                <a:gd name="connsiteY6" fmla="*/ 283636 h 567270"/>
                <a:gd name="connsiteX7" fmla="*/ 8346 w 2854165"/>
                <a:gd name="connsiteY7" fmla="*/ 54690 h 567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54165" h="567270">
                  <a:moveTo>
                    <a:pt x="0" y="0"/>
                  </a:moveTo>
                  <a:lnTo>
                    <a:pt x="2570530" y="0"/>
                  </a:lnTo>
                  <a:lnTo>
                    <a:pt x="2854165" y="283635"/>
                  </a:lnTo>
                  <a:lnTo>
                    <a:pt x="2570530" y="567270"/>
                  </a:lnTo>
                  <a:lnTo>
                    <a:pt x="0" y="567270"/>
                  </a:lnTo>
                  <a:lnTo>
                    <a:pt x="8346" y="512582"/>
                  </a:lnTo>
                  <a:cubicBezTo>
                    <a:pt x="15991" y="437306"/>
                    <a:pt x="19907" y="360929"/>
                    <a:pt x="19907" y="283636"/>
                  </a:cubicBezTo>
                  <a:cubicBezTo>
                    <a:pt x="19907" y="206344"/>
                    <a:pt x="15991" y="129966"/>
                    <a:pt x="8346" y="5469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" name="TextBox 30"/>
            <p:cNvSpPr txBox="1"/>
            <p:nvPr/>
          </p:nvSpPr>
          <p:spPr>
            <a:xfrm>
              <a:off x="5116428" y="3546298"/>
              <a:ext cx="2304256" cy="43775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21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友情邀请</a:t>
              </a:r>
            </a:p>
          </p:txBody>
        </p:sp>
      </p:grpSp>
      <p:grpSp>
        <p:nvGrpSpPr>
          <p:cNvPr id="15" name="组合 37"/>
          <p:cNvGrpSpPr/>
          <p:nvPr/>
        </p:nvGrpSpPr>
        <p:grpSpPr>
          <a:xfrm>
            <a:off x="3567050" y="3205082"/>
            <a:ext cx="2333688" cy="425453"/>
            <a:chOff x="4756066" y="4273443"/>
            <a:chExt cx="3111584" cy="567270"/>
          </a:xfrm>
        </p:grpSpPr>
        <p:sp>
          <p:nvSpPr>
            <p:cNvPr id="33" name="任意多边形 32"/>
            <p:cNvSpPr/>
            <p:nvPr/>
          </p:nvSpPr>
          <p:spPr>
            <a:xfrm>
              <a:off x="4756066" y="4273443"/>
              <a:ext cx="3111584" cy="567270"/>
            </a:xfrm>
            <a:custGeom>
              <a:avLst/>
              <a:gdLst>
                <a:gd name="connsiteX0" fmla="*/ 216297 w 3111584"/>
                <a:gd name="connsiteY0" fmla="*/ 0 h 567270"/>
                <a:gd name="connsiteX1" fmla="*/ 2827949 w 3111584"/>
                <a:gd name="connsiteY1" fmla="*/ 0 h 567270"/>
                <a:gd name="connsiteX2" fmla="*/ 3111584 w 3111584"/>
                <a:gd name="connsiteY2" fmla="*/ 283635 h 567270"/>
                <a:gd name="connsiteX3" fmla="*/ 2827949 w 3111584"/>
                <a:gd name="connsiteY3" fmla="*/ 567270 h 567270"/>
                <a:gd name="connsiteX4" fmla="*/ 0 w 3111584"/>
                <a:gd name="connsiteY4" fmla="*/ 567270 h 567270"/>
                <a:gd name="connsiteX5" fmla="*/ 7066 w 3111584"/>
                <a:gd name="connsiteY5" fmla="*/ 555638 h 567270"/>
                <a:gd name="connsiteX6" fmla="*/ 176656 w 3111584"/>
                <a:gd name="connsiteY6" fmla="*/ 154171 h 567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11584" h="567270">
                  <a:moveTo>
                    <a:pt x="216297" y="0"/>
                  </a:moveTo>
                  <a:lnTo>
                    <a:pt x="2827949" y="0"/>
                  </a:lnTo>
                  <a:lnTo>
                    <a:pt x="3111584" y="283635"/>
                  </a:lnTo>
                  <a:lnTo>
                    <a:pt x="2827949" y="567270"/>
                  </a:lnTo>
                  <a:lnTo>
                    <a:pt x="0" y="567270"/>
                  </a:lnTo>
                  <a:lnTo>
                    <a:pt x="7066" y="555638"/>
                  </a:lnTo>
                  <a:cubicBezTo>
                    <a:pt x="76009" y="428726"/>
                    <a:pt x="133039" y="294403"/>
                    <a:pt x="176656" y="154171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" name="TextBox 30"/>
            <p:cNvSpPr txBox="1"/>
            <p:nvPr/>
          </p:nvSpPr>
          <p:spPr>
            <a:xfrm>
              <a:off x="5085111" y="4341635"/>
              <a:ext cx="2366890" cy="43775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21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招募冠名企业</a:t>
              </a:r>
            </a:p>
          </p:txBody>
        </p:sp>
      </p:grpSp>
      <p:grpSp>
        <p:nvGrpSpPr>
          <p:cNvPr id="16" name="组合 38"/>
          <p:cNvGrpSpPr/>
          <p:nvPr/>
        </p:nvGrpSpPr>
        <p:grpSpPr>
          <a:xfrm>
            <a:off x="3012977" y="3801587"/>
            <a:ext cx="2887762" cy="425453"/>
            <a:chOff x="4017302" y="5068782"/>
            <a:chExt cx="3850349" cy="567270"/>
          </a:xfrm>
        </p:grpSpPr>
        <p:sp>
          <p:nvSpPr>
            <p:cNvPr id="34" name="任意多边形 33"/>
            <p:cNvSpPr/>
            <p:nvPr/>
          </p:nvSpPr>
          <p:spPr>
            <a:xfrm>
              <a:off x="4017302" y="5068782"/>
              <a:ext cx="3850349" cy="567270"/>
            </a:xfrm>
            <a:custGeom>
              <a:avLst/>
              <a:gdLst>
                <a:gd name="connsiteX0" fmla="*/ 592483 w 3850349"/>
                <a:gd name="connsiteY0" fmla="*/ 0 h 567270"/>
                <a:gd name="connsiteX1" fmla="*/ 3566714 w 3850349"/>
                <a:gd name="connsiteY1" fmla="*/ 0 h 567270"/>
                <a:gd name="connsiteX2" fmla="*/ 3850349 w 3850349"/>
                <a:gd name="connsiteY2" fmla="*/ 283635 h 567270"/>
                <a:gd name="connsiteX3" fmla="*/ 3566714 w 3850349"/>
                <a:gd name="connsiteY3" fmla="*/ 567270 h 567270"/>
                <a:gd name="connsiteX4" fmla="*/ 0 w 3850349"/>
                <a:gd name="connsiteY4" fmla="*/ 567270 h 567270"/>
                <a:gd name="connsiteX5" fmla="*/ 28846 w 3850349"/>
                <a:gd name="connsiteY5" fmla="*/ 549746 h 567270"/>
                <a:gd name="connsiteX6" fmla="*/ 504765 w 3850349"/>
                <a:gd name="connsiteY6" fmla="*/ 117304 h 567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0349" h="567270">
                  <a:moveTo>
                    <a:pt x="592483" y="0"/>
                  </a:moveTo>
                  <a:lnTo>
                    <a:pt x="3566714" y="0"/>
                  </a:lnTo>
                  <a:lnTo>
                    <a:pt x="3850349" y="283635"/>
                  </a:lnTo>
                  <a:lnTo>
                    <a:pt x="3566714" y="567270"/>
                  </a:lnTo>
                  <a:lnTo>
                    <a:pt x="0" y="567270"/>
                  </a:lnTo>
                  <a:lnTo>
                    <a:pt x="28846" y="549746"/>
                  </a:lnTo>
                  <a:cubicBezTo>
                    <a:pt x="207536" y="429025"/>
                    <a:pt x="367864" y="283190"/>
                    <a:pt x="504765" y="117304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" name="TextBox 30"/>
            <p:cNvSpPr txBox="1"/>
            <p:nvPr/>
          </p:nvSpPr>
          <p:spPr>
            <a:xfrm>
              <a:off x="5085111" y="5136974"/>
              <a:ext cx="2366890" cy="43775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21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诚邀媒体专访</a:t>
              </a:r>
            </a:p>
          </p:txBody>
        </p:sp>
      </p:grpSp>
      <p:sp>
        <p:nvSpPr>
          <p:cNvPr id="9" name="TextBox 29"/>
          <p:cNvSpPr txBox="1"/>
          <p:nvPr/>
        </p:nvSpPr>
        <p:spPr>
          <a:xfrm>
            <a:off x="6046684" y="2061298"/>
            <a:ext cx="2555787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3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点击输入简要文字内容，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 COOLLA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专业设计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  <p:sp>
        <p:nvSpPr>
          <p:cNvPr id="10" name="TextBox 29"/>
          <p:cNvSpPr txBox="1"/>
          <p:nvPr/>
        </p:nvSpPr>
        <p:spPr>
          <a:xfrm>
            <a:off x="6046684" y="2657801"/>
            <a:ext cx="2555787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3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点击输入简要文字内容，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 COOLLA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专业设计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  <p:sp>
        <p:nvSpPr>
          <p:cNvPr id="11" name="TextBox 29"/>
          <p:cNvSpPr txBox="1"/>
          <p:nvPr/>
        </p:nvSpPr>
        <p:spPr>
          <a:xfrm>
            <a:off x="6046684" y="3254304"/>
            <a:ext cx="2555787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3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点击输入简要文字内容，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 COOLLA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专业设计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  <p:sp>
        <p:nvSpPr>
          <p:cNvPr id="12" name="TextBox 29"/>
          <p:cNvSpPr txBox="1"/>
          <p:nvPr/>
        </p:nvSpPr>
        <p:spPr>
          <a:xfrm>
            <a:off x="6046684" y="3850808"/>
            <a:ext cx="2555787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3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点击输入简要文字内容，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 COOLLA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专业设计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  <p:sp>
        <p:nvSpPr>
          <p:cNvPr id="17" name="椭圆 16"/>
          <p:cNvSpPr/>
          <p:nvPr/>
        </p:nvSpPr>
        <p:spPr>
          <a:xfrm>
            <a:off x="523390" y="1249058"/>
            <a:ext cx="3144498" cy="3144498"/>
          </a:xfrm>
          <a:prstGeom prst="ellipse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rtlCol="0" anchor="ctr"/>
          <a:lstStyle/>
          <a:p>
            <a:pPr algn="ctr"/>
            <a:endParaRPr lang="zh-CN" altLang="en-US"/>
          </a:p>
        </p:txBody>
      </p:sp>
      <p:sp>
        <p:nvSpPr>
          <p:cNvPr id="18" name="标题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6454951"/>
      </p:ext>
    </p:extLst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800"/>
                            </p:stCondLst>
                            <p:childTnLst>
                              <p:par>
                                <p:cTn id="3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  <p:bldP spid="10" grpId="0"/>
      <p:bldP spid="11" grpId="0"/>
      <p:bldP spid="12" grpId="0"/>
      <p:bldP spid="1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/>
          </p:cNvSpPr>
          <p:nvPr/>
        </p:nvSpPr>
        <p:spPr bwMode="auto">
          <a:xfrm>
            <a:off x="5891310" y="3583032"/>
            <a:ext cx="422851" cy="422873"/>
          </a:xfrm>
          <a:custGeom>
            <a:avLst/>
            <a:gdLst>
              <a:gd name="connsiteX0" fmla="*/ 317501 w 649288"/>
              <a:gd name="connsiteY0" fmla="*/ 0 h 649287"/>
              <a:gd name="connsiteX1" fmla="*/ 393701 w 649288"/>
              <a:gd name="connsiteY1" fmla="*/ 7937 h 649287"/>
              <a:gd name="connsiteX2" fmla="*/ 412730 w 649288"/>
              <a:gd name="connsiteY2" fmla="*/ 94070 h 649287"/>
              <a:gd name="connsiteX3" fmla="*/ 432413 w 649288"/>
              <a:gd name="connsiteY3" fmla="*/ 101205 h 649287"/>
              <a:gd name="connsiteX4" fmla="*/ 464868 w 649288"/>
              <a:gd name="connsiteY4" fmla="*/ 120995 h 649287"/>
              <a:gd name="connsiteX5" fmla="*/ 546101 w 649288"/>
              <a:gd name="connsiteY5" fmla="*/ 87313 h 649287"/>
              <a:gd name="connsiteX6" fmla="*/ 595313 w 649288"/>
              <a:gd name="connsiteY6" fmla="*/ 147638 h 649287"/>
              <a:gd name="connsiteX7" fmla="*/ 548746 w 649288"/>
              <a:gd name="connsiteY7" fmla="*/ 220957 h 649287"/>
              <a:gd name="connsiteX8" fmla="*/ 557723 w 649288"/>
              <a:gd name="connsiteY8" fmla="*/ 239746 h 649287"/>
              <a:gd name="connsiteX9" fmla="*/ 565985 w 649288"/>
              <a:gd name="connsiteY9" fmla="*/ 279785 h 649287"/>
              <a:gd name="connsiteX10" fmla="*/ 649288 w 649288"/>
              <a:gd name="connsiteY10" fmla="*/ 314325 h 649287"/>
              <a:gd name="connsiteX11" fmla="*/ 642938 w 649288"/>
              <a:gd name="connsiteY11" fmla="*/ 390525 h 649287"/>
              <a:gd name="connsiteX12" fmla="*/ 554781 w 649288"/>
              <a:gd name="connsiteY12" fmla="*/ 409778 h 649287"/>
              <a:gd name="connsiteX13" fmla="*/ 542320 w 649288"/>
              <a:gd name="connsiteY13" fmla="*/ 441665 h 649287"/>
              <a:gd name="connsiteX14" fmla="*/ 525918 w 649288"/>
              <a:gd name="connsiteY14" fmla="*/ 464554 h 649287"/>
              <a:gd name="connsiteX15" fmla="*/ 560388 w 649288"/>
              <a:gd name="connsiteY15" fmla="*/ 547688 h 649287"/>
              <a:gd name="connsiteX16" fmla="*/ 500063 w 649288"/>
              <a:gd name="connsiteY16" fmla="*/ 596900 h 649287"/>
              <a:gd name="connsiteX17" fmla="*/ 424832 w 649288"/>
              <a:gd name="connsiteY17" fmla="*/ 548101 h 649287"/>
              <a:gd name="connsiteX18" fmla="*/ 408777 w 649288"/>
              <a:gd name="connsiteY18" fmla="*/ 556207 h 649287"/>
              <a:gd name="connsiteX19" fmla="*/ 367585 w 649288"/>
              <a:gd name="connsiteY19" fmla="*/ 566783 h 649287"/>
              <a:gd name="connsiteX20" fmla="*/ 333376 w 649288"/>
              <a:gd name="connsiteY20" fmla="*/ 649287 h 649287"/>
              <a:gd name="connsiteX21" fmla="*/ 255588 w 649288"/>
              <a:gd name="connsiteY21" fmla="*/ 641350 h 649287"/>
              <a:gd name="connsiteX22" fmla="*/ 237123 w 649288"/>
              <a:gd name="connsiteY22" fmla="*/ 553129 h 649287"/>
              <a:gd name="connsiteX23" fmla="*/ 205664 w 649288"/>
              <a:gd name="connsiteY23" fmla="*/ 540895 h 649287"/>
              <a:gd name="connsiteX24" fmla="*/ 184716 w 649288"/>
              <a:gd name="connsiteY24" fmla="*/ 525926 h 649287"/>
              <a:gd name="connsiteX25" fmla="*/ 101601 w 649288"/>
              <a:gd name="connsiteY25" fmla="*/ 560388 h 649287"/>
              <a:gd name="connsiteX26" fmla="*/ 52388 w 649288"/>
              <a:gd name="connsiteY26" fmla="*/ 500063 h 649287"/>
              <a:gd name="connsiteX27" fmla="*/ 100490 w 649288"/>
              <a:gd name="connsiteY27" fmla="*/ 425907 h 649287"/>
              <a:gd name="connsiteX28" fmla="*/ 91334 w 649288"/>
              <a:gd name="connsiteY28" fmla="*/ 407740 h 649287"/>
              <a:gd name="connsiteX29" fmla="*/ 80918 w 649288"/>
              <a:gd name="connsiteY29" fmla="*/ 366926 h 649287"/>
              <a:gd name="connsiteX30" fmla="*/ 0 w 649288"/>
              <a:gd name="connsiteY30" fmla="*/ 333375 h 649287"/>
              <a:gd name="connsiteX31" fmla="*/ 7937 w 649288"/>
              <a:gd name="connsiteY31" fmla="*/ 255588 h 649287"/>
              <a:gd name="connsiteX32" fmla="*/ 94980 w 649288"/>
              <a:gd name="connsiteY32" fmla="*/ 236357 h 649287"/>
              <a:gd name="connsiteX33" fmla="*/ 108451 w 649288"/>
              <a:gd name="connsiteY33" fmla="*/ 202540 h 649287"/>
              <a:gd name="connsiteX34" fmla="*/ 123332 w 649288"/>
              <a:gd name="connsiteY34" fmla="*/ 182620 h 649287"/>
              <a:gd name="connsiteX35" fmla="*/ 90488 w 649288"/>
              <a:gd name="connsiteY35" fmla="*/ 100013 h 649287"/>
              <a:gd name="connsiteX36" fmla="*/ 149226 w 649288"/>
              <a:gd name="connsiteY36" fmla="*/ 50800 h 649287"/>
              <a:gd name="connsiteX37" fmla="*/ 225205 w 649288"/>
              <a:gd name="connsiteY37" fmla="*/ 99427 h 649287"/>
              <a:gd name="connsiteX38" fmla="*/ 251847 w 649288"/>
              <a:gd name="connsiteY38" fmla="*/ 87446 h 649287"/>
              <a:gd name="connsiteX39" fmla="*/ 281793 w 649288"/>
              <a:gd name="connsiteY39" fmla="*/ 83658 h 649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49288" h="649287">
                <a:moveTo>
                  <a:pt x="317501" y="0"/>
                </a:moveTo>
                <a:lnTo>
                  <a:pt x="393701" y="7937"/>
                </a:lnTo>
                <a:lnTo>
                  <a:pt x="412730" y="94070"/>
                </a:lnTo>
                <a:lnTo>
                  <a:pt x="432413" y="101205"/>
                </a:lnTo>
                <a:lnTo>
                  <a:pt x="464868" y="120995"/>
                </a:lnTo>
                <a:lnTo>
                  <a:pt x="546101" y="87313"/>
                </a:lnTo>
                <a:lnTo>
                  <a:pt x="595313" y="147638"/>
                </a:lnTo>
                <a:lnTo>
                  <a:pt x="548746" y="220957"/>
                </a:lnTo>
                <a:lnTo>
                  <a:pt x="557723" y="239746"/>
                </a:lnTo>
                <a:lnTo>
                  <a:pt x="565985" y="279785"/>
                </a:lnTo>
                <a:lnTo>
                  <a:pt x="649288" y="314325"/>
                </a:lnTo>
                <a:lnTo>
                  <a:pt x="642938" y="390525"/>
                </a:lnTo>
                <a:lnTo>
                  <a:pt x="554781" y="409778"/>
                </a:lnTo>
                <a:lnTo>
                  <a:pt x="542320" y="441665"/>
                </a:lnTo>
                <a:lnTo>
                  <a:pt x="525918" y="464554"/>
                </a:lnTo>
                <a:lnTo>
                  <a:pt x="560388" y="547688"/>
                </a:lnTo>
                <a:lnTo>
                  <a:pt x="500063" y="596900"/>
                </a:lnTo>
                <a:lnTo>
                  <a:pt x="424832" y="548101"/>
                </a:lnTo>
                <a:lnTo>
                  <a:pt x="408777" y="556207"/>
                </a:lnTo>
                <a:lnTo>
                  <a:pt x="367585" y="566783"/>
                </a:lnTo>
                <a:lnTo>
                  <a:pt x="333376" y="649287"/>
                </a:lnTo>
                <a:lnTo>
                  <a:pt x="255588" y="641350"/>
                </a:lnTo>
                <a:lnTo>
                  <a:pt x="237123" y="553129"/>
                </a:lnTo>
                <a:lnTo>
                  <a:pt x="205664" y="540895"/>
                </a:lnTo>
                <a:lnTo>
                  <a:pt x="184716" y="525926"/>
                </a:lnTo>
                <a:lnTo>
                  <a:pt x="101601" y="560388"/>
                </a:lnTo>
                <a:lnTo>
                  <a:pt x="52388" y="500063"/>
                </a:lnTo>
                <a:lnTo>
                  <a:pt x="100490" y="425907"/>
                </a:lnTo>
                <a:lnTo>
                  <a:pt x="91334" y="407740"/>
                </a:lnTo>
                <a:lnTo>
                  <a:pt x="80918" y="366926"/>
                </a:lnTo>
                <a:lnTo>
                  <a:pt x="0" y="333375"/>
                </a:lnTo>
                <a:lnTo>
                  <a:pt x="7937" y="255588"/>
                </a:lnTo>
                <a:lnTo>
                  <a:pt x="94980" y="236357"/>
                </a:lnTo>
                <a:lnTo>
                  <a:pt x="108451" y="202540"/>
                </a:lnTo>
                <a:lnTo>
                  <a:pt x="123332" y="182620"/>
                </a:lnTo>
                <a:lnTo>
                  <a:pt x="90488" y="100013"/>
                </a:lnTo>
                <a:lnTo>
                  <a:pt x="149226" y="50800"/>
                </a:lnTo>
                <a:lnTo>
                  <a:pt x="225205" y="99427"/>
                </a:lnTo>
                <a:lnTo>
                  <a:pt x="251847" y="87446"/>
                </a:lnTo>
                <a:lnTo>
                  <a:pt x="281793" y="8365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59550" tIns="29775" rIns="59550" bIns="29775" numCol="1" anchor="t" anchorCtr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20000"/>
              </a:lnSpc>
            </a:pPr>
            <a:endParaRPr lang="en-US" sz="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Freeform 4"/>
          <p:cNvSpPr>
            <a:spLocks/>
          </p:cNvSpPr>
          <p:nvPr/>
        </p:nvSpPr>
        <p:spPr bwMode="auto">
          <a:xfrm>
            <a:off x="5475697" y="3088816"/>
            <a:ext cx="650301" cy="649302"/>
          </a:xfrm>
          <a:custGeom>
            <a:avLst/>
            <a:gdLst>
              <a:gd name="connsiteX0" fmla="*/ 414337 w 998538"/>
              <a:gd name="connsiteY0" fmla="*/ 0 h 996950"/>
              <a:gd name="connsiteX1" fmla="*/ 479337 w 998538"/>
              <a:gd name="connsiteY1" fmla="*/ 109032 h 996950"/>
              <a:gd name="connsiteX2" fmla="*/ 546972 w 998538"/>
              <a:gd name="connsiteY2" fmla="*/ 110548 h 996950"/>
              <a:gd name="connsiteX3" fmla="*/ 620653 w 998538"/>
              <a:gd name="connsiteY3" fmla="*/ 127113 h 996950"/>
              <a:gd name="connsiteX4" fmla="*/ 711201 w 998538"/>
              <a:gd name="connsiteY4" fmla="*/ 39688 h 996950"/>
              <a:gd name="connsiteX5" fmla="*/ 792163 w 998538"/>
              <a:gd name="connsiteY5" fmla="*/ 87313 h 996950"/>
              <a:gd name="connsiteX6" fmla="*/ 760994 w 998538"/>
              <a:gd name="connsiteY6" fmla="*/ 208872 h 996950"/>
              <a:gd name="connsiteX7" fmla="*/ 805799 w 998538"/>
              <a:gd name="connsiteY7" fmla="*/ 254804 h 996950"/>
              <a:gd name="connsiteX8" fmla="*/ 838031 w 998538"/>
              <a:gd name="connsiteY8" fmla="*/ 301428 h 996950"/>
              <a:gd name="connsiteX9" fmla="*/ 847795 w 998538"/>
              <a:gd name="connsiteY9" fmla="*/ 321218 h 996950"/>
              <a:gd name="connsiteX10" fmla="*/ 973138 w 998538"/>
              <a:gd name="connsiteY10" fmla="*/ 322263 h 996950"/>
              <a:gd name="connsiteX11" fmla="*/ 998538 w 998538"/>
              <a:gd name="connsiteY11" fmla="*/ 414338 h 996950"/>
              <a:gd name="connsiteX12" fmla="*/ 890497 w 998538"/>
              <a:gd name="connsiteY12" fmla="*/ 478747 h 996950"/>
              <a:gd name="connsiteX13" fmla="*/ 890774 w 998538"/>
              <a:gd name="connsiteY13" fmla="*/ 527148 h 996950"/>
              <a:gd name="connsiteX14" fmla="*/ 882299 w 998538"/>
              <a:gd name="connsiteY14" fmla="*/ 584940 h 996950"/>
              <a:gd name="connsiteX15" fmla="*/ 871815 w 998538"/>
              <a:gd name="connsiteY15" fmla="*/ 619468 h 996950"/>
              <a:gd name="connsiteX16" fmla="*/ 958851 w 998538"/>
              <a:gd name="connsiteY16" fmla="*/ 709612 h 996950"/>
              <a:gd name="connsiteX17" fmla="*/ 911226 w 998538"/>
              <a:gd name="connsiteY17" fmla="*/ 792162 h 996950"/>
              <a:gd name="connsiteX18" fmla="*/ 787774 w 998538"/>
              <a:gd name="connsiteY18" fmla="*/ 760508 h 996950"/>
              <a:gd name="connsiteX19" fmla="*/ 772513 w 998538"/>
              <a:gd name="connsiteY19" fmla="*/ 780248 h 996950"/>
              <a:gd name="connsiteX20" fmla="*/ 680686 w 998538"/>
              <a:gd name="connsiteY20" fmla="*/ 846352 h 996950"/>
              <a:gd name="connsiteX21" fmla="*/ 677312 w 998538"/>
              <a:gd name="connsiteY21" fmla="*/ 847695 h 996950"/>
              <a:gd name="connsiteX22" fmla="*/ 676276 w 998538"/>
              <a:gd name="connsiteY22" fmla="*/ 973138 h 996950"/>
              <a:gd name="connsiteX23" fmla="*/ 584201 w 998538"/>
              <a:gd name="connsiteY23" fmla="*/ 996950 h 996950"/>
              <a:gd name="connsiteX24" fmla="*/ 519821 w 998538"/>
              <a:gd name="connsiteY24" fmla="*/ 888959 h 996950"/>
              <a:gd name="connsiteX25" fmla="*/ 470892 w 998538"/>
              <a:gd name="connsiteY25" fmla="*/ 889254 h 996950"/>
              <a:gd name="connsiteX26" fmla="*/ 379143 w 998538"/>
              <a:gd name="connsiteY26" fmla="*/ 870730 h 996950"/>
              <a:gd name="connsiteX27" fmla="*/ 288925 w 998538"/>
              <a:gd name="connsiteY27" fmla="*/ 958850 h 996950"/>
              <a:gd name="connsiteX28" fmla="*/ 206375 w 998538"/>
              <a:gd name="connsiteY28" fmla="*/ 911225 h 996950"/>
              <a:gd name="connsiteX29" fmla="*/ 237029 w 998538"/>
              <a:gd name="connsiteY29" fmla="*/ 786493 h 996950"/>
              <a:gd name="connsiteX30" fmla="*/ 207771 w 998538"/>
              <a:gd name="connsiteY30" fmla="*/ 761387 h 996950"/>
              <a:gd name="connsiteX31" fmla="*/ 151139 w 998538"/>
              <a:gd name="connsiteY31" fmla="*/ 680106 h 996950"/>
              <a:gd name="connsiteX32" fmla="*/ 149800 w 998538"/>
              <a:gd name="connsiteY32" fmla="*/ 676770 h 996950"/>
              <a:gd name="connsiteX33" fmla="*/ 23812 w 998538"/>
              <a:gd name="connsiteY33" fmla="*/ 674687 h 996950"/>
              <a:gd name="connsiteX34" fmla="*/ 0 w 998538"/>
              <a:gd name="connsiteY34" fmla="*/ 582612 h 996950"/>
              <a:gd name="connsiteX35" fmla="*/ 108043 w 998538"/>
              <a:gd name="connsiteY35" fmla="*/ 519241 h 996950"/>
              <a:gd name="connsiteX36" fmla="*/ 107765 w 998538"/>
              <a:gd name="connsiteY36" fmla="*/ 470735 h 996950"/>
              <a:gd name="connsiteX37" fmla="*/ 126816 w 998538"/>
              <a:gd name="connsiteY37" fmla="*/ 377577 h 996950"/>
              <a:gd name="connsiteX38" fmla="*/ 39688 w 998538"/>
              <a:gd name="connsiteY38" fmla="*/ 287338 h 996950"/>
              <a:gd name="connsiteX39" fmla="*/ 87313 w 998538"/>
              <a:gd name="connsiteY39" fmla="*/ 206375 h 996950"/>
              <a:gd name="connsiteX40" fmla="*/ 210783 w 998538"/>
              <a:gd name="connsiteY40" fmla="*/ 238034 h 996950"/>
              <a:gd name="connsiteX41" fmla="*/ 236348 w 998538"/>
              <a:gd name="connsiteY41" fmla="*/ 208415 h 996950"/>
              <a:gd name="connsiteX42" fmla="*/ 317853 w 998538"/>
              <a:gd name="connsiteY42" fmla="*/ 151801 h 996950"/>
              <a:gd name="connsiteX43" fmla="*/ 321216 w 998538"/>
              <a:gd name="connsiteY43" fmla="*/ 150452 h 996950"/>
              <a:gd name="connsiteX44" fmla="*/ 322262 w 998538"/>
              <a:gd name="connsiteY44" fmla="*/ 23812 h 996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998538" h="996950">
                <a:moveTo>
                  <a:pt x="414337" y="0"/>
                </a:moveTo>
                <a:lnTo>
                  <a:pt x="479337" y="109032"/>
                </a:lnTo>
                <a:lnTo>
                  <a:pt x="546972" y="110548"/>
                </a:lnTo>
                <a:lnTo>
                  <a:pt x="620653" y="127113"/>
                </a:lnTo>
                <a:lnTo>
                  <a:pt x="711201" y="39688"/>
                </a:lnTo>
                <a:lnTo>
                  <a:pt x="792163" y="87313"/>
                </a:lnTo>
                <a:lnTo>
                  <a:pt x="760994" y="208872"/>
                </a:lnTo>
                <a:lnTo>
                  <a:pt x="805799" y="254804"/>
                </a:lnTo>
                <a:cubicBezTo>
                  <a:pt x="817614" y="269493"/>
                  <a:pt x="828398" y="285067"/>
                  <a:pt x="838031" y="301428"/>
                </a:cubicBezTo>
                <a:lnTo>
                  <a:pt x="847795" y="321218"/>
                </a:lnTo>
                <a:lnTo>
                  <a:pt x="973138" y="322263"/>
                </a:lnTo>
                <a:lnTo>
                  <a:pt x="998538" y="414338"/>
                </a:lnTo>
                <a:lnTo>
                  <a:pt x="890497" y="478747"/>
                </a:lnTo>
                <a:lnTo>
                  <a:pt x="890774" y="527148"/>
                </a:lnTo>
                <a:cubicBezTo>
                  <a:pt x="889384" y="546811"/>
                  <a:pt x="886525" y="566115"/>
                  <a:pt x="882299" y="584940"/>
                </a:cubicBezTo>
                <a:lnTo>
                  <a:pt x="871815" y="619468"/>
                </a:lnTo>
                <a:lnTo>
                  <a:pt x="958851" y="709612"/>
                </a:lnTo>
                <a:lnTo>
                  <a:pt x="911226" y="792162"/>
                </a:lnTo>
                <a:lnTo>
                  <a:pt x="787774" y="760508"/>
                </a:lnTo>
                <a:lnTo>
                  <a:pt x="772513" y="780248"/>
                </a:lnTo>
                <a:cubicBezTo>
                  <a:pt x="745462" y="806425"/>
                  <a:pt x="714580" y="828779"/>
                  <a:pt x="680686" y="846352"/>
                </a:cubicBezTo>
                <a:lnTo>
                  <a:pt x="677312" y="847695"/>
                </a:lnTo>
                <a:lnTo>
                  <a:pt x="676276" y="973138"/>
                </a:lnTo>
                <a:lnTo>
                  <a:pt x="584201" y="996950"/>
                </a:lnTo>
                <a:lnTo>
                  <a:pt x="519821" y="888959"/>
                </a:lnTo>
                <a:lnTo>
                  <a:pt x="470892" y="889254"/>
                </a:lnTo>
                <a:lnTo>
                  <a:pt x="379143" y="870730"/>
                </a:lnTo>
                <a:lnTo>
                  <a:pt x="288925" y="958850"/>
                </a:lnTo>
                <a:lnTo>
                  <a:pt x="206375" y="911225"/>
                </a:lnTo>
                <a:lnTo>
                  <a:pt x="237029" y="786493"/>
                </a:lnTo>
                <a:lnTo>
                  <a:pt x="207771" y="761387"/>
                </a:lnTo>
                <a:cubicBezTo>
                  <a:pt x="185674" y="736979"/>
                  <a:pt x="166586" y="709707"/>
                  <a:pt x="151139" y="680106"/>
                </a:cubicBezTo>
                <a:lnTo>
                  <a:pt x="149800" y="676770"/>
                </a:lnTo>
                <a:lnTo>
                  <a:pt x="23812" y="674687"/>
                </a:lnTo>
                <a:lnTo>
                  <a:pt x="0" y="582612"/>
                </a:lnTo>
                <a:lnTo>
                  <a:pt x="108043" y="519241"/>
                </a:lnTo>
                <a:lnTo>
                  <a:pt x="107765" y="470735"/>
                </a:lnTo>
                <a:lnTo>
                  <a:pt x="126816" y="377577"/>
                </a:lnTo>
                <a:lnTo>
                  <a:pt x="39688" y="287338"/>
                </a:lnTo>
                <a:lnTo>
                  <a:pt x="87313" y="206375"/>
                </a:lnTo>
                <a:lnTo>
                  <a:pt x="210783" y="238034"/>
                </a:lnTo>
                <a:lnTo>
                  <a:pt x="236348" y="208415"/>
                </a:lnTo>
                <a:cubicBezTo>
                  <a:pt x="260844" y="186335"/>
                  <a:pt x="288196" y="167250"/>
                  <a:pt x="317853" y="151801"/>
                </a:cubicBezTo>
                <a:lnTo>
                  <a:pt x="321216" y="150452"/>
                </a:lnTo>
                <a:lnTo>
                  <a:pt x="322262" y="2381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59550" tIns="29775" rIns="59550" bIns="29775" numCol="1" anchor="t" anchorCtr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20000"/>
              </a:lnSpc>
            </a:pPr>
            <a:endParaRPr lang="en-US" sz="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4777840" y="1599968"/>
            <a:ext cx="1054542" cy="1053565"/>
          </a:xfrm>
          <a:custGeom>
            <a:avLst/>
            <a:gdLst>
              <a:gd name="connsiteX0" fmla="*/ 847725 w 1619250"/>
              <a:gd name="connsiteY0" fmla="*/ 0 h 1617662"/>
              <a:gd name="connsiteX1" fmla="*/ 949326 w 1619250"/>
              <a:gd name="connsiteY1" fmla="*/ 11113 h 1617662"/>
              <a:gd name="connsiteX2" fmla="*/ 970985 w 1619250"/>
              <a:gd name="connsiteY2" fmla="*/ 154479 h 1617662"/>
              <a:gd name="connsiteX3" fmla="*/ 1020676 w 1619250"/>
              <a:gd name="connsiteY3" fmla="*/ 165666 h 1617662"/>
              <a:gd name="connsiteX4" fmla="*/ 1059385 w 1619250"/>
              <a:gd name="connsiteY4" fmla="*/ 182405 h 1617662"/>
              <a:gd name="connsiteX5" fmla="*/ 1158875 w 1619250"/>
              <a:gd name="connsiteY5" fmla="*/ 77787 h 1617662"/>
              <a:gd name="connsiteX6" fmla="*/ 1249362 w 1619250"/>
              <a:gd name="connsiteY6" fmla="*/ 128587 h 1617662"/>
              <a:gd name="connsiteX7" fmla="*/ 1212628 w 1619250"/>
              <a:gd name="connsiteY7" fmla="*/ 267361 h 1617662"/>
              <a:gd name="connsiteX8" fmla="*/ 1233852 w 1619250"/>
              <a:gd name="connsiteY8" fmla="*/ 281489 h 1617662"/>
              <a:gd name="connsiteX9" fmla="*/ 1276002 w 1619250"/>
              <a:gd name="connsiteY9" fmla="*/ 322146 h 1617662"/>
              <a:gd name="connsiteX10" fmla="*/ 1409700 w 1619250"/>
              <a:gd name="connsiteY10" fmla="*/ 263525 h 1617662"/>
              <a:gd name="connsiteX11" fmla="*/ 1473200 w 1619250"/>
              <a:gd name="connsiteY11" fmla="*/ 344488 h 1617662"/>
              <a:gd name="connsiteX12" fmla="*/ 1387587 w 1619250"/>
              <a:gd name="connsiteY12" fmla="*/ 458303 h 1617662"/>
              <a:gd name="connsiteX13" fmla="*/ 1394228 w 1619250"/>
              <a:gd name="connsiteY13" fmla="*/ 467599 h 1617662"/>
              <a:gd name="connsiteX14" fmla="*/ 1431944 w 1619250"/>
              <a:gd name="connsiteY14" fmla="*/ 542726 h 1617662"/>
              <a:gd name="connsiteX15" fmla="*/ 1574800 w 1619250"/>
              <a:gd name="connsiteY15" fmla="*/ 539750 h 1617662"/>
              <a:gd name="connsiteX16" fmla="*/ 1603375 w 1619250"/>
              <a:gd name="connsiteY16" fmla="*/ 638175 h 1617662"/>
              <a:gd name="connsiteX17" fmla="*/ 1477160 w 1619250"/>
              <a:gd name="connsiteY17" fmla="*/ 710875 h 1617662"/>
              <a:gd name="connsiteX18" fmla="*/ 1483169 w 1619250"/>
              <a:gd name="connsiteY18" fmla="*/ 742768 h 1617662"/>
              <a:gd name="connsiteX19" fmla="*/ 1485310 w 1619250"/>
              <a:gd name="connsiteY19" fmla="*/ 795975 h 1617662"/>
              <a:gd name="connsiteX20" fmla="*/ 1619250 w 1619250"/>
              <a:gd name="connsiteY20" fmla="*/ 847724 h 1617662"/>
              <a:gd name="connsiteX21" fmla="*/ 1606550 w 1619250"/>
              <a:gd name="connsiteY21" fmla="*/ 949324 h 1617662"/>
              <a:gd name="connsiteX22" fmla="*/ 1466784 w 1619250"/>
              <a:gd name="connsiteY22" fmla="*/ 969434 h 1617662"/>
              <a:gd name="connsiteX23" fmla="*/ 1466709 w 1619250"/>
              <a:gd name="connsiteY23" fmla="*/ 969830 h 1617662"/>
              <a:gd name="connsiteX24" fmla="*/ 1444759 w 1619250"/>
              <a:gd name="connsiteY24" fmla="*/ 1041504 h 1617662"/>
              <a:gd name="connsiteX25" fmla="*/ 1436556 w 1619250"/>
              <a:gd name="connsiteY25" fmla="*/ 1059607 h 1617662"/>
              <a:gd name="connsiteX26" fmla="*/ 1539875 w 1619250"/>
              <a:gd name="connsiteY26" fmla="*/ 1158875 h 1617662"/>
              <a:gd name="connsiteX27" fmla="*/ 1490663 w 1619250"/>
              <a:gd name="connsiteY27" fmla="*/ 1247775 h 1617662"/>
              <a:gd name="connsiteX28" fmla="*/ 1352092 w 1619250"/>
              <a:gd name="connsiteY28" fmla="*/ 1212374 h 1617662"/>
              <a:gd name="connsiteX29" fmla="*/ 1349843 w 1619250"/>
              <a:gd name="connsiteY29" fmla="*/ 1215872 h 1617662"/>
              <a:gd name="connsiteX30" fmla="*/ 1294635 w 1619250"/>
              <a:gd name="connsiteY30" fmla="*/ 1274490 h 1617662"/>
              <a:gd name="connsiteX31" fmla="*/ 1354138 w 1619250"/>
              <a:gd name="connsiteY31" fmla="*/ 1408112 h 1617662"/>
              <a:gd name="connsiteX32" fmla="*/ 1273176 w 1619250"/>
              <a:gd name="connsiteY32" fmla="*/ 1473199 h 1617662"/>
              <a:gd name="connsiteX33" fmla="*/ 1157217 w 1619250"/>
              <a:gd name="connsiteY33" fmla="*/ 1385195 h 1617662"/>
              <a:gd name="connsiteX34" fmla="*/ 1120350 w 1619250"/>
              <a:gd name="connsiteY34" fmla="*/ 1409895 h 1617662"/>
              <a:gd name="connsiteX35" fmla="*/ 1075411 w 1619250"/>
              <a:gd name="connsiteY35" fmla="*/ 1427570 h 1617662"/>
              <a:gd name="connsiteX36" fmla="*/ 1079500 w 1619250"/>
              <a:gd name="connsiteY36" fmla="*/ 1574800 h 1617662"/>
              <a:gd name="connsiteX37" fmla="*/ 979488 w 1619250"/>
              <a:gd name="connsiteY37" fmla="*/ 1603375 h 1617662"/>
              <a:gd name="connsiteX38" fmla="*/ 906418 w 1619250"/>
              <a:gd name="connsiteY38" fmla="*/ 1476518 h 1617662"/>
              <a:gd name="connsiteX39" fmla="*/ 874521 w 1619250"/>
              <a:gd name="connsiteY39" fmla="*/ 1482591 h 1617662"/>
              <a:gd name="connsiteX40" fmla="*/ 821659 w 1619250"/>
              <a:gd name="connsiteY40" fmla="*/ 1484809 h 1617662"/>
              <a:gd name="connsiteX41" fmla="*/ 769938 w 1619250"/>
              <a:gd name="connsiteY41" fmla="*/ 1617662 h 1617662"/>
              <a:gd name="connsiteX42" fmla="*/ 668337 w 1619250"/>
              <a:gd name="connsiteY42" fmla="*/ 1606550 h 1617662"/>
              <a:gd name="connsiteX43" fmla="*/ 648200 w 1619250"/>
              <a:gd name="connsiteY43" fmla="*/ 1466596 h 1617662"/>
              <a:gd name="connsiteX44" fmla="*/ 647485 w 1619250"/>
              <a:gd name="connsiteY44" fmla="*/ 1466463 h 1617662"/>
              <a:gd name="connsiteX45" fmla="*/ 575832 w 1619250"/>
              <a:gd name="connsiteY45" fmla="*/ 1444578 h 1617662"/>
              <a:gd name="connsiteX46" fmla="*/ 558072 w 1619250"/>
              <a:gd name="connsiteY46" fmla="*/ 1436539 h 1617662"/>
              <a:gd name="connsiteX47" fmla="*/ 458787 w 1619250"/>
              <a:gd name="connsiteY47" fmla="*/ 1539875 h 1617662"/>
              <a:gd name="connsiteX48" fmla="*/ 368300 w 1619250"/>
              <a:gd name="connsiteY48" fmla="*/ 1489075 h 1617662"/>
              <a:gd name="connsiteX49" fmla="*/ 404648 w 1619250"/>
              <a:gd name="connsiteY49" fmla="*/ 1351758 h 1617662"/>
              <a:gd name="connsiteX50" fmla="*/ 401488 w 1619250"/>
              <a:gd name="connsiteY50" fmla="*/ 1349726 h 1617662"/>
              <a:gd name="connsiteX51" fmla="*/ 342640 w 1619250"/>
              <a:gd name="connsiteY51" fmla="*/ 1294298 h 1617662"/>
              <a:gd name="connsiteX52" fmla="*/ 209550 w 1619250"/>
              <a:gd name="connsiteY52" fmla="*/ 1354137 h 1617662"/>
              <a:gd name="connsiteX53" fmla="*/ 146050 w 1619250"/>
              <a:gd name="connsiteY53" fmla="*/ 1273175 h 1617662"/>
              <a:gd name="connsiteX54" fmla="*/ 232208 w 1619250"/>
              <a:gd name="connsiteY54" fmla="*/ 1157271 h 1617662"/>
              <a:gd name="connsiteX55" fmla="*/ 207227 w 1619250"/>
              <a:gd name="connsiteY55" fmla="*/ 1120016 h 1617662"/>
              <a:gd name="connsiteX56" fmla="*/ 189389 w 1619250"/>
              <a:gd name="connsiteY56" fmla="*/ 1074838 h 1617662"/>
              <a:gd name="connsiteX57" fmla="*/ 42862 w 1619250"/>
              <a:gd name="connsiteY57" fmla="*/ 1077912 h 1617662"/>
              <a:gd name="connsiteX58" fmla="*/ 14287 w 1619250"/>
              <a:gd name="connsiteY58" fmla="*/ 979487 h 1617662"/>
              <a:gd name="connsiteX59" fmla="*/ 140548 w 1619250"/>
              <a:gd name="connsiteY59" fmla="*/ 906174 h 1617662"/>
              <a:gd name="connsiteX60" fmla="*/ 134493 w 1619250"/>
              <a:gd name="connsiteY60" fmla="*/ 874043 h 1617662"/>
              <a:gd name="connsiteX61" fmla="*/ 132361 w 1619250"/>
              <a:gd name="connsiteY61" fmla="*/ 821076 h 1617662"/>
              <a:gd name="connsiteX62" fmla="*/ 0 w 1619250"/>
              <a:gd name="connsiteY62" fmla="*/ 769937 h 1617662"/>
              <a:gd name="connsiteX63" fmla="*/ 11112 w 1619250"/>
              <a:gd name="connsiteY63" fmla="*/ 668337 h 1617662"/>
              <a:gd name="connsiteX64" fmla="*/ 150722 w 1619250"/>
              <a:gd name="connsiteY64" fmla="*/ 648393 h 1617662"/>
              <a:gd name="connsiteX65" fmla="*/ 150953 w 1619250"/>
              <a:gd name="connsiteY65" fmla="*/ 647170 h 1617662"/>
              <a:gd name="connsiteX66" fmla="*/ 172903 w 1619250"/>
              <a:gd name="connsiteY66" fmla="*/ 575583 h 1617662"/>
              <a:gd name="connsiteX67" fmla="*/ 180932 w 1619250"/>
              <a:gd name="connsiteY67" fmla="*/ 557888 h 1617662"/>
              <a:gd name="connsiteX68" fmla="*/ 77787 w 1619250"/>
              <a:gd name="connsiteY68" fmla="*/ 458787 h 1617662"/>
              <a:gd name="connsiteX69" fmla="*/ 128587 w 1619250"/>
              <a:gd name="connsiteY69" fmla="*/ 368300 h 1617662"/>
              <a:gd name="connsiteX70" fmla="*/ 265788 w 1619250"/>
              <a:gd name="connsiteY70" fmla="*/ 404618 h 1617662"/>
              <a:gd name="connsiteX71" fmla="*/ 267819 w 1619250"/>
              <a:gd name="connsiteY71" fmla="*/ 401465 h 1617662"/>
              <a:gd name="connsiteX72" fmla="*/ 323724 w 1619250"/>
              <a:gd name="connsiteY72" fmla="*/ 342199 h 1617662"/>
              <a:gd name="connsiteX73" fmla="*/ 265112 w 1619250"/>
              <a:gd name="connsiteY73" fmla="*/ 209550 h 1617662"/>
              <a:gd name="connsiteX74" fmla="*/ 344487 w 1619250"/>
              <a:gd name="connsiteY74" fmla="*/ 146050 h 1617662"/>
              <a:gd name="connsiteX75" fmla="*/ 460547 w 1619250"/>
              <a:gd name="connsiteY75" fmla="*/ 232325 h 1617662"/>
              <a:gd name="connsiteX76" fmla="*/ 497312 w 1619250"/>
              <a:gd name="connsiteY76" fmla="*/ 207728 h 1617662"/>
              <a:gd name="connsiteX77" fmla="*/ 542279 w 1619250"/>
              <a:gd name="connsiteY77" fmla="*/ 190056 h 1617662"/>
              <a:gd name="connsiteX78" fmla="*/ 538162 w 1619250"/>
              <a:gd name="connsiteY78" fmla="*/ 42862 h 1617662"/>
              <a:gd name="connsiteX79" fmla="*/ 638174 w 1619250"/>
              <a:gd name="connsiteY79" fmla="*/ 14287 h 1617662"/>
              <a:gd name="connsiteX80" fmla="*/ 711825 w 1619250"/>
              <a:gd name="connsiteY80" fmla="*/ 142152 h 1617662"/>
              <a:gd name="connsiteX81" fmla="*/ 759983 w 1619250"/>
              <a:gd name="connsiteY81" fmla="*/ 133603 h 1617662"/>
              <a:gd name="connsiteX82" fmla="*/ 796385 w 1619250"/>
              <a:gd name="connsiteY82" fmla="*/ 134513 h 1617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1619250" h="1617662">
                <a:moveTo>
                  <a:pt x="847725" y="0"/>
                </a:moveTo>
                <a:lnTo>
                  <a:pt x="949326" y="11113"/>
                </a:lnTo>
                <a:lnTo>
                  <a:pt x="970985" y="154479"/>
                </a:lnTo>
                <a:lnTo>
                  <a:pt x="1020676" y="165666"/>
                </a:lnTo>
                <a:lnTo>
                  <a:pt x="1059385" y="182405"/>
                </a:lnTo>
                <a:lnTo>
                  <a:pt x="1158875" y="77787"/>
                </a:lnTo>
                <a:lnTo>
                  <a:pt x="1249362" y="128587"/>
                </a:lnTo>
                <a:lnTo>
                  <a:pt x="1212628" y="267361"/>
                </a:lnTo>
                <a:lnTo>
                  <a:pt x="1233852" y="281489"/>
                </a:lnTo>
                <a:lnTo>
                  <a:pt x="1276002" y="322146"/>
                </a:lnTo>
                <a:lnTo>
                  <a:pt x="1409700" y="263525"/>
                </a:lnTo>
                <a:lnTo>
                  <a:pt x="1473200" y="344488"/>
                </a:lnTo>
                <a:lnTo>
                  <a:pt x="1387587" y="458303"/>
                </a:lnTo>
                <a:lnTo>
                  <a:pt x="1394228" y="467599"/>
                </a:lnTo>
                <a:lnTo>
                  <a:pt x="1431944" y="542726"/>
                </a:lnTo>
                <a:lnTo>
                  <a:pt x="1574800" y="539750"/>
                </a:lnTo>
                <a:lnTo>
                  <a:pt x="1603375" y="638175"/>
                </a:lnTo>
                <a:lnTo>
                  <a:pt x="1477160" y="710875"/>
                </a:lnTo>
                <a:lnTo>
                  <a:pt x="1483169" y="742768"/>
                </a:lnTo>
                <a:lnTo>
                  <a:pt x="1485310" y="795975"/>
                </a:lnTo>
                <a:lnTo>
                  <a:pt x="1619250" y="847724"/>
                </a:lnTo>
                <a:lnTo>
                  <a:pt x="1606550" y="949324"/>
                </a:lnTo>
                <a:lnTo>
                  <a:pt x="1466784" y="969434"/>
                </a:lnTo>
                <a:lnTo>
                  <a:pt x="1466709" y="969830"/>
                </a:lnTo>
                <a:cubicBezTo>
                  <a:pt x="1460705" y="994163"/>
                  <a:pt x="1453369" y="1018089"/>
                  <a:pt x="1444759" y="1041504"/>
                </a:cubicBezTo>
                <a:lnTo>
                  <a:pt x="1436556" y="1059607"/>
                </a:lnTo>
                <a:lnTo>
                  <a:pt x="1539875" y="1158875"/>
                </a:lnTo>
                <a:lnTo>
                  <a:pt x="1490663" y="1247775"/>
                </a:lnTo>
                <a:lnTo>
                  <a:pt x="1352092" y="1212374"/>
                </a:lnTo>
                <a:lnTo>
                  <a:pt x="1349843" y="1215872"/>
                </a:lnTo>
                <a:lnTo>
                  <a:pt x="1294635" y="1274490"/>
                </a:lnTo>
                <a:lnTo>
                  <a:pt x="1354138" y="1408112"/>
                </a:lnTo>
                <a:lnTo>
                  <a:pt x="1273176" y="1473199"/>
                </a:lnTo>
                <a:lnTo>
                  <a:pt x="1157217" y="1385195"/>
                </a:lnTo>
                <a:lnTo>
                  <a:pt x="1120350" y="1409895"/>
                </a:lnTo>
                <a:lnTo>
                  <a:pt x="1075411" y="1427570"/>
                </a:lnTo>
                <a:lnTo>
                  <a:pt x="1079500" y="1574800"/>
                </a:lnTo>
                <a:lnTo>
                  <a:pt x="979488" y="1603375"/>
                </a:lnTo>
                <a:lnTo>
                  <a:pt x="906418" y="1476518"/>
                </a:lnTo>
                <a:lnTo>
                  <a:pt x="874521" y="1482591"/>
                </a:lnTo>
                <a:lnTo>
                  <a:pt x="821659" y="1484809"/>
                </a:lnTo>
                <a:lnTo>
                  <a:pt x="769938" y="1617662"/>
                </a:lnTo>
                <a:lnTo>
                  <a:pt x="668337" y="1606550"/>
                </a:lnTo>
                <a:lnTo>
                  <a:pt x="648200" y="1466596"/>
                </a:lnTo>
                <a:lnTo>
                  <a:pt x="647485" y="1466463"/>
                </a:lnTo>
                <a:cubicBezTo>
                  <a:pt x="623160" y="1460484"/>
                  <a:pt x="599240" y="1453170"/>
                  <a:pt x="575832" y="1444578"/>
                </a:cubicBezTo>
                <a:lnTo>
                  <a:pt x="558072" y="1436539"/>
                </a:lnTo>
                <a:lnTo>
                  <a:pt x="458787" y="1539875"/>
                </a:lnTo>
                <a:lnTo>
                  <a:pt x="368300" y="1489075"/>
                </a:lnTo>
                <a:lnTo>
                  <a:pt x="404648" y="1351758"/>
                </a:lnTo>
                <a:lnTo>
                  <a:pt x="401488" y="1349726"/>
                </a:lnTo>
                <a:lnTo>
                  <a:pt x="342640" y="1294298"/>
                </a:lnTo>
                <a:lnTo>
                  <a:pt x="209550" y="1354137"/>
                </a:lnTo>
                <a:lnTo>
                  <a:pt x="146050" y="1273175"/>
                </a:lnTo>
                <a:lnTo>
                  <a:pt x="232208" y="1157271"/>
                </a:lnTo>
                <a:lnTo>
                  <a:pt x="207227" y="1120016"/>
                </a:lnTo>
                <a:lnTo>
                  <a:pt x="189389" y="1074838"/>
                </a:lnTo>
                <a:lnTo>
                  <a:pt x="42862" y="1077912"/>
                </a:lnTo>
                <a:lnTo>
                  <a:pt x="14287" y="979487"/>
                </a:lnTo>
                <a:lnTo>
                  <a:pt x="140548" y="906174"/>
                </a:lnTo>
                <a:lnTo>
                  <a:pt x="134493" y="874043"/>
                </a:lnTo>
                <a:lnTo>
                  <a:pt x="132361" y="821076"/>
                </a:lnTo>
                <a:lnTo>
                  <a:pt x="0" y="769937"/>
                </a:lnTo>
                <a:lnTo>
                  <a:pt x="11112" y="668337"/>
                </a:lnTo>
                <a:lnTo>
                  <a:pt x="150722" y="648393"/>
                </a:lnTo>
                <a:lnTo>
                  <a:pt x="150953" y="647170"/>
                </a:lnTo>
                <a:cubicBezTo>
                  <a:pt x="156957" y="622865"/>
                  <a:pt x="164293" y="598967"/>
                  <a:pt x="172903" y="575583"/>
                </a:cubicBezTo>
                <a:lnTo>
                  <a:pt x="180932" y="557888"/>
                </a:lnTo>
                <a:lnTo>
                  <a:pt x="77787" y="458787"/>
                </a:lnTo>
                <a:lnTo>
                  <a:pt x="128587" y="368300"/>
                </a:lnTo>
                <a:lnTo>
                  <a:pt x="265788" y="404618"/>
                </a:lnTo>
                <a:lnTo>
                  <a:pt x="267819" y="401465"/>
                </a:lnTo>
                <a:lnTo>
                  <a:pt x="323724" y="342199"/>
                </a:lnTo>
                <a:lnTo>
                  <a:pt x="265112" y="209550"/>
                </a:lnTo>
                <a:lnTo>
                  <a:pt x="344487" y="146050"/>
                </a:lnTo>
                <a:lnTo>
                  <a:pt x="460547" y="232325"/>
                </a:lnTo>
                <a:lnTo>
                  <a:pt x="497312" y="207728"/>
                </a:lnTo>
                <a:lnTo>
                  <a:pt x="542279" y="190056"/>
                </a:lnTo>
                <a:lnTo>
                  <a:pt x="538162" y="42862"/>
                </a:lnTo>
                <a:lnTo>
                  <a:pt x="638174" y="14287"/>
                </a:lnTo>
                <a:lnTo>
                  <a:pt x="711825" y="142152"/>
                </a:lnTo>
                <a:lnTo>
                  <a:pt x="759983" y="133603"/>
                </a:lnTo>
                <a:lnTo>
                  <a:pt x="796385" y="13451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59550" tIns="29775" rIns="59550" bIns="29775" numCol="1" anchor="t" anchorCtr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20000"/>
              </a:lnSpc>
            </a:pPr>
            <a:endParaRPr lang="en-US" sz="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5654557" y="1252572"/>
            <a:ext cx="765060" cy="765102"/>
          </a:xfrm>
          <a:custGeom>
            <a:avLst/>
            <a:gdLst>
              <a:gd name="connsiteX0" fmla="*/ 615950 w 1174750"/>
              <a:gd name="connsiteY0" fmla="*/ 0 h 1174750"/>
              <a:gd name="connsiteX1" fmla="*/ 690562 w 1174750"/>
              <a:gd name="connsiteY1" fmla="*/ 7938 h 1174750"/>
              <a:gd name="connsiteX2" fmla="*/ 704967 w 1174750"/>
              <a:gd name="connsiteY2" fmla="*/ 112884 h 1174750"/>
              <a:gd name="connsiteX3" fmla="*/ 742050 w 1174750"/>
              <a:gd name="connsiteY3" fmla="*/ 121270 h 1174750"/>
              <a:gd name="connsiteX4" fmla="*/ 769468 w 1174750"/>
              <a:gd name="connsiteY4" fmla="*/ 133166 h 1174750"/>
              <a:gd name="connsiteX5" fmla="*/ 841375 w 1174750"/>
              <a:gd name="connsiteY5" fmla="*/ 57150 h 1174750"/>
              <a:gd name="connsiteX6" fmla="*/ 908050 w 1174750"/>
              <a:gd name="connsiteY6" fmla="*/ 93663 h 1174750"/>
              <a:gd name="connsiteX7" fmla="*/ 881353 w 1174750"/>
              <a:gd name="connsiteY7" fmla="*/ 195319 h 1174750"/>
              <a:gd name="connsiteX8" fmla="*/ 896621 w 1174750"/>
              <a:gd name="connsiteY8" fmla="*/ 205513 h 1174750"/>
              <a:gd name="connsiteX9" fmla="*/ 927173 w 1174750"/>
              <a:gd name="connsiteY9" fmla="*/ 235070 h 1174750"/>
              <a:gd name="connsiteX10" fmla="*/ 1022350 w 1174750"/>
              <a:gd name="connsiteY10" fmla="*/ 192087 h 1174750"/>
              <a:gd name="connsiteX11" fmla="*/ 1069975 w 1174750"/>
              <a:gd name="connsiteY11" fmla="*/ 250824 h 1174750"/>
              <a:gd name="connsiteX12" fmla="*/ 1008057 w 1174750"/>
              <a:gd name="connsiteY12" fmla="*/ 334058 h 1174750"/>
              <a:gd name="connsiteX13" fmla="*/ 1012850 w 1174750"/>
              <a:gd name="connsiteY13" fmla="*/ 340787 h 1174750"/>
              <a:gd name="connsiteX14" fmla="*/ 1035896 w 1174750"/>
              <a:gd name="connsiteY14" fmla="*/ 395218 h 1174750"/>
              <a:gd name="connsiteX15" fmla="*/ 1144588 w 1174750"/>
              <a:gd name="connsiteY15" fmla="*/ 392112 h 1174750"/>
              <a:gd name="connsiteX16" fmla="*/ 1165225 w 1174750"/>
              <a:gd name="connsiteY16" fmla="*/ 463549 h 1174750"/>
              <a:gd name="connsiteX17" fmla="*/ 1072819 w 1174750"/>
              <a:gd name="connsiteY17" fmla="*/ 516353 h 1174750"/>
              <a:gd name="connsiteX18" fmla="*/ 1077438 w 1174750"/>
              <a:gd name="connsiteY18" fmla="*/ 540687 h 1174750"/>
              <a:gd name="connsiteX19" fmla="*/ 1076865 w 1174750"/>
              <a:gd name="connsiteY19" fmla="*/ 577826 h 1174750"/>
              <a:gd name="connsiteX20" fmla="*/ 1174750 w 1174750"/>
              <a:gd name="connsiteY20" fmla="*/ 615950 h 1174750"/>
              <a:gd name="connsiteX21" fmla="*/ 1166813 w 1174750"/>
              <a:gd name="connsiteY21" fmla="*/ 690562 h 1174750"/>
              <a:gd name="connsiteX22" fmla="*/ 1062601 w 1174750"/>
              <a:gd name="connsiteY22" fmla="*/ 705007 h 1174750"/>
              <a:gd name="connsiteX23" fmla="*/ 1049710 w 1174750"/>
              <a:gd name="connsiteY23" fmla="*/ 757392 h 1174750"/>
              <a:gd name="connsiteX24" fmla="*/ 1043913 w 1174750"/>
              <a:gd name="connsiteY24" fmla="*/ 770170 h 1174750"/>
              <a:gd name="connsiteX25" fmla="*/ 1119188 w 1174750"/>
              <a:gd name="connsiteY25" fmla="*/ 841375 h 1174750"/>
              <a:gd name="connsiteX26" fmla="*/ 1082676 w 1174750"/>
              <a:gd name="connsiteY26" fmla="*/ 908050 h 1174750"/>
              <a:gd name="connsiteX27" fmla="*/ 982045 w 1174750"/>
              <a:gd name="connsiteY27" fmla="*/ 881886 h 1174750"/>
              <a:gd name="connsiteX28" fmla="*/ 980809 w 1174750"/>
              <a:gd name="connsiteY28" fmla="*/ 883806 h 1174750"/>
              <a:gd name="connsiteX29" fmla="*/ 940450 w 1174750"/>
              <a:gd name="connsiteY29" fmla="*/ 926599 h 1174750"/>
              <a:gd name="connsiteX30" fmla="*/ 982662 w 1174750"/>
              <a:gd name="connsiteY30" fmla="*/ 1022349 h 1174750"/>
              <a:gd name="connsiteX31" fmla="*/ 925512 w 1174750"/>
              <a:gd name="connsiteY31" fmla="*/ 1069974 h 1174750"/>
              <a:gd name="connsiteX32" fmla="*/ 840644 w 1174750"/>
              <a:gd name="connsiteY32" fmla="*/ 1006841 h 1174750"/>
              <a:gd name="connsiteX33" fmla="*/ 814145 w 1174750"/>
              <a:gd name="connsiteY33" fmla="*/ 1024591 h 1174750"/>
              <a:gd name="connsiteX34" fmla="*/ 781185 w 1174750"/>
              <a:gd name="connsiteY34" fmla="*/ 1037594 h 1174750"/>
              <a:gd name="connsiteX35" fmla="*/ 784225 w 1174750"/>
              <a:gd name="connsiteY35" fmla="*/ 1143000 h 1174750"/>
              <a:gd name="connsiteX36" fmla="*/ 711200 w 1174750"/>
              <a:gd name="connsiteY36" fmla="*/ 1163637 h 1174750"/>
              <a:gd name="connsiteX37" fmla="*/ 658868 w 1174750"/>
              <a:gd name="connsiteY37" fmla="*/ 1073062 h 1174750"/>
              <a:gd name="connsiteX38" fmla="*/ 635880 w 1174750"/>
              <a:gd name="connsiteY38" fmla="*/ 1077436 h 1174750"/>
              <a:gd name="connsiteX39" fmla="*/ 597489 w 1174750"/>
              <a:gd name="connsiteY39" fmla="*/ 1076843 h 1174750"/>
              <a:gd name="connsiteX40" fmla="*/ 560387 w 1174750"/>
              <a:gd name="connsiteY40" fmla="*/ 1174750 h 1174750"/>
              <a:gd name="connsiteX41" fmla="*/ 485774 w 1174750"/>
              <a:gd name="connsiteY41" fmla="*/ 1166813 h 1174750"/>
              <a:gd name="connsiteX42" fmla="*/ 470244 w 1174750"/>
              <a:gd name="connsiteY42" fmla="*/ 1062239 h 1174750"/>
              <a:gd name="connsiteX43" fmla="*/ 419327 w 1174750"/>
              <a:gd name="connsiteY43" fmla="*/ 1049708 h 1174750"/>
              <a:gd name="connsiteX44" fmla="*/ 404822 w 1174750"/>
              <a:gd name="connsiteY44" fmla="*/ 1043134 h 1174750"/>
              <a:gd name="connsiteX45" fmla="*/ 333374 w 1174750"/>
              <a:gd name="connsiteY45" fmla="*/ 1117600 h 1174750"/>
              <a:gd name="connsiteX46" fmla="*/ 268287 w 1174750"/>
              <a:gd name="connsiteY46" fmla="*/ 1081088 h 1174750"/>
              <a:gd name="connsiteX47" fmla="*/ 294359 w 1174750"/>
              <a:gd name="connsiteY47" fmla="*/ 981814 h 1174750"/>
              <a:gd name="connsiteX48" fmla="*/ 292795 w 1174750"/>
              <a:gd name="connsiteY48" fmla="*/ 980808 h 1174750"/>
              <a:gd name="connsiteX49" fmla="*/ 249696 w 1174750"/>
              <a:gd name="connsiteY49" fmla="*/ 940224 h 1174750"/>
              <a:gd name="connsiteX50" fmla="*/ 152399 w 1174750"/>
              <a:gd name="connsiteY50" fmla="*/ 982662 h 1174750"/>
              <a:gd name="connsiteX51" fmla="*/ 106362 w 1174750"/>
              <a:gd name="connsiteY51" fmla="*/ 925512 h 1174750"/>
              <a:gd name="connsiteX52" fmla="*/ 169531 w 1174750"/>
              <a:gd name="connsiteY52" fmla="*/ 840597 h 1174750"/>
              <a:gd name="connsiteX53" fmla="*/ 151782 w 1174750"/>
              <a:gd name="connsiteY53" fmla="*/ 814144 h 1174750"/>
              <a:gd name="connsiteX54" fmla="*/ 138529 w 1174750"/>
              <a:gd name="connsiteY54" fmla="*/ 780584 h 1174750"/>
              <a:gd name="connsiteX55" fmla="*/ 31749 w 1174750"/>
              <a:gd name="connsiteY55" fmla="*/ 782637 h 1174750"/>
              <a:gd name="connsiteX56" fmla="*/ 11112 w 1174750"/>
              <a:gd name="connsiteY56" fmla="*/ 712787 h 1174750"/>
              <a:gd name="connsiteX57" fmla="*/ 103243 w 1174750"/>
              <a:gd name="connsiteY57" fmla="*/ 658532 h 1174750"/>
              <a:gd name="connsiteX58" fmla="*/ 98900 w 1174750"/>
              <a:gd name="connsiteY58" fmla="*/ 635651 h 1174750"/>
              <a:gd name="connsiteX59" fmla="*/ 99486 w 1174750"/>
              <a:gd name="connsiteY59" fmla="*/ 597694 h 1174750"/>
              <a:gd name="connsiteX60" fmla="*/ 0 w 1174750"/>
              <a:gd name="connsiteY60" fmla="*/ 560387 h 1174750"/>
              <a:gd name="connsiteX61" fmla="*/ 7937 w 1174750"/>
              <a:gd name="connsiteY61" fmla="*/ 485775 h 1174750"/>
              <a:gd name="connsiteX62" fmla="*/ 114022 w 1174750"/>
              <a:gd name="connsiteY62" fmla="*/ 470174 h 1174750"/>
              <a:gd name="connsiteX63" fmla="*/ 126629 w 1174750"/>
              <a:gd name="connsiteY63" fmla="*/ 418946 h 1174750"/>
              <a:gd name="connsiteX64" fmla="*/ 132605 w 1174750"/>
              <a:gd name="connsiteY64" fmla="*/ 405771 h 1174750"/>
              <a:gd name="connsiteX65" fmla="*/ 57150 w 1174750"/>
              <a:gd name="connsiteY65" fmla="*/ 333375 h 1174750"/>
              <a:gd name="connsiteX66" fmla="*/ 93662 w 1174750"/>
              <a:gd name="connsiteY66" fmla="*/ 268287 h 1174750"/>
              <a:gd name="connsiteX67" fmla="*/ 194147 w 1174750"/>
              <a:gd name="connsiteY67" fmla="*/ 294677 h 1174750"/>
              <a:gd name="connsiteX68" fmla="*/ 195530 w 1174750"/>
              <a:gd name="connsiteY68" fmla="*/ 292531 h 1174750"/>
              <a:gd name="connsiteX69" fmla="*/ 235678 w 1174750"/>
              <a:gd name="connsiteY69" fmla="*/ 249961 h 1174750"/>
              <a:gd name="connsiteX70" fmla="*/ 192087 w 1174750"/>
              <a:gd name="connsiteY70" fmla="*/ 152400 h 1174750"/>
              <a:gd name="connsiteX71" fmla="*/ 250824 w 1174750"/>
              <a:gd name="connsiteY71" fmla="*/ 106362 h 1174750"/>
              <a:gd name="connsiteX72" fmla="*/ 335694 w 1174750"/>
              <a:gd name="connsiteY72" fmla="*/ 169496 h 1174750"/>
              <a:gd name="connsiteX73" fmla="*/ 362193 w 1174750"/>
              <a:gd name="connsiteY73" fmla="*/ 151746 h 1174750"/>
              <a:gd name="connsiteX74" fmla="*/ 395198 w 1174750"/>
              <a:gd name="connsiteY74" fmla="*/ 138726 h 1174750"/>
              <a:gd name="connsiteX75" fmla="*/ 392112 w 1174750"/>
              <a:gd name="connsiteY75" fmla="*/ 31750 h 1174750"/>
              <a:gd name="connsiteX76" fmla="*/ 463549 w 1174750"/>
              <a:gd name="connsiteY76" fmla="*/ 11112 h 1174750"/>
              <a:gd name="connsiteX77" fmla="*/ 518238 w 1174750"/>
              <a:gd name="connsiteY77" fmla="*/ 103979 h 1174750"/>
              <a:gd name="connsiteX78" fmla="*/ 552910 w 1174750"/>
              <a:gd name="connsiteY78" fmla="*/ 97845 h 1174750"/>
              <a:gd name="connsiteX79" fmla="*/ 577990 w 1174750"/>
              <a:gd name="connsiteY79" fmla="*/ 98490 h 1174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1174750" h="1174750">
                <a:moveTo>
                  <a:pt x="615950" y="0"/>
                </a:moveTo>
                <a:lnTo>
                  <a:pt x="690562" y="7938"/>
                </a:lnTo>
                <a:lnTo>
                  <a:pt x="704967" y="112884"/>
                </a:lnTo>
                <a:lnTo>
                  <a:pt x="742050" y="121270"/>
                </a:lnTo>
                <a:lnTo>
                  <a:pt x="769468" y="133166"/>
                </a:lnTo>
                <a:lnTo>
                  <a:pt x="841375" y="57150"/>
                </a:lnTo>
                <a:lnTo>
                  <a:pt x="908050" y="93663"/>
                </a:lnTo>
                <a:lnTo>
                  <a:pt x="881353" y="195319"/>
                </a:lnTo>
                <a:lnTo>
                  <a:pt x="896621" y="205513"/>
                </a:lnTo>
                <a:lnTo>
                  <a:pt x="927173" y="235070"/>
                </a:lnTo>
                <a:lnTo>
                  <a:pt x="1022350" y="192087"/>
                </a:lnTo>
                <a:lnTo>
                  <a:pt x="1069975" y="250824"/>
                </a:lnTo>
                <a:lnTo>
                  <a:pt x="1008057" y="334058"/>
                </a:lnTo>
                <a:lnTo>
                  <a:pt x="1012850" y="340787"/>
                </a:lnTo>
                <a:lnTo>
                  <a:pt x="1035896" y="395218"/>
                </a:lnTo>
                <a:lnTo>
                  <a:pt x="1144588" y="392112"/>
                </a:lnTo>
                <a:lnTo>
                  <a:pt x="1165225" y="463549"/>
                </a:lnTo>
                <a:lnTo>
                  <a:pt x="1072819" y="516353"/>
                </a:lnTo>
                <a:lnTo>
                  <a:pt x="1077438" y="540687"/>
                </a:lnTo>
                <a:lnTo>
                  <a:pt x="1076865" y="577826"/>
                </a:lnTo>
                <a:lnTo>
                  <a:pt x="1174750" y="615950"/>
                </a:lnTo>
                <a:lnTo>
                  <a:pt x="1166813" y="690562"/>
                </a:lnTo>
                <a:lnTo>
                  <a:pt x="1062601" y="705007"/>
                </a:lnTo>
                <a:lnTo>
                  <a:pt x="1049710" y="757392"/>
                </a:lnTo>
                <a:lnTo>
                  <a:pt x="1043913" y="770170"/>
                </a:lnTo>
                <a:lnTo>
                  <a:pt x="1119188" y="841375"/>
                </a:lnTo>
                <a:lnTo>
                  <a:pt x="1082676" y="908050"/>
                </a:lnTo>
                <a:lnTo>
                  <a:pt x="982045" y="881886"/>
                </a:lnTo>
                <a:lnTo>
                  <a:pt x="980809" y="883806"/>
                </a:lnTo>
                <a:lnTo>
                  <a:pt x="940450" y="926599"/>
                </a:lnTo>
                <a:lnTo>
                  <a:pt x="982662" y="1022349"/>
                </a:lnTo>
                <a:lnTo>
                  <a:pt x="925512" y="1069974"/>
                </a:lnTo>
                <a:lnTo>
                  <a:pt x="840644" y="1006841"/>
                </a:lnTo>
                <a:lnTo>
                  <a:pt x="814145" y="1024591"/>
                </a:lnTo>
                <a:lnTo>
                  <a:pt x="781185" y="1037594"/>
                </a:lnTo>
                <a:lnTo>
                  <a:pt x="784225" y="1143000"/>
                </a:lnTo>
                <a:lnTo>
                  <a:pt x="711200" y="1163637"/>
                </a:lnTo>
                <a:lnTo>
                  <a:pt x="658868" y="1073062"/>
                </a:lnTo>
                <a:lnTo>
                  <a:pt x="635880" y="1077436"/>
                </a:lnTo>
                <a:lnTo>
                  <a:pt x="597489" y="1076843"/>
                </a:lnTo>
                <a:lnTo>
                  <a:pt x="560387" y="1174750"/>
                </a:lnTo>
                <a:lnTo>
                  <a:pt x="485774" y="1166813"/>
                </a:lnTo>
                <a:lnTo>
                  <a:pt x="470244" y="1062239"/>
                </a:lnTo>
                <a:lnTo>
                  <a:pt x="419327" y="1049708"/>
                </a:lnTo>
                <a:lnTo>
                  <a:pt x="404822" y="1043134"/>
                </a:lnTo>
                <a:lnTo>
                  <a:pt x="333374" y="1117600"/>
                </a:lnTo>
                <a:lnTo>
                  <a:pt x="268287" y="1081088"/>
                </a:lnTo>
                <a:lnTo>
                  <a:pt x="294359" y="981814"/>
                </a:lnTo>
                <a:lnTo>
                  <a:pt x="292795" y="980808"/>
                </a:lnTo>
                <a:lnTo>
                  <a:pt x="249696" y="940224"/>
                </a:lnTo>
                <a:lnTo>
                  <a:pt x="152399" y="982662"/>
                </a:lnTo>
                <a:lnTo>
                  <a:pt x="106362" y="925512"/>
                </a:lnTo>
                <a:lnTo>
                  <a:pt x="169531" y="840597"/>
                </a:lnTo>
                <a:lnTo>
                  <a:pt x="151782" y="814144"/>
                </a:lnTo>
                <a:lnTo>
                  <a:pt x="138529" y="780584"/>
                </a:lnTo>
                <a:lnTo>
                  <a:pt x="31749" y="782637"/>
                </a:lnTo>
                <a:lnTo>
                  <a:pt x="11112" y="712787"/>
                </a:lnTo>
                <a:lnTo>
                  <a:pt x="103243" y="658532"/>
                </a:lnTo>
                <a:lnTo>
                  <a:pt x="98900" y="635651"/>
                </a:lnTo>
                <a:lnTo>
                  <a:pt x="99486" y="597694"/>
                </a:lnTo>
                <a:lnTo>
                  <a:pt x="0" y="560387"/>
                </a:lnTo>
                <a:lnTo>
                  <a:pt x="7937" y="485775"/>
                </a:lnTo>
                <a:lnTo>
                  <a:pt x="114022" y="470174"/>
                </a:lnTo>
                <a:lnTo>
                  <a:pt x="126629" y="418946"/>
                </a:lnTo>
                <a:lnTo>
                  <a:pt x="132605" y="405771"/>
                </a:lnTo>
                <a:lnTo>
                  <a:pt x="57150" y="333375"/>
                </a:lnTo>
                <a:lnTo>
                  <a:pt x="93662" y="268287"/>
                </a:lnTo>
                <a:lnTo>
                  <a:pt x="194147" y="294677"/>
                </a:lnTo>
                <a:lnTo>
                  <a:pt x="195530" y="292531"/>
                </a:lnTo>
                <a:lnTo>
                  <a:pt x="235678" y="249961"/>
                </a:lnTo>
                <a:lnTo>
                  <a:pt x="192087" y="152400"/>
                </a:lnTo>
                <a:lnTo>
                  <a:pt x="250824" y="106362"/>
                </a:lnTo>
                <a:lnTo>
                  <a:pt x="335694" y="169496"/>
                </a:lnTo>
                <a:lnTo>
                  <a:pt x="362193" y="151746"/>
                </a:lnTo>
                <a:lnTo>
                  <a:pt x="395198" y="138726"/>
                </a:lnTo>
                <a:lnTo>
                  <a:pt x="392112" y="31750"/>
                </a:lnTo>
                <a:lnTo>
                  <a:pt x="463549" y="11112"/>
                </a:lnTo>
                <a:lnTo>
                  <a:pt x="518238" y="103979"/>
                </a:lnTo>
                <a:lnTo>
                  <a:pt x="552910" y="97845"/>
                </a:lnTo>
                <a:lnTo>
                  <a:pt x="577990" y="9849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59550" tIns="29775" rIns="59550" bIns="29775" numCol="1" anchor="t" anchorCtr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20000"/>
              </a:lnSpc>
            </a:pPr>
            <a:endParaRPr lang="en-US" sz="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317263" y="1697158"/>
            <a:ext cx="422851" cy="422873"/>
          </a:xfrm>
          <a:custGeom>
            <a:avLst/>
            <a:gdLst>
              <a:gd name="connsiteX0" fmla="*/ 317500 w 649288"/>
              <a:gd name="connsiteY0" fmla="*/ 0 h 649287"/>
              <a:gd name="connsiteX1" fmla="*/ 393700 w 649288"/>
              <a:gd name="connsiteY1" fmla="*/ 7937 h 649287"/>
              <a:gd name="connsiteX2" fmla="*/ 412438 w 649288"/>
              <a:gd name="connsiteY2" fmla="*/ 93737 h 649287"/>
              <a:gd name="connsiteX3" fmla="*/ 433195 w 649288"/>
              <a:gd name="connsiteY3" fmla="*/ 101206 h 649287"/>
              <a:gd name="connsiteX4" fmla="*/ 466681 w 649288"/>
              <a:gd name="connsiteY4" fmla="*/ 121501 h 649287"/>
              <a:gd name="connsiteX5" fmla="*/ 547689 w 649288"/>
              <a:gd name="connsiteY5" fmla="*/ 88900 h 649287"/>
              <a:gd name="connsiteX6" fmla="*/ 596901 w 649288"/>
              <a:gd name="connsiteY6" fmla="*/ 147638 h 649287"/>
              <a:gd name="connsiteX7" fmla="*/ 550055 w 649288"/>
              <a:gd name="connsiteY7" fmla="*/ 220835 h 649287"/>
              <a:gd name="connsiteX8" fmla="*/ 559211 w 649288"/>
              <a:gd name="connsiteY8" fmla="*/ 239961 h 649287"/>
              <a:gd name="connsiteX9" fmla="*/ 569814 w 649288"/>
              <a:gd name="connsiteY9" fmla="*/ 280966 h 649287"/>
              <a:gd name="connsiteX10" fmla="*/ 649288 w 649288"/>
              <a:gd name="connsiteY10" fmla="*/ 314325 h 649287"/>
              <a:gd name="connsiteX11" fmla="*/ 642938 w 649288"/>
              <a:gd name="connsiteY11" fmla="*/ 392113 h 649287"/>
              <a:gd name="connsiteX12" fmla="*/ 556964 w 649288"/>
              <a:gd name="connsiteY12" fmla="*/ 410889 h 649287"/>
              <a:gd name="connsiteX13" fmla="*/ 549457 w 649288"/>
              <a:gd name="connsiteY13" fmla="*/ 431560 h 649287"/>
              <a:gd name="connsiteX14" fmla="*/ 527263 w 649288"/>
              <a:gd name="connsiteY14" fmla="*/ 467798 h 649287"/>
              <a:gd name="connsiteX15" fmla="*/ 560388 w 649288"/>
              <a:gd name="connsiteY15" fmla="*/ 547687 h 649287"/>
              <a:gd name="connsiteX16" fmla="*/ 500063 w 649288"/>
              <a:gd name="connsiteY16" fmla="*/ 598487 h 649287"/>
              <a:gd name="connsiteX17" fmla="*/ 424873 w 649288"/>
              <a:gd name="connsiteY17" fmla="*/ 549715 h 649287"/>
              <a:gd name="connsiteX18" fmla="*/ 410120 w 649288"/>
              <a:gd name="connsiteY18" fmla="*/ 556698 h 649287"/>
              <a:gd name="connsiteX19" fmla="*/ 368313 w 649288"/>
              <a:gd name="connsiteY19" fmla="*/ 567433 h 649287"/>
              <a:gd name="connsiteX20" fmla="*/ 333375 w 649288"/>
              <a:gd name="connsiteY20" fmla="*/ 649287 h 649287"/>
              <a:gd name="connsiteX21" fmla="*/ 255588 w 649288"/>
              <a:gd name="connsiteY21" fmla="*/ 642937 h 649287"/>
              <a:gd name="connsiteX22" fmla="*/ 237274 w 649288"/>
              <a:gd name="connsiteY22" fmla="*/ 554423 h 649287"/>
              <a:gd name="connsiteX23" fmla="*/ 217680 w 649288"/>
              <a:gd name="connsiteY23" fmla="*/ 547372 h 649287"/>
              <a:gd name="connsiteX24" fmla="*/ 184265 w 649288"/>
              <a:gd name="connsiteY24" fmla="*/ 527120 h 649287"/>
              <a:gd name="connsiteX25" fmla="*/ 101600 w 649288"/>
              <a:gd name="connsiteY25" fmla="*/ 560387 h 649287"/>
              <a:gd name="connsiteX26" fmla="*/ 52388 w 649288"/>
              <a:gd name="connsiteY26" fmla="*/ 501650 h 649287"/>
              <a:gd name="connsiteX27" fmla="*/ 100335 w 649288"/>
              <a:gd name="connsiteY27" fmla="*/ 426731 h 649287"/>
              <a:gd name="connsiteX28" fmla="*/ 91664 w 649288"/>
              <a:gd name="connsiteY28" fmla="*/ 408618 h 649287"/>
              <a:gd name="connsiteX29" fmla="*/ 81166 w 649288"/>
              <a:gd name="connsiteY29" fmla="*/ 368019 h 649287"/>
              <a:gd name="connsiteX30" fmla="*/ 0 w 649288"/>
              <a:gd name="connsiteY30" fmla="*/ 333375 h 649287"/>
              <a:gd name="connsiteX31" fmla="*/ 7937 w 649288"/>
              <a:gd name="connsiteY31" fmla="*/ 257175 h 649287"/>
              <a:gd name="connsiteX32" fmla="*/ 93624 w 649288"/>
              <a:gd name="connsiteY32" fmla="*/ 238462 h 649287"/>
              <a:gd name="connsiteX33" fmla="*/ 101418 w 649288"/>
              <a:gd name="connsiteY33" fmla="*/ 216983 h 649287"/>
              <a:gd name="connsiteX34" fmla="*/ 122826 w 649288"/>
              <a:gd name="connsiteY34" fmla="*/ 181954 h 649287"/>
              <a:gd name="connsiteX35" fmla="*/ 90488 w 649288"/>
              <a:gd name="connsiteY35" fmla="*/ 101599 h 649287"/>
              <a:gd name="connsiteX36" fmla="*/ 149225 w 649288"/>
              <a:gd name="connsiteY36" fmla="*/ 52387 h 649287"/>
              <a:gd name="connsiteX37" fmla="*/ 223287 w 649288"/>
              <a:gd name="connsiteY37" fmla="*/ 99786 h 649287"/>
              <a:gd name="connsiteX38" fmla="*/ 240755 w 649288"/>
              <a:gd name="connsiteY38" fmla="*/ 91494 h 649287"/>
              <a:gd name="connsiteX39" fmla="*/ 283081 w 649288"/>
              <a:gd name="connsiteY39" fmla="*/ 80640 h 649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49288" h="649287">
                <a:moveTo>
                  <a:pt x="317500" y="0"/>
                </a:moveTo>
                <a:lnTo>
                  <a:pt x="393700" y="7937"/>
                </a:lnTo>
                <a:lnTo>
                  <a:pt x="412438" y="93737"/>
                </a:lnTo>
                <a:lnTo>
                  <a:pt x="433195" y="101206"/>
                </a:lnTo>
                <a:lnTo>
                  <a:pt x="466681" y="121501"/>
                </a:lnTo>
                <a:lnTo>
                  <a:pt x="547689" y="88900"/>
                </a:lnTo>
                <a:lnTo>
                  <a:pt x="596901" y="147638"/>
                </a:lnTo>
                <a:lnTo>
                  <a:pt x="550055" y="220835"/>
                </a:lnTo>
                <a:lnTo>
                  <a:pt x="559211" y="239961"/>
                </a:lnTo>
                <a:lnTo>
                  <a:pt x="569814" y="280966"/>
                </a:lnTo>
                <a:lnTo>
                  <a:pt x="649288" y="314325"/>
                </a:lnTo>
                <a:lnTo>
                  <a:pt x="642938" y="392113"/>
                </a:lnTo>
                <a:lnTo>
                  <a:pt x="556964" y="410889"/>
                </a:lnTo>
                <a:lnTo>
                  <a:pt x="549457" y="431560"/>
                </a:lnTo>
                <a:lnTo>
                  <a:pt x="527263" y="467798"/>
                </a:lnTo>
                <a:lnTo>
                  <a:pt x="560388" y="547687"/>
                </a:lnTo>
                <a:lnTo>
                  <a:pt x="500063" y="598487"/>
                </a:lnTo>
                <a:lnTo>
                  <a:pt x="424873" y="549715"/>
                </a:lnTo>
                <a:lnTo>
                  <a:pt x="410120" y="556698"/>
                </a:lnTo>
                <a:lnTo>
                  <a:pt x="368313" y="567433"/>
                </a:lnTo>
                <a:lnTo>
                  <a:pt x="333375" y="649287"/>
                </a:lnTo>
                <a:lnTo>
                  <a:pt x="255588" y="642937"/>
                </a:lnTo>
                <a:lnTo>
                  <a:pt x="237274" y="554423"/>
                </a:lnTo>
                <a:lnTo>
                  <a:pt x="217680" y="547372"/>
                </a:lnTo>
                <a:lnTo>
                  <a:pt x="184265" y="527120"/>
                </a:lnTo>
                <a:lnTo>
                  <a:pt x="101600" y="560387"/>
                </a:lnTo>
                <a:lnTo>
                  <a:pt x="52388" y="501650"/>
                </a:lnTo>
                <a:lnTo>
                  <a:pt x="100335" y="426731"/>
                </a:lnTo>
                <a:lnTo>
                  <a:pt x="91664" y="408618"/>
                </a:lnTo>
                <a:lnTo>
                  <a:pt x="81166" y="368019"/>
                </a:lnTo>
                <a:lnTo>
                  <a:pt x="0" y="333375"/>
                </a:lnTo>
                <a:lnTo>
                  <a:pt x="7937" y="257175"/>
                </a:lnTo>
                <a:lnTo>
                  <a:pt x="93624" y="238462"/>
                </a:lnTo>
                <a:lnTo>
                  <a:pt x="101418" y="216983"/>
                </a:lnTo>
                <a:lnTo>
                  <a:pt x="122826" y="181954"/>
                </a:lnTo>
                <a:lnTo>
                  <a:pt x="90488" y="101599"/>
                </a:lnTo>
                <a:lnTo>
                  <a:pt x="149225" y="52387"/>
                </a:lnTo>
                <a:lnTo>
                  <a:pt x="223287" y="99786"/>
                </a:lnTo>
                <a:lnTo>
                  <a:pt x="240755" y="91494"/>
                </a:lnTo>
                <a:lnTo>
                  <a:pt x="283081" y="8064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59550" tIns="29775" rIns="59550" bIns="29775" numCol="1" anchor="t" anchorCtr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20000"/>
              </a:lnSpc>
            </a:pPr>
            <a:endParaRPr lang="en-US" sz="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5631812" y="2047655"/>
            <a:ext cx="1212723" cy="1211756"/>
          </a:xfrm>
          <a:custGeom>
            <a:avLst/>
            <a:gdLst>
              <a:gd name="connsiteX0" fmla="*/ 925512 w 1862137"/>
              <a:gd name="connsiteY0" fmla="*/ 0 h 1860550"/>
              <a:gd name="connsiteX1" fmla="*/ 978984 w 1862137"/>
              <a:gd name="connsiteY1" fmla="*/ 157330 h 1860550"/>
              <a:gd name="connsiteX2" fmla="*/ 1037671 w 1862137"/>
              <a:gd name="connsiteY2" fmla="*/ 159757 h 1860550"/>
              <a:gd name="connsiteX3" fmla="*/ 1083692 w 1862137"/>
              <a:gd name="connsiteY3" fmla="*/ 170718 h 1860550"/>
              <a:gd name="connsiteX4" fmla="*/ 1176338 w 1862137"/>
              <a:gd name="connsiteY4" fmla="*/ 31750 h 1860550"/>
              <a:gd name="connsiteX5" fmla="*/ 1289050 w 1862137"/>
              <a:gd name="connsiteY5" fmla="*/ 69850 h 1860550"/>
              <a:gd name="connsiteX6" fmla="*/ 1275692 w 1862137"/>
              <a:gd name="connsiteY6" fmla="*/ 236320 h 1860550"/>
              <a:gd name="connsiteX7" fmla="*/ 1319008 w 1862137"/>
              <a:gd name="connsiteY7" fmla="*/ 255918 h 1860550"/>
              <a:gd name="connsiteX8" fmla="*/ 1358662 w 1862137"/>
              <a:gd name="connsiteY8" fmla="*/ 284075 h 1860550"/>
              <a:gd name="connsiteX9" fmla="*/ 1495425 w 1862137"/>
              <a:gd name="connsiteY9" fmla="*/ 190500 h 1860550"/>
              <a:gd name="connsiteX10" fmla="*/ 1585912 w 1862137"/>
              <a:gd name="connsiteY10" fmla="*/ 268288 h 1860550"/>
              <a:gd name="connsiteX11" fmla="*/ 1511895 w 1862137"/>
              <a:gd name="connsiteY11" fmla="*/ 417350 h 1860550"/>
              <a:gd name="connsiteX12" fmla="*/ 1546743 w 1862137"/>
              <a:gd name="connsiteY12" fmla="*/ 454238 h 1860550"/>
              <a:gd name="connsiteX13" fmla="*/ 1576521 w 1862137"/>
              <a:gd name="connsiteY13" fmla="*/ 502126 h 1860550"/>
              <a:gd name="connsiteX14" fmla="*/ 1741488 w 1862137"/>
              <a:gd name="connsiteY14" fmla="*/ 468313 h 1860550"/>
              <a:gd name="connsiteX15" fmla="*/ 1793875 w 1862137"/>
              <a:gd name="connsiteY15" fmla="*/ 573088 h 1860550"/>
              <a:gd name="connsiteX16" fmla="*/ 1667696 w 1862137"/>
              <a:gd name="connsiteY16" fmla="*/ 681097 h 1860550"/>
              <a:gd name="connsiteX17" fmla="*/ 1684884 w 1862137"/>
              <a:gd name="connsiteY17" fmla="*/ 735702 h 1860550"/>
              <a:gd name="connsiteX18" fmla="*/ 1693262 w 1862137"/>
              <a:gd name="connsiteY18" fmla="*/ 776085 h 1860550"/>
              <a:gd name="connsiteX19" fmla="*/ 1854200 w 1862137"/>
              <a:gd name="connsiteY19" fmla="*/ 806450 h 1860550"/>
              <a:gd name="connsiteX20" fmla="*/ 1862137 w 1862137"/>
              <a:gd name="connsiteY20" fmla="*/ 925513 h 1860550"/>
              <a:gd name="connsiteX21" fmla="*/ 1704727 w 1862137"/>
              <a:gd name="connsiteY21" fmla="*/ 977642 h 1860550"/>
              <a:gd name="connsiteX22" fmla="*/ 1702277 w 1862137"/>
              <a:gd name="connsiteY22" fmla="*/ 1036783 h 1860550"/>
              <a:gd name="connsiteX23" fmla="*/ 1691105 w 1862137"/>
              <a:gd name="connsiteY23" fmla="*/ 1083603 h 1860550"/>
              <a:gd name="connsiteX24" fmla="*/ 1830387 w 1862137"/>
              <a:gd name="connsiteY24" fmla="*/ 1174750 h 1860550"/>
              <a:gd name="connsiteX25" fmla="*/ 1792287 w 1862137"/>
              <a:gd name="connsiteY25" fmla="*/ 1285875 h 1860550"/>
              <a:gd name="connsiteX26" fmla="*/ 1625658 w 1862137"/>
              <a:gd name="connsiteY26" fmla="*/ 1274561 h 1860550"/>
              <a:gd name="connsiteX27" fmla="*/ 1606030 w 1862137"/>
              <a:gd name="connsiteY27" fmla="*/ 1317868 h 1860550"/>
              <a:gd name="connsiteX28" fmla="*/ 1577382 w 1862137"/>
              <a:gd name="connsiteY28" fmla="*/ 1358141 h 1860550"/>
              <a:gd name="connsiteX29" fmla="*/ 1671637 w 1862137"/>
              <a:gd name="connsiteY29" fmla="*/ 1495425 h 1860550"/>
              <a:gd name="connsiteX30" fmla="*/ 1593850 w 1862137"/>
              <a:gd name="connsiteY30" fmla="*/ 1584325 h 1860550"/>
              <a:gd name="connsiteX31" fmla="*/ 1444760 w 1862137"/>
              <a:gd name="connsiteY31" fmla="*/ 1510294 h 1860550"/>
              <a:gd name="connsiteX32" fmla="*/ 1407533 w 1862137"/>
              <a:gd name="connsiteY32" fmla="*/ 1545400 h 1860550"/>
              <a:gd name="connsiteX33" fmla="*/ 1359818 w 1862137"/>
              <a:gd name="connsiteY33" fmla="*/ 1575017 h 1860550"/>
              <a:gd name="connsiteX34" fmla="*/ 1393825 w 1862137"/>
              <a:gd name="connsiteY34" fmla="*/ 1739900 h 1860550"/>
              <a:gd name="connsiteX35" fmla="*/ 1289050 w 1862137"/>
              <a:gd name="connsiteY35" fmla="*/ 1792287 h 1860550"/>
              <a:gd name="connsiteX36" fmla="*/ 1181011 w 1862137"/>
              <a:gd name="connsiteY36" fmla="*/ 1666074 h 1860550"/>
              <a:gd name="connsiteX37" fmla="*/ 1125816 w 1862137"/>
              <a:gd name="connsiteY37" fmla="*/ 1683417 h 1860550"/>
              <a:gd name="connsiteX38" fmla="*/ 1086058 w 1862137"/>
              <a:gd name="connsiteY38" fmla="*/ 1691651 h 1860550"/>
              <a:gd name="connsiteX39" fmla="*/ 1055688 w 1862137"/>
              <a:gd name="connsiteY39" fmla="*/ 1852613 h 1860550"/>
              <a:gd name="connsiteX40" fmla="*/ 936625 w 1862137"/>
              <a:gd name="connsiteY40" fmla="*/ 1860550 h 1860550"/>
              <a:gd name="connsiteX41" fmla="*/ 883154 w 1862137"/>
              <a:gd name="connsiteY41" fmla="*/ 1703221 h 1860550"/>
              <a:gd name="connsiteX42" fmla="*/ 824467 w 1862137"/>
              <a:gd name="connsiteY42" fmla="*/ 1700794 h 1860550"/>
              <a:gd name="connsiteX43" fmla="*/ 777857 w 1862137"/>
              <a:gd name="connsiteY43" fmla="*/ 1689693 h 1860550"/>
              <a:gd name="connsiteX44" fmla="*/ 685800 w 1862137"/>
              <a:gd name="connsiteY44" fmla="*/ 1828800 h 1860550"/>
              <a:gd name="connsiteX45" fmla="*/ 574675 w 1862137"/>
              <a:gd name="connsiteY45" fmla="*/ 1789113 h 1860550"/>
              <a:gd name="connsiteX46" fmla="*/ 586948 w 1862137"/>
              <a:gd name="connsiteY46" fmla="*/ 1624458 h 1860550"/>
              <a:gd name="connsiteX47" fmla="*/ 543130 w 1862137"/>
              <a:gd name="connsiteY47" fmla="*/ 1604634 h 1860550"/>
              <a:gd name="connsiteX48" fmla="*/ 502741 w 1862137"/>
              <a:gd name="connsiteY48" fmla="*/ 1575955 h 1860550"/>
              <a:gd name="connsiteX49" fmla="*/ 366712 w 1862137"/>
              <a:gd name="connsiteY49" fmla="*/ 1670050 h 1860550"/>
              <a:gd name="connsiteX50" fmla="*/ 276225 w 1862137"/>
              <a:gd name="connsiteY50" fmla="*/ 1592263 h 1860550"/>
              <a:gd name="connsiteX51" fmla="*/ 350241 w 1862137"/>
              <a:gd name="connsiteY51" fmla="*/ 1443201 h 1860550"/>
              <a:gd name="connsiteX52" fmla="*/ 315394 w 1862137"/>
              <a:gd name="connsiteY52" fmla="*/ 1406314 h 1860550"/>
              <a:gd name="connsiteX53" fmla="*/ 285679 w 1862137"/>
              <a:gd name="connsiteY53" fmla="*/ 1358527 h 1860550"/>
              <a:gd name="connsiteX54" fmla="*/ 122237 w 1862137"/>
              <a:gd name="connsiteY54" fmla="*/ 1392237 h 1860550"/>
              <a:gd name="connsiteX55" fmla="*/ 68262 w 1862137"/>
              <a:gd name="connsiteY55" fmla="*/ 1285875 h 1860550"/>
              <a:gd name="connsiteX56" fmla="*/ 194297 w 1862137"/>
              <a:gd name="connsiteY56" fmla="*/ 1178997 h 1860550"/>
              <a:gd name="connsiteX57" fmla="*/ 177253 w 1862137"/>
              <a:gd name="connsiteY57" fmla="*/ 1124849 h 1860550"/>
              <a:gd name="connsiteX58" fmla="*/ 168617 w 1862137"/>
              <a:gd name="connsiteY58" fmla="*/ 1083223 h 1860550"/>
              <a:gd name="connsiteX59" fmla="*/ 7937 w 1862137"/>
              <a:gd name="connsiteY59" fmla="*/ 1054100 h 1860550"/>
              <a:gd name="connsiteX60" fmla="*/ 0 w 1862137"/>
              <a:gd name="connsiteY60" fmla="*/ 935037 h 1860550"/>
              <a:gd name="connsiteX61" fmla="*/ 157410 w 1862137"/>
              <a:gd name="connsiteY61" fmla="*/ 882908 h 1860550"/>
              <a:gd name="connsiteX62" fmla="*/ 159860 w 1862137"/>
              <a:gd name="connsiteY62" fmla="*/ 823769 h 1860550"/>
              <a:gd name="connsiteX63" fmla="*/ 171108 w 1862137"/>
              <a:gd name="connsiteY63" fmla="*/ 776628 h 1860550"/>
              <a:gd name="connsiteX64" fmla="*/ 33337 w 1862137"/>
              <a:gd name="connsiteY64" fmla="*/ 685801 h 1860550"/>
              <a:gd name="connsiteX65" fmla="*/ 71437 w 1862137"/>
              <a:gd name="connsiteY65" fmla="*/ 573088 h 1860550"/>
              <a:gd name="connsiteX66" fmla="*/ 236742 w 1862137"/>
              <a:gd name="connsiteY66" fmla="*/ 585409 h 1860550"/>
              <a:gd name="connsiteX67" fmla="*/ 256107 w 1862137"/>
              <a:gd name="connsiteY67" fmla="*/ 542684 h 1860550"/>
              <a:gd name="connsiteX68" fmla="*/ 284755 w 1862137"/>
              <a:gd name="connsiteY68" fmla="*/ 502410 h 1860550"/>
              <a:gd name="connsiteX69" fmla="*/ 190500 w 1862137"/>
              <a:gd name="connsiteY69" fmla="*/ 365125 h 1860550"/>
              <a:gd name="connsiteX70" fmla="*/ 268287 w 1862137"/>
              <a:gd name="connsiteY70" fmla="*/ 276225 h 1860550"/>
              <a:gd name="connsiteX71" fmla="*/ 417378 w 1862137"/>
              <a:gd name="connsiteY71" fmla="*/ 350256 h 1860550"/>
              <a:gd name="connsiteX72" fmla="*/ 454604 w 1862137"/>
              <a:gd name="connsiteY72" fmla="*/ 315152 h 1860550"/>
              <a:gd name="connsiteX73" fmla="*/ 502320 w 1862137"/>
              <a:gd name="connsiteY73" fmla="*/ 285534 h 1860550"/>
              <a:gd name="connsiteX74" fmla="*/ 468312 w 1862137"/>
              <a:gd name="connsiteY74" fmla="*/ 120651 h 1860550"/>
              <a:gd name="connsiteX75" fmla="*/ 574675 w 1862137"/>
              <a:gd name="connsiteY75" fmla="*/ 68263 h 1860550"/>
              <a:gd name="connsiteX76" fmla="*/ 682378 w 1862137"/>
              <a:gd name="connsiteY76" fmla="*/ 194084 h 1860550"/>
              <a:gd name="connsiteX77" fmla="*/ 736321 w 1862137"/>
              <a:gd name="connsiteY77" fmla="*/ 177134 h 1860550"/>
              <a:gd name="connsiteX78" fmla="*/ 777732 w 1862137"/>
              <a:gd name="connsiteY78" fmla="*/ 168558 h 1860550"/>
              <a:gd name="connsiteX79" fmla="*/ 808037 w 1862137"/>
              <a:gd name="connsiteY79" fmla="*/ 7937 h 1860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1862137" h="1860550">
                <a:moveTo>
                  <a:pt x="925512" y="0"/>
                </a:moveTo>
                <a:lnTo>
                  <a:pt x="978984" y="157330"/>
                </a:lnTo>
                <a:lnTo>
                  <a:pt x="1037671" y="159757"/>
                </a:lnTo>
                <a:lnTo>
                  <a:pt x="1083692" y="170718"/>
                </a:lnTo>
                <a:lnTo>
                  <a:pt x="1176338" y="31750"/>
                </a:lnTo>
                <a:lnTo>
                  <a:pt x="1289050" y="69850"/>
                </a:lnTo>
                <a:lnTo>
                  <a:pt x="1275692" y="236320"/>
                </a:lnTo>
                <a:lnTo>
                  <a:pt x="1319008" y="255918"/>
                </a:lnTo>
                <a:lnTo>
                  <a:pt x="1358662" y="284075"/>
                </a:lnTo>
                <a:lnTo>
                  <a:pt x="1495425" y="190500"/>
                </a:lnTo>
                <a:lnTo>
                  <a:pt x="1585912" y="268288"/>
                </a:lnTo>
                <a:lnTo>
                  <a:pt x="1511895" y="417350"/>
                </a:lnTo>
                <a:lnTo>
                  <a:pt x="1546743" y="454238"/>
                </a:lnTo>
                <a:lnTo>
                  <a:pt x="1576521" y="502126"/>
                </a:lnTo>
                <a:lnTo>
                  <a:pt x="1741488" y="468313"/>
                </a:lnTo>
                <a:lnTo>
                  <a:pt x="1793875" y="573088"/>
                </a:lnTo>
                <a:lnTo>
                  <a:pt x="1667696" y="681097"/>
                </a:lnTo>
                <a:lnTo>
                  <a:pt x="1684884" y="735702"/>
                </a:lnTo>
                <a:lnTo>
                  <a:pt x="1693262" y="776085"/>
                </a:lnTo>
                <a:lnTo>
                  <a:pt x="1854200" y="806450"/>
                </a:lnTo>
                <a:lnTo>
                  <a:pt x="1862137" y="925513"/>
                </a:lnTo>
                <a:lnTo>
                  <a:pt x="1704727" y="977642"/>
                </a:lnTo>
                <a:lnTo>
                  <a:pt x="1702277" y="1036783"/>
                </a:lnTo>
                <a:lnTo>
                  <a:pt x="1691105" y="1083603"/>
                </a:lnTo>
                <a:lnTo>
                  <a:pt x="1830387" y="1174750"/>
                </a:lnTo>
                <a:lnTo>
                  <a:pt x="1792287" y="1285875"/>
                </a:lnTo>
                <a:lnTo>
                  <a:pt x="1625658" y="1274561"/>
                </a:lnTo>
                <a:lnTo>
                  <a:pt x="1606030" y="1317868"/>
                </a:lnTo>
                <a:lnTo>
                  <a:pt x="1577382" y="1358141"/>
                </a:lnTo>
                <a:lnTo>
                  <a:pt x="1671637" y="1495425"/>
                </a:lnTo>
                <a:lnTo>
                  <a:pt x="1593850" y="1584325"/>
                </a:lnTo>
                <a:lnTo>
                  <a:pt x="1444760" y="1510294"/>
                </a:lnTo>
                <a:lnTo>
                  <a:pt x="1407533" y="1545400"/>
                </a:lnTo>
                <a:lnTo>
                  <a:pt x="1359818" y="1575017"/>
                </a:lnTo>
                <a:lnTo>
                  <a:pt x="1393825" y="1739900"/>
                </a:lnTo>
                <a:lnTo>
                  <a:pt x="1289050" y="1792287"/>
                </a:lnTo>
                <a:lnTo>
                  <a:pt x="1181011" y="1666074"/>
                </a:lnTo>
                <a:lnTo>
                  <a:pt x="1125816" y="1683417"/>
                </a:lnTo>
                <a:lnTo>
                  <a:pt x="1086058" y="1691651"/>
                </a:lnTo>
                <a:lnTo>
                  <a:pt x="1055688" y="1852613"/>
                </a:lnTo>
                <a:lnTo>
                  <a:pt x="936625" y="1860550"/>
                </a:lnTo>
                <a:lnTo>
                  <a:pt x="883154" y="1703221"/>
                </a:lnTo>
                <a:lnTo>
                  <a:pt x="824467" y="1700794"/>
                </a:lnTo>
                <a:lnTo>
                  <a:pt x="777857" y="1689693"/>
                </a:lnTo>
                <a:lnTo>
                  <a:pt x="685800" y="1828800"/>
                </a:lnTo>
                <a:lnTo>
                  <a:pt x="574675" y="1789113"/>
                </a:lnTo>
                <a:lnTo>
                  <a:pt x="586948" y="1624458"/>
                </a:lnTo>
                <a:lnTo>
                  <a:pt x="543130" y="1604634"/>
                </a:lnTo>
                <a:lnTo>
                  <a:pt x="502741" y="1575955"/>
                </a:lnTo>
                <a:lnTo>
                  <a:pt x="366712" y="1670050"/>
                </a:lnTo>
                <a:lnTo>
                  <a:pt x="276225" y="1592263"/>
                </a:lnTo>
                <a:lnTo>
                  <a:pt x="350241" y="1443201"/>
                </a:lnTo>
                <a:lnTo>
                  <a:pt x="315394" y="1406314"/>
                </a:lnTo>
                <a:lnTo>
                  <a:pt x="285679" y="1358527"/>
                </a:lnTo>
                <a:lnTo>
                  <a:pt x="122237" y="1392237"/>
                </a:lnTo>
                <a:lnTo>
                  <a:pt x="68262" y="1285875"/>
                </a:lnTo>
                <a:lnTo>
                  <a:pt x="194297" y="1178997"/>
                </a:lnTo>
                <a:lnTo>
                  <a:pt x="177253" y="1124849"/>
                </a:lnTo>
                <a:lnTo>
                  <a:pt x="168617" y="1083223"/>
                </a:lnTo>
                <a:lnTo>
                  <a:pt x="7937" y="1054100"/>
                </a:lnTo>
                <a:lnTo>
                  <a:pt x="0" y="935037"/>
                </a:lnTo>
                <a:lnTo>
                  <a:pt x="157410" y="882908"/>
                </a:lnTo>
                <a:lnTo>
                  <a:pt x="159860" y="823769"/>
                </a:lnTo>
                <a:lnTo>
                  <a:pt x="171108" y="776628"/>
                </a:lnTo>
                <a:lnTo>
                  <a:pt x="33337" y="685801"/>
                </a:lnTo>
                <a:lnTo>
                  <a:pt x="71437" y="573088"/>
                </a:lnTo>
                <a:lnTo>
                  <a:pt x="236742" y="585409"/>
                </a:lnTo>
                <a:lnTo>
                  <a:pt x="256107" y="542684"/>
                </a:lnTo>
                <a:lnTo>
                  <a:pt x="284755" y="502410"/>
                </a:lnTo>
                <a:lnTo>
                  <a:pt x="190500" y="365125"/>
                </a:lnTo>
                <a:lnTo>
                  <a:pt x="268287" y="276225"/>
                </a:lnTo>
                <a:lnTo>
                  <a:pt x="417378" y="350256"/>
                </a:lnTo>
                <a:lnTo>
                  <a:pt x="454604" y="315152"/>
                </a:lnTo>
                <a:lnTo>
                  <a:pt x="502320" y="285534"/>
                </a:lnTo>
                <a:lnTo>
                  <a:pt x="468312" y="120651"/>
                </a:lnTo>
                <a:lnTo>
                  <a:pt x="574675" y="68263"/>
                </a:lnTo>
                <a:lnTo>
                  <a:pt x="682378" y="194084"/>
                </a:lnTo>
                <a:lnTo>
                  <a:pt x="736321" y="177134"/>
                </a:lnTo>
                <a:lnTo>
                  <a:pt x="777732" y="168558"/>
                </a:lnTo>
                <a:lnTo>
                  <a:pt x="808037" y="793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59550" tIns="29775" rIns="59550" bIns="29775" numCol="1" anchor="t" anchorCtr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20000"/>
              </a:lnSpc>
            </a:pPr>
            <a:endParaRPr lang="en-US" sz="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" name="Group 9"/>
          <p:cNvGrpSpPr/>
          <p:nvPr/>
        </p:nvGrpSpPr>
        <p:grpSpPr>
          <a:xfrm>
            <a:off x="4611387" y="2735214"/>
            <a:ext cx="852939" cy="1695630"/>
            <a:chOff x="3987801" y="4254500"/>
            <a:chExt cx="1309688" cy="2603499"/>
          </a:xfrm>
          <a:solidFill>
            <a:schemeClr val="accent1"/>
          </a:solidFill>
        </p:grpSpPr>
        <p:sp>
          <p:nvSpPr>
            <p:cNvPr id="11" name="Oval 6"/>
            <p:cNvSpPr>
              <a:spLocks noChangeArrowheads="1"/>
            </p:cNvSpPr>
            <p:nvPr/>
          </p:nvSpPr>
          <p:spPr bwMode="auto">
            <a:xfrm>
              <a:off x="4241801" y="4419599"/>
              <a:ext cx="469900" cy="471487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7"/>
            <p:cNvSpPr>
              <a:spLocks/>
            </p:cNvSpPr>
            <p:nvPr/>
          </p:nvSpPr>
          <p:spPr bwMode="auto">
            <a:xfrm>
              <a:off x="3987801" y="4348162"/>
              <a:ext cx="1309688" cy="2509837"/>
            </a:xfrm>
            <a:custGeom>
              <a:avLst/>
              <a:gdLst>
                <a:gd name="T0" fmla="*/ 835 w 1488"/>
                <a:gd name="T1" fmla="*/ 717 h 2854"/>
                <a:gd name="T2" fmla="*/ 851 w 1488"/>
                <a:gd name="T3" fmla="*/ 708 h 2854"/>
                <a:gd name="T4" fmla="*/ 1249 w 1488"/>
                <a:gd name="T5" fmla="*/ 68 h 2854"/>
                <a:gd name="T6" fmla="*/ 1417 w 1488"/>
                <a:gd name="T7" fmla="*/ 36 h 2854"/>
                <a:gd name="T8" fmla="*/ 1451 w 1488"/>
                <a:gd name="T9" fmla="*/ 199 h 2854"/>
                <a:gd name="T10" fmla="*/ 890 w 1488"/>
                <a:gd name="T11" fmla="*/ 1074 h 2854"/>
                <a:gd name="T12" fmla="*/ 887 w 1488"/>
                <a:gd name="T13" fmla="*/ 1085 h 2854"/>
                <a:gd name="T14" fmla="*/ 887 w 1488"/>
                <a:gd name="T15" fmla="*/ 1839 h 2854"/>
                <a:gd name="T16" fmla="*/ 887 w 1488"/>
                <a:gd name="T17" fmla="*/ 1906 h 2854"/>
                <a:gd name="T18" fmla="*/ 887 w 1488"/>
                <a:gd name="T19" fmla="*/ 2723 h 2854"/>
                <a:gd name="T20" fmla="*/ 751 w 1488"/>
                <a:gd name="T21" fmla="*/ 2854 h 2854"/>
                <a:gd name="T22" fmla="*/ 749 w 1488"/>
                <a:gd name="T23" fmla="*/ 2854 h 2854"/>
                <a:gd name="T24" fmla="*/ 614 w 1488"/>
                <a:gd name="T25" fmla="*/ 2723 h 2854"/>
                <a:gd name="T26" fmla="*/ 614 w 1488"/>
                <a:gd name="T27" fmla="*/ 1925 h 2854"/>
                <a:gd name="T28" fmla="*/ 595 w 1488"/>
                <a:gd name="T29" fmla="*/ 1906 h 2854"/>
                <a:gd name="T30" fmla="*/ 576 w 1488"/>
                <a:gd name="T31" fmla="*/ 1906 h 2854"/>
                <a:gd name="T32" fmla="*/ 557 w 1488"/>
                <a:gd name="T33" fmla="*/ 1925 h 2854"/>
                <a:gd name="T34" fmla="*/ 557 w 1488"/>
                <a:gd name="T35" fmla="*/ 2723 h 2854"/>
                <a:gd name="T36" fmla="*/ 421 w 1488"/>
                <a:gd name="T37" fmla="*/ 2854 h 2854"/>
                <a:gd name="T38" fmla="*/ 419 w 1488"/>
                <a:gd name="T39" fmla="*/ 2854 h 2854"/>
                <a:gd name="T40" fmla="*/ 283 w 1488"/>
                <a:gd name="T41" fmla="*/ 2723 h 2854"/>
                <a:gd name="T42" fmla="*/ 283 w 1488"/>
                <a:gd name="T43" fmla="*/ 1906 h 2854"/>
                <a:gd name="T44" fmla="*/ 283 w 1488"/>
                <a:gd name="T45" fmla="*/ 1839 h 2854"/>
                <a:gd name="T46" fmla="*/ 283 w 1488"/>
                <a:gd name="T47" fmla="*/ 1103 h 2854"/>
                <a:gd name="T48" fmla="*/ 263 w 1488"/>
                <a:gd name="T49" fmla="*/ 1085 h 2854"/>
                <a:gd name="T50" fmla="*/ 263 w 1488"/>
                <a:gd name="T51" fmla="*/ 1085 h 2854"/>
                <a:gd name="T52" fmla="*/ 246 w 1488"/>
                <a:gd name="T53" fmla="*/ 1103 h 2854"/>
                <a:gd name="T54" fmla="*/ 246 w 1488"/>
                <a:gd name="T55" fmla="*/ 1712 h 2854"/>
                <a:gd name="T56" fmla="*/ 123 w 1488"/>
                <a:gd name="T57" fmla="*/ 1830 h 2854"/>
                <a:gd name="T58" fmla="*/ 0 w 1488"/>
                <a:gd name="T59" fmla="*/ 1712 h 2854"/>
                <a:gd name="T60" fmla="*/ 0 w 1488"/>
                <a:gd name="T61" fmla="*/ 1170 h 2854"/>
                <a:gd name="T62" fmla="*/ 0 w 1488"/>
                <a:gd name="T63" fmla="*/ 1024 h 2854"/>
                <a:gd name="T64" fmla="*/ 0 w 1488"/>
                <a:gd name="T65" fmla="*/ 736 h 2854"/>
                <a:gd name="T66" fmla="*/ 19 w 1488"/>
                <a:gd name="T67" fmla="*/ 717 h 2854"/>
                <a:gd name="T68" fmla="*/ 835 w 1488"/>
                <a:gd name="T69" fmla="*/ 717 h 28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88" h="2854">
                  <a:moveTo>
                    <a:pt x="835" y="717"/>
                  </a:moveTo>
                  <a:cubicBezTo>
                    <a:pt x="841" y="717"/>
                    <a:pt x="847" y="714"/>
                    <a:pt x="851" y="708"/>
                  </a:cubicBezTo>
                  <a:cubicBezTo>
                    <a:pt x="1249" y="68"/>
                    <a:pt x="1249" y="68"/>
                    <a:pt x="1249" y="68"/>
                  </a:cubicBezTo>
                  <a:cubicBezTo>
                    <a:pt x="1286" y="14"/>
                    <a:pt x="1361" y="0"/>
                    <a:pt x="1417" y="36"/>
                  </a:cubicBezTo>
                  <a:cubicBezTo>
                    <a:pt x="1473" y="72"/>
                    <a:pt x="1488" y="145"/>
                    <a:pt x="1451" y="199"/>
                  </a:cubicBezTo>
                  <a:cubicBezTo>
                    <a:pt x="890" y="1074"/>
                    <a:pt x="890" y="1074"/>
                    <a:pt x="890" y="1074"/>
                  </a:cubicBezTo>
                  <a:cubicBezTo>
                    <a:pt x="888" y="1077"/>
                    <a:pt x="887" y="1081"/>
                    <a:pt x="887" y="1085"/>
                  </a:cubicBezTo>
                  <a:cubicBezTo>
                    <a:pt x="887" y="1839"/>
                    <a:pt x="887" y="1839"/>
                    <a:pt x="887" y="1839"/>
                  </a:cubicBezTo>
                  <a:cubicBezTo>
                    <a:pt x="887" y="1906"/>
                    <a:pt x="887" y="1906"/>
                    <a:pt x="887" y="1906"/>
                  </a:cubicBezTo>
                  <a:cubicBezTo>
                    <a:pt x="887" y="2723"/>
                    <a:pt x="887" y="2723"/>
                    <a:pt x="887" y="2723"/>
                  </a:cubicBezTo>
                  <a:cubicBezTo>
                    <a:pt x="887" y="2795"/>
                    <a:pt x="826" y="2854"/>
                    <a:pt x="751" y="2854"/>
                  </a:cubicBezTo>
                  <a:cubicBezTo>
                    <a:pt x="749" y="2854"/>
                    <a:pt x="749" y="2854"/>
                    <a:pt x="749" y="2854"/>
                  </a:cubicBezTo>
                  <a:cubicBezTo>
                    <a:pt x="675" y="2854"/>
                    <a:pt x="614" y="2795"/>
                    <a:pt x="614" y="2723"/>
                  </a:cubicBezTo>
                  <a:cubicBezTo>
                    <a:pt x="614" y="1925"/>
                    <a:pt x="614" y="1925"/>
                    <a:pt x="614" y="1925"/>
                  </a:cubicBezTo>
                  <a:cubicBezTo>
                    <a:pt x="614" y="1914"/>
                    <a:pt x="605" y="1906"/>
                    <a:pt x="595" y="1906"/>
                  </a:cubicBezTo>
                  <a:cubicBezTo>
                    <a:pt x="576" y="1906"/>
                    <a:pt x="576" y="1906"/>
                    <a:pt x="576" y="1906"/>
                  </a:cubicBezTo>
                  <a:cubicBezTo>
                    <a:pt x="565" y="1906"/>
                    <a:pt x="557" y="1914"/>
                    <a:pt x="557" y="1925"/>
                  </a:cubicBezTo>
                  <a:cubicBezTo>
                    <a:pt x="557" y="2723"/>
                    <a:pt x="557" y="2723"/>
                    <a:pt x="557" y="2723"/>
                  </a:cubicBezTo>
                  <a:cubicBezTo>
                    <a:pt x="557" y="2795"/>
                    <a:pt x="495" y="2854"/>
                    <a:pt x="421" y="2854"/>
                  </a:cubicBezTo>
                  <a:cubicBezTo>
                    <a:pt x="419" y="2854"/>
                    <a:pt x="419" y="2854"/>
                    <a:pt x="419" y="2854"/>
                  </a:cubicBezTo>
                  <a:cubicBezTo>
                    <a:pt x="344" y="2854"/>
                    <a:pt x="283" y="2795"/>
                    <a:pt x="283" y="2723"/>
                  </a:cubicBezTo>
                  <a:cubicBezTo>
                    <a:pt x="283" y="1906"/>
                    <a:pt x="283" y="1906"/>
                    <a:pt x="283" y="1906"/>
                  </a:cubicBezTo>
                  <a:cubicBezTo>
                    <a:pt x="283" y="1839"/>
                    <a:pt x="283" y="1839"/>
                    <a:pt x="283" y="1839"/>
                  </a:cubicBezTo>
                  <a:cubicBezTo>
                    <a:pt x="283" y="1103"/>
                    <a:pt x="283" y="1103"/>
                    <a:pt x="283" y="1103"/>
                  </a:cubicBezTo>
                  <a:cubicBezTo>
                    <a:pt x="283" y="1092"/>
                    <a:pt x="274" y="1084"/>
                    <a:pt x="263" y="1085"/>
                  </a:cubicBezTo>
                  <a:cubicBezTo>
                    <a:pt x="263" y="1085"/>
                    <a:pt x="263" y="1085"/>
                    <a:pt x="263" y="1085"/>
                  </a:cubicBezTo>
                  <a:cubicBezTo>
                    <a:pt x="253" y="1086"/>
                    <a:pt x="246" y="1094"/>
                    <a:pt x="246" y="1103"/>
                  </a:cubicBezTo>
                  <a:cubicBezTo>
                    <a:pt x="246" y="1712"/>
                    <a:pt x="246" y="1712"/>
                    <a:pt x="246" y="1712"/>
                  </a:cubicBezTo>
                  <a:cubicBezTo>
                    <a:pt x="246" y="1778"/>
                    <a:pt x="190" y="1830"/>
                    <a:pt x="123" y="1830"/>
                  </a:cubicBezTo>
                  <a:cubicBezTo>
                    <a:pt x="56" y="1830"/>
                    <a:pt x="0" y="1778"/>
                    <a:pt x="0" y="1712"/>
                  </a:cubicBezTo>
                  <a:cubicBezTo>
                    <a:pt x="0" y="1170"/>
                    <a:pt x="0" y="1170"/>
                    <a:pt x="0" y="1170"/>
                  </a:cubicBezTo>
                  <a:cubicBezTo>
                    <a:pt x="0" y="1024"/>
                    <a:pt x="0" y="1024"/>
                    <a:pt x="0" y="1024"/>
                  </a:cubicBezTo>
                  <a:cubicBezTo>
                    <a:pt x="0" y="736"/>
                    <a:pt x="0" y="736"/>
                    <a:pt x="0" y="736"/>
                  </a:cubicBezTo>
                  <a:cubicBezTo>
                    <a:pt x="0" y="726"/>
                    <a:pt x="9" y="717"/>
                    <a:pt x="19" y="717"/>
                  </a:cubicBezTo>
                  <a:lnTo>
                    <a:pt x="835" y="71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8"/>
            <p:cNvSpPr>
              <a:spLocks/>
            </p:cNvSpPr>
            <p:nvPr/>
          </p:nvSpPr>
          <p:spPr bwMode="auto">
            <a:xfrm>
              <a:off x="4176714" y="4281487"/>
              <a:ext cx="625475" cy="330200"/>
            </a:xfrm>
            <a:custGeom>
              <a:avLst/>
              <a:gdLst>
                <a:gd name="T0" fmla="*/ 51 w 711"/>
                <a:gd name="T1" fmla="*/ 375 h 375"/>
                <a:gd name="T2" fmla="*/ 0 w 711"/>
                <a:gd name="T3" fmla="*/ 323 h 375"/>
                <a:gd name="T4" fmla="*/ 21 w 711"/>
                <a:gd name="T5" fmla="*/ 281 h 375"/>
                <a:gd name="T6" fmla="*/ 334 w 711"/>
                <a:gd name="T7" fmla="*/ 0 h 375"/>
                <a:gd name="T8" fmla="*/ 646 w 711"/>
                <a:gd name="T9" fmla="*/ 271 h 375"/>
                <a:gd name="T10" fmla="*/ 660 w 711"/>
                <a:gd name="T11" fmla="*/ 271 h 375"/>
                <a:gd name="T12" fmla="*/ 711 w 711"/>
                <a:gd name="T13" fmla="*/ 323 h 375"/>
                <a:gd name="T14" fmla="*/ 660 w 711"/>
                <a:gd name="T15" fmla="*/ 375 h 375"/>
                <a:gd name="T16" fmla="*/ 51 w 711"/>
                <a:gd name="T17" fmla="*/ 375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1" h="375">
                  <a:moveTo>
                    <a:pt x="51" y="375"/>
                  </a:moveTo>
                  <a:cubicBezTo>
                    <a:pt x="23" y="375"/>
                    <a:pt x="0" y="351"/>
                    <a:pt x="0" y="323"/>
                  </a:cubicBezTo>
                  <a:cubicBezTo>
                    <a:pt x="0" y="306"/>
                    <a:pt x="8" y="291"/>
                    <a:pt x="21" y="281"/>
                  </a:cubicBezTo>
                  <a:cubicBezTo>
                    <a:pt x="41" y="120"/>
                    <a:pt x="172" y="0"/>
                    <a:pt x="334" y="0"/>
                  </a:cubicBezTo>
                  <a:cubicBezTo>
                    <a:pt x="492" y="0"/>
                    <a:pt x="622" y="115"/>
                    <a:pt x="646" y="271"/>
                  </a:cubicBezTo>
                  <a:cubicBezTo>
                    <a:pt x="660" y="271"/>
                    <a:pt x="660" y="271"/>
                    <a:pt x="660" y="271"/>
                  </a:cubicBezTo>
                  <a:cubicBezTo>
                    <a:pt x="688" y="271"/>
                    <a:pt x="711" y="295"/>
                    <a:pt x="711" y="323"/>
                  </a:cubicBezTo>
                  <a:cubicBezTo>
                    <a:pt x="711" y="351"/>
                    <a:pt x="688" y="375"/>
                    <a:pt x="660" y="375"/>
                  </a:cubicBezTo>
                  <a:lnTo>
                    <a:pt x="51" y="37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9"/>
            <p:cNvSpPr>
              <a:spLocks noEditPoints="1"/>
            </p:cNvSpPr>
            <p:nvPr/>
          </p:nvSpPr>
          <p:spPr bwMode="auto">
            <a:xfrm>
              <a:off x="4149726" y="4254500"/>
              <a:ext cx="679450" cy="381000"/>
            </a:xfrm>
            <a:custGeom>
              <a:avLst/>
              <a:gdLst>
                <a:gd name="T0" fmla="*/ 364 w 771"/>
                <a:gd name="T1" fmla="*/ 60 h 433"/>
                <a:gd name="T2" fmla="*/ 649 w 771"/>
                <a:gd name="T3" fmla="*/ 333 h 433"/>
                <a:gd name="T4" fmla="*/ 690 w 771"/>
                <a:gd name="T5" fmla="*/ 333 h 433"/>
                <a:gd name="T6" fmla="*/ 711 w 771"/>
                <a:gd name="T7" fmla="*/ 353 h 433"/>
                <a:gd name="T8" fmla="*/ 690 w 771"/>
                <a:gd name="T9" fmla="*/ 373 h 433"/>
                <a:gd name="T10" fmla="*/ 81 w 771"/>
                <a:gd name="T11" fmla="*/ 373 h 433"/>
                <a:gd name="T12" fmla="*/ 60 w 771"/>
                <a:gd name="T13" fmla="*/ 352 h 433"/>
                <a:gd name="T14" fmla="*/ 79 w 771"/>
                <a:gd name="T15" fmla="*/ 331 h 433"/>
                <a:gd name="T16" fmla="*/ 364 w 771"/>
                <a:gd name="T17" fmla="*/ 60 h 433"/>
                <a:gd name="T18" fmla="*/ 364 w 771"/>
                <a:gd name="T19" fmla="*/ 0 h 433"/>
                <a:gd name="T20" fmla="*/ 128 w 771"/>
                <a:gd name="T21" fmla="*/ 94 h 433"/>
                <a:gd name="T22" fmla="*/ 23 w 771"/>
                <a:gd name="T23" fmla="*/ 296 h 433"/>
                <a:gd name="T24" fmla="*/ 0 w 771"/>
                <a:gd name="T25" fmla="*/ 352 h 433"/>
                <a:gd name="T26" fmla="*/ 81 w 771"/>
                <a:gd name="T27" fmla="*/ 433 h 433"/>
                <a:gd name="T28" fmla="*/ 690 w 771"/>
                <a:gd name="T29" fmla="*/ 433 h 433"/>
                <a:gd name="T30" fmla="*/ 771 w 771"/>
                <a:gd name="T31" fmla="*/ 353 h 433"/>
                <a:gd name="T32" fmla="*/ 701 w 771"/>
                <a:gd name="T33" fmla="*/ 273 h 433"/>
                <a:gd name="T34" fmla="*/ 600 w 771"/>
                <a:gd name="T35" fmla="*/ 93 h 433"/>
                <a:gd name="T36" fmla="*/ 364 w 771"/>
                <a:gd name="T37" fmla="*/ 0 h 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71" h="433">
                  <a:moveTo>
                    <a:pt x="364" y="60"/>
                  </a:moveTo>
                  <a:cubicBezTo>
                    <a:pt x="514" y="60"/>
                    <a:pt x="638" y="173"/>
                    <a:pt x="649" y="333"/>
                  </a:cubicBezTo>
                  <a:cubicBezTo>
                    <a:pt x="690" y="333"/>
                    <a:pt x="690" y="333"/>
                    <a:pt x="690" y="333"/>
                  </a:cubicBezTo>
                  <a:cubicBezTo>
                    <a:pt x="702" y="333"/>
                    <a:pt x="711" y="342"/>
                    <a:pt x="711" y="353"/>
                  </a:cubicBezTo>
                  <a:cubicBezTo>
                    <a:pt x="711" y="364"/>
                    <a:pt x="702" y="373"/>
                    <a:pt x="690" y="373"/>
                  </a:cubicBezTo>
                  <a:cubicBezTo>
                    <a:pt x="81" y="373"/>
                    <a:pt x="81" y="373"/>
                    <a:pt x="81" y="373"/>
                  </a:cubicBezTo>
                  <a:cubicBezTo>
                    <a:pt x="70" y="373"/>
                    <a:pt x="60" y="363"/>
                    <a:pt x="60" y="352"/>
                  </a:cubicBezTo>
                  <a:cubicBezTo>
                    <a:pt x="60" y="341"/>
                    <a:pt x="69" y="332"/>
                    <a:pt x="79" y="331"/>
                  </a:cubicBezTo>
                  <a:cubicBezTo>
                    <a:pt x="90" y="176"/>
                    <a:pt x="213" y="60"/>
                    <a:pt x="364" y="60"/>
                  </a:cubicBezTo>
                  <a:moveTo>
                    <a:pt x="364" y="0"/>
                  </a:moveTo>
                  <a:cubicBezTo>
                    <a:pt x="275" y="0"/>
                    <a:pt x="192" y="33"/>
                    <a:pt x="128" y="94"/>
                  </a:cubicBezTo>
                  <a:cubicBezTo>
                    <a:pt x="71" y="147"/>
                    <a:pt x="35" y="218"/>
                    <a:pt x="23" y="296"/>
                  </a:cubicBezTo>
                  <a:cubicBezTo>
                    <a:pt x="9" y="311"/>
                    <a:pt x="0" y="331"/>
                    <a:pt x="0" y="352"/>
                  </a:cubicBezTo>
                  <a:cubicBezTo>
                    <a:pt x="0" y="397"/>
                    <a:pt x="37" y="433"/>
                    <a:pt x="81" y="433"/>
                  </a:cubicBezTo>
                  <a:cubicBezTo>
                    <a:pt x="690" y="433"/>
                    <a:pt x="690" y="433"/>
                    <a:pt x="690" y="433"/>
                  </a:cubicBezTo>
                  <a:cubicBezTo>
                    <a:pt x="735" y="433"/>
                    <a:pt x="771" y="397"/>
                    <a:pt x="771" y="353"/>
                  </a:cubicBezTo>
                  <a:cubicBezTo>
                    <a:pt x="771" y="312"/>
                    <a:pt x="740" y="278"/>
                    <a:pt x="701" y="273"/>
                  </a:cubicBezTo>
                  <a:cubicBezTo>
                    <a:pt x="685" y="203"/>
                    <a:pt x="651" y="141"/>
                    <a:pt x="600" y="93"/>
                  </a:cubicBezTo>
                  <a:cubicBezTo>
                    <a:pt x="536" y="33"/>
                    <a:pt x="453" y="0"/>
                    <a:pt x="36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" name="Freeform 12"/>
          <p:cNvSpPr>
            <a:spLocks/>
          </p:cNvSpPr>
          <p:nvPr/>
        </p:nvSpPr>
        <p:spPr bwMode="auto">
          <a:xfrm>
            <a:off x="5793095" y="2208948"/>
            <a:ext cx="890158" cy="889172"/>
          </a:xfrm>
          <a:custGeom>
            <a:avLst/>
            <a:gdLst>
              <a:gd name="T0" fmla="*/ 165 w 1552"/>
              <a:gd name="T1" fmla="*/ 1075 h 1552"/>
              <a:gd name="T2" fmla="*/ 1076 w 1552"/>
              <a:gd name="T3" fmla="*/ 1387 h 1552"/>
              <a:gd name="T4" fmla="*/ 1387 w 1552"/>
              <a:gd name="T5" fmla="*/ 477 h 1552"/>
              <a:gd name="T6" fmla="*/ 477 w 1552"/>
              <a:gd name="T7" fmla="*/ 165 h 1552"/>
              <a:gd name="T8" fmla="*/ 165 w 1552"/>
              <a:gd name="T9" fmla="*/ 1075 h 15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52" h="1552">
                <a:moveTo>
                  <a:pt x="165" y="1075"/>
                </a:moveTo>
                <a:cubicBezTo>
                  <a:pt x="331" y="1413"/>
                  <a:pt x="738" y="1552"/>
                  <a:pt x="1076" y="1387"/>
                </a:cubicBezTo>
                <a:cubicBezTo>
                  <a:pt x="1413" y="1221"/>
                  <a:pt x="1552" y="814"/>
                  <a:pt x="1387" y="477"/>
                </a:cubicBezTo>
                <a:cubicBezTo>
                  <a:pt x="1222" y="139"/>
                  <a:pt x="814" y="0"/>
                  <a:pt x="477" y="165"/>
                </a:cubicBezTo>
                <a:cubicBezTo>
                  <a:pt x="139" y="331"/>
                  <a:pt x="0" y="738"/>
                  <a:pt x="165" y="107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59550" tIns="29775" rIns="59550" bIns="29775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Freeform 30"/>
          <p:cNvSpPr>
            <a:spLocks/>
          </p:cNvSpPr>
          <p:nvPr/>
        </p:nvSpPr>
        <p:spPr bwMode="auto">
          <a:xfrm>
            <a:off x="4927750" y="1749888"/>
            <a:ext cx="754721" cy="753728"/>
          </a:xfrm>
          <a:custGeom>
            <a:avLst/>
            <a:gdLst>
              <a:gd name="T0" fmla="*/ 88 w 1317"/>
              <a:gd name="T1" fmla="*/ 819 h 1317"/>
              <a:gd name="T2" fmla="*/ 819 w 1317"/>
              <a:gd name="T3" fmla="*/ 1228 h 1317"/>
              <a:gd name="T4" fmla="*/ 1228 w 1317"/>
              <a:gd name="T5" fmla="*/ 498 h 1317"/>
              <a:gd name="T6" fmla="*/ 497 w 1317"/>
              <a:gd name="T7" fmla="*/ 89 h 1317"/>
              <a:gd name="T8" fmla="*/ 88 w 1317"/>
              <a:gd name="T9" fmla="*/ 819 h 13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17" h="1317">
                <a:moveTo>
                  <a:pt x="88" y="819"/>
                </a:moveTo>
                <a:cubicBezTo>
                  <a:pt x="177" y="1134"/>
                  <a:pt x="504" y="1317"/>
                  <a:pt x="819" y="1228"/>
                </a:cubicBezTo>
                <a:cubicBezTo>
                  <a:pt x="1134" y="1139"/>
                  <a:pt x="1317" y="812"/>
                  <a:pt x="1228" y="498"/>
                </a:cubicBezTo>
                <a:cubicBezTo>
                  <a:pt x="1139" y="183"/>
                  <a:pt x="812" y="0"/>
                  <a:pt x="497" y="89"/>
                </a:cubicBezTo>
                <a:cubicBezTo>
                  <a:pt x="183" y="177"/>
                  <a:pt x="0" y="505"/>
                  <a:pt x="88" y="8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59550" tIns="29775" rIns="59550" bIns="29775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Freeform 48"/>
          <p:cNvSpPr>
            <a:spLocks/>
          </p:cNvSpPr>
          <p:nvPr/>
        </p:nvSpPr>
        <p:spPr bwMode="auto">
          <a:xfrm>
            <a:off x="5784824" y="1382845"/>
            <a:ext cx="505560" cy="505587"/>
          </a:xfrm>
          <a:custGeom>
            <a:avLst/>
            <a:gdLst>
              <a:gd name="T0" fmla="*/ 60 w 883"/>
              <a:gd name="T1" fmla="*/ 549 h 883"/>
              <a:gd name="T2" fmla="*/ 550 w 883"/>
              <a:gd name="T3" fmla="*/ 824 h 883"/>
              <a:gd name="T4" fmla="*/ 824 w 883"/>
              <a:gd name="T5" fmla="*/ 334 h 883"/>
              <a:gd name="T6" fmla="*/ 334 w 883"/>
              <a:gd name="T7" fmla="*/ 60 h 883"/>
              <a:gd name="T8" fmla="*/ 60 w 883"/>
              <a:gd name="T9" fmla="*/ 549 h 8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83" h="883">
                <a:moveTo>
                  <a:pt x="60" y="549"/>
                </a:moveTo>
                <a:cubicBezTo>
                  <a:pt x="119" y="760"/>
                  <a:pt x="339" y="883"/>
                  <a:pt x="550" y="824"/>
                </a:cubicBezTo>
                <a:cubicBezTo>
                  <a:pt x="761" y="764"/>
                  <a:pt x="883" y="545"/>
                  <a:pt x="824" y="334"/>
                </a:cubicBezTo>
                <a:cubicBezTo>
                  <a:pt x="764" y="123"/>
                  <a:pt x="545" y="0"/>
                  <a:pt x="334" y="60"/>
                </a:cubicBezTo>
                <a:cubicBezTo>
                  <a:pt x="123" y="119"/>
                  <a:pt x="0" y="338"/>
                  <a:pt x="60" y="54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59550" tIns="29775" rIns="59550" bIns="29775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Freeform 66"/>
          <p:cNvSpPr>
            <a:spLocks/>
          </p:cNvSpPr>
          <p:nvPr/>
        </p:nvSpPr>
        <p:spPr bwMode="auto">
          <a:xfrm>
            <a:off x="5614236" y="3227360"/>
            <a:ext cx="373226" cy="373246"/>
          </a:xfrm>
          <a:custGeom>
            <a:avLst/>
            <a:gdLst>
              <a:gd name="T0" fmla="*/ 13 w 650"/>
              <a:gd name="T1" fmla="*/ 351 h 651"/>
              <a:gd name="T2" fmla="*/ 350 w 650"/>
              <a:gd name="T3" fmla="*/ 637 h 651"/>
              <a:gd name="T4" fmla="*/ 636 w 650"/>
              <a:gd name="T5" fmla="*/ 300 h 651"/>
              <a:gd name="T6" fmla="*/ 300 w 650"/>
              <a:gd name="T7" fmla="*/ 14 h 651"/>
              <a:gd name="T8" fmla="*/ 13 w 650"/>
              <a:gd name="T9" fmla="*/ 351 h 6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0" h="651">
                <a:moveTo>
                  <a:pt x="13" y="351"/>
                </a:moveTo>
                <a:cubicBezTo>
                  <a:pt x="27" y="522"/>
                  <a:pt x="178" y="651"/>
                  <a:pt x="350" y="637"/>
                </a:cubicBezTo>
                <a:cubicBezTo>
                  <a:pt x="522" y="623"/>
                  <a:pt x="650" y="472"/>
                  <a:pt x="636" y="300"/>
                </a:cubicBezTo>
                <a:cubicBezTo>
                  <a:pt x="622" y="128"/>
                  <a:pt x="471" y="0"/>
                  <a:pt x="300" y="14"/>
                </a:cubicBezTo>
                <a:cubicBezTo>
                  <a:pt x="128" y="28"/>
                  <a:pt x="0" y="179"/>
                  <a:pt x="13" y="35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59550" tIns="29775" rIns="59550" bIns="29775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Freeform 76"/>
          <p:cNvSpPr>
            <a:spLocks noEditPoints="1"/>
          </p:cNvSpPr>
          <p:nvPr/>
        </p:nvSpPr>
        <p:spPr bwMode="auto">
          <a:xfrm>
            <a:off x="6015376" y="3714336"/>
            <a:ext cx="169554" cy="158190"/>
          </a:xfrm>
          <a:custGeom>
            <a:avLst/>
            <a:gdLst>
              <a:gd name="T0" fmla="*/ 153 w 296"/>
              <a:gd name="T1" fmla="*/ 276 h 276"/>
              <a:gd name="T2" fmla="*/ 153 w 296"/>
              <a:gd name="T3" fmla="*/ 276 h 276"/>
              <a:gd name="T4" fmla="*/ 119 w 296"/>
              <a:gd name="T5" fmla="*/ 273 h 276"/>
              <a:gd name="T6" fmla="*/ 18 w 296"/>
              <a:gd name="T7" fmla="*/ 105 h 276"/>
              <a:gd name="T8" fmla="*/ 153 w 296"/>
              <a:gd name="T9" fmla="*/ 0 h 276"/>
              <a:gd name="T10" fmla="*/ 187 w 296"/>
              <a:gd name="T11" fmla="*/ 4 h 276"/>
              <a:gd name="T12" fmla="*/ 272 w 296"/>
              <a:gd name="T13" fmla="*/ 68 h 276"/>
              <a:gd name="T14" fmla="*/ 287 w 296"/>
              <a:gd name="T15" fmla="*/ 172 h 276"/>
              <a:gd name="T16" fmla="*/ 153 w 296"/>
              <a:gd name="T17" fmla="*/ 276 h 276"/>
              <a:gd name="T18" fmla="*/ 153 w 296"/>
              <a:gd name="T19" fmla="*/ 44 h 276"/>
              <a:gd name="T20" fmla="*/ 61 w 296"/>
              <a:gd name="T21" fmla="*/ 116 h 276"/>
              <a:gd name="T22" fmla="*/ 130 w 296"/>
              <a:gd name="T23" fmla="*/ 230 h 276"/>
              <a:gd name="T24" fmla="*/ 153 w 296"/>
              <a:gd name="T25" fmla="*/ 232 h 276"/>
              <a:gd name="T26" fmla="*/ 153 w 296"/>
              <a:gd name="T27" fmla="*/ 232 h 276"/>
              <a:gd name="T28" fmla="*/ 245 w 296"/>
              <a:gd name="T29" fmla="*/ 161 h 276"/>
              <a:gd name="T30" fmla="*/ 234 w 296"/>
              <a:gd name="T31" fmla="*/ 90 h 276"/>
              <a:gd name="T32" fmla="*/ 176 w 296"/>
              <a:gd name="T33" fmla="*/ 47 h 276"/>
              <a:gd name="T34" fmla="*/ 153 w 296"/>
              <a:gd name="T35" fmla="*/ 44 h 2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96" h="276">
                <a:moveTo>
                  <a:pt x="153" y="276"/>
                </a:moveTo>
                <a:cubicBezTo>
                  <a:pt x="153" y="276"/>
                  <a:pt x="153" y="276"/>
                  <a:pt x="153" y="276"/>
                </a:cubicBezTo>
                <a:cubicBezTo>
                  <a:pt x="142" y="276"/>
                  <a:pt x="130" y="275"/>
                  <a:pt x="119" y="273"/>
                </a:cubicBezTo>
                <a:cubicBezTo>
                  <a:pt x="45" y="254"/>
                  <a:pt x="0" y="179"/>
                  <a:pt x="18" y="105"/>
                </a:cubicBezTo>
                <a:cubicBezTo>
                  <a:pt x="34" y="43"/>
                  <a:pt x="89" y="0"/>
                  <a:pt x="153" y="0"/>
                </a:cubicBezTo>
                <a:cubicBezTo>
                  <a:pt x="164" y="0"/>
                  <a:pt x="176" y="2"/>
                  <a:pt x="187" y="4"/>
                </a:cubicBezTo>
                <a:cubicBezTo>
                  <a:pt x="223" y="13"/>
                  <a:pt x="253" y="36"/>
                  <a:pt x="272" y="68"/>
                </a:cubicBezTo>
                <a:cubicBezTo>
                  <a:pt x="291" y="99"/>
                  <a:pt x="296" y="136"/>
                  <a:pt x="287" y="172"/>
                </a:cubicBezTo>
                <a:cubicBezTo>
                  <a:pt x="272" y="234"/>
                  <a:pt x="217" y="276"/>
                  <a:pt x="153" y="276"/>
                </a:cubicBezTo>
                <a:close/>
                <a:moveTo>
                  <a:pt x="153" y="44"/>
                </a:moveTo>
                <a:cubicBezTo>
                  <a:pt x="109" y="44"/>
                  <a:pt x="72" y="74"/>
                  <a:pt x="61" y="116"/>
                </a:cubicBezTo>
                <a:cubicBezTo>
                  <a:pt x="49" y="166"/>
                  <a:pt x="79" y="217"/>
                  <a:pt x="130" y="230"/>
                </a:cubicBezTo>
                <a:cubicBezTo>
                  <a:pt x="138" y="232"/>
                  <a:pt x="145" y="232"/>
                  <a:pt x="153" y="232"/>
                </a:cubicBezTo>
                <a:cubicBezTo>
                  <a:pt x="153" y="232"/>
                  <a:pt x="153" y="232"/>
                  <a:pt x="153" y="232"/>
                </a:cubicBezTo>
                <a:cubicBezTo>
                  <a:pt x="196" y="232"/>
                  <a:pt x="234" y="203"/>
                  <a:pt x="245" y="161"/>
                </a:cubicBezTo>
                <a:cubicBezTo>
                  <a:pt x="251" y="137"/>
                  <a:pt x="247" y="112"/>
                  <a:pt x="234" y="90"/>
                </a:cubicBezTo>
                <a:cubicBezTo>
                  <a:pt x="221" y="68"/>
                  <a:pt x="200" y="53"/>
                  <a:pt x="176" y="47"/>
                </a:cubicBezTo>
                <a:cubicBezTo>
                  <a:pt x="168" y="45"/>
                  <a:pt x="161" y="44"/>
                  <a:pt x="153" y="4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59550" tIns="29775" rIns="59550" bIns="29775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Freeform 86"/>
          <p:cNvSpPr>
            <a:spLocks noEditPoints="1"/>
          </p:cNvSpPr>
          <p:nvPr/>
        </p:nvSpPr>
        <p:spPr bwMode="auto">
          <a:xfrm>
            <a:off x="6441326" y="1829499"/>
            <a:ext cx="169554" cy="158190"/>
          </a:xfrm>
          <a:custGeom>
            <a:avLst/>
            <a:gdLst>
              <a:gd name="T0" fmla="*/ 153 w 296"/>
              <a:gd name="T1" fmla="*/ 277 h 277"/>
              <a:gd name="T2" fmla="*/ 153 w 296"/>
              <a:gd name="T3" fmla="*/ 277 h 277"/>
              <a:gd name="T4" fmla="*/ 119 w 296"/>
              <a:gd name="T5" fmla="*/ 273 h 277"/>
              <a:gd name="T6" fmla="*/ 18 w 296"/>
              <a:gd name="T7" fmla="*/ 105 h 277"/>
              <a:gd name="T8" fmla="*/ 152 w 296"/>
              <a:gd name="T9" fmla="*/ 0 h 277"/>
              <a:gd name="T10" fmla="*/ 186 w 296"/>
              <a:gd name="T11" fmla="*/ 4 h 277"/>
              <a:gd name="T12" fmla="*/ 271 w 296"/>
              <a:gd name="T13" fmla="*/ 67 h 277"/>
              <a:gd name="T14" fmla="*/ 287 w 296"/>
              <a:gd name="T15" fmla="*/ 172 h 277"/>
              <a:gd name="T16" fmla="*/ 153 w 296"/>
              <a:gd name="T17" fmla="*/ 277 h 277"/>
              <a:gd name="T18" fmla="*/ 152 w 296"/>
              <a:gd name="T19" fmla="*/ 44 h 277"/>
              <a:gd name="T20" fmla="*/ 61 w 296"/>
              <a:gd name="T21" fmla="*/ 115 h 277"/>
              <a:gd name="T22" fmla="*/ 130 w 296"/>
              <a:gd name="T23" fmla="*/ 230 h 277"/>
              <a:gd name="T24" fmla="*/ 153 w 296"/>
              <a:gd name="T25" fmla="*/ 233 h 277"/>
              <a:gd name="T26" fmla="*/ 244 w 296"/>
              <a:gd name="T27" fmla="*/ 161 h 277"/>
              <a:gd name="T28" fmla="*/ 234 w 296"/>
              <a:gd name="T29" fmla="*/ 90 h 277"/>
              <a:gd name="T30" fmla="*/ 176 w 296"/>
              <a:gd name="T31" fmla="*/ 47 h 277"/>
              <a:gd name="T32" fmla="*/ 152 w 296"/>
              <a:gd name="T33" fmla="*/ 44 h 2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96" h="277">
                <a:moveTo>
                  <a:pt x="153" y="277"/>
                </a:moveTo>
                <a:cubicBezTo>
                  <a:pt x="153" y="277"/>
                  <a:pt x="153" y="277"/>
                  <a:pt x="153" y="277"/>
                </a:cubicBezTo>
                <a:cubicBezTo>
                  <a:pt x="141" y="277"/>
                  <a:pt x="130" y="276"/>
                  <a:pt x="119" y="273"/>
                </a:cubicBezTo>
                <a:cubicBezTo>
                  <a:pt x="45" y="254"/>
                  <a:pt x="0" y="179"/>
                  <a:pt x="18" y="105"/>
                </a:cubicBezTo>
                <a:cubicBezTo>
                  <a:pt x="34" y="43"/>
                  <a:pt x="89" y="0"/>
                  <a:pt x="152" y="0"/>
                </a:cubicBezTo>
                <a:cubicBezTo>
                  <a:pt x="164" y="0"/>
                  <a:pt x="175" y="1"/>
                  <a:pt x="186" y="4"/>
                </a:cubicBezTo>
                <a:cubicBezTo>
                  <a:pt x="222" y="13"/>
                  <a:pt x="252" y="35"/>
                  <a:pt x="271" y="67"/>
                </a:cubicBezTo>
                <a:cubicBezTo>
                  <a:pt x="291" y="99"/>
                  <a:pt x="296" y="136"/>
                  <a:pt x="287" y="172"/>
                </a:cubicBezTo>
                <a:cubicBezTo>
                  <a:pt x="272" y="234"/>
                  <a:pt x="216" y="277"/>
                  <a:pt x="153" y="277"/>
                </a:cubicBezTo>
                <a:close/>
                <a:moveTo>
                  <a:pt x="152" y="44"/>
                </a:moveTo>
                <a:cubicBezTo>
                  <a:pt x="109" y="44"/>
                  <a:pt x="71" y="73"/>
                  <a:pt x="61" y="115"/>
                </a:cubicBezTo>
                <a:cubicBezTo>
                  <a:pt x="48" y="166"/>
                  <a:pt x="79" y="217"/>
                  <a:pt x="130" y="230"/>
                </a:cubicBezTo>
                <a:cubicBezTo>
                  <a:pt x="137" y="232"/>
                  <a:pt x="145" y="233"/>
                  <a:pt x="153" y="233"/>
                </a:cubicBezTo>
                <a:cubicBezTo>
                  <a:pt x="196" y="233"/>
                  <a:pt x="234" y="204"/>
                  <a:pt x="244" y="161"/>
                </a:cubicBezTo>
                <a:cubicBezTo>
                  <a:pt x="250" y="137"/>
                  <a:pt x="247" y="111"/>
                  <a:pt x="234" y="90"/>
                </a:cubicBezTo>
                <a:cubicBezTo>
                  <a:pt x="221" y="68"/>
                  <a:pt x="200" y="53"/>
                  <a:pt x="176" y="47"/>
                </a:cubicBezTo>
                <a:cubicBezTo>
                  <a:pt x="168" y="45"/>
                  <a:pt x="160" y="44"/>
                  <a:pt x="152" y="4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59550" tIns="29775" rIns="59550" bIns="29775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Oval 20"/>
          <p:cNvSpPr>
            <a:spLocks noChangeArrowheads="1"/>
          </p:cNvSpPr>
          <p:nvPr/>
        </p:nvSpPr>
        <p:spPr bwMode="auto">
          <a:xfrm>
            <a:off x="5201725" y="2023876"/>
            <a:ext cx="205739" cy="205750"/>
          </a:xfrm>
          <a:prstGeom prst="ellipse">
            <a:avLst/>
          </a:prstGeom>
          <a:noFill/>
          <a:ln w="122238" cap="flat">
            <a:solidFill>
              <a:schemeClr val="accent2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59550" tIns="29775" rIns="59550" bIns="29775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Oval 21"/>
          <p:cNvSpPr>
            <a:spLocks noChangeArrowheads="1"/>
          </p:cNvSpPr>
          <p:nvPr/>
        </p:nvSpPr>
        <p:spPr bwMode="auto">
          <a:xfrm>
            <a:off x="6125999" y="2534634"/>
            <a:ext cx="236755" cy="237802"/>
          </a:xfrm>
          <a:prstGeom prst="ellipse">
            <a:avLst/>
          </a:prstGeom>
          <a:noFill/>
          <a:ln w="139700" cap="flat">
            <a:solidFill>
              <a:schemeClr val="accent4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59550" tIns="29775" rIns="59550" bIns="29775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Oval 22"/>
          <p:cNvSpPr>
            <a:spLocks noChangeArrowheads="1"/>
          </p:cNvSpPr>
          <p:nvPr/>
        </p:nvSpPr>
        <p:spPr bwMode="auto">
          <a:xfrm>
            <a:off x="5968853" y="1566882"/>
            <a:ext cx="139572" cy="139579"/>
          </a:xfrm>
          <a:prstGeom prst="ellipse">
            <a:avLst/>
          </a:prstGeom>
          <a:noFill/>
          <a:ln w="104775" cap="flat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59550" tIns="29775" rIns="59550" bIns="29775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Oval 23"/>
          <p:cNvSpPr>
            <a:spLocks noChangeArrowheads="1"/>
          </p:cNvSpPr>
          <p:nvPr/>
        </p:nvSpPr>
        <p:spPr bwMode="auto">
          <a:xfrm>
            <a:off x="5730030" y="3345228"/>
            <a:ext cx="139572" cy="138546"/>
          </a:xfrm>
          <a:prstGeom prst="ellipse">
            <a:avLst/>
          </a:prstGeom>
          <a:noFill/>
          <a:ln w="87313" cap="flat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59550" tIns="29775" rIns="59550" bIns="29775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" name="Group 24"/>
          <p:cNvGrpSpPr/>
          <p:nvPr/>
        </p:nvGrpSpPr>
        <p:grpSpPr>
          <a:xfrm>
            <a:off x="6367678" y="2845843"/>
            <a:ext cx="989655" cy="1580865"/>
            <a:chOff x="6684587" y="4424362"/>
            <a:chExt cx="1519615" cy="2427287"/>
          </a:xfrm>
          <a:solidFill>
            <a:schemeClr val="accent1"/>
          </a:solidFill>
        </p:grpSpPr>
        <p:sp>
          <p:nvSpPr>
            <p:cNvPr id="26" name="Freeform 25"/>
            <p:cNvSpPr>
              <a:spLocks/>
            </p:cNvSpPr>
            <p:nvPr/>
          </p:nvSpPr>
          <p:spPr bwMode="auto">
            <a:xfrm>
              <a:off x="6684587" y="4970462"/>
              <a:ext cx="1519615" cy="1881187"/>
            </a:xfrm>
            <a:custGeom>
              <a:avLst/>
              <a:gdLst>
                <a:gd name="connsiteX0" fmla="*/ 687119 w 1519615"/>
                <a:gd name="connsiteY0" fmla="*/ 0 h 1881187"/>
                <a:gd name="connsiteX1" fmla="*/ 954208 w 1519615"/>
                <a:gd name="connsiteY1" fmla="*/ 0 h 1881187"/>
                <a:gd name="connsiteX2" fmla="*/ 965811 w 1519615"/>
                <a:gd name="connsiteY2" fmla="*/ 0 h 1881187"/>
                <a:gd name="connsiteX3" fmla="*/ 945837 w 1519615"/>
                <a:gd name="connsiteY3" fmla="*/ 26046 h 1881187"/>
                <a:gd name="connsiteX4" fmla="*/ 945837 w 1519615"/>
                <a:gd name="connsiteY4" fmla="*/ 60981 h 1881187"/>
                <a:gd name="connsiteX5" fmla="*/ 971550 w 1519615"/>
                <a:gd name="connsiteY5" fmla="*/ 94142 h 1881187"/>
                <a:gd name="connsiteX6" fmla="*/ 991717 w 1519615"/>
                <a:gd name="connsiteY6" fmla="*/ 120151 h 1881187"/>
                <a:gd name="connsiteX7" fmla="*/ 987968 w 1519615"/>
                <a:gd name="connsiteY7" fmla="*/ 141878 h 1881187"/>
                <a:gd name="connsiteX8" fmla="*/ 928461 w 1519615"/>
                <a:gd name="connsiteY8" fmla="*/ 489711 h 1881187"/>
                <a:gd name="connsiteX9" fmla="*/ 930224 w 1519615"/>
                <a:gd name="connsiteY9" fmla="*/ 501057 h 1881187"/>
                <a:gd name="connsiteX10" fmla="*/ 934632 w 1519615"/>
                <a:gd name="connsiteY10" fmla="*/ 510658 h 1881187"/>
                <a:gd name="connsiteX11" fmla="*/ 1005159 w 1519615"/>
                <a:gd name="connsiteY11" fmla="*/ 602301 h 1881187"/>
                <a:gd name="connsiteX12" fmla="*/ 1035133 w 1519615"/>
                <a:gd name="connsiteY12" fmla="*/ 602301 h 1881187"/>
                <a:gd name="connsiteX13" fmla="*/ 1104780 w 1519615"/>
                <a:gd name="connsiteY13" fmla="*/ 510658 h 1881187"/>
                <a:gd name="connsiteX14" fmla="*/ 1110951 w 1519615"/>
                <a:gd name="connsiteY14" fmla="*/ 485347 h 1881187"/>
                <a:gd name="connsiteX15" fmla="*/ 1077450 w 1519615"/>
                <a:gd name="connsiteY15" fmla="*/ 302935 h 1881187"/>
                <a:gd name="connsiteX16" fmla="*/ 1077450 w 1519615"/>
                <a:gd name="connsiteY16" fmla="*/ 302062 h 1881187"/>
                <a:gd name="connsiteX17" fmla="*/ 1051884 w 1519615"/>
                <a:gd name="connsiteY17" fmla="*/ 144088 h 1881187"/>
                <a:gd name="connsiteX18" fmla="*/ 1047870 w 1519615"/>
                <a:gd name="connsiteY18" fmla="*/ 119635 h 1881187"/>
                <a:gd name="connsiteX19" fmla="*/ 1058114 w 1519615"/>
                <a:gd name="connsiteY19" fmla="*/ 106423 h 1881187"/>
                <a:gd name="connsiteX20" fmla="*/ 1093350 w 1519615"/>
                <a:gd name="connsiteY20" fmla="*/ 60981 h 1881187"/>
                <a:gd name="connsiteX21" fmla="*/ 1093350 w 1519615"/>
                <a:gd name="connsiteY21" fmla="*/ 26046 h 1881187"/>
                <a:gd name="connsiteX22" fmla="*/ 1085732 w 1519615"/>
                <a:gd name="connsiteY22" fmla="*/ 16111 h 1881187"/>
                <a:gd name="connsiteX23" fmla="*/ 1073377 w 1519615"/>
                <a:gd name="connsiteY23" fmla="*/ 0 h 1881187"/>
                <a:gd name="connsiteX24" fmla="*/ 1127987 w 1519615"/>
                <a:gd name="connsiteY24" fmla="*/ 0 h 1881187"/>
                <a:gd name="connsiteX25" fmla="*/ 1509055 w 1519615"/>
                <a:gd name="connsiteY25" fmla="*/ 0 h 1881187"/>
                <a:gd name="connsiteX26" fmla="*/ 1519615 w 1519615"/>
                <a:gd name="connsiteY26" fmla="*/ 10549 h 1881187"/>
                <a:gd name="connsiteX27" fmla="*/ 1519615 w 1519615"/>
                <a:gd name="connsiteY27" fmla="*/ 271630 h 1881187"/>
                <a:gd name="connsiteX28" fmla="*/ 1519615 w 1519615"/>
                <a:gd name="connsiteY28" fmla="*/ 399972 h 1881187"/>
                <a:gd name="connsiteX29" fmla="*/ 1519615 w 1519615"/>
                <a:gd name="connsiteY29" fmla="*/ 876422 h 1881187"/>
                <a:gd name="connsiteX30" fmla="*/ 1411373 w 1519615"/>
                <a:gd name="connsiteY30" fmla="*/ 980151 h 1881187"/>
                <a:gd name="connsiteX31" fmla="*/ 1302251 w 1519615"/>
                <a:gd name="connsiteY31" fmla="*/ 876422 h 1881187"/>
                <a:gd name="connsiteX32" fmla="*/ 1302251 w 1519615"/>
                <a:gd name="connsiteY32" fmla="*/ 341075 h 1881187"/>
                <a:gd name="connsiteX33" fmla="*/ 1288171 w 1519615"/>
                <a:gd name="connsiteY33" fmla="*/ 325252 h 1881187"/>
                <a:gd name="connsiteX34" fmla="*/ 1270570 w 1519615"/>
                <a:gd name="connsiteY34" fmla="*/ 341075 h 1881187"/>
                <a:gd name="connsiteX35" fmla="*/ 1270570 w 1519615"/>
                <a:gd name="connsiteY35" fmla="*/ 988063 h 1881187"/>
                <a:gd name="connsiteX36" fmla="*/ 1270570 w 1519615"/>
                <a:gd name="connsiteY36" fmla="*/ 1046960 h 1881187"/>
                <a:gd name="connsiteX37" fmla="*/ 1270570 w 1519615"/>
                <a:gd name="connsiteY37" fmla="*/ 1765151 h 1881187"/>
                <a:gd name="connsiteX38" fmla="*/ 1151768 w 1519615"/>
                <a:gd name="connsiteY38" fmla="*/ 1881187 h 1881187"/>
                <a:gd name="connsiteX39" fmla="*/ 1150008 w 1519615"/>
                <a:gd name="connsiteY39" fmla="*/ 1881187 h 1881187"/>
                <a:gd name="connsiteX40" fmla="*/ 1031206 w 1519615"/>
                <a:gd name="connsiteY40" fmla="*/ 1765151 h 1881187"/>
                <a:gd name="connsiteX41" fmla="*/ 1031206 w 1519615"/>
                <a:gd name="connsiteY41" fmla="*/ 1058388 h 1881187"/>
                <a:gd name="connsiteX42" fmla="*/ 1020645 w 1519615"/>
                <a:gd name="connsiteY42" fmla="*/ 1047839 h 1881187"/>
                <a:gd name="connsiteX43" fmla="*/ 992485 w 1519615"/>
                <a:gd name="connsiteY43" fmla="*/ 1047839 h 1881187"/>
                <a:gd name="connsiteX44" fmla="*/ 981045 w 1519615"/>
                <a:gd name="connsiteY44" fmla="*/ 1058388 h 1881187"/>
                <a:gd name="connsiteX45" fmla="*/ 981045 w 1519615"/>
                <a:gd name="connsiteY45" fmla="*/ 1765151 h 1881187"/>
                <a:gd name="connsiteX46" fmla="*/ 860482 w 1519615"/>
                <a:gd name="connsiteY46" fmla="*/ 1881187 h 1881187"/>
                <a:gd name="connsiteX47" fmla="*/ 859602 w 1519615"/>
                <a:gd name="connsiteY47" fmla="*/ 1881187 h 1881187"/>
                <a:gd name="connsiteX48" fmla="*/ 739040 w 1519615"/>
                <a:gd name="connsiteY48" fmla="*/ 1765151 h 1881187"/>
                <a:gd name="connsiteX49" fmla="*/ 739040 w 1519615"/>
                <a:gd name="connsiteY49" fmla="*/ 1046960 h 1881187"/>
                <a:gd name="connsiteX50" fmla="*/ 739040 w 1519615"/>
                <a:gd name="connsiteY50" fmla="*/ 988063 h 1881187"/>
                <a:gd name="connsiteX51" fmla="*/ 739920 w 1519615"/>
                <a:gd name="connsiteY51" fmla="*/ 356898 h 1881187"/>
                <a:gd name="connsiteX52" fmla="*/ 721440 w 1519615"/>
                <a:gd name="connsiteY52" fmla="*/ 349866 h 1881187"/>
                <a:gd name="connsiteX53" fmla="*/ 537516 w 1519615"/>
                <a:gd name="connsiteY53" fmla="*/ 563477 h 1881187"/>
                <a:gd name="connsiteX54" fmla="*/ 126548 w 1519615"/>
                <a:gd name="connsiteY54" fmla="*/ 712038 h 1881187"/>
                <a:gd name="connsiteX55" fmla="*/ 3346 w 1519615"/>
                <a:gd name="connsiteY55" fmla="*/ 640834 h 1881187"/>
                <a:gd name="connsiteX56" fmla="*/ 73747 w 1519615"/>
                <a:gd name="connsiteY56" fmla="*/ 514250 h 1881187"/>
                <a:gd name="connsiteX57" fmla="*/ 386153 w 1519615"/>
                <a:gd name="connsiteY57" fmla="*/ 410521 h 1881187"/>
                <a:gd name="connsiteX58" fmla="*/ 391433 w 1519615"/>
                <a:gd name="connsiteY58" fmla="*/ 407884 h 1881187"/>
                <a:gd name="connsiteX59" fmla="*/ 687119 w 1519615"/>
                <a:gd name="connsiteY59" fmla="*/ 0 h 1881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1519615" h="1881187">
                  <a:moveTo>
                    <a:pt x="687119" y="0"/>
                  </a:moveTo>
                  <a:cubicBezTo>
                    <a:pt x="687119" y="0"/>
                    <a:pt x="687119" y="0"/>
                    <a:pt x="954208" y="0"/>
                  </a:cubicBezTo>
                  <a:lnTo>
                    <a:pt x="965811" y="0"/>
                  </a:lnTo>
                  <a:lnTo>
                    <a:pt x="945837" y="26046"/>
                  </a:lnTo>
                  <a:cubicBezTo>
                    <a:pt x="938771" y="35653"/>
                    <a:pt x="938771" y="51374"/>
                    <a:pt x="945837" y="60981"/>
                  </a:cubicBezTo>
                  <a:cubicBezTo>
                    <a:pt x="945837" y="60981"/>
                    <a:pt x="945837" y="60981"/>
                    <a:pt x="971550" y="94142"/>
                  </a:cubicBezTo>
                  <a:lnTo>
                    <a:pt x="991717" y="120151"/>
                  </a:lnTo>
                  <a:lnTo>
                    <a:pt x="987968" y="141878"/>
                  </a:lnTo>
                  <a:cubicBezTo>
                    <a:pt x="967141" y="262241"/>
                    <a:pt x="928461" y="484474"/>
                    <a:pt x="928461" y="489711"/>
                  </a:cubicBezTo>
                  <a:cubicBezTo>
                    <a:pt x="928461" y="494075"/>
                    <a:pt x="928461" y="497566"/>
                    <a:pt x="930224" y="501057"/>
                  </a:cubicBezTo>
                  <a:cubicBezTo>
                    <a:pt x="930224" y="502803"/>
                    <a:pt x="932869" y="510658"/>
                    <a:pt x="934632" y="510658"/>
                  </a:cubicBezTo>
                  <a:cubicBezTo>
                    <a:pt x="1005159" y="602301"/>
                    <a:pt x="1005159" y="602301"/>
                    <a:pt x="1005159" y="602301"/>
                  </a:cubicBezTo>
                  <a:cubicBezTo>
                    <a:pt x="1013094" y="612774"/>
                    <a:pt x="1026317" y="612774"/>
                    <a:pt x="1035133" y="602301"/>
                  </a:cubicBezTo>
                  <a:cubicBezTo>
                    <a:pt x="1104780" y="510658"/>
                    <a:pt x="1104780" y="510658"/>
                    <a:pt x="1104780" y="510658"/>
                  </a:cubicBezTo>
                  <a:cubicBezTo>
                    <a:pt x="1110069" y="503676"/>
                    <a:pt x="1111832" y="494075"/>
                    <a:pt x="1110951" y="485347"/>
                  </a:cubicBezTo>
                  <a:cubicBezTo>
                    <a:pt x="1110069" y="478365"/>
                    <a:pt x="1086266" y="357048"/>
                    <a:pt x="1077450" y="302935"/>
                  </a:cubicBezTo>
                  <a:cubicBezTo>
                    <a:pt x="1077450" y="302935"/>
                    <a:pt x="1077450" y="302062"/>
                    <a:pt x="1077450" y="302062"/>
                  </a:cubicBezTo>
                  <a:cubicBezTo>
                    <a:pt x="1073923" y="279370"/>
                    <a:pt x="1056291" y="173762"/>
                    <a:pt x="1051884" y="144088"/>
                  </a:cubicBezTo>
                  <a:lnTo>
                    <a:pt x="1047870" y="119635"/>
                  </a:lnTo>
                  <a:lnTo>
                    <a:pt x="1058114" y="106423"/>
                  </a:lnTo>
                  <a:cubicBezTo>
                    <a:pt x="1066685" y="95370"/>
                    <a:pt x="1078113" y="80632"/>
                    <a:pt x="1093350" y="60981"/>
                  </a:cubicBezTo>
                  <a:cubicBezTo>
                    <a:pt x="1100417" y="51374"/>
                    <a:pt x="1100417" y="35653"/>
                    <a:pt x="1093350" y="26046"/>
                  </a:cubicBezTo>
                  <a:cubicBezTo>
                    <a:pt x="1093350" y="26046"/>
                    <a:pt x="1093350" y="26046"/>
                    <a:pt x="1085732" y="16111"/>
                  </a:cubicBezTo>
                  <a:lnTo>
                    <a:pt x="1073377" y="0"/>
                  </a:lnTo>
                  <a:lnTo>
                    <a:pt x="1127987" y="0"/>
                  </a:lnTo>
                  <a:cubicBezTo>
                    <a:pt x="1229725" y="0"/>
                    <a:pt x="1354942" y="0"/>
                    <a:pt x="1509055" y="0"/>
                  </a:cubicBezTo>
                  <a:cubicBezTo>
                    <a:pt x="1515215" y="0"/>
                    <a:pt x="1519615" y="5275"/>
                    <a:pt x="1519615" y="10549"/>
                  </a:cubicBezTo>
                  <a:cubicBezTo>
                    <a:pt x="1519615" y="10549"/>
                    <a:pt x="1519615" y="10549"/>
                    <a:pt x="1519615" y="271630"/>
                  </a:cubicBezTo>
                  <a:cubicBezTo>
                    <a:pt x="1519615" y="271630"/>
                    <a:pt x="1519615" y="271630"/>
                    <a:pt x="1519615" y="399972"/>
                  </a:cubicBezTo>
                  <a:cubicBezTo>
                    <a:pt x="1519615" y="399972"/>
                    <a:pt x="1519615" y="399972"/>
                    <a:pt x="1519615" y="876422"/>
                  </a:cubicBezTo>
                  <a:cubicBezTo>
                    <a:pt x="1519615" y="933561"/>
                    <a:pt x="1470334" y="980151"/>
                    <a:pt x="1411373" y="980151"/>
                  </a:cubicBezTo>
                  <a:cubicBezTo>
                    <a:pt x="1352412" y="980151"/>
                    <a:pt x="1302251" y="933561"/>
                    <a:pt x="1302251" y="876422"/>
                  </a:cubicBezTo>
                  <a:cubicBezTo>
                    <a:pt x="1302251" y="876422"/>
                    <a:pt x="1302251" y="876422"/>
                    <a:pt x="1302251" y="341075"/>
                  </a:cubicBezTo>
                  <a:cubicBezTo>
                    <a:pt x="1302251" y="333164"/>
                    <a:pt x="1296091" y="325252"/>
                    <a:pt x="1288171" y="325252"/>
                  </a:cubicBezTo>
                  <a:cubicBezTo>
                    <a:pt x="1278490" y="324373"/>
                    <a:pt x="1270570" y="331406"/>
                    <a:pt x="1270570" y="341075"/>
                  </a:cubicBezTo>
                  <a:cubicBezTo>
                    <a:pt x="1270570" y="341075"/>
                    <a:pt x="1270570" y="341075"/>
                    <a:pt x="1270570" y="988063"/>
                  </a:cubicBezTo>
                  <a:cubicBezTo>
                    <a:pt x="1270570" y="988063"/>
                    <a:pt x="1270570" y="988063"/>
                    <a:pt x="1270570" y="1046960"/>
                  </a:cubicBezTo>
                  <a:cubicBezTo>
                    <a:pt x="1270570" y="1046960"/>
                    <a:pt x="1270570" y="1046960"/>
                    <a:pt x="1270570" y="1765151"/>
                  </a:cubicBezTo>
                  <a:cubicBezTo>
                    <a:pt x="1270570" y="1828444"/>
                    <a:pt x="1216889" y="1881187"/>
                    <a:pt x="1151768" y="1881187"/>
                  </a:cubicBezTo>
                  <a:cubicBezTo>
                    <a:pt x="1151768" y="1881187"/>
                    <a:pt x="1151768" y="1881187"/>
                    <a:pt x="1150008" y="1881187"/>
                  </a:cubicBezTo>
                  <a:cubicBezTo>
                    <a:pt x="1084007" y="1881187"/>
                    <a:pt x="1031206" y="1828444"/>
                    <a:pt x="1031206" y="1765151"/>
                  </a:cubicBezTo>
                  <a:cubicBezTo>
                    <a:pt x="1031206" y="1765151"/>
                    <a:pt x="1031206" y="1765151"/>
                    <a:pt x="1031206" y="1058388"/>
                  </a:cubicBezTo>
                  <a:cubicBezTo>
                    <a:pt x="1031206" y="1052234"/>
                    <a:pt x="1026806" y="1047839"/>
                    <a:pt x="1020645" y="1047839"/>
                  </a:cubicBezTo>
                  <a:cubicBezTo>
                    <a:pt x="1020645" y="1047839"/>
                    <a:pt x="1020645" y="1047839"/>
                    <a:pt x="992485" y="1047839"/>
                  </a:cubicBezTo>
                  <a:cubicBezTo>
                    <a:pt x="986325" y="1047839"/>
                    <a:pt x="981045" y="1052234"/>
                    <a:pt x="981045" y="1058388"/>
                  </a:cubicBezTo>
                  <a:cubicBezTo>
                    <a:pt x="981045" y="1058388"/>
                    <a:pt x="981045" y="1058388"/>
                    <a:pt x="981045" y="1765151"/>
                  </a:cubicBezTo>
                  <a:cubicBezTo>
                    <a:pt x="981045" y="1828444"/>
                    <a:pt x="926484" y="1881187"/>
                    <a:pt x="860482" y="1881187"/>
                  </a:cubicBezTo>
                  <a:cubicBezTo>
                    <a:pt x="860482" y="1881187"/>
                    <a:pt x="860482" y="1881187"/>
                    <a:pt x="859602" y="1881187"/>
                  </a:cubicBezTo>
                  <a:cubicBezTo>
                    <a:pt x="793601" y="1881187"/>
                    <a:pt x="739040" y="1828444"/>
                    <a:pt x="739040" y="1765151"/>
                  </a:cubicBezTo>
                  <a:cubicBezTo>
                    <a:pt x="739040" y="1765151"/>
                    <a:pt x="739040" y="1765151"/>
                    <a:pt x="739040" y="1046960"/>
                  </a:cubicBezTo>
                  <a:cubicBezTo>
                    <a:pt x="739040" y="1046960"/>
                    <a:pt x="739040" y="1046960"/>
                    <a:pt x="739040" y="988063"/>
                  </a:cubicBezTo>
                  <a:cubicBezTo>
                    <a:pt x="739040" y="988063"/>
                    <a:pt x="739040" y="988063"/>
                    <a:pt x="739920" y="356898"/>
                  </a:cubicBezTo>
                  <a:cubicBezTo>
                    <a:pt x="739920" y="347229"/>
                    <a:pt x="727600" y="341954"/>
                    <a:pt x="721440" y="349866"/>
                  </a:cubicBezTo>
                  <a:cubicBezTo>
                    <a:pt x="658958" y="418432"/>
                    <a:pt x="537516" y="562598"/>
                    <a:pt x="537516" y="563477"/>
                  </a:cubicBezTo>
                  <a:cubicBezTo>
                    <a:pt x="516396" y="585454"/>
                    <a:pt x="202229" y="686546"/>
                    <a:pt x="126548" y="712038"/>
                  </a:cubicBezTo>
                  <a:cubicBezTo>
                    <a:pt x="72867" y="726982"/>
                    <a:pt x="17426" y="695336"/>
                    <a:pt x="3346" y="640834"/>
                  </a:cubicBezTo>
                  <a:cubicBezTo>
                    <a:pt x="-10735" y="586333"/>
                    <a:pt x="20946" y="529194"/>
                    <a:pt x="73747" y="514250"/>
                  </a:cubicBezTo>
                  <a:cubicBezTo>
                    <a:pt x="74627" y="514250"/>
                    <a:pt x="349192" y="423707"/>
                    <a:pt x="386153" y="410521"/>
                  </a:cubicBezTo>
                  <a:cubicBezTo>
                    <a:pt x="387913" y="410521"/>
                    <a:pt x="389673" y="408763"/>
                    <a:pt x="391433" y="407884"/>
                  </a:cubicBezTo>
                  <a:cubicBezTo>
                    <a:pt x="391433" y="407884"/>
                    <a:pt x="391433" y="407884"/>
                    <a:pt x="6871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  <a:noAutofit/>
            </a:bodyPr>
            <a:lstStyle/>
            <a:p>
              <a:pPr algn="just">
                <a:lnSpc>
                  <a:spcPct val="120000"/>
                </a:lnSpc>
              </a:pPr>
              <a:endParaRPr lang="en-US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Oval 10"/>
            <p:cNvSpPr>
              <a:spLocks noChangeArrowheads="1"/>
            </p:cNvSpPr>
            <p:nvPr/>
          </p:nvSpPr>
          <p:spPr bwMode="auto">
            <a:xfrm>
              <a:off x="7470776" y="4424362"/>
              <a:ext cx="469900" cy="46990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69"/>
          <p:cNvGrpSpPr/>
          <p:nvPr/>
        </p:nvGrpSpPr>
        <p:grpSpPr>
          <a:xfrm>
            <a:off x="1970260" y="3911127"/>
            <a:ext cx="302406" cy="302939"/>
            <a:chOff x="9145588" y="4435475"/>
            <a:chExt cx="464344" cy="465138"/>
          </a:xfrm>
          <a:solidFill>
            <a:schemeClr val="tx2"/>
          </a:solidFill>
        </p:grpSpPr>
        <p:sp>
          <p:nvSpPr>
            <p:cNvPr id="71" name="AutoShape 7"/>
            <p:cNvSpPr>
              <a:spLocks/>
            </p:cNvSpPr>
            <p:nvPr/>
          </p:nvSpPr>
          <p:spPr bwMode="auto">
            <a:xfrm>
              <a:off x="9145588" y="4435475"/>
              <a:ext cx="464344" cy="465138"/>
            </a:xfrm>
            <a:custGeom>
              <a:avLst/>
              <a:gdLst>
                <a:gd name="T0" fmla="+- 0 10800 1271"/>
                <a:gd name="T1" fmla="*/ T0 w 19058"/>
                <a:gd name="T2" fmla="+- 0 10799 1270"/>
                <a:gd name="T3" fmla="*/ 10799 h 19059"/>
                <a:gd name="T4" fmla="+- 0 10800 1271"/>
                <a:gd name="T5" fmla="*/ T4 w 19058"/>
                <a:gd name="T6" fmla="+- 0 10799 1270"/>
                <a:gd name="T7" fmla="*/ 10799 h 19059"/>
                <a:gd name="T8" fmla="+- 0 10800 1271"/>
                <a:gd name="T9" fmla="*/ T8 w 19058"/>
                <a:gd name="T10" fmla="+- 0 10799 1270"/>
                <a:gd name="T11" fmla="*/ 10799 h 19059"/>
                <a:gd name="T12" fmla="+- 0 10800 1271"/>
                <a:gd name="T13" fmla="*/ T12 w 19058"/>
                <a:gd name="T14" fmla="+- 0 10799 1270"/>
                <a:gd name="T15" fmla="*/ 10799 h 1905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8" h="19059">
                  <a:moveTo>
                    <a:pt x="6430" y="17268"/>
                  </a:moveTo>
                  <a:cubicBezTo>
                    <a:pt x="2162" y="15559"/>
                    <a:pt x="82" y="10698"/>
                    <a:pt x="1790" y="6431"/>
                  </a:cubicBezTo>
                  <a:cubicBezTo>
                    <a:pt x="3499" y="2164"/>
                    <a:pt x="8360" y="81"/>
                    <a:pt x="12627" y="1791"/>
                  </a:cubicBezTo>
                  <a:cubicBezTo>
                    <a:pt x="16894" y="3499"/>
                    <a:pt x="18975" y="8361"/>
                    <a:pt x="17267" y="12628"/>
                  </a:cubicBezTo>
                  <a:cubicBezTo>
                    <a:pt x="15558" y="16895"/>
                    <a:pt x="10696" y="18976"/>
                    <a:pt x="6430" y="17268"/>
                  </a:cubicBezTo>
                  <a:moveTo>
                    <a:pt x="13070" y="685"/>
                  </a:moveTo>
                  <a:cubicBezTo>
                    <a:pt x="8186" y="-1270"/>
                    <a:pt x="2641" y="1103"/>
                    <a:pt x="685" y="5987"/>
                  </a:cubicBezTo>
                  <a:cubicBezTo>
                    <a:pt x="-1271" y="10872"/>
                    <a:pt x="1103" y="16418"/>
                    <a:pt x="5987" y="18373"/>
                  </a:cubicBezTo>
                  <a:cubicBezTo>
                    <a:pt x="10871" y="20330"/>
                    <a:pt x="16416" y="17955"/>
                    <a:pt x="18373" y="13071"/>
                  </a:cubicBezTo>
                  <a:cubicBezTo>
                    <a:pt x="20329" y="8186"/>
                    <a:pt x="17954" y="2641"/>
                    <a:pt x="13070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148863" hangingPunct="0">
                <a:lnSpc>
                  <a:spcPct val="120000"/>
                </a:lnSpc>
              </a:pPr>
              <a:endParaRPr lang="en-US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2" name="AutoShape 8"/>
            <p:cNvSpPr>
              <a:spLocks/>
            </p:cNvSpPr>
            <p:nvPr/>
          </p:nvSpPr>
          <p:spPr bwMode="auto">
            <a:xfrm>
              <a:off x="9348788" y="4638675"/>
              <a:ext cx="57944" cy="57944"/>
            </a:xfrm>
            <a:custGeom>
              <a:avLst/>
              <a:gdLst>
                <a:gd name="T0" fmla="+- 0 10801 1272"/>
                <a:gd name="T1" fmla="*/ T0 w 19059"/>
                <a:gd name="T2" fmla="+- 0 10800 1272"/>
                <a:gd name="T3" fmla="*/ 10800 h 19056"/>
                <a:gd name="T4" fmla="+- 0 10801 1272"/>
                <a:gd name="T5" fmla="*/ T4 w 19059"/>
                <a:gd name="T6" fmla="+- 0 10800 1272"/>
                <a:gd name="T7" fmla="*/ 10800 h 19056"/>
                <a:gd name="T8" fmla="+- 0 10801 1272"/>
                <a:gd name="T9" fmla="*/ T8 w 19059"/>
                <a:gd name="T10" fmla="+- 0 10800 1272"/>
                <a:gd name="T11" fmla="*/ 10800 h 19056"/>
                <a:gd name="T12" fmla="+- 0 10801 1272"/>
                <a:gd name="T13" fmla="*/ T12 w 19059"/>
                <a:gd name="T14" fmla="+- 0 10800 1272"/>
                <a:gd name="T15" fmla="*/ 10800 h 1905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6">
                  <a:moveTo>
                    <a:pt x="7753" y="13951"/>
                  </a:moveTo>
                  <a:cubicBezTo>
                    <a:pt x="5315" y="12969"/>
                    <a:pt x="4129" y="10197"/>
                    <a:pt x="5101" y="7755"/>
                  </a:cubicBezTo>
                  <a:cubicBezTo>
                    <a:pt x="6083" y="5323"/>
                    <a:pt x="8860" y="4132"/>
                    <a:pt x="11298" y="5104"/>
                  </a:cubicBezTo>
                  <a:cubicBezTo>
                    <a:pt x="13735" y="6081"/>
                    <a:pt x="14926" y="8858"/>
                    <a:pt x="13949" y="11300"/>
                  </a:cubicBezTo>
                  <a:cubicBezTo>
                    <a:pt x="12972" y="13737"/>
                    <a:pt x="10195" y="14923"/>
                    <a:pt x="7753" y="13951"/>
                  </a:cubicBezTo>
                  <a:moveTo>
                    <a:pt x="13070" y="686"/>
                  </a:moveTo>
                  <a:cubicBezTo>
                    <a:pt x="8190" y="-1272"/>
                    <a:pt x="2640" y="1104"/>
                    <a:pt x="686" y="5988"/>
                  </a:cubicBezTo>
                  <a:cubicBezTo>
                    <a:pt x="-1272" y="10872"/>
                    <a:pt x="1105" y="16416"/>
                    <a:pt x="5985" y="18369"/>
                  </a:cubicBezTo>
                  <a:cubicBezTo>
                    <a:pt x="10870" y="20328"/>
                    <a:pt x="16415" y="17951"/>
                    <a:pt x="18374" y="13072"/>
                  </a:cubicBezTo>
                  <a:cubicBezTo>
                    <a:pt x="20328" y="8188"/>
                    <a:pt x="17960" y="2644"/>
                    <a:pt x="13070" y="68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148863" hangingPunct="0">
                <a:lnSpc>
                  <a:spcPct val="120000"/>
                </a:lnSpc>
              </a:pPr>
              <a:endParaRPr lang="en-US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AutoShape 9"/>
            <p:cNvSpPr>
              <a:spLocks/>
            </p:cNvSpPr>
            <p:nvPr/>
          </p:nvSpPr>
          <p:spPr bwMode="auto">
            <a:xfrm>
              <a:off x="9290050" y="4580732"/>
              <a:ext cx="174625" cy="174625"/>
            </a:xfrm>
            <a:custGeom>
              <a:avLst/>
              <a:gdLst>
                <a:gd name="T0" fmla="+- 0 10800 1271"/>
                <a:gd name="T1" fmla="*/ T0 w 19059"/>
                <a:gd name="T2" fmla="+- 0 10800 1271"/>
                <a:gd name="T3" fmla="*/ 10800 h 19058"/>
                <a:gd name="T4" fmla="+- 0 10800 1271"/>
                <a:gd name="T5" fmla="*/ T4 w 19059"/>
                <a:gd name="T6" fmla="+- 0 10800 1271"/>
                <a:gd name="T7" fmla="*/ 10800 h 19058"/>
                <a:gd name="T8" fmla="+- 0 10800 1271"/>
                <a:gd name="T9" fmla="*/ T8 w 19059"/>
                <a:gd name="T10" fmla="+- 0 10800 1271"/>
                <a:gd name="T11" fmla="*/ 10800 h 19058"/>
                <a:gd name="T12" fmla="+- 0 10800 1271"/>
                <a:gd name="T13" fmla="*/ T12 w 19059"/>
                <a:gd name="T14" fmla="+- 0 10800 1271"/>
                <a:gd name="T15" fmla="*/ 10800 h 1905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8">
                  <a:moveTo>
                    <a:pt x="7169" y="15424"/>
                  </a:moveTo>
                  <a:cubicBezTo>
                    <a:pt x="3916" y="14123"/>
                    <a:pt x="2331" y="10417"/>
                    <a:pt x="3632" y="7167"/>
                  </a:cubicBezTo>
                  <a:cubicBezTo>
                    <a:pt x="4934" y="3917"/>
                    <a:pt x="8638" y="2331"/>
                    <a:pt x="11889" y="3632"/>
                  </a:cubicBezTo>
                  <a:cubicBezTo>
                    <a:pt x="15141" y="4934"/>
                    <a:pt x="16728" y="8640"/>
                    <a:pt x="15425" y="11890"/>
                  </a:cubicBezTo>
                  <a:cubicBezTo>
                    <a:pt x="14124" y="15140"/>
                    <a:pt x="10419" y="16728"/>
                    <a:pt x="7169" y="15424"/>
                  </a:cubicBezTo>
                  <a:moveTo>
                    <a:pt x="13071" y="685"/>
                  </a:moveTo>
                  <a:cubicBezTo>
                    <a:pt x="8186" y="-1271"/>
                    <a:pt x="2639" y="1104"/>
                    <a:pt x="686" y="5987"/>
                  </a:cubicBezTo>
                  <a:cubicBezTo>
                    <a:pt x="-1271" y="10871"/>
                    <a:pt x="1104" y="16416"/>
                    <a:pt x="5987" y="18372"/>
                  </a:cubicBezTo>
                  <a:cubicBezTo>
                    <a:pt x="10874" y="20329"/>
                    <a:pt x="16418" y="17955"/>
                    <a:pt x="18375" y="13070"/>
                  </a:cubicBezTo>
                  <a:cubicBezTo>
                    <a:pt x="20328" y="8186"/>
                    <a:pt x="17956" y="2641"/>
                    <a:pt x="13071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148863" hangingPunct="0">
                <a:lnSpc>
                  <a:spcPct val="120000"/>
                </a:lnSpc>
              </a:pPr>
              <a:endParaRPr lang="en-US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4" name="AutoShape 10"/>
            <p:cNvSpPr>
              <a:spLocks/>
            </p:cNvSpPr>
            <p:nvPr/>
          </p:nvSpPr>
          <p:spPr bwMode="auto">
            <a:xfrm>
              <a:off x="9406732" y="4696619"/>
              <a:ext cx="72231" cy="74613"/>
            </a:xfrm>
            <a:custGeom>
              <a:avLst/>
              <a:gdLst>
                <a:gd name="T0" fmla="+- 0 10804 288"/>
                <a:gd name="T1" fmla="*/ T0 w 21033"/>
                <a:gd name="T2" fmla="+- 0 10798 277"/>
                <a:gd name="T3" fmla="*/ 10798 h 21043"/>
                <a:gd name="T4" fmla="+- 0 10804 288"/>
                <a:gd name="T5" fmla="*/ T4 w 21033"/>
                <a:gd name="T6" fmla="+- 0 10798 277"/>
                <a:gd name="T7" fmla="*/ 10798 h 21043"/>
                <a:gd name="T8" fmla="+- 0 10804 288"/>
                <a:gd name="T9" fmla="*/ T8 w 21033"/>
                <a:gd name="T10" fmla="+- 0 10798 277"/>
                <a:gd name="T11" fmla="*/ 10798 h 21043"/>
                <a:gd name="T12" fmla="+- 0 10804 288"/>
                <a:gd name="T13" fmla="*/ T12 w 21033"/>
                <a:gd name="T14" fmla="+- 0 10798 277"/>
                <a:gd name="T15" fmla="*/ 10798 h 2104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3" h="21043">
                  <a:moveTo>
                    <a:pt x="20881" y="2825"/>
                  </a:moveTo>
                  <a:cubicBezTo>
                    <a:pt x="21312" y="1771"/>
                    <a:pt x="20787" y="572"/>
                    <a:pt x="19713" y="149"/>
                  </a:cubicBezTo>
                  <a:cubicBezTo>
                    <a:pt x="18636" y="-277"/>
                    <a:pt x="17414" y="238"/>
                    <a:pt x="16984" y="1296"/>
                  </a:cubicBezTo>
                  <a:lnTo>
                    <a:pt x="16980" y="1292"/>
                  </a:lnTo>
                  <a:cubicBezTo>
                    <a:pt x="13964" y="8692"/>
                    <a:pt x="8182" y="14184"/>
                    <a:pt x="1269" y="17089"/>
                  </a:cubicBezTo>
                  <a:cubicBezTo>
                    <a:pt x="207" y="17536"/>
                    <a:pt x="-288" y="18747"/>
                    <a:pt x="170" y="19789"/>
                  </a:cubicBezTo>
                  <a:cubicBezTo>
                    <a:pt x="629" y="20840"/>
                    <a:pt x="1863" y="21323"/>
                    <a:pt x="2924" y="20876"/>
                  </a:cubicBezTo>
                  <a:cubicBezTo>
                    <a:pt x="2961" y="20860"/>
                    <a:pt x="2982" y="20828"/>
                    <a:pt x="3014" y="20815"/>
                  </a:cubicBezTo>
                  <a:cubicBezTo>
                    <a:pt x="10874" y="17480"/>
                    <a:pt x="17451" y="11227"/>
                    <a:pt x="20877" y="2825"/>
                  </a:cubicBezTo>
                  <a:cubicBezTo>
                    <a:pt x="20877" y="2825"/>
                    <a:pt x="20881" y="2825"/>
                    <a:pt x="20881" y="282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148863" hangingPunct="0">
                <a:lnSpc>
                  <a:spcPct val="120000"/>
                </a:lnSpc>
              </a:pPr>
              <a:endParaRPr lang="en-US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5" name="AutoShape 11"/>
            <p:cNvSpPr>
              <a:spLocks/>
            </p:cNvSpPr>
            <p:nvPr/>
          </p:nvSpPr>
          <p:spPr bwMode="auto">
            <a:xfrm>
              <a:off x="9435307" y="4725988"/>
              <a:ext cx="103981" cy="106363"/>
            </a:xfrm>
            <a:custGeom>
              <a:avLst/>
              <a:gdLst>
                <a:gd name="T0" fmla="+- 0 10803 203"/>
                <a:gd name="T1" fmla="*/ T0 w 21201"/>
                <a:gd name="T2" fmla="+- 0 10798 194"/>
                <a:gd name="T3" fmla="*/ 10798 h 21209"/>
                <a:gd name="T4" fmla="+- 0 10803 203"/>
                <a:gd name="T5" fmla="*/ T4 w 21201"/>
                <a:gd name="T6" fmla="+- 0 10798 194"/>
                <a:gd name="T7" fmla="*/ 10798 h 21209"/>
                <a:gd name="T8" fmla="+- 0 10803 203"/>
                <a:gd name="T9" fmla="*/ T8 w 21201"/>
                <a:gd name="T10" fmla="+- 0 10798 194"/>
                <a:gd name="T11" fmla="*/ 10798 h 21209"/>
                <a:gd name="T12" fmla="+- 0 10803 203"/>
                <a:gd name="T13" fmla="*/ T12 w 21201"/>
                <a:gd name="T14" fmla="+- 0 10798 194"/>
                <a:gd name="T15" fmla="*/ 10798 h 2120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201" h="21209">
                  <a:moveTo>
                    <a:pt x="20267" y="104"/>
                  </a:moveTo>
                  <a:cubicBezTo>
                    <a:pt x="19508" y="-194"/>
                    <a:pt x="18645" y="169"/>
                    <a:pt x="18339" y="912"/>
                  </a:cubicBezTo>
                  <a:cubicBezTo>
                    <a:pt x="14991" y="9110"/>
                    <a:pt x="8568" y="15198"/>
                    <a:pt x="894" y="18420"/>
                  </a:cubicBezTo>
                  <a:cubicBezTo>
                    <a:pt x="144" y="18735"/>
                    <a:pt x="-203" y="19589"/>
                    <a:pt x="121" y="20327"/>
                  </a:cubicBezTo>
                  <a:cubicBezTo>
                    <a:pt x="442" y="21068"/>
                    <a:pt x="1314" y="21406"/>
                    <a:pt x="2067" y="21090"/>
                  </a:cubicBezTo>
                  <a:cubicBezTo>
                    <a:pt x="2102" y="21073"/>
                    <a:pt x="2125" y="21042"/>
                    <a:pt x="2159" y="21025"/>
                  </a:cubicBezTo>
                  <a:cubicBezTo>
                    <a:pt x="10491" y="17500"/>
                    <a:pt x="17461" y="10881"/>
                    <a:pt x="21095" y="1994"/>
                  </a:cubicBezTo>
                  <a:cubicBezTo>
                    <a:pt x="21397" y="1250"/>
                    <a:pt x="21026" y="404"/>
                    <a:pt x="20267" y="10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148863" hangingPunct="0">
                <a:lnSpc>
                  <a:spcPct val="120000"/>
                </a:lnSpc>
              </a:pPr>
              <a:endParaRPr lang="en-US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6" name="AutoShape 12"/>
            <p:cNvSpPr>
              <a:spLocks/>
            </p:cNvSpPr>
            <p:nvPr/>
          </p:nvSpPr>
          <p:spPr bwMode="auto">
            <a:xfrm>
              <a:off x="9421019" y="4711700"/>
              <a:ext cx="88106" cy="89694"/>
            </a:xfrm>
            <a:custGeom>
              <a:avLst/>
              <a:gdLst>
                <a:gd name="T0" fmla="+- 0 10802 238"/>
                <a:gd name="T1" fmla="*/ T0 w 21128"/>
                <a:gd name="T2" fmla="+- 0 10797 227"/>
                <a:gd name="T3" fmla="*/ 10797 h 21141"/>
                <a:gd name="T4" fmla="+- 0 10802 238"/>
                <a:gd name="T5" fmla="*/ T4 w 21128"/>
                <a:gd name="T6" fmla="+- 0 10797 227"/>
                <a:gd name="T7" fmla="*/ 10797 h 21141"/>
                <a:gd name="T8" fmla="+- 0 10802 238"/>
                <a:gd name="T9" fmla="*/ T8 w 21128"/>
                <a:gd name="T10" fmla="+- 0 10797 227"/>
                <a:gd name="T11" fmla="*/ 10797 h 21141"/>
                <a:gd name="T12" fmla="+- 0 10802 238"/>
                <a:gd name="T13" fmla="*/ T12 w 21128"/>
                <a:gd name="T14" fmla="+- 0 10797 227"/>
                <a:gd name="T15" fmla="*/ 10797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8" h="21141">
                  <a:moveTo>
                    <a:pt x="20035" y="122"/>
                  </a:moveTo>
                  <a:cubicBezTo>
                    <a:pt x="19142" y="-227"/>
                    <a:pt x="18134" y="195"/>
                    <a:pt x="17778" y="1071"/>
                  </a:cubicBezTo>
                  <a:cubicBezTo>
                    <a:pt x="14571" y="8936"/>
                    <a:pt x="8412" y="14778"/>
                    <a:pt x="1051" y="17867"/>
                  </a:cubicBezTo>
                  <a:lnTo>
                    <a:pt x="1054" y="17867"/>
                  </a:lnTo>
                  <a:cubicBezTo>
                    <a:pt x="172" y="18240"/>
                    <a:pt x="-238" y="19242"/>
                    <a:pt x="142" y="20108"/>
                  </a:cubicBezTo>
                  <a:cubicBezTo>
                    <a:pt x="522" y="20973"/>
                    <a:pt x="1543" y="21372"/>
                    <a:pt x="2425" y="21003"/>
                  </a:cubicBezTo>
                  <a:cubicBezTo>
                    <a:pt x="2459" y="20986"/>
                    <a:pt x="2476" y="20956"/>
                    <a:pt x="2514" y="20936"/>
                  </a:cubicBezTo>
                  <a:cubicBezTo>
                    <a:pt x="10651" y="17491"/>
                    <a:pt x="17459" y="11027"/>
                    <a:pt x="21002" y="2339"/>
                  </a:cubicBezTo>
                  <a:cubicBezTo>
                    <a:pt x="21361" y="1463"/>
                    <a:pt x="20927" y="472"/>
                    <a:pt x="20035" y="12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148863" hangingPunct="0">
                <a:lnSpc>
                  <a:spcPct val="120000"/>
                </a:lnSpc>
              </a:pPr>
              <a:endParaRPr lang="en-US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7" name="AutoShape 13"/>
            <p:cNvSpPr>
              <a:spLocks/>
            </p:cNvSpPr>
            <p:nvPr/>
          </p:nvSpPr>
          <p:spPr bwMode="auto">
            <a:xfrm>
              <a:off x="9275763" y="4566444"/>
              <a:ext cx="73025" cy="73819"/>
            </a:xfrm>
            <a:custGeom>
              <a:avLst/>
              <a:gdLst>
                <a:gd name="T0" fmla="+- 0 10797 278"/>
                <a:gd name="T1" fmla="*/ T0 w 21039"/>
                <a:gd name="T2" fmla="+- 0 10803 281"/>
                <a:gd name="T3" fmla="*/ 10803 h 21044"/>
                <a:gd name="T4" fmla="+- 0 10797 278"/>
                <a:gd name="T5" fmla="*/ T4 w 21039"/>
                <a:gd name="T6" fmla="+- 0 10803 281"/>
                <a:gd name="T7" fmla="*/ 10803 h 21044"/>
                <a:gd name="T8" fmla="+- 0 10797 278"/>
                <a:gd name="T9" fmla="*/ T8 w 21039"/>
                <a:gd name="T10" fmla="+- 0 10803 281"/>
                <a:gd name="T11" fmla="*/ 10803 h 21044"/>
                <a:gd name="T12" fmla="+- 0 10797 278"/>
                <a:gd name="T13" fmla="*/ T12 w 21039"/>
                <a:gd name="T14" fmla="+- 0 10803 281"/>
                <a:gd name="T15" fmla="*/ 10803 h 210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9" h="21044">
                  <a:moveTo>
                    <a:pt x="20871" y="1248"/>
                  </a:moveTo>
                  <a:cubicBezTo>
                    <a:pt x="20411" y="197"/>
                    <a:pt x="19177" y="-281"/>
                    <a:pt x="18112" y="169"/>
                  </a:cubicBezTo>
                  <a:cubicBezTo>
                    <a:pt x="18075" y="181"/>
                    <a:pt x="18050" y="214"/>
                    <a:pt x="18021" y="226"/>
                  </a:cubicBezTo>
                  <a:cubicBezTo>
                    <a:pt x="10159" y="3562"/>
                    <a:pt x="3583" y="9820"/>
                    <a:pt x="152" y="18220"/>
                  </a:cubicBezTo>
                  <a:lnTo>
                    <a:pt x="148" y="18220"/>
                  </a:lnTo>
                  <a:cubicBezTo>
                    <a:pt x="-278" y="19278"/>
                    <a:pt x="242" y="20473"/>
                    <a:pt x="1320" y="20896"/>
                  </a:cubicBezTo>
                  <a:cubicBezTo>
                    <a:pt x="2398" y="21318"/>
                    <a:pt x="3620" y="20803"/>
                    <a:pt x="4046" y="19749"/>
                  </a:cubicBezTo>
                  <a:lnTo>
                    <a:pt x="4051" y="19749"/>
                  </a:lnTo>
                  <a:cubicBezTo>
                    <a:pt x="7068" y="12356"/>
                    <a:pt x="12856" y="6858"/>
                    <a:pt x="19764" y="3956"/>
                  </a:cubicBezTo>
                  <a:cubicBezTo>
                    <a:pt x="20830" y="3506"/>
                    <a:pt x="21322" y="2298"/>
                    <a:pt x="20871" y="124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148863" hangingPunct="0">
                <a:lnSpc>
                  <a:spcPct val="120000"/>
                </a:lnSpc>
              </a:pPr>
              <a:endParaRPr lang="en-US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8" name="AutoShape 14"/>
            <p:cNvSpPr>
              <a:spLocks/>
            </p:cNvSpPr>
            <p:nvPr/>
          </p:nvSpPr>
          <p:spPr bwMode="auto">
            <a:xfrm>
              <a:off x="9217819" y="4508500"/>
              <a:ext cx="103981" cy="105569"/>
            </a:xfrm>
            <a:custGeom>
              <a:avLst/>
              <a:gdLst>
                <a:gd name="T0" fmla="+- 0 10797 198"/>
                <a:gd name="T1" fmla="*/ T0 w 21199"/>
                <a:gd name="T2" fmla="+- 0 10802 198"/>
                <a:gd name="T3" fmla="*/ 10802 h 21208"/>
                <a:gd name="T4" fmla="+- 0 10797 198"/>
                <a:gd name="T5" fmla="*/ T4 w 21199"/>
                <a:gd name="T6" fmla="+- 0 10802 198"/>
                <a:gd name="T7" fmla="*/ 10802 h 21208"/>
                <a:gd name="T8" fmla="+- 0 10797 198"/>
                <a:gd name="T9" fmla="*/ T8 w 21199"/>
                <a:gd name="T10" fmla="+- 0 10802 198"/>
                <a:gd name="T11" fmla="*/ 10802 h 21208"/>
                <a:gd name="T12" fmla="+- 0 10797 198"/>
                <a:gd name="T13" fmla="*/ T12 w 21199"/>
                <a:gd name="T14" fmla="+- 0 10802 198"/>
                <a:gd name="T15" fmla="*/ 10802 h 2120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99" h="21208">
                  <a:moveTo>
                    <a:pt x="21077" y="880"/>
                  </a:moveTo>
                  <a:cubicBezTo>
                    <a:pt x="20753" y="142"/>
                    <a:pt x="19881" y="-198"/>
                    <a:pt x="19129" y="117"/>
                  </a:cubicBezTo>
                  <a:cubicBezTo>
                    <a:pt x="19097" y="131"/>
                    <a:pt x="19071" y="162"/>
                    <a:pt x="19039" y="179"/>
                  </a:cubicBezTo>
                  <a:cubicBezTo>
                    <a:pt x="10706" y="3707"/>
                    <a:pt x="3739" y="10322"/>
                    <a:pt x="106" y="19208"/>
                  </a:cubicBezTo>
                  <a:cubicBezTo>
                    <a:pt x="-198" y="19957"/>
                    <a:pt x="172" y="20803"/>
                    <a:pt x="934" y="21101"/>
                  </a:cubicBezTo>
                  <a:cubicBezTo>
                    <a:pt x="1689" y="21401"/>
                    <a:pt x="2552" y="21041"/>
                    <a:pt x="2859" y="20292"/>
                  </a:cubicBezTo>
                  <a:cubicBezTo>
                    <a:pt x="6206" y="12096"/>
                    <a:pt x="12625" y="6008"/>
                    <a:pt x="20301" y="2787"/>
                  </a:cubicBezTo>
                  <a:cubicBezTo>
                    <a:pt x="21051" y="2469"/>
                    <a:pt x="21402" y="1618"/>
                    <a:pt x="21077" y="88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148863" hangingPunct="0">
                <a:lnSpc>
                  <a:spcPct val="120000"/>
                </a:lnSpc>
              </a:pPr>
              <a:endParaRPr lang="en-US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AutoShape 15"/>
            <p:cNvSpPr>
              <a:spLocks/>
            </p:cNvSpPr>
            <p:nvPr/>
          </p:nvSpPr>
          <p:spPr bwMode="auto">
            <a:xfrm>
              <a:off x="9247188" y="4537075"/>
              <a:ext cx="88107" cy="90488"/>
            </a:xfrm>
            <a:custGeom>
              <a:avLst/>
              <a:gdLst>
                <a:gd name="T0" fmla="+- 0 10796 232"/>
                <a:gd name="T1" fmla="*/ T0 w 21129"/>
                <a:gd name="T2" fmla="+- 0 10804 234"/>
                <a:gd name="T3" fmla="*/ 10804 h 21141"/>
                <a:gd name="T4" fmla="+- 0 10796 232"/>
                <a:gd name="T5" fmla="*/ T4 w 21129"/>
                <a:gd name="T6" fmla="+- 0 10804 234"/>
                <a:gd name="T7" fmla="*/ 10804 h 21141"/>
                <a:gd name="T8" fmla="+- 0 10796 232"/>
                <a:gd name="T9" fmla="*/ T8 w 21129"/>
                <a:gd name="T10" fmla="+- 0 10804 234"/>
                <a:gd name="T11" fmla="*/ 10804 h 21141"/>
                <a:gd name="T12" fmla="+- 0 10796 232"/>
                <a:gd name="T13" fmla="*/ T12 w 21129"/>
                <a:gd name="T14" fmla="+- 0 10804 234"/>
                <a:gd name="T15" fmla="*/ 10804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9" h="21141">
                  <a:moveTo>
                    <a:pt x="20075" y="3267"/>
                  </a:moveTo>
                  <a:cubicBezTo>
                    <a:pt x="20953" y="2898"/>
                    <a:pt x="21368" y="1899"/>
                    <a:pt x="20987" y="1030"/>
                  </a:cubicBezTo>
                  <a:cubicBezTo>
                    <a:pt x="20611" y="168"/>
                    <a:pt x="19589" y="-234"/>
                    <a:pt x="18707" y="138"/>
                  </a:cubicBezTo>
                  <a:cubicBezTo>
                    <a:pt x="18670" y="152"/>
                    <a:pt x="18649" y="185"/>
                    <a:pt x="18615" y="198"/>
                  </a:cubicBezTo>
                  <a:cubicBezTo>
                    <a:pt x="10481" y="3647"/>
                    <a:pt x="3673" y="10118"/>
                    <a:pt x="124" y="18802"/>
                  </a:cubicBezTo>
                  <a:cubicBezTo>
                    <a:pt x="-232" y="19678"/>
                    <a:pt x="205" y="20666"/>
                    <a:pt x="1094" y="21019"/>
                  </a:cubicBezTo>
                  <a:cubicBezTo>
                    <a:pt x="1983" y="21366"/>
                    <a:pt x="2991" y="20946"/>
                    <a:pt x="3354" y="20071"/>
                  </a:cubicBezTo>
                  <a:cubicBezTo>
                    <a:pt x="6561" y="12205"/>
                    <a:pt x="12717" y="6360"/>
                    <a:pt x="20075" y="3274"/>
                  </a:cubicBezTo>
                  <a:cubicBezTo>
                    <a:pt x="20075" y="3274"/>
                    <a:pt x="20075" y="3267"/>
                    <a:pt x="20075" y="3267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148863" hangingPunct="0">
                <a:lnSpc>
                  <a:spcPct val="120000"/>
                </a:lnSpc>
              </a:pPr>
              <a:endParaRPr lang="en-US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5" name="Group 79"/>
          <p:cNvGrpSpPr/>
          <p:nvPr/>
        </p:nvGrpSpPr>
        <p:grpSpPr>
          <a:xfrm>
            <a:off x="1975235" y="2759227"/>
            <a:ext cx="283280" cy="302422"/>
            <a:chOff x="9159875" y="1647825"/>
            <a:chExt cx="434975" cy="464344"/>
          </a:xfrm>
          <a:solidFill>
            <a:schemeClr val="accent3"/>
          </a:solidFill>
        </p:grpSpPr>
        <p:sp>
          <p:nvSpPr>
            <p:cNvPr id="81" name="AutoShape 78"/>
            <p:cNvSpPr>
              <a:spLocks/>
            </p:cNvSpPr>
            <p:nvPr/>
          </p:nvSpPr>
          <p:spPr bwMode="auto">
            <a:xfrm>
              <a:off x="9159875" y="1647825"/>
              <a:ext cx="434975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18900"/>
                  </a:moveTo>
                  <a:cubicBezTo>
                    <a:pt x="20160" y="19643"/>
                    <a:pt x="19513" y="20249"/>
                    <a:pt x="18720" y="20249"/>
                  </a:cubicBezTo>
                  <a:lnTo>
                    <a:pt x="2880" y="20249"/>
                  </a:lnTo>
                  <a:cubicBezTo>
                    <a:pt x="2086" y="20249"/>
                    <a:pt x="1440" y="19643"/>
                    <a:pt x="1440" y="18900"/>
                  </a:cubicBezTo>
                  <a:lnTo>
                    <a:pt x="1440" y="2700"/>
                  </a:lnTo>
                  <a:cubicBezTo>
                    <a:pt x="1440" y="1955"/>
                    <a:pt x="2086" y="1350"/>
                    <a:pt x="2880" y="1350"/>
                  </a:cubicBezTo>
                  <a:lnTo>
                    <a:pt x="18720" y="1350"/>
                  </a:lnTo>
                  <a:cubicBezTo>
                    <a:pt x="19513" y="1350"/>
                    <a:pt x="20160" y="1955"/>
                    <a:pt x="20160" y="2700"/>
                  </a:cubicBezTo>
                  <a:cubicBezTo>
                    <a:pt x="20160" y="2700"/>
                    <a:pt x="20160" y="18900"/>
                    <a:pt x="20160" y="18900"/>
                  </a:cubicBezTo>
                  <a:close/>
                  <a:moveTo>
                    <a:pt x="18720" y="0"/>
                  </a:moveTo>
                  <a:lnTo>
                    <a:pt x="2880" y="0"/>
                  </a:lnTo>
                  <a:cubicBezTo>
                    <a:pt x="1289" y="0"/>
                    <a:pt x="0" y="1208"/>
                    <a:pt x="0" y="2700"/>
                  </a:cubicBezTo>
                  <a:lnTo>
                    <a:pt x="0" y="18900"/>
                  </a:lnTo>
                  <a:cubicBezTo>
                    <a:pt x="0" y="20391"/>
                    <a:pt x="1289" y="21599"/>
                    <a:pt x="2880" y="21599"/>
                  </a:cubicBezTo>
                  <a:lnTo>
                    <a:pt x="18720" y="21599"/>
                  </a:lnTo>
                  <a:cubicBezTo>
                    <a:pt x="20310" y="21599"/>
                    <a:pt x="21599" y="20391"/>
                    <a:pt x="21599" y="18900"/>
                  </a:cubicBezTo>
                  <a:lnTo>
                    <a:pt x="21599" y="2700"/>
                  </a:lnTo>
                  <a:cubicBezTo>
                    <a:pt x="21599" y="1208"/>
                    <a:pt x="20310" y="0"/>
                    <a:pt x="1872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148863" hangingPunct="0">
                <a:lnSpc>
                  <a:spcPct val="120000"/>
                </a:lnSpc>
              </a:pPr>
              <a:endParaRPr lang="en-US" sz="6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2" name="AutoShape 79"/>
            <p:cNvSpPr>
              <a:spLocks/>
            </p:cNvSpPr>
            <p:nvPr/>
          </p:nvSpPr>
          <p:spPr bwMode="auto">
            <a:xfrm>
              <a:off x="9217819" y="1705769"/>
              <a:ext cx="319088" cy="2905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418" y="20519"/>
                  </a:moveTo>
                  <a:lnTo>
                    <a:pt x="14053" y="16248"/>
                  </a:lnTo>
                  <a:lnTo>
                    <a:pt x="16690" y="12959"/>
                  </a:lnTo>
                  <a:lnTo>
                    <a:pt x="20618" y="17689"/>
                  </a:lnTo>
                  <a:lnTo>
                    <a:pt x="20618" y="20519"/>
                  </a:lnTo>
                  <a:cubicBezTo>
                    <a:pt x="20618" y="20519"/>
                    <a:pt x="17418" y="20519"/>
                    <a:pt x="17418" y="20519"/>
                  </a:cubicBezTo>
                  <a:close/>
                  <a:moveTo>
                    <a:pt x="981" y="11446"/>
                  </a:moveTo>
                  <a:lnTo>
                    <a:pt x="4909" y="6479"/>
                  </a:lnTo>
                  <a:lnTo>
                    <a:pt x="12828" y="16353"/>
                  </a:lnTo>
                  <a:lnTo>
                    <a:pt x="13398" y="17064"/>
                  </a:lnTo>
                  <a:lnTo>
                    <a:pt x="16109" y="20519"/>
                  </a:lnTo>
                  <a:lnTo>
                    <a:pt x="981" y="20519"/>
                  </a:lnTo>
                  <a:cubicBezTo>
                    <a:pt x="981" y="20519"/>
                    <a:pt x="981" y="11446"/>
                    <a:pt x="981" y="11446"/>
                  </a:cubicBezTo>
                  <a:close/>
                  <a:moveTo>
                    <a:pt x="20618" y="1080"/>
                  </a:moveTo>
                  <a:lnTo>
                    <a:pt x="20618" y="16058"/>
                  </a:lnTo>
                  <a:lnTo>
                    <a:pt x="17427" y="12244"/>
                  </a:lnTo>
                  <a:cubicBezTo>
                    <a:pt x="17240" y="12012"/>
                    <a:pt x="16972" y="11879"/>
                    <a:pt x="16690" y="11879"/>
                  </a:cubicBezTo>
                  <a:cubicBezTo>
                    <a:pt x="16409" y="11879"/>
                    <a:pt x="16141" y="12012"/>
                    <a:pt x="15954" y="12244"/>
                  </a:cubicBezTo>
                  <a:lnTo>
                    <a:pt x="13399" y="15432"/>
                  </a:lnTo>
                  <a:lnTo>
                    <a:pt x="5645" y="5764"/>
                  </a:lnTo>
                  <a:cubicBezTo>
                    <a:pt x="5458" y="5532"/>
                    <a:pt x="5190" y="5400"/>
                    <a:pt x="4909" y="5400"/>
                  </a:cubicBezTo>
                  <a:cubicBezTo>
                    <a:pt x="4627" y="5400"/>
                    <a:pt x="4359" y="5532"/>
                    <a:pt x="4172" y="5764"/>
                  </a:cubicBezTo>
                  <a:lnTo>
                    <a:pt x="981" y="9812"/>
                  </a:lnTo>
                  <a:lnTo>
                    <a:pt x="981" y="1080"/>
                  </a:lnTo>
                  <a:cubicBezTo>
                    <a:pt x="981" y="1080"/>
                    <a:pt x="20618" y="1080"/>
                    <a:pt x="20618" y="1080"/>
                  </a:cubicBezTo>
                  <a:close/>
                  <a:moveTo>
                    <a:pt x="20618" y="0"/>
                  </a:moveTo>
                  <a:lnTo>
                    <a:pt x="981" y="0"/>
                  </a:lnTo>
                  <a:cubicBezTo>
                    <a:pt x="439" y="0"/>
                    <a:pt x="0" y="483"/>
                    <a:pt x="0" y="1080"/>
                  </a:cubicBezTo>
                  <a:lnTo>
                    <a:pt x="0" y="20519"/>
                  </a:lnTo>
                  <a:cubicBezTo>
                    <a:pt x="0" y="21116"/>
                    <a:pt x="439" y="21599"/>
                    <a:pt x="981" y="21599"/>
                  </a:cubicBezTo>
                  <a:lnTo>
                    <a:pt x="20618" y="21599"/>
                  </a:lnTo>
                  <a:cubicBezTo>
                    <a:pt x="21160" y="21599"/>
                    <a:pt x="21600" y="21116"/>
                    <a:pt x="21600" y="20519"/>
                  </a:cubicBezTo>
                  <a:lnTo>
                    <a:pt x="21600" y="1080"/>
                  </a:lnTo>
                  <a:cubicBezTo>
                    <a:pt x="21600" y="483"/>
                    <a:pt x="21160" y="0"/>
                    <a:pt x="20618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148863" hangingPunct="0">
                <a:lnSpc>
                  <a:spcPct val="120000"/>
                </a:lnSpc>
              </a:pPr>
              <a:endParaRPr lang="en-US" sz="6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3" name="AutoShape 80"/>
            <p:cNvSpPr>
              <a:spLocks/>
            </p:cNvSpPr>
            <p:nvPr/>
          </p:nvSpPr>
          <p:spPr bwMode="auto">
            <a:xfrm>
              <a:off x="9391650" y="1749425"/>
              <a:ext cx="87313" cy="873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3600"/>
                  </a:moveTo>
                  <a:cubicBezTo>
                    <a:pt x="14769" y="3600"/>
                    <a:pt x="17999" y="6827"/>
                    <a:pt x="17999" y="10800"/>
                  </a:cubicBezTo>
                  <a:cubicBezTo>
                    <a:pt x="17999" y="14769"/>
                    <a:pt x="14769" y="18000"/>
                    <a:pt x="10800" y="18000"/>
                  </a:cubicBezTo>
                  <a:cubicBezTo>
                    <a:pt x="6830" y="18000"/>
                    <a:pt x="3600" y="14769"/>
                    <a:pt x="3600" y="10800"/>
                  </a:cubicBezTo>
                  <a:cubicBezTo>
                    <a:pt x="3600" y="6827"/>
                    <a:pt x="6830" y="3600"/>
                    <a:pt x="10800" y="3600"/>
                  </a:cubicBezTo>
                  <a:moveTo>
                    <a:pt x="10800" y="21599"/>
                  </a:moveTo>
                  <a:cubicBezTo>
                    <a:pt x="16766" y="21599"/>
                    <a:pt x="21600" y="16762"/>
                    <a:pt x="21600" y="10800"/>
                  </a:cubicBezTo>
                  <a:cubicBezTo>
                    <a:pt x="21600" y="4833"/>
                    <a:pt x="16766" y="0"/>
                    <a:pt x="10800" y="0"/>
                  </a:cubicBezTo>
                  <a:cubicBezTo>
                    <a:pt x="4833" y="0"/>
                    <a:pt x="0" y="4833"/>
                    <a:pt x="0" y="10800"/>
                  </a:cubicBezTo>
                  <a:cubicBezTo>
                    <a:pt x="0" y="16762"/>
                    <a:pt x="4833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148863" hangingPunct="0">
                <a:lnSpc>
                  <a:spcPct val="120000"/>
                </a:lnSpc>
              </a:pPr>
              <a:endParaRPr lang="en-US" sz="6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8" name="Group 83"/>
          <p:cNvGrpSpPr/>
          <p:nvPr/>
        </p:nvGrpSpPr>
        <p:grpSpPr>
          <a:xfrm>
            <a:off x="1974740" y="1607329"/>
            <a:ext cx="302923" cy="283811"/>
            <a:chOff x="5368132" y="3540125"/>
            <a:chExt cx="465138" cy="435769"/>
          </a:xfrm>
          <a:solidFill>
            <a:schemeClr val="accent1"/>
          </a:solidFill>
        </p:grpSpPr>
        <p:sp>
          <p:nvSpPr>
            <p:cNvPr id="85" name="AutoShape 110"/>
            <p:cNvSpPr>
              <a:spLocks/>
            </p:cNvSpPr>
            <p:nvPr/>
          </p:nvSpPr>
          <p:spPr bwMode="auto">
            <a:xfrm>
              <a:off x="5426869" y="3598069"/>
              <a:ext cx="347663" cy="2325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99" y="20255"/>
                  </a:moveTo>
                  <a:lnTo>
                    <a:pt x="899" y="20255"/>
                  </a:lnTo>
                  <a:lnTo>
                    <a:pt x="899" y="1350"/>
                  </a:lnTo>
                  <a:lnTo>
                    <a:pt x="20699" y="1350"/>
                  </a:lnTo>
                  <a:cubicBezTo>
                    <a:pt x="20699" y="1350"/>
                    <a:pt x="20699" y="20255"/>
                    <a:pt x="20699" y="20255"/>
                  </a:cubicBezTo>
                  <a:close/>
                  <a:moveTo>
                    <a:pt x="20699" y="0"/>
                  </a:moveTo>
                  <a:lnTo>
                    <a:pt x="899" y="5"/>
                  </a:lnTo>
                  <a:cubicBezTo>
                    <a:pt x="402" y="5"/>
                    <a:pt x="0" y="603"/>
                    <a:pt x="0" y="1350"/>
                  </a:cubicBezTo>
                  <a:lnTo>
                    <a:pt x="0" y="20249"/>
                  </a:lnTo>
                  <a:cubicBezTo>
                    <a:pt x="0" y="20996"/>
                    <a:pt x="402" y="21599"/>
                    <a:pt x="899" y="21599"/>
                  </a:cubicBezTo>
                  <a:lnTo>
                    <a:pt x="20699" y="21599"/>
                  </a:lnTo>
                  <a:cubicBezTo>
                    <a:pt x="21197" y="21599"/>
                    <a:pt x="21600" y="20996"/>
                    <a:pt x="21600" y="20249"/>
                  </a:cubicBezTo>
                  <a:lnTo>
                    <a:pt x="21600" y="1350"/>
                  </a:lnTo>
                  <a:cubicBezTo>
                    <a:pt x="21600" y="603"/>
                    <a:pt x="21197" y="0"/>
                    <a:pt x="206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148863" hangingPunct="0">
                <a:lnSpc>
                  <a:spcPct val="120000"/>
                </a:lnSpc>
              </a:pPr>
              <a:endParaRPr lang="en-US" sz="6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" name="AutoShape 111"/>
            <p:cNvSpPr>
              <a:spLocks/>
            </p:cNvSpPr>
            <p:nvPr/>
          </p:nvSpPr>
          <p:spPr bwMode="auto">
            <a:xfrm>
              <a:off x="5368132" y="3540125"/>
              <a:ext cx="465138" cy="435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6562"/>
                  </a:moveTo>
                  <a:cubicBezTo>
                    <a:pt x="20249" y="16959"/>
                    <a:pt x="19946" y="17282"/>
                    <a:pt x="19575" y="17282"/>
                  </a:cubicBezTo>
                  <a:lnTo>
                    <a:pt x="13499" y="17282"/>
                  </a:lnTo>
                  <a:lnTo>
                    <a:pt x="8099" y="17282"/>
                  </a:lnTo>
                  <a:lnTo>
                    <a:pt x="2024" y="17282"/>
                  </a:lnTo>
                  <a:cubicBezTo>
                    <a:pt x="1651" y="17282"/>
                    <a:pt x="1349" y="16959"/>
                    <a:pt x="1349" y="16562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9575" y="1440"/>
                  </a:lnTo>
                  <a:cubicBezTo>
                    <a:pt x="19946" y="1440"/>
                    <a:pt x="20249" y="1762"/>
                    <a:pt x="20249" y="2160"/>
                  </a:cubicBezTo>
                  <a:cubicBezTo>
                    <a:pt x="20249" y="2160"/>
                    <a:pt x="20249" y="16562"/>
                    <a:pt x="20249" y="16562"/>
                  </a:cubicBezTo>
                  <a:close/>
                  <a:moveTo>
                    <a:pt x="19575" y="0"/>
                  </a:moveTo>
                  <a:lnTo>
                    <a:pt x="2024" y="0"/>
                  </a:lnTo>
                  <a:cubicBezTo>
                    <a:pt x="905" y="0"/>
                    <a:pt x="0" y="966"/>
                    <a:pt x="0" y="2160"/>
                  </a:cubicBezTo>
                  <a:lnTo>
                    <a:pt x="0" y="16562"/>
                  </a:lnTo>
                  <a:cubicBezTo>
                    <a:pt x="0" y="17753"/>
                    <a:pt x="903" y="18718"/>
                    <a:pt x="2018" y="18721"/>
                  </a:cubicBezTo>
                  <a:lnTo>
                    <a:pt x="8774" y="18721"/>
                  </a:lnTo>
                  <a:lnTo>
                    <a:pt x="8774" y="19597"/>
                  </a:lnTo>
                  <a:lnTo>
                    <a:pt x="4561" y="20181"/>
                  </a:lnTo>
                  <a:cubicBezTo>
                    <a:pt x="4260" y="20262"/>
                    <a:pt x="4049" y="20549"/>
                    <a:pt x="4049" y="20879"/>
                  </a:cubicBezTo>
                  <a:cubicBezTo>
                    <a:pt x="4049" y="21277"/>
                    <a:pt x="4351" y="21599"/>
                    <a:pt x="4724" y="21599"/>
                  </a:cubicBezTo>
                  <a:lnTo>
                    <a:pt x="16874" y="21599"/>
                  </a:lnTo>
                  <a:cubicBezTo>
                    <a:pt x="17248" y="21599"/>
                    <a:pt x="17549" y="21277"/>
                    <a:pt x="17549" y="20879"/>
                  </a:cubicBezTo>
                  <a:cubicBezTo>
                    <a:pt x="17549" y="20549"/>
                    <a:pt x="17339" y="20262"/>
                    <a:pt x="17038" y="20181"/>
                  </a:cubicBezTo>
                  <a:lnTo>
                    <a:pt x="12824" y="19597"/>
                  </a:lnTo>
                  <a:lnTo>
                    <a:pt x="12824" y="18721"/>
                  </a:lnTo>
                  <a:lnTo>
                    <a:pt x="19581" y="18721"/>
                  </a:lnTo>
                  <a:cubicBezTo>
                    <a:pt x="20696" y="18718"/>
                    <a:pt x="21600" y="17753"/>
                    <a:pt x="21600" y="16562"/>
                  </a:cubicBezTo>
                  <a:lnTo>
                    <a:pt x="21600" y="2160"/>
                  </a:lnTo>
                  <a:cubicBezTo>
                    <a:pt x="21600" y="966"/>
                    <a:pt x="20692" y="0"/>
                    <a:pt x="19575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148863" hangingPunct="0">
                <a:lnSpc>
                  <a:spcPct val="120000"/>
                </a:lnSpc>
              </a:pPr>
              <a:endParaRPr lang="en-US" sz="6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Group 86"/>
          <p:cNvGrpSpPr/>
          <p:nvPr/>
        </p:nvGrpSpPr>
        <p:grpSpPr>
          <a:xfrm>
            <a:off x="1974985" y="2197752"/>
            <a:ext cx="302923" cy="254862"/>
            <a:chOff x="5368132" y="2625725"/>
            <a:chExt cx="465138" cy="391319"/>
          </a:xfrm>
          <a:solidFill>
            <a:schemeClr val="accent2"/>
          </a:solidFill>
        </p:grpSpPr>
        <p:sp>
          <p:nvSpPr>
            <p:cNvPr id="88" name="AutoShape 120"/>
            <p:cNvSpPr>
              <a:spLocks/>
            </p:cNvSpPr>
            <p:nvPr/>
          </p:nvSpPr>
          <p:spPr bwMode="auto">
            <a:xfrm>
              <a:off x="5484813" y="2727325"/>
              <a:ext cx="231775" cy="231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148863" hangingPunct="0">
                <a:lnSpc>
                  <a:spcPct val="120000"/>
                </a:lnSpc>
              </a:pPr>
              <a:endParaRPr lang="en-US" sz="6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9" name="AutoShape 121"/>
            <p:cNvSpPr>
              <a:spLocks/>
            </p:cNvSpPr>
            <p:nvPr/>
          </p:nvSpPr>
          <p:spPr bwMode="auto">
            <a:xfrm>
              <a:off x="5542757" y="2785269"/>
              <a:ext cx="65088" cy="650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148863" hangingPunct="0">
                <a:lnSpc>
                  <a:spcPct val="120000"/>
                </a:lnSpc>
              </a:pPr>
              <a:endParaRPr lang="en-US" sz="6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0" name="AutoShape 122"/>
            <p:cNvSpPr>
              <a:spLocks/>
            </p:cNvSpPr>
            <p:nvPr/>
          </p:nvSpPr>
          <p:spPr bwMode="auto">
            <a:xfrm>
              <a:off x="5368132" y="2625725"/>
              <a:ext cx="465138" cy="39131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148863" hangingPunct="0">
                <a:lnSpc>
                  <a:spcPct val="120000"/>
                </a:lnSpc>
              </a:pPr>
              <a:endParaRPr lang="en-US" sz="6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0" name="Group 90"/>
          <p:cNvGrpSpPr/>
          <p:nvPr/>
        </p:nvGrpSpPr>
        <p:grpSpPr>
          <a:xfrm>
            <a:off x="1972207" y="3368263"/>
            <a:ext cx="302406" cy="236252"/>
            <a:chOff x="2581275" y="1710532"/>
            <a:chExt cx="464344" cy="362744"/>
          </a:xfrm>
          <a:solidFill>
            <a:schemeClr val="accent4"/>
          </a:solidFill>
        </p:grpSpPr>
        <p:sp>
          <p:nvSpPr>
            <p:cNvPr id="92" name="AutoShape 140"/>
            <p:cNvSpPr>
              <a:spLocks/>
            </p:cNvSpPr>
            <p:nvPr/>
          </p:nvSpPr>
          <p:spPr bwMode="auto">
            <a:xfrm>
              <a:off x="2639219" y="1768475"/>
              <a:ext cx="290513" cy="235744"/>
            </a:xfrm>
            <a:custGeom>
              <a:avLst/>
              <a:gdLst>
                <a:gd name="T0" fmla="+- 0 10800 376"/>
                <a:gd name="T1" fmla="*/ T0 w 20848"/>
                <a:gd name="T2" fmla="*/ 10800 h 21600"/>
                <a:gd name="T3" fmla="+- 0 10800 376"/>
                <a:gd name="T4" fmla="*/ T3 w 20848"/>
                <a:gd name="T5" fmla="*/ 10800 h 21600"/>
                <a:gd name="T6" fmla="+- 0 10800 376"/>
                <a:gd name="T7" fmla="*/ T6 w 20848"/>
                <a:gd name="T8" fmla="*/ 10800 h 21600"/>
                <a:gd name="T9" fmla="+- 0 10800 376"/>
                <a:gd name="T10" fmla="*/ T9 w 208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848" h="21600">
                  <a:moveTo>
                    <a:pt x="18728" y="19178"/>
                  </a:moveTo>
                  <a:cubicBezTo>
                    <a:pt x="13191" y="20631"/>
                    <a:pt x="7654" y="20631"/>
                    <a:pt x="2118" y="19178"/>
                  </a:cubicBezTo>
                  <a:cubicBezTo>
                    <a:pt x="678" y="13592"/>
                    <a:pt x="678" y="8008"/>
                    <a:pt x="2118" y="2421"/>
                  </a:cubicBezTo>
                  <a:cubicBezTo>
                    <a:pt x="7654" y="968"/>
                    <a:pt x="13191" y="968"/>
                    <a:pt x="18728" y="2421"/>
                  </a:cubicBezTo>
                  <a:cubicBezTo>
                    <a:pt x="20168" y="8008"/>
                    <a:pt x="20168" y="13592"/>
                    <a:pt x="18728" y="19178"/>
                  </a:cubicBezTo>
                  <a:moveTo>
                    <a:pt x="18938" y="1116"/>
                  </a:moveTo>
                  <a:cubicBezTo>
                    <a:pt x="16114" y="375"/>
                    <a:pt x="13249" y="0"/>
                    <a:pt x="10423" y="0"/>
                  </a:cubicBezTo>
                  <a:cubicBezTo>
                    <a:pt x="7597" y="0"/>
                    <a:pt x="4732" y="375"/>
                    <a:pt x="1908" y="1116"/>
                  </a:cubicBezTo>
                  <a:cubicBezTo>
                    <a:pt x="1543" y="1213"/>
                    <a:pt x="1244" y="1552"/>
                    <a:pt x="1127" y="2004"/>
                  </a:cubicBezTo>
                  <a:cubicBezTo>
                    <a:pt x="-376" y="7841"/>
                    <a:pt x="-376" y="13759"/>
                    <a:pt x="1127" y="19593"/>
                  </a:cubicBezTo>
                  <a:cubicBezTo>
                    <a:pt x="1244" y="20047"/>
                    <a:pt x="1543" y="20386"/>
                    <a:pt x="1908" y="20482"/>
                  </a:cubicBezTo>
                  <a:cubicBezTo>
                    <a:pt x="4732" y="21224"/>
                    <a:pt x="7597" y="21600"/>
                    <a:pt x="10423" y="21600"/>
                  </a:cubicBezTo>
                  <a:cubicBezTo>
                    <a:pt x="13249" y="21600"/>
                    <a:pt x="16114" y="21224"/>
                    <a:pt x="18938" y="20482"/>
                  </a:cubicBezTo>
                  <a:cubicBezTo>
                    <a:pt x="19303" y="20386"/>
                    <a:pt x="19602" y="20047"/>
                    <a:pt x="19719" y="19593"/>
                  </a:cubicBezTo>
                  <a:cubicBezTo>
                    <a:pt x="21223" y="13759"/>
                    <a:pt x="21223" y="7841"/>
                    <a:pt x="19719" y="2004"/>
                  </a:cubicBezTo>
                  <a:cubicBezTo>
                    <a:pt x="19602" y="1552"/>
                    <a:pt x="19303" y="1213"/>
                    <a:pt x="18938" y="111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148863" hangingPunct="0">
                <a:lnSpc>
                  <a:spcPct val="120000"/>
                </a:lnSpc>
              </a:pPr>
              <a:endParaRPr lang="en-US" sz="6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3" name="AutoShape 141"/>
            <p:cNvSpPr>
              <a:spLocks/>
            </p:cNvSpPr>
            <p:nvPr/>
          </p:nvSpPr>
          <p:spPr bwMode="auto">
            <a:xfrm>
              <a:off x="2581275" y="1710532"/>
              <a:ext cx="464344" cy="362744"/>
            </a:xfrm>
            <a:custGeom>
              <a:avLst/>
              <a:gdLst>
                <a:gd name="T0" fmla="+- 0 10800 252"/>
                <a:gd name="T1" fmla="*/ T0 w 21096"/>
                <a:gd name="T2" fmla="*/ 10800 h 21600"/>
                <a:gd name="T3" fmla="+- 0 10800 252"/>
                <a:gd name="T4" fmla="*/ T3 w 21096"/>
                <a:gd name="T5" fmla="*/ 10800 h 21600"/>
                <a:gd name="T6" fmla="+- 0 10800 252"/>
                <a:gd name="T7" fmla="*/ T6 w 21096"/>
                <a:gd name="T8" fmla="*/ 10800 h 21600"/>
                <a:gd name="T9" fmla="+- 0 10800 252"/>
                <a:gd name="T10" fmla="*/ T9 w 210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096" h="21600">
                  <a:moveTo>
                    <a:pt x="19056" y="18331"/>
                  </a:moveTo>
                  <a:cubicBezTo>
                    <a:pt x="13383" y="19233"/>
                    <a:pt x="7711" y="19233"/>
                    <a:pt x="2038" y="18331"/>
                  </a:cubicBezTo>
                  <a:cubicBezTo>
                    <a:pt x="1074" y="13022"/>
                    <a:pt x="1074" y="7713"/>
                    <a:pt x="2038" y="2404"/>
                  </a:cubicBezTo>
                  <a:cubicBezTo>
                    <a:pt x="7711" y="1502"/>
                    <a:pt x="13383" y="1502"/>
                    <a:pt x="19056" y="2404"/>
                  </a:cubicBezTo>
                  <a:cubicBezTo>
                    <a:pt x="20021" y="7713"/>
                    <a:pt x="20021" y="13022"/>
                    <a:pt x="19056" y="18331"/>
                  </a:cubicBezTo>
                  <a:moveTo>
                    <a:pt x="20338" y="2005"/>
                  </a:moveTo>
                  <a:cubicBezTo>
                    <a:pt x="20211" y="1301"/>
                    <a:pt x="19762" y="776"/>
                    <a:pt x="19215" y="689"/>
                  </a:cubicBezTo>
                  <a:cubicBezTo>
                    <a:pt x="16339" y="232"/>
                    <a:pt x="13423" y="0"/>
                    <a:pt x="10547" y="0"/>
                  </a:cubicBezTo>
                  <a:cubicBezTo>
                    <a:pt x="7671" y="0"/>
                    <a:pt x="4755" y="232"/>
                    <a:pt x="1879" y="689"/>
                  </a:cubicBezTo>
                  <a:cubicBezTo>
                    <a:pt x="1332" y="776"/>
                    <a:pt x="883" y="1301"/>
                    <a:pt x="756" y="2005"/>
                  </a:cubicBezTo>
                  <a:cubicBezTo>
                    <a:pt x="-252" y="7553"/>
                    <a:pt x="-252" y="13181"/>
                    <a:pt x="756" y="18731"/>
                  </a:cubicBezTo>
                  <a:cubicBezTo>
                    <a:pt x="883" y="19434"/>
                    <a:pt x="1332" y="19959"/>
                    <a:pt x="1879" y="20046"/>
                  </a:cubicBezTo>
                  <a:cubicBezTo>
                    <a:pt x="3265" y="20266"/>
                    <a:pt x="4660" y="20429"/>
                    <a:pt x="6055" y="20544"/>
                  </a:cubicBezTo>
                  <a:cubicBezTo>
                    <a:pt x="5979" y="20606"/>
                    <a:pt x="5931" y="20670"/>
                    <a:pt x="5931" y="20735"/>
                  </a:cubicBezTo>
                  <a:cubicBezTo>
                    <a:pt x="5931" y="21213"/>
                    <a:pt x="7997" y="21599"/>
                    <a:pt x="10547" y="21599"/>
                  </a:cubicBezTo>
                  <a:cubicBezTo>
                    <a:pt x="13097" y="21599"/>
                    <a:pt x="15164" y="21213"/>
                    <a:pt x="15164" y="20735"/>
                  </a:cubicBezTo>
                  <a:cubicBezTo>
                    <a:pt x="15164" y="20670"/>
                    <a:pt x="15115" y="20606"/>
                    <a:pt x="15040" y="20544"/>
                  </a:cubicBezTo>
                  <a:cubicBezTo>
                    <a:pt x="16434" y="20429"/>
                    <a:pt x="17830" y="20266"/>
                    <a:pt x="19215" y="20046"/>
                  </a:cubicBezTo>
                  <a:cubicBezTo>
                    <a:pt x="19762" y="19959"/>
                    <a:pt x="20211" y="19434"/>
                    <a:pt x="20338" y="18731"/>
                  </a:cubicBezTo>
                  <a:cubicBezTo>
                    <a:pt x="21347" y="13181"/>
                    <a:pt x="21347" y="7553"/>
                    <a:pt x="20338" y="200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148863" hangingPunct="0">
                <a:lnSpc>
                  <a:spcPct val="120000"/>
                </a:lnSpc>
              </a:pPr>
              <a:endParaRPr lang="en-US" sz="6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4" name="AutoShape 142"/>
            <p:cNvSpPr>
              <a:spLocks/>
            </p:cNvSpPr>
            <p:nvPr/>
          </p:nvSpPr>
          <p:spPr bwMode="auto">
            <a:xfrm>
              <a:off x="2944019" y="1783557"/>
              <a:ext cx="43656" cy="428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200"/>
                  </a:moveTo>
                  <a:cubicBezTo>
                    <a:pt x="12779" y="7200"/>
                    <a:pt x="14399" y="8820"/>
                    <a:pt x="14399" y="10800"/>
                  </a:cubicBezTo>
                  <a:cubicBezTo>
                    <a:pt x="14399" y="12779"/>
                    <a:pt x="12779" y="14400"/>
                    <a:pt x="10800" y="14400"/>
                  </a:cubicBezTo>
                  <a:cubicBezTo>
                    <a:pt x="8820" y="14400"/>
                    <a:pt x="7199" y="12779"/>
                    <a:pt x="7199" y="10800"/>
                  </a:cubicBezTo>
                  <a:cubicBezTo>
                    <a:pt x="7199" y="8820"/>
                    <a:pt x="8820" y="7200"/>
                    <a:pt x="10800" y="7200"/>
                  </a:cubicBezTo>
                  <a:moveTo>
                    <a:pt x="10800" y="21599"/>
                  </a:move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148863" hangingPunct="0">
                <a:lnSpc>
                  <a:spcPct val="120000"/>
                </a:lnSpc>
              </a:pPr>
              <a:endParaRPr lang="en-US" sz="6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5" name="AutoShape 143"/>
            <p:cNvSpPr>
              <a:spLocks/>
            </p:cNvSpPr>
            <p:nvPr/>
          </p:nvSpPr>
          <p:spPr bwMode="auto">
            <a:xfrm>
              <a:off x="2929732" y="1971675"/>
              <a:ext cx="57944" cy="150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148863" hangingPunct="0">
                <a:lnSpc>
                  <a:spcPct val="120000"/>
                </a:lnSpc>
              </a:pPr>
              <a:endParaRPr lang="en-US" sz="6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6" name="AutoShape 144"/>
            <p:cNvSpPr>
              <a:spLocks/>
            </p:cNvSpPr>
            <p:nvPr/>
          </p:nvSpPr>
          <p:spPr bwMode="auto">
            <a:xfrm>
              <a:off x="2944019" y="1928019"/>
              <a:ext cx="58738" cy="150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148863" hangingPunct="0">
                <a:lnSpc>
                  <a:spcPct val="120000"/>
                </a:lnSpc>
              </a:pPr>
              <a:endParaRPr lang="en-US" sz="6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7" name="AutoShape 145"/>
            <p:cNvSpPr>
              <a:spLocks/>
            </p:cNvSpPr>
            <p:nvPr/>
          </p:nvSpPr>
          <p:spPr bwMode="auto">
            <a:xfrm>
              <a:off x="2944019" y="1885157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148863" hangingPunct="0">
                <a:lnSpc>
                  <a:spcPct val="120000"/>
                </a:lnSpc>
              </a:pPr>
              <a:endParaRPr lang="en-US" sz="6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8" name="AutoShape 146"/>
            <p:cNvSpPr>
              <a:spLocks/>
            </p:cNvSpPr>
            <p:nvPr/>
          </p:nvSpPr>
          <p:spPr bwMode="auto">
            <a:xfrm>
              <a:off x="2697957" y="1826419"/>
              <a:ext cx="86519" cy="61119"/>
            </a:xfrm>
            <a:custGeom>
              <a:avLst/>
              <a:gdLst>
                <a:gd name="T0" fmla="+- 0 10822 44"/>
                <a:gd name="T1" fmla="*/ T0 w 21556"/>
                <a:gd name="T2" fmla="+- 0 10826 53"/>
                <a:gd name="T3" fmla="*/ 10826 h 21547"/>
                <a:gd name="T4" fmla="+- 0 10822 44"/>
                <a:gd name="T5" fmla="*/ T4 w 21556"/>
                <a:gd name="T6" fmla="+- 0 10826 53"/>
                <a:gd name="T7" fmla="*/ 10826 h 21547"/>
                <a:gd name="T8" fmla="+- 0 10822 44"/>
                <a:gd name="T9" fmla="*/ T8 w 21556"/>
                <a:gd name="T10" fmla="+- 0 10826 53"/>
                <a:gd name="T11" fmla="*/ 10826 h 21547"/>
                <a:gd name="T12" fmla="+- 0 10822 44"/>
                <a:gd name="T13" fmla="*/ T12 w 21556"/>
                <a:gd name="T14" fmla="+- 0 10826 53"/>
                <a:gd name="T15" fmla="*/ 10826 h 2154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56" h="21547">
                  <a:moveTo>
                    <a:pt x="19751" y="2"/>
                  </a:moveTo>
                  <a:lnTo>
                    <a:pt x="3200" y="1845"/>
                  </a:lnTo>
                  <a:cubicBezTo>
                    <a:pt x="2215" y="2010"/>
                    <a:pt x="1272" y="3284"/>
                    <a:pt x="1106" y="4676"/>
                  </a:cubicBezTo>
                  <a:lnTo>
                    <a:pt x="1" y="18986"/>
                  </a:lnTo>
                  <a:cubicBezTo>
                    <a:pt x="-44" y="20398"/>
                    <a:pt x="724" y="21547"/>
                    <a:pt x="1712" y="21547"/>
                  </a:cubicBezTo>
                  <a:cubicBezTo>
                    <a:pt x="2698" y="21547"/>
                    <a:pt x="3542" y="20398"/>
                    <a:pt x="3582" y="18978"/>
                  </a:cubicBezTo>
                  <a:lnTo>
                    <a:pt x="4185" y="9251"/>
                  </a:lnTo>
                  <a:cubicBezTo>
                    <a:pt x="4319" y="7849"/>
                    <a:pt x="5235" y="6592"/>
                    <a:pt x="6220" y="6447"/>
                  </a:cubicBezTo>
                  <a:lnTo>
                    <a:pt x="19751" y="5128"/>
                  </a:lnTo>
                  <a:cubicBezTo>
                    <a:pt x="20743" y="5078"/>
                    <a:pt x="21556" y="3884"/>
                    <a:pt x="21556" y="2467"/>
                  </a:cubicBezTo>
                  <a:cubicBezTo>
                    <a:pt x="21556" y="1055"/>
                    <a:pt x="20743" y="-53"/>
                    <a:pt x="19751" y="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148863" hangingPunct="0">
                <a:lnSpc>
                  <a:spcPct val="120000"/>
                </a:lnSpc>
              </a:pPr>
              <a:endParaRPr lang="en-US" sz="6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Group 98"/>
          <p:cNvGrpSpPr/>
          <p:nvPr/>
        </p:nvGrpSpPr>
        <p:grpSpPr>
          <a:xfrm>
            <a:off x="2338230" y="1512290"/>
            <a:ext cx="1833552" cy="485357"/>
            <a:chOff x="8676119" y="2245062"/>
            <a:chExt cx="3378732" cy="745224"/>
          </a:xfrm>
        </p:grpSpPr>
        <p:sp>
          <p:nvSpPr>
            <p:cNvPr id="100" name="TextBox 99"/>
            <p:cNvSpPr txBox="1"/>
            <p:nvPr/>
          </p:nvSpPr>
          <p:spPr>
            <a:xfrm>
              <a:off x="8683446" y="2245062"/>
              <a:ext cx="1654181" cy="28353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1" name="Rectangle 100"/>
            <p:cNvSpPr/>
            <p:nvPr/>
          </p:nvSpPr>
          <p:spPr>
            <a:xfrm>
              <a:off x="8676119" y="2479916"/>
              <a:ext cx="3378732" cy="510370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4" name="Group 113"/>
          <p:cNvGrpSpPr/>
          <p:nvPr/>
        </p:nvGrpSpPr>
        <p:grpSpPr>
          <a:xfrm>
            <a:off x="2338230" y="2115130"/>
            <a:ext cx="1833552" cy="489227"/>
            <a:chOff x="8676119" y="2239118"/>
            <a:chExt cx="3378732" cy="751166"/>
          </a:xfrm>
        </p:grpSpPr>
        <p:sp>
          <p:nvSpPr>
            <p:cNvPr id="115" name="TextBox 114"/>
            <p:cNvSpPr txBox="1"/>
            <p:nvPr/>
          </p:nvSpPr>
          <p:spPr>
            <a:xfrm>
              <a:off x="8683446" y="2239118"/>
              <a:ext cx="1654181" cy="28353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6" name="Rectangle 115"/>
            <p:cNvSpPr/>
            <p:nvPr/>
          </p:nvSpPr>
          <p:spPr>
            <a:xfrm>
              <a:off x="8676119" y="2479914"/>
              <a:ext cx="3378732" cy="510370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5" name="Group 116"/>
          <p:cNvGrpSpPr/>
          <p:nvPr/>
        </p:nvGrpSpPr>
        <p:grpSpPr>
          <a:xfrm>
            <a:off x="2338230" y="2708296"/>
            <a:ext cx="1833552" cy="469046"/>
            <a:chOff x="8676119" y="2270107"/>
            <a:chExt cx="3378732" cy="720181"/>
          </a:xfrm>
        </p:grpSpPr>
        <p:sp>
          <p:nvSpPr>
            <p:cNvPr id="118" name="TextBox 117"/>
            <p:cNvSpPr txBox="1"/>
            <p:nvPr/>
          </p:nvSpPr>
          <p:spPr>
            <a:xfrm>
              <a:off x="8683446" y="2270107"/>
              <a:ext cx="1654181" cy="28353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9" name="Rectangle 118"/>
            <p:cNvSpPr/>
            <p:nvPr/>
          </p:nvSpPr>
          <p:spPr>
            <a:xfrm>
              <a:off x="8676119" y="2479917"/>
              <a:ext cx="3378732" cy="51037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6" name="Group 119"/>
          <p:cNvGrpSpPr/>
          <p:nvPr/>
        </p:nvGrpSpPr>
        <p:grpSpPr>
          <a:xfrm>
            <a:off x="2338230" y="3281277"/>
            <a:ext cx="1833552" cy="478433"/>
            <a:chOff x="8676119" y="2255696"/>
            <a:chExt cx="3378732" cy="734594"/>
          </a:xfrm>
        </p:grpSpPr>
        <p:sp>
          <p:nvSpPr>
            <p:cNvPr id="121" name="TextBox 120"/>
            <p:cNvSpPr txBox="1"/>
            <p:nvPr/>
          </p:nvSpPr>
          <p:spPr>
            <a:xfrm>
              <a:off x="8683446" y="2255696"/>
              <a:ext cx="1654181" cy="28353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2" name="Rectangle 121"/>
            <p:cNvSpPr/>
            <p:nvPr/>
          </p:nvSpPr>
          <p:spPr>
            <a:xfrm>
              <a:off x="8676119" y="2479919"/>
              <a:ext cx="3378732" cy="51037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7" name="Group 122"/>
          <p:cNvGrpSpPr/>
          <p:nvPr/>
        </p:nvGrpSpPr>
        <p:grpSpPr>
          <a:xfrm>
            <a:off x="2338230" y="3863646"/>
            <a:ext cx="1833552" cy="474916"/>
            <a:chOff x="8676119" y="2261096"/>
            <a:chExt cx="3378732" cy="729193"/>
          </a:xfrm>
        </p:grpSpPr>
        <p:sp>
          <p:nvSpPr>
            <p:cNvPr id="124" name="TextBox 123"/>
            <p:cNvSpPr txBox="1"/>
            <p:nvPr/>
          </p:nvSpPr>
          <p:spPr>
            <a:xfrm>
              <a:off x="8683446" y="2261096"/>
              <a:ext cx="1654181" cy="28353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5" name="Rectangle 124"/>
            <p:cNvSpPr/>
            <p:nvPr/>
          </p:nvSpPr>
          <p:spPr>
            <a:xfrm>
              <a:off x="8676119" y="2479919"/>
              <a:ext cx="3378732" cy="510370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8" name="标题 6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6495176"/>
      </p:ext>
    </p:extLst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00"/>
                            </p:stCondLst>
                            <p:childTnLst>
                              <p:par>
                                <p:cTn id="96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9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0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0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2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4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0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6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2500"/>
                            </p:stCondLst>
                            <p:childTnLst>
                              <p:par>
                                <p:cTn id="10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1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3500"/>
                            </p:stCondLst>
                            <p:childTnLst>
                              <p:par>
                                <p:cTn id="1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4000"/>
                            </p:stCondLst>
                            <p:childTnLst>
                              <p:par>
                                <p:cTn id="1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4500"/>
                            </p:stCondLst>
                            <p:childTnLst>
                              <p:par>
                                <p:cTn id="1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5000"/>
                            </p:stCondLst>
                            <p:childTnLst>
                              <p:par>
                                <p:cTn id="1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5500"/>
                            </p:stCondLst>
                            <p:childTnLst>
                              <p:par>
                                <p:cTn id="14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6000"/>
                            </p:stCondLst>
                            <p:childTnLst>
                              <p:par>
                                <p:cTn id="14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6500"/>
                            </p:stCondLst>
                            <p:childTnLst>
                              <p:par>
                                <p:cTn id="15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6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7000"/>
                            </p:stCondLst>
                            <p:childTnLst>
                              <p:par>
                                <p:cTn id="15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128236" y="1879176"/>
            <a:ext cx="330088" cy="324189"/>
          </a:xfrm>
          <a:prstGeom prst="rect">
            <a:avLst/>
          </a:prstGeom>
          <a:noFill/>
        </p:spPr>
        <p:txBody>
          <a:bodyPr wrap="none" lIns="65023" tIns="32511" rIns="65023" bIns="32511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" name="Group 17"/>
          <p:cNvGrpSpPr/>
          <p:nvPr/>
        </p:nvGrpSpPr>
        <p:grpSpPr>
          <a:xfrm>
            <a:off x="1400149" y="1879174"/>
            <a:ext cx="1693813" cy="651193"/>
            <a:chOff x="509993" y="4146955"/>
            <a:chExt cx="2041329" cy="868414"/>
          </a:xfrm>
        </p:grpSpPr>
        <p:sp>
          <p:nvSpPr>
            <p:cNvPr id="19" name="TextBox 18"/>
            <p:cNvSpPr txBox="1"/>
            <p:nvPr/>
          </p:nvSpPr>
          <p:spPr>
            <a:xfrm>
              <a:off x="515135" y="4146955"/>
              <a:ext cx="1346912" cy="3693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509993" y="4448957"/>
              <a:ext cx="2041329" cy="5664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请替换文字内容，点击添加相关标题文字，修改文字内容，也可以直接复制你的内容到此。</a:t>
              </a:r>
              <a:endParaRPr lang="en-GB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1128236" y="2721898"/>
            <a:ext cx="330088" cy="324189"/>
          </a:xfrm>
          <a:prstGeom prst="rect">
            <a:avLst/>
          </a:prstGeom>
          <a:noFill/>
        </p:spPr>
        <p:txBody>
          <a:bodyPr wrap="none" lIns="65023" tIns="32511" rIns="65023" bIns="32511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128236" y="3564620"/>
            <a:ext cx="330088" cy="324189"/>
          </a:xfrm>
          <a:prstGeom prst="rect">
            <a:avLst/>
          </a:prstGeom>
          <a:noFill/>
        </p:spPr>
        <p:txBody>
          <a:bodyPr wrap="none" lIns="65023" tIns="32511" rIns="65023" bIns="32511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" name="Group 32"/>
          <p:cNvGrpSpPr/>
          <p:nvPr/>
        </p:nvGrpSpPr>
        <p:grpSpPr>
          <a:xfrm>
            <a:off x="1400149" y="3564618"/>
            <a:ext cx="1693813" cy="651193"/>
            <a:chOff x="509993" y="4146955"/>
            <a:chExt cx="2041329" cy="868414"/>
          </a:xfrm>
        </p:grpSpPr>
        <p:sp>
          <p:nvSpPr>
            <p:cNvPr id="34" name="TextBox 33"/>
            <p:cNvSpPr txBox="1"/>
            <p:nvPr/>
          </p:nvSpPr>
          <p:spPr>
            <a:xfrm>
              <a:off x="515135" y="4146955"/>
              <a:ext cx="1346912" cy="3693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509993" y="4448957"/>
              <a:ext cx="2041329" cy="5664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请替换文字内容，点击添加相关标题文字，修改文字内容，也可以直接复制你的内容到此。</a:t>
              </a:r>
              <a:endParaRPr lang="en-GB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35"/>
          <p:cNvGrpSpPr/>
          <p:nvPr/>
        </p:nvGrpSpPr>
        <p:grpSpPr>
          <a:xfrm>
            <a:off x="1400149" y="2721896"/>
            <a:ext cx="1693813" cy="651193"/>
            <a:chOff x="509993" y="4146955"/>
            <a:chExt cx="2041329" cy="868414"/>
          </a:xfrm>
        </p:grpSpPr>
        <p:sp>
          <p:nvSpPr>
            <p:cNvPr id="37" name="TextBox 36"/>
            <p:cNvSpPr txBox="1"/>
            <p:nvPr/>
          </p:nvSpPr>
          <p:spPr>
            <a:xfrm>
              <a:off x="515135" y="4146955"/>
              <a:ext cx="1346912" cy="3693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509993" y="4448957"/>
              <a:ext cx="2041329" cy="5664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请替换文字内容，点击添加相关标题文字，修改文字内容，也可以直接复制你的内容到此。</a:t>
              </a:r>
              <a:endParaRPr lang="en-GB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38"/>
          <p:cNvGrpSpPr/>
          <p:nvPr/>
        </p:nvGrpSpPr>
        <p:grpSpPr>
          <a:xfrm>
            <a:off x="3069108" y="1628848"/>
            <a:ext cx="2987726" cy="2973265"/>
            <a:chOff x="3685337" y="1514384"/>
            <a:chExt cx="4821324" cy="4797721"/>
          </a:xfrm>
        </p:grpSpPr>
        <p:sp>
          <p:nvSpPr>
            <p:cNvPr id="40" name="Freeform 39"/>
            <p:cNvSpPr/>
            <p:nvPr/>
          </p:nvSpPr>
          <p:spPr>
            <a:xfrm>
              <a:off x="4112274" y="1770540"/>
              <a:ext cx="4137890" cy="4137892"/>
            </a:xfrm>
            <a:custGeom>
              <a:avLst/>
              <a:gdLst>
                <a:gd name="connsiteX0" fmla="*/ 2275840 w 4551680"/>
                <a:gd name="connsiteY0" fmla="*/ 0 h 4551680"/>
                <a:gd name="connsiteX1" fmla="*/ 4246775 w 4551680"/>
                <a:gd name="connsiteY1" fmla="*/ 1137920 h 4551680"/>
                <a:gd name="connsiteX2" fmla="*/ 4246775 w 4551680"/>
                <a:gd name="connsiteY2" fmla="*/ 3413760 h 4551680"/>
                <a:gd name="connsiteX3" fmla="*/ 2275840 w 4551680"/>
                <a:gd name="connsiteY3" fmla="*/ 2275840 h 4551680"/>
                <a:gd name="connsiteX4" fmla="*/ 2275840 w 4551680"/>
                <a:gd name="connsiteY4" fmla="*/ 0 h 455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1680" h="4551680">
                  <a:moveTo>
                    <a:pt x="2275840" y="0"/>
                  </a:moveTo>
                  <a:cubicBezTo>
                    <a:pt x="3088919" y="0"/>
                    <a:pt x="3840236" y="433773"/>
                    <a:pt x="4246775" y="1137920"/>
                  </a:cubicBezTo>
                  <a:cubicBezTo>
                    <a:pt x="4653315" y="1842067"/>
                    <a:pt x="4653315" y="2709613"/>
                    <a:pt x="4246775" y="3413760"/>
                  </a:cubicBezTo>
                  <a:lnTo>
                    <a:pt x="2275840" y="2275840"/>
                  </a:lnTo>
                  <a:lnTo>
                    <a:pt x="2275840" y="0"/>
                  </a:lnTo>
                  <a:close/>
                </a:path>
              </a:pathLst>
            </a:custGeom>
            <a:solidFill>
              <a:schemeClr val="accent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99076" tIns="1086668" rIns="625575" bIns="2423667" numCol="1" spcCol="1270" anchor="ctr" anchorCtr="0">
              <a:noAutofit/>
            </a:bodyPr>
            <a:lstStyle/>
            <a:p>
              <a:pPr algn="just" defTabSz="1732973">
                <a:lnSpc>
                  <a:spcPct val="120000"/>
                </a:lnSpc>
                <a:spcAft>
                  <a:spcPct val="35000"/>
                </a:spcAft>
              </a:pPr>
              <a:endParaRPr lang="en-GB" sz="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40"/>
            <p:cNvSpPr/>
            <p:nvPr/>
          </p:nvSpPr>
          <p:spPr>
            <a:xfrm>
              <a:off x="4027053" y="1918321"/>
              <a:ext cx="4137890" cy="4137892"/>
            </a:xfrm>
            <a:custGeom>
              <a:avLst/>
              <a:gdLst>
                <a:gd name="connsiteX0" fmla="*/ 4246775 w 4551680"/>
                <a:gd name="connsiteY0" fmla="*/ 3413760 h 4551680"/>
                <a:gd name="connsiteX1" fmla="*/ 2275840 w 4551680"/>
                <a:gd name="connsiteY1" fmla="*/ 4551680 h 4551680"/>
                <a:gd name="connsiteX2" fmla="*/ 304905 w 4551680"/>
                <a:gd name="connsiteY2" fmla="*/ 3413760 h 4551680"/>
                <a:gd name="connsiteX3" fmla="*/ 2275840 w 4551680"/>
                <a:gd name="connsiteY3" fmla="*/ 2275840 h 4551680"/>
                <a:gd name="connsiteX4" fmla="*/ 4246775 w 4551680"/>
                <a:gd name="connsiteY4" fmla="*/ 3413760 h 455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1680" h="4551680">
                  <a:moveTo>
                    <a:pt x="4246775" y="3413760"/>
                  </a:moveTo>
                  <a:cubicBezTo>
                    <a:pt x="3840235" y="4117907"/>
                    <a:pt x="3088919" y="4551680"/>
                    <a:pt x="2275840" y="4551680"/>
                  </a:cubicBezTo>
                  <a:cubicBezTo>
                    <a:pt x="1462761" y="4551680"/>
                    <a:pt x="711444" y="4117907"/>
                    <a:pt x="304905" y="3413760"/>
                  </a:cubicBezTo>
                  <a:lnTo>
                    <a:pt x="2275840" y="2275840"/>
                  </a:lnTo>
                  <a:lnTo>
                    <a:pt x="4246775" y="3413760"/>
                  </a:lnTo>
                  <a:close/>
                </a:path>
              </a:pathLst>
            </a:custGeom>
            <a:solidFill>
              <a:schemeClr val="accent3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29778" tIns="3200992" rIns="1172640" bIns="515570" numCol="1" spcCol="1270" anchor="ctr" anchorCtr="0">
              <a:noAutofit/>
            </a:bodyPr>
            <a:lstStyle/>
            <a:p>
              <a:pPr algn="just" defTabSz="2166218">
                <a:lnSpc>
                  <a:spcPct val="120000"/>
                </a:lnSpc>
                <a:spcAft>
                  <a:spcPct val="35000"/>
                </a:spcAft>
              </a:pPr>
              <a:endParaRPr lang="en-GB" sz="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41"/>
            <p:cNvSpPr/>
            <p:nvPr/>
          </p:nvSpPr>
          <p:spPr>
            <a:xfrm>
              <a:off x="3941832" y="1770540"/>
              <a:ext cx="4137890" cy="4137892"/>
            </a:xfrm>
            <a:custGeom>
              <a:avLst/>
              <a:gdLst>
                <a:gd name="connsiteX0" fmla="*/ 304905 w 4551680"/>
                <a:gd name="connsiteY0" fmla="*/ 3413760 h 4551680"/>
                <a:gd name="connsiteX1" fmla="*/ 304905 w 4551680"/>
                <a:gd name="connsiteY1" fmla="*/ 1137920 h 4551680"/>
                <a:gd name="connsiteX2" fmla="*/ 2275840 w 4551680"/>
                <a:gd name="connsiteY2" fmla="*/ 0 h 4551680"/>
                <a:gd name="connsiteX3" fmla="*/ 2275840 w 4551680"/>
                <a:gd name="connsiteY3" fmla="*/ 2275840 h 4551680"/>
                <a:gd name="connsiteX4" fmla="*/ 304905 w 4551680"/>
                <a:gd name="connsiteY4" fmla="*/ 3413760 h 455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1680" h="4551680">
                  <a:moveTo>
                    <a:pt x="304905" y="3413760"/>
                  </a:moveTo>
                  <a:cubicBezTo>
                    <a:pt x="-101635" y="2709613"/>
                    <a:pt x="-101635" y="1842067"/>
                    <a:pt x="304905" y="1137920"/>
                  </a:cubicBezTo>
                  <a:cubicBezTo>
                    <a:pt x="711445" y="433773"/>
                    <a:pt x="1462761" y="0"/>
                    <a:pt x="2275840" y="0"/>
                  </a:cubicBezTo>
                  <a:lnTo>
                    <a:pt x="2275840" y="2275840"/>
                  </a:lnTo>
                  <a:lnTo>
                    <a:pt x="304905" y="341376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25577" tIns="1086668" rIns="2599075" bIns="2423667" numCol="1" spcCol="1270" anchor="ctr" anchorCtr="0">
              <a:noAutofit/>
            </a:bodyPr>
            <a:lstStyle/>
            <a:p>
              <a:pPr algn="just" defTabSz="1732973">
                <a:lnSpc>
                  <a:spcPct val="120000"/>
                </a:lnSpc>
                <a:spcAft>
                  <a:spcPct val="35000"/>
                </a:spcAft>
              </a:pPr>
              <a:endParaRPr lang="en-GB" sz="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Circular Arrow 42"/>
            <p:cNvSpPr/>
            <p:nvPr/>
          </p:nvSpPr>
          <p:spPr>
            <a:xfrm>
              <a:off x="3856462" y="1514384"/>
              <a:ext cx="4650199" cy="4650202"/>
            </a:xfrm>
            <a:prstGeom prst="circularArrow">
              <a:avLst>
                <a:gd name="adj1" fmla="val 5085"/>
                <a:gd name="adj2" fmla="val 327528"/>
                <a:gd name="adj3" fmla="val 1472472"/>
                <a:gd name="adj4" fmla="val 16199432"/>
                <a:gd name="adj5" fmla="val 5932"/>
              </a:avLst>
            </a:prstGeom>
            <a:solidFill>
              <a:schemeClr val="bg1">
                <a:lumMod val="9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</a:pPr>
              <a:endParaRPr lang="zh-CN" altLang="en-US" sz="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Circular Arrow 43"/>
            <p:cNvSpPr/>
            <p:nvPr/>
          </p:nvSpPr>
          <p:spPr>
            <a:xfrm>
              <a:off x="3770899" y="1661904"/>
              <a:ext cx="4650199" cy="4650201"/>
            </a:xfrm>
            <a:prstGeom prst="circularArrow">
              <a:avLst>
                <a:gd name="adj1" fmla="val 5085"/>
                <a:gd name="adj2" fmla="val 327528"/>
                <a:gd name="adj3" fmla="val 8671970"/>
                <a:gd name="adj4" fmla="val 1800502"/>
                <a:gd name="adj5" fmla="val 5932"/>
              </a:avLst>
            </a:prstGeom>
            <a:solidFill>
              <a:schemeClr val="bg1">
                <a:lumMod val="9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</a:pPr>
              <a:endParaRPr lang="zh-CN" altLang="en-US" sz="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Circular Arrow 44"/>
            <p:cNvSpPr/>
            <p:nvPr/>
          </p:nvSpPr>
          <p:spPr>
            <a:xfrm>
              <a:off x="3685337" y="1514384"/>
              <a:ext cx="4650199" cy="4650202"/>
            </a:xfrm>
            <a:prstGeom prst="circularArrow">
              <a:avLst>
                <a:gd name="adj1" fmla="val 5085"/>
                <a:gd name="adj2" fmla="val 327528"/>
                <a:gd name="adj3" fmla="val 15873039"/>
                <a:gd name="adj4" fmla="val 9000000"/>
                <a:gd name="adj5" fmla="val 5932"/>
              </a:avLst>
            </a:prstGeom>
            <a:solidFill>
              <a:schemeClr val="bg1">
                <a:lumMod val="9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</a:pPr>
              <a:endParaRPr lang="zh-CN" altLang="en-US" sz="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6" name="Freeform 45"/>
          <p:cNvSpPr>
            <a:spLocks noEditPoints="1"/>
          </p:cNvSpPr>
          <p:nvPr/>
        </p:nvSpPr>
        <p:spPr bwMode="auto">
          <a:xfrm>
            <a:off x="4282576" y="3713550"/>
            <a:ext cx="560790" cy="327828"/>
          </a:xfrm>
          <a:custGeom>
            <a:avLst/>
            <a:gdLst>
              <a:gd name="T0" fmla="*/ 232 w 316"/>
              <a:gd name="T1" fmla="*/ 27 h 172"/>
              <a:gd name="T2" fmla="*/ 221 w 316"/>
              <a:gd name="T3" fmla="*/ 20 h 172"/>
              <a:gd name="T4" fmla="*/ 157 w 316"/>
              <a:gd name="T5" fmla="*/ 10 h 172"/>
              <a:gd name="T6" fmla="*/ 92 w 316"/>
              <a:gd name="T7" fmla="*/ 9 h 172"/>
              <a:gd name="T8" fmla="*/ 84 w 316"/>
              <a:gd name="T9" fmla="*/ 13 h 172"/>
              <a:gd name="T10" fmla="*/ 0 w 316"/>
              <a:gd name="T11" fmla="*/ 121 h 172"/>
              <a:gd name="T12" fmla="*/ 78 w 316"/>
              <a:gd name="T13" fmla="*/ 109 h 172"/>
              <a:gd name="T14" fmla="*/ 84 w 316"/>
              <a:gd name="T15" fmla="*/ 113 h 172"/>
              <a:gd name="T16" fmla="*/ 120 w 316"/>
              <a:gd name="T17" fmla="*/ 142 h 172"/>
              <a:gd name="T18" fmla="*/ 159 w 316"/>
              <a:gd name="T19" fmla="*/ 163 h 172"/>
              <a:gd name="T20" fmla="*/ 163 w 316"/>
              <a:gd name="T21" fmla="*/ 165 h 172"/>
              <a:gd name="T22" fmla="*/ 190 w 316"/>
              <a:gd name="T23" fmla="*/ 164 h 172"/>
              <a:gd name="T24" fmla="*/ 217 w 316"/>
              <a:gd name="T25" fmla="*/ 153 h 172"/>
              <a:gd name="T26" fmla="*/ 233 w 316"/>
              <a:gd name="T27" fmla="*/ 146 h 172"/>
              <a:gd name="T28" fmla="*/ 265 w 316"/>
              <a:gd name="T29" fmla="*/ 162 h 172"/>
              <a:gd name="T30" fmla="*/ 288 w 316"/>
              <a:gd name="T31" fmla="*/ 14 h 172"/>
              <a:gd name="T32" fmla="*/ 225 w 316"/>
              <a:gd name="T33" fmla="*/ 129 h 172"/>
              <a:gd name="T34" fmla="*/ 225 w 316"/>
              <a:gd name="T35" fmla="*/ 139 h 172"/>
              <a:gd name="T36" fmla="*/ 216 w 316"/>
              <a:gd name="T37" fmla="*/ 142 h 172"/>
              <a:gd name="T38" fmla="*/ 207 w 316"/>
              <a:gd name="T39" fmla="*/ 142 h 172"/>
              <a:gd name="T40" fmla="*/ 189 w 316"/>
              <a:gd name="T41" fmla="*/ 153 h 172"/>
              <a:gd name="T42" fmla="*/ 185 w 316"/>
              <a:gd name="T43" fmla="*/ 153 h 172"/>
              <a:gd name="T44" fmla="*/ 180 w 316"/>
              <a:gd name="T45" fmla="*/ 156 h 172"/>
              <a:gd name="T46" fmla="*/ 157 w 316"/>
              <a:gd name="T47" fmla="*/ 149 h 172"/>
              <a:gd name="T48" fmla="*/ 130 w 316"/>
              <a:gd name="T49" fmla="*/ 128 h 172"/>
              <a:gd name="T50" fmla="*/ 88 w 316"/>
              <a:gd name="T51" fmla="*/ 103 h 172"/>
              <a:gd name="T52" fmla="*/ 71 w 316"/>
              <a:gd name="T53" fmla="*/ 91 h 172"/>
              <a:gd name="T54" fmla="*/ 71 w 316"/>
              <a:gd name="T55" fmla="*/ 90 h 172"/>
              <a:gd name="T56" fmla="*/ 72 w 316"/>
              <a:gd name="T57" fmla="*/ 88 h 172"/>
              <a:gd name="T58" fmla="*/ 93 w 316"/>
              <a:gd name="T59" fmla="*/ 20 h 172"/>
              <a:gd name="T60" fmla="*/ 132 w 316"/>
              <a:gd name="T61" fmla="*/ 24 h 172"/>
              <a:gd name="T62" fmla="*/ 127 w 316"/>
              <a:gd name="T63" fmla="*/ 72 h 172"/>
              <a:gd name="T64" fmla="*/ 185 w 316"/>
              <a:gd name="T65" fmla="*/ 54 h 172"/>
              <a:gd name="T66" fmla="*/ 241 w 316"/>
              <a:gd name="T67" fmla="*/ 119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16" h="172">
                <a:moveTo>
                  <a:pt x="288" y="14"/>
                </a:moveTo>
                <a:cubicBezTo>
                  <a:pt x="232" y="27"/>
                  <a:pt x="232" y="27"/>
                  <a:pt x="232" y="27"/>
                </a:cubicBezTo>
                <a:cubicBezTo>
                  <a:pt x="233" y="31"/>
                  <a:pt x="233" y="31"/>
                  <a:pt x="233" y="31"/>
                </a:cubicBezTo>
                <a:cubicBezTo>
                  <a:pt x="228" y="22"/>
                  <a:pt x="221" y="20"/>
                  <a:pt x="221" y="20"/>
                </a:cubicBezTo>
                <a:cubicBezTo>
                  <a:pt x="178" y="7"/>
                  <a:pt x="178" y="7"/>
                  <a:pt x="178" y="7"/>
                </a:cubicBezTo>
                <a:cubicBezTo>
                  <a:pt x="173" y="5"/>
                  <a:pt x="165" y="7"/>
                  <a:pt x="157" y="10"/>
                </a:cubicBezTo>
                <a:cubicBezTo>
                  <a:pt x="156" y="9"/>
                  <a:pt x="156" y="9"/>
                  <a:pt x="156" y="9"/>
                </a:cubicBezTo>
                <a:cubicBezTo>
                  <a:pt x="92" y="9"/>
                  <a:pt x="92" y="9"/>
                  <a:pt x="92" y="9"/>
                </a:cubicBezTo>
                <a:cubicBezTo>
                  <a:pt x="92" y="9"/>
                  <a:pt x="92" y="9"/>
                  <a:pt x="92" y="9"/>
                </a:cubicBezTo>
                <a:cubicBezTo>
                  <a:pt x="91" y="9"/>
                  <a:pt x="87" y="10"/>
                  <a:pt x="84" y="13"/>
                </a:cubicBezTo>
                <a:cubicBezTo>
                  <a:pt x="50" y="0"/>
                  <a:pt x="50" y="0"/>
                  <a:pt x="50" y="0"/>
                </a:cubicBezTo>
                <a:cubicBezTo>
                  <a:pt x="0" y="121"/>
                  <a:pt x="0" y="121"/>
                  <a:pt x="0" y="121"/>
                </a:cubicBezTo>
                <a:cubicBezTo>
                  <a:pt x="54" y="148"/>
                  <a:pt x="54" y="148"/>
                  <a:pt x="54" y="148"/>
                </a:cubicBezTo>
                <a:cubicBezTo>
                  <a:pt x="69" y="144"/>
                  <a:pt x="76" y="120"/>
                  <a:pt x="78" y="109"/>
                </a:cubicBezTo>
                <a:cubicBezTo>
                  <a:pt x="82" y="112"/>
                  <a:pt x="82" y="112"/>
                  <a:pt x="82" y="112"/>
                </a:cubicBezTo>
                <a:cubicBezTo>
                  <a:pt x="84" y="113"/>
                  <a:pt x="84" y="113"/>
                  <a:pt x="84" y="113"/>
                </a:cubicBezTo>
                <a:cubicBezTo>
                  <a:pt x="84" y="120"/>
                  <a:pt x="85" y="130"/>
                  <a:pt x="99" y="127"/>
                </a:cubicBezTo>
                <a:cubicBezTo>
                  <a:pt x="99" y="127"/>
                  <a:pt x="100" y="157"/>
                  <a:pt x="120" y="142"/>
                </a:cubicBezTo>
                <a:cubicBezTo>
                  <a:pt x="120" y="142"/>
                  <a:pt x="120" y="161"/>
                  <a:pt x="138" y="155"/>
                </a:cubicBezTo>
                <a:cubicBezTo>
                  <a:pt x="138" y="155"/>
                  <a:pt x="141" y="172"/>
                  <a:pt x="159" y="163"/>
                </a:cubicBezTo>
                <a:cubicBezTo>
                  <a:pt x="162" y="165"/>
                  <a:pt x="162" y="165"/>
                  <a:pt x="162" y="165"/>
                </a:cubicBezTo>
                <a:cubicBezTo>
                  <a:pt x="163" y="165"/>
                  <a:pt x="163" y="165"/>
                  <a:pt x="163" y="165"/>
                </a:cubicBezTo>
                <a:cubicBezTo>
                  <a:pt x="164" y="165"/>
                  <a:pt x="173" y="168"/>
                  <a:pt x="181" y="167"/>
                </a:cubicBezTo>
                <a:cubicBezTo>
                  <a:pt x="185" y="167"/>
                  <a:pt x="188" y="166"/>
                  <a:pt x="190" y="164"/>
                </a:cubicBezTo>
                <a:cubicBezTo>
                  <a:pt x="196" y="163"/>
                  <a:pt x="208" y="161"/>
                  <a:pt x="214" y="153"/>
                </a:cubicBezTo>
                <a:cubicBezTo>
                  <a:pt x="215" y="153"/>
                  <a:pt x="216" y="153"/>
                  <a:pt x="217" y="153"/>
                </a:cubicBezTo>
                <a:cubicBezTo>
                  <a:pt x="217" y="153"/>
                  <a:pt x="217" y="153"/>
                  <a:pt x="217" y="153"/>
                </a:cubicBezTo>
                <a:cubicBezTo>
                  <a:pt x="224" y="153"/>
                  <a:pt x="230" y="150"/>
                  <a:pt x="233" y="146"/>
                </a:cubicBezTo>
                <a:cubicBezTo>
                  <a:pt x="235" y="143"/>
                  <a:pt x="236" y="140"/>
                  <a:pt x="236" y="136"/>
                </a:cubicBezTo>
                <a:cubicBezTo>
                  <a:pt x="236" y="136"/>
                  <a:pt x="248" y="160"/>
                  <a:pt x="265" y="162"/>
                </a:cubicBezTo>
                <a:cubicBezTo>
                  <a:pt x="316" y="137"/>
                  <a:pt x="316" y="137"/>
                  <a:pt x="316" y="137"/>
                </a:cubicBezTo>
                <a:lnTo>
                  <a:pt x="288" y="14"/>
                </a:lnTo>
                <a:close/>
                <a:moveTo>
                  <a:pt x="230" y="127"/>
                </a:moveTo>
                <a:cubicBezTo>
                  <a:pt x="225" y="129"/>
                  <a:pt x="225" y="129"/>
                  <a:pt x="225" y="129"/>
                </a:cubicBezTo>
                <a:cubicBezTo>
                  <a:pt x="226" y="133"/>
                  <a:pt x="226" y="133"/>
                  <a:pt x="226" y="133"/>
                </a:cubicBezTo>
                <a:cubicBezTo>
                  <a:pt x="226" y="137"/>
                  <a:pt x="225" y="139"/>
                  <a:pt x="225" y="139"/>
                </a:cubicBezTo>
                <a:cubicBezTo>
                  <a:pt x="223" y="141"/>
                  <a:pt x="220" y="142"/>
                  <a:pt x="216" y="142"/>
                </a:cubicBezTo>
                <a:cubicBezTo>
                  <a:pt x="216" y="142"/>
                  <a:pt x="216" y="142"/>
                  <a:pt x="216" y="142"/>
                </a:cubicBezTo>
                <a:cubicBezTo>
                  <a:pt x="214" y="143"/>
                  <a:pt x="212" y="142"/>
                  <a:pt x="211" y="142"/>
                </a:cubicBezTo>
                <a:cubicBezTo>
                  <a:pt x="207" y="142"/>
                  <a:pt x="207" y="142"/>
                  <a:pt x="207" y="142"/>
                </a:cubicBezTo>
                <a:cubicBezTo>
                  <a:pt x="206" y="146"/>
                  <a:pt x="206" y="146"/>
                  <a:pt x="206" y="146"/>
                </a:cubicBezTo>
                <a:cubicBezTo>
                  <a:pt x="204" y="150"/>
                  <a:pt x="196" y="153"/>
                  <a:pt x="189" y="153"/>
                </a:cubicBezTo>
                <a:cubicBezTo>
                  <a:pt x="188" y="153"/>
                  <a:pt x="188" y="153"/>
                  <a:pt x="188" y="153"/>
                </a:cubicBezTo>
                <a:cubicBezTo>
                  <a:pt x="185" y="153"/>
                  <a:pt x="185" y="153"/>
                  <a:pt x="185" y="153"/>
                </a:cubicBezTo>
                <a:cubicBezTo>
                  <a:pt x="184" y="155"/>
                  <a:pt x="184" y="155"/>
                  <a:pt x="184" y="155"/>
                </a:cubicBezTo>
                <a:cubicBezTo>
                  <a:pt x="183" y="156"/>
                  <a:pt x="182" y="156"/>
                  <a:pt x="180" y="156"/>
                </a:cubicBezTo>
                <a:cubicBezTo>
                  <a:pt x="175" y="157"/>
                  <a:pt x="169" y="155"/>
                  <a:pt x="167" y="155"/>
                </a:cubicBezTo>
                <a:cubicBezTo>
                  <a:pt x="157" y="149"/>
                  <a:pt x="157" y="149"/>
                  <a:pt x="157" y="149"/>
                </a:cubicBezTo>
                <a:cubicBezTo>
                  <a:pt x="156" y="144"/>
                  <a:pt x="154" y="140"/>
                  <a:pt x="149" y="140"/>
                </a:cubicBezTo>
                <a:cubicBezTo>
                  <a:pt x="149" y="140"/>
                  <a:pt x="147" y="116"/>
                  <a:pt x="130" y="128"/>
                </a:cubicBezTo>
                <a:cubicBezTo>
                  <a:pt x="130" y="128"/>
                  <a:pt x="125" y="108"/>
                  <a:pt x="109" y="117"/>
                </a:cubicBezTo>
                <a:cubicBezTo>
                  <a:pt x="88" y="103"/>
                  <a:pt x="88" y="103"/>
                  <a:pt x="88" y="103"/>
                </a:cubicBezTo>
                <a:cubicBezTo>
                  <a:pt x="72" y="91"/>
                  <a:pt x="72" y="91"/>
                  <a:pt x="72" y="91"/>
                </a:cubicBezTo>
                <a:cubicBezTo>
                  <a:pt x="71" y="91"/>
                  <a:pt x="71" y="91"/>
                  <a:pt x="71" y="91"/>
                </a:cubicBezTo>
                <a:cubicBezTo>
                  <a:pt x="71" y="91"/>
                  <a:pt x="71" y="91"/>
                  <a:pt x="71" y="91"/>
                </a:cubicBezTo>
                <a:cubicBezTo>
                  <a:pt x="71" y="90"/>
                  <a:pt x="71" y="90"/>
                  <a:pt x="71" y="90"/>
                </a:cubicBezTo>
                <a:cubicBezTo>
                  <a:pt x="72" y="89"/>
                  <a:pt x="72" y="89"/>
                  <a:pt x="72" y="89"/>
                </a:cubicBezTo>
                <a:cubicBezTo>
                  <a:pt x="72" y="88"/>
                  <a:pt x="72" y="88"/>
                  <a:pt x="72" y="88"/>
                </a:cubicBezTo>
                <a:cubicBezTo>
                  <a:pt x="72" y="87"/>
                  <a:pt x="90" y="26"/>
                  <a:pt x="91" y="21"/>
                </a:cubicBezTo>
                <a:cubicBezTo>
                  <a:pt x="91" y="21"/>
                  <a:pt x="93" y="20"/>
                  <a:pt x="93" y="20"/>
                </a:cubicBezTo>
                <a:cubicBezTo>
                  <a:pt x="138" y="20"/>
                  <a:pt x="138" y="20"/>
                  <a:pt x="138" y="20"/>
                </a:cubicBezTo>
                <a:cubicBezTo>
                  <a:pt x="134" y="22"/>
                  <a:pt x="132" y="24"/>
                  <a:pt x="132" y="24"/>
                </a:cubicBezTo>
                <a:cubicBezTo>
                  <a:pt x="125" y="30"/>
                  <a:pt x="122" y="60"/>
                  <a:pt x="122" y="60"/>
                </a:cubicBezTo>
                <a:cubicBezTo>
                  <a:pt x="119" y="67"/>
                  <a:pt x="127" y="72"/>
                  <a:pt x="127" y="72"/>
                </a:cubicBezTo>
                <a:cubicBezTo>
                  <a:pt x="140" y="81"/>
                  <a:pt x="154" y="47"/>
                  <a:pt x="154" y="47"/>
                </a:cubicBezTo>
                <a:cubicBezTo>
                  <a:pt x="161" y="41"/>
                  <a:pt x="172" y="45"/>
                  <a:pt x="185" y="54"/>
                </a:cubicBezTo>
                <a:cubicBezTo>
                  <a:pt x="206" y="76"/>
                  <a:pt x="232" y="102"/>
                  <a:pt x="239" y="111"/>
                </a:cubicBezTo>
                <a:cubicBezTo>
                  <a:pt x="241" y="114"/>
                  <a:pt x="242" y="117"/>
                  <a:pt x="241" y="119"/>
                </a:cubicBezTo>
                <a:cubicBezTo>
                  <a:pt x="240" y="123"/>
                  <a:pt x="233" y="126"/>
                  <a:pt x="230" y="12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63" tIns="34282" rIns="68563" bIns="3428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GB" sz="7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6" name="Group 46"/>
          <p:cNvGrpSpPr/>
          <p:nvPr/>
        </p:nvGrpSpPr>
        <p:grpSpPr>
          <a:xfrm>
            <a:off x="3659194" y="2558524"/>
            <a:ext cx="493225" cy="386627"/>
            <a:chOff x="7200839" y="1790292"/>
            <a:chExt cx="795921" cy="623870"/>
          </a:xfrm>
          <a:solidFill>
            <a:schemeClr val="bg1"/>
          </a:solidFill>
        </p:grpSpPr>
        <p:sp>
          <p:nvSpPr>
            <p:cNvPr id="48" name="Freeform 47"/>
            <p:cNvSpPr>
              <a:spLocks/>
            </p:cNvSpPr>
            <p:nvPr/>
          </p:nvSpPr>
          <p:spPr bwMode="auto">
            <a:xfrm>
              <a:off x="7235971" y="1790292"/>
              <a:ext cx="760789" cy="434110"/>
            </a:xfrm>
            <a:custGeom>
              <a:avLst/>
              <a:gdLst>
                <a:gd name="T0" fmla="*/ 295 w 628"/>
                <a:gd name="T1" fmla="*/ 232 h 334"/>
                <a:gd name="T2" fmla="*/ 295 w 628"/>
                <a:gd name="T3" fmla="*/ 232 h 334"/>
                <a:gd name="T4" fmla="*/ 295 w 628"/>
                <a:gd name="T5" fmla="*/ 232 h 334"/>
                <a:gd name="T6" fmla="*/ 295 w 628"/>
                <a:gd name="T7" fmla="*/ 232 h 334"/>
                <a:gd name="T8" fmla="*/ 430 w 628"/>
                <a:gd name="T9" fmla="*/ 334 h 334"/>
                <a:gd name="T10" fmla="*/ 628 w 628"/>
                <a:gd name="T11" fmla="*/ 218 h 334"/>
                <a:gd name="T12" fmla="*/ 494 w 628"/>
                <a:gd name="T13" fmla="*/ 114 h 334"/>
                <a:gd name="T14" fmla="*/ 305 w 628"/>
                <a:gd name="T15" fmla="*/ 225 h 334"/>
                <a:gd name="T16" fmla="*/ 305 w 628"/>
                <a:gd name="T17" fmla="*/ 3 h 334"/>
                <a:gd name="T18" fmla="*/ 494 w 628"/>
                <a:gd name="T19" fmla="*/ 114 h 334"/>
                <a:gd name="T20" fmla="*/ 600 w 628"/>
                <a:gd name="T21" fmla="*/ 102 h 334"/>
                <a:gd name="T22" fmla="*/ 437 w 628"/>
                <a:gd name="T23" fmla="*/ 7 h 334"/>
                <a:gd name="T24" fmla="*/ 305 w 628"/>
                <a:gd name="T25" fmla="*/ 0 h 334"/>
                <a:gd name="T26" fmla="*/ 305 w 628"/>
                <a:gd name="T27" fmla="*/ 0 h 334"/>
                <a:gd name="T28" fmla="*/ 302 w 628"/>
                <a:gd name="T29" fmla="*/ 0 h 334"/>
                <a:gd name="T30" fmla="*/ 300 w 628"/>
                <a:gd name="T31" fmla="*/ 0 h 334"/>
                <a:gd name="T32" fmla="*/ 295 w 628"/>
                <a:gd name="T33" fmla="*/ 0 h 334"/>
                <a:gd name="T34" fmla="*/ 295 w 628"/>
                <a:gd name="T35" fmla="*/ 0 h 334"/>
                <a:gd name="T36" fmla="*/ 165 w 628"/>
                <a:gd name="T37" fmla="*/ 7 h 334"/>
                <a:gd name="T38" fmla="*/ 0 w 628"/>
                <a:gd name="T39" fmla="*/ 102 h 334"/>
                <a:gd name="T40" fmla="*/ 108 w 628"/>
                <a:gd name="T41" fmla="*/ 114 h 334"/>
                <a:gd name="T42" fmla="*/ 295 w 628"/>
                <a:gd name="T43" fmla="*/ 3 h 334"/>
                <a:gd name="T44" fmla="*/ 295 w 628"/>
                <a:gd name="T45" fmla="*/ 232 h 334"/>
                <a:gd name="T46" fmla="*/ 295 w 628"/>
                <a:gd name="T47" fmla="*/ 232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28" h="334">
                  <a:moveTo>
                    <a:pt x="295" y="232"/>
                  </a:moveTo>
                  <a:lnTo>
                    <a:pt x="295" y="232"/>
                  </a:lnTo>
                  <a:lnTo>
                    <a:pt x="295" y="232"/>
                  </a:lnTo>
                  <a:lnTo>
                    <a:pt x="295" y="232"/>
                  </a:lnTo>
                  <a:lnTo>
                    <a:pt x="430" y="334"/>
                  </a:lnTo>
                  <a:lnTo>
                    <a:pt x="628" y="218"/>
                  </a:lnTo>
                  <a:lnTo>
                    <a:pt x="494" y="114"/>
                  </a:lnTo>
                  <a:lnTo>
                    <a:pt x="305" y="225"/>
                  </a:lnTo>
                  <a:lnTo>
                    <a:pt x="305" y="3"/>
                  </a:lnTo>
                  <a:lnTo>
                    <a:pt x="494" y="114"/>
                  </a:lnTo>
                  <a:lnTo>
                    <a:pt x="600" y="102"/>
                  </a:lnTo>
                  <a:lnTo>
                    <a:pt x="437" y="7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2" y="0"/>
                  </a:lnTo>
                  <a:lnTo>
                    <a:pt x="300" y="0"/>
                  </a:lnTo>
                  <a:lnTo>
                    <a:pt x="295" y="0"/>
                  </a:lnTo>
                  <a:lnTo>
                    <a:pt x="295" y="0"/>
                  </a:lnTo>
                  <a:lnTo>
                    <a:pt x="165" y="7"/>
                  </a:lnTo>
                  <a:lnTo>
                    <a:pt x="0" y="102"/>
                  </a:lnTo>
                  <a:lnTo>
                    <a:pt x="108" y="114"/>
                  </a:lnTo>
                  <a:lnTo>
                    <a:pt x="295" y="3"/>
                  </a:lnTo>
                  <a:lnTo>
                    <a:pt x="295" y="232"/>
                  </a:lnTo>
                  <a:lnTo>
                    <a:pt x="295" y="2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18" tIns="48210" rIns="96418" bIns="4821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Freeform 48"/>
            <p:cNvSpPr>
              <a:spLocks/>
            </p:cNvSpPr>
            <p:nvPr/>
          </p:nvSpPr>
          <p:spPr bwMode="auto">
            <a:xfrm>
              <a:off x="7200839" y="1941061"/>
              <a:ext cx="392509" cy="289840"/>
            </a:xfrm>
            <a:custGeom>
              <a:avLst/>
              <a:gdLst>
                <a:gd name="T0" fmla="*/ 0 w 324"/>
                <a:gd name="T1" fmla="*/ 100 h 223"/>
                <a:gd name="T2" fmla="*/ 187 w 324"/>
                <a:gd name="T3" fmla="*/ 223 h 223"/>
                <a:gd name="T4" fmla="*/ 324 w 324"/>
                <a:gd name="T5" fmla="*/ 116 h 223"/>
                <a:gd name="T6" fmla="*/ 130 w 324"/>
                <a:gd name="T7" fmla="*/ 0 h 223"/>
                <a:gd name="T8" fmla="*/ 0 w 324"/>
                <a:gd name="T9" fmla="*/ 100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4" h="223">
                  <a:moveTo>
                    <a:pt x="0" y="100"/>
                  </a:moveTo>
                  <a:lnTo>
                    <a:pt x="187" y="223"/>
                  </a:lnTo>
                  <a:lnTo>
                    <a:pt x="324" y="116"/>
                  </a:lnTo>
                  <a:lnTo>
                    <a:pt x="130" y="0"/>
                  </a:lnTo>
                  <a:lnTo>
                    <a:pt x="0" y="1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18" tIns="48210" rIns="96418" bIns="4821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Freeform 49"/>
            <p:cNvSpPr>
              <a:spLocks/>
            </p:cNvSpPr>
            <p:nvPr/>
          </p:nvSpPr>
          <p:spPr bwMode="auto">
            <a:xfrm>
              <a:off x="7353482" y="2116524"/>
              <a:ext cx="477310" cy="297638"/>
            </a:xfrm>
            <a:custGeom>
              <a:avLst/>
              <a:gdLst>
                <a:gd name="T0" fmla="*/ 198 w 394"/>
                <a:gd name="T1" fmla="*/ 0 h 229"/>
                <a:gd name="T2" fmla="*/ 61 w 394"/>
                <a:gd name="T3" fmla="*/ 109 h 229"/>
                <a:gd name="T4" fmla="*/ 0 w 394"/>
                <a:gd name="T5" fmla="*/ 71 h 229"/>
                <a:gd name="T6" fmla="*/ 0 w 394"/>
                <a:gd name="T7" fmla="*/ 114 h 229"/>
                <a:gd name="T8" fmla="*/ 198 w 394"/>
                <a:gd name="T9" fmla="*/ 229 h 229"/>
                <a:gd name="T10" fmla="*/ 394 w 394"/>
                <a:gd name="T11" fmla="*/ 116 h 229"/>
                <a:gd name="T12" fmla="*/ 394 w 394"/>
                <a:gd name="T13" fmla="*/ 64 h 229"/>
                <a:gd name="T14" fmla="*/ 335 w 394"/>
                <a:gd name="T15" fmla="*/ 104 h 229"/>
                <a:gd name="T16" fmla="*/ 198 w 394"/>
                <a:gd name="T17" fmla="*/ 0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4" h="229">
                  <a:moveTo>
                    <a:pt x="198" y="0"/>
                  </a:moveTo>
                  <a:lnTo>
                    <a:pt x="61" y="109"/>
                  </a:lnTo>
                  <a:lnTo>
                    <a:pt x="0" y="71"/>
                  </a:lnTo>
                  <a:lnTo>
                    <a:pt x="0" y="114"/>
                  </a:lnTo>
                  <a:lnTo>
                    <a:pt x="198" y="229"/>
                  </a:lnTo>
                  <a:lnTo>
                    <a:pt x="394" y="116"/>
                  </a:lnTo>
                  <a:lnTo>
                    <a:pt x="394" y="64"/>
                  </a:lnTo>
                  <a:lnTo>
                    <a:pt x="335" y="104"/>
                  </a:lnTo>
                  <a:lnTo>
                    <a:pt x="19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18" tIns="48210" rIns="96418" bIns="4821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1" name="Freeform 50"/>
          <p:cNvSpPr>
            <a:spLocks/>
          </p:cNvSpPr>
          <p:nvPr/>
        </p:nvSpPr>
        <p:spPr bwMode="auto">
          <a:xfrm>
            <a:off x="4971160" y="2459913"/>
            <a:ext cx="365602" cy="541279"/>
          </a:xfrm>
          <a:custGeom>
            <a:avLst/>
            <a:gdLst>
              <a:gd name="T0" fmla="*/ 25 w 206"/>
              <a:gd name="T1" fmla="*/ 112 h 284"/>
              <a:gd name="T2" fmla="*/ 25 w 206"/>
              <a:gd name="T3" fmla="*/ 64 h 284"/>
              <a:gd name="T4" fmla="*/ 5 w 206"/>
              <a:gd name="T5" fmla="*/ 64 h 284"/>
              <a:gd name="T6" fmla="*/ 4 w 206"/>
              <a:gd name="T7" fmla="*/ 60 h 284"/>
              <a:gd name="T8" fmla="*/ 104 w 206"/>
              <a:gd name="T9" fmla="*/ 2 h 284"/>
              <a:gd name="T10" fmla="*/ 117 w 206"/>
              <a:gd name="T11" fmla="*/ 2 h 284"/>
              <a:gd name="T12" fmla="*/ 145 w 206"/>
              <a:gd name="T13" fmla="*/ 25 h 284"/>
              <a:gd name="T14" fmla="*/ 145 w 206"/>
              <a:gd name="T15" fmla="*/ 2 h 284"/>
              <a:gd name="T16" fmla="*/ 168 w 206"/>
              <a:gd name="T17" fmla="*/ 2 h 284"/>
              <a:gd name="T18" fmla="*/ 168 w 206"/>
              <a:gd name="T19" fmla="*/ 40 h 284"/>
              <a:gd name="T20" fmla="*/ 184 w 206"/>
              <a:gd name="T21" fmla="*/ 49 h 284"/>
              <a:gd name="T22" fmla="*/ 184 w 206"/>
              <a:gd name="T23" fmla="*/ 49 h 284"/>
              <a:gd name="T24" fmla="*/ 184 w 206"/>
              <a:gd name="T25" fmla="*/ 49 h 284"/>
              <a:gd name="T26" fmla="*/ 202 w 206"/>
              <a:gd name="T27" fmla="*/ 60 h 284"/>
              <a:gd name="T28" fmla="*/ 201 w 206"/>
              <a:gd name="T29" fmla="*/ 64 h 284"/>
              <a:gd name="T30" fmla="*/ 184 w 206"/>
              <a:gd name="T31" fmla="*/ 64 h 284"/>
              <a:gd name="T32" fmla="*/ 184 w 206"/>
              <a:gd name="T33" fmla="*/ 117 h 284"/>
              <a:gd name="T34" fmla="*/ 169 w 206"/>
              <a:gd name="T35" fmla="*/ 134 h 284"/>
              <a:gd name="T36" fmla="*/ 136 w 206"/>
              <a:gd name="T37" fmla="*/ 134 h 284"/>
              <a:gd name="T38" fmla="*/ 129 w 206"/>
              <a:gd name="T39" fmla="*/ 137 h 284"/>
              <a:gd name="T40" fmla="*/ 140 w 206"/>
              <a:gd name="T41" fmla="*/ 155 h 284"/>
              <a:gd name="T42" fmla="*/ 139 w 206"/>
              <a:gd name="T43" fmla="*/ 160 h 284"/>
              <a:gd name="T44" fmla="*/ 118 w 206"/>
              <a:gd name="T45" fmla="*/ 161 h 284"/>
              <a:gd name="T46" fmla="*/ 119 w 206"/>
              <a:gd name="T47" fmla="*/ 168 h 284"/>
              <a:gd name="T48" fmla="*/ 130 w 206"/>
              <a:gd name="T49" fmla="*/ 179 h 284"/>
              <a:gd name="T50" fmla="*/ 115 w 206"/>
              <a:gd name="T51" fmla="*/ 195 h 284"/>
              <a:gd name="T52" fmla="*/ 129 w 206"/>
              <a:gd name="T53" fmla="*/ 211 h 284"/>
              <a:gd name="T54" fmla="*/ 129 w 206"/>
              <a:gd name="T55" fmla="*/ 220 h 284"/>
              <a:gd name="T56" fmla="*/ 115 w 206"/>
              <a:gd name="T57" fmla="*/ 235 h 284"/>
              <a:gd name="T58" fmla="*/ 124 w 206"/>
              <a:gd name="T59" fmla="*/ 248 h 284"/>
              <a:gd name="T60" fmla="*/ 124 w 206"/>
              <a:gd name="T61" fmla="*/ 260 h 284"/>
              <a:gd name="T62" fmla="*/ 102 w 206"/>
              <a:gd name="T63" fmla="*/ 284 h 284"/>
              <a:gd name="T64" fmla="*/ 86 w 206"/>
              <a:gd name="T65" fmla="*/ 264 h 284"/>
              <a:gd name="T66" fmla="*/ 85 w 206"/>
              <a:gd name="T67" fmla="*/ 163 h 284"/>
              <a:gd name="T68" fmla="*/ 83 w 206"/>
              <a:gd name="T69" fmla="*/ 160 h 284"/>
              <a:gd name="T70" fmla="*/ 71 w 206"/>
              <a:gd name="T71" fmla="*/ 159 h 284"/>
              <a:gd name="T72" fmla="*/ 68 w 206"/>
              <a:gd name="T73" fmla="*/ 152 h 284"/>
              <a:gd name="T74" fmla="*/ 77 w 206"/>
              <a:gd name="T75" fmla="*/ 140 h 284"/>
              <a:gd name="T76" fmla="*/ 78 w 206"/>
              <a:gd name="T77" fmla="*/ 136 h 284"/>
              <a:gd name="T78" fmla="*/ 73 w 206"/>
              <a:gd name="T79" fmla="*/ 134 h 284"/>
              <a:gd name="T80" fmla="*/ 40 w 206"/>
              <a:gd name="T81" fmla="*/ 134 h 284"/>
              <a:gd name="T82" fmla="*/ 25 w 206"/>
              <a:gd name="T83" fmla="*/ 112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06" h="284">
                <a:moveTo>
                  <a:pt x="25" y="112"/>
                </a:moveTo>
                <a:cubicBezTo>
                  <a:pt x="25" y="64"/>
                  <a:pt x="25" y="64"/>
                  <a:pt x="25" y="64"/>
                </a:cubicBezTo>
                <a:cubicBezTo>
                  <a:pt x="5" y="64"/>
                  <a:pt x="5" y="64"/>
                  <a:pt x="5" y="64"/>
                </a:cubicBezTo>
                <a:cubicBezTo>
                  <a:pt x="1" y="64"/>
                  <a:pt x="0" y="62"/>
                  <a:pt x="4" y="60"/>
                </a:cubicBezTo>
                <a:cubicBezTo>
                  <a:pt x="104" y="2"/>
                  <a:pt x="104" y="2"/>
                  <a:pt x="104" y="2"/>
                </a:cubicBezTo>
                <a:cubicBezTo>
                  <a:pt x="107" y="0"/>
                  <a:pt x="113" y="0"/>
                  <a:pt x="117" y="2"/>
                </a:cubicBezTo>
                <a:cubicBezTo>
                  <a:pt x="145" y="25"/>
                  <a:pt x="145" y="25"/>
                  <a:pt x="145" y="25"/>
                </a:cubicBezTo>
                <a:cubicBezTo>
                  <a:pt x="145" y="2"/>
                  <a:pt x="145" y="2"/>
                  <a:pt x="145" y="2"/>
                </a:cubicBezTo>
                <a:cubicBezTo>
                  <a:pt x="168" y="2"/>
                  <a:pt x="168" y="2"/>
                  <a:pt x="168" y="2"/>
                </a:cubicBezTo>
                <a:cubicBezTo>
                  <a:pt x="168" y="40"/>
                  <a:pt x="168" y="40"/>
                  <a:pt x="168" y="40"/>
                </a:cubicBezTo>
                <a:cubicBezTo>
                  <a:pt x="184" y="49"/>
                  <a:pt x="184" y="49"/>
                  <a:pt x="184" y="49"/>
                </a:cubicBezTo>
                <a:cubicBezTo>
                  <a:pt x="184" y="49"/>
                  <a:pt x="184" y="49"/>
                  <a:pt x="184" y="49"/>
                </a:cubicBezTo>
                <a:cubicBezTo>
                  <a:pt x="184" y="49"/>
                  <a:pt x="184" y="49"/>
                  <a:pt x="184" y="49"/>
                </a:cubicBezTo>
                <a:cubicBezTo>
                  <a:pt x="202" y="60"/>
                  <a:pt x="202" y="60"/>
                  <a:pt x="202" y="60"/>
                </a:cubicBezTo>
                <a:cubicBezTo>
                  <a:pt x="206" y="62"/>
                  <a:pt x="205" y="64"/>
                  <a:pt x="201" y="64"/>
                </a:cubicBezTo>
                <a:cubicBezTo>
                  <a:pt x="184" y="64"/>
                  <a:pt x="184" y="64"/>
                  <a:pt x="184" y="64"/>
                </a:cubicBezTo>
                <a:cubicBezTo>
                  <a:pt x="184" y="117"/>
                  <a:pt x="184" y="117"/>
                  <a:pt x="184" y="117"/>
                </a:cubicBezTo>
                <a:cubicBezTo>
                  <a:pt x="184" y="117"/>
                  <a:pt x="185" y="134"/>
                  <a:pt x="169" y="134"/>
                </a:cubicBezTo>
                <a:cubicBezTo>
                  <a:pt x="136" y="134"/>
                  <a:pt x="136" y="134"/>
                  <a:pt x="136" y="134"/>
                </a:cubicBezTo>
                <a:cubicBezTo>
                  <a:pt x="134" y="135"/>
                  <a:pt x="131" y="136"/>
                  <a:pt x="129" y="137"/>
                </a:cubicBezTo>
                <a:cubicBezTo>
                  <a:pt x="140" y="155"/>
                  <a:pt x="140" y="155"/>
                  <a:pt x="140" y="155"/>
                </a:cubicBezTo>
                <a:cubicBezTo>
                  <a:pt x="142" y="159"/>
                  <a:pt x="139" y="160"/>
                  <a:pt x="139" y="160"/>
                </a:cubicBezTo>
                <a:cubicBezTo>
                  <a:pt x="118" y="161"/>
                  <a:pt x="118" y="161"/>
                  <a:pt x="118" y="161"/>
                </a:cubicBezTo>
                <a:cubicBezTo>
                  <a:pt x="119" y="168"/>
                  <a:pt x="119" y="168"/>
                  <a:pt x="119" y="168"/>
                </a:cubicBezTo>
                <a:cubicBezTo>
                  <a:pt x="130" y="179"/>
                  <a:pt x="130" y="179"/>
                  <a:pt x="130" y="179"/>
                </a:cubicBezTo>
                <a:cubicBezTo>
                  <a:pt x="115" y="195"/>
                  <a:pt x="115" y="195"/>
                  <a:pt x="115" y="195"/>
                </a:cubicBezTo>
                <a:cubicBezTo>
                  <a:pt x="129" y="211"/>
                  <a:pt x="129" y="211"/>
                  <a:pt x="129" y="211"/>
                </a:cubicBezTo>
                <a:cubicBezTo>
                  <a:pt x="129" y="220"/>
                  <a:pt x="129" y="220"/>
                  <a:pt x="129" y="220"/>
                </a:cubicBezTo>
                <a:cubicBezTo>
                  <a:pt x="115" y="235"/>
                  <a:pt x="115" y="235"/>
                  <a:pt x="115" y="235"/>
                </a:cubicBezTo>
                <a:cubicBezTo>
                  <a:pt x="124" y="248"/>
                  <a:pt x="124" y="248"/>
                  <a:pt x="124" y="248"/>
                </a:cubicBezTo>
                <a:cubicBezTo>
                  <a:pt x="124" y="260"/>
                  <a:pt x="124" y="260"/>
                  <a:pt x="124" y="260"/>
                </a:cubicBezTo>
                <a:cubicBezTo>
                  <a:pt x="102" y="284"/>
                  <a:pt x="102" y="284"/>
                  <a:pt x="102" y="284"/>
                </a:cubicBezTo>
                <a:cubicBezTo>
                  <a:pt x="94" y="283"/>
                  <a:pt x="86" y="264"/>
                  <a:pt x="86" y="264"/>
                </a:cubicBezTo>
                <a:cubicBezTo>
                  <a:pt x="85" y="163"/>
                  <a:pt x="85" y="163"/>
                  <a:pt x="85" y="163"/>
                </a:cubicBezTo>
                <a:cubicBezTo>
                  <a:pt x="85" y="160"/>
                  <a:pt x="83" y="160"/>
                  <a:pt x="83" y="160"/>
                </a:cubicBezTo>
                <a:cubicBezTo>
                  <a:pt x="71" y="159"/>
                  <a:pt x="71" y="159"/>
                  <a:pt x="71" y="159"/>
                </a:cubicBezTo>
                <a:cubicBezTo>
                  <a:pt x="64" y="159"/>
                  <a:pt x="68" y="152"/>
                  <a:pt x="68" y="152"/>
                </a:cubicBezTo>
                <a:cubicBezTo>
                  <a:pt x="77" y="140"/>
                  <a:pt x="77" y="140"/>
                  <a:pt x="77" y="140"/>
                </a:cubicBezTo>
                <a:cubicBezTo>
                  <a:pt x="78" y="139"/>
                  <a:pt x="78" y="137"/>
                  <a:pt x="78" y="136"/>
                </a:cubicBezTo>
                <a:cubicBezTo>
                  <a:pt x="76" y="136"/>
                  <a:pt x="74" y="135"/>
                  <a:pt x="73" y="134"/>
                </a:cubicBezTo>
                <a:cubicBezTo>
                  <a:pt x="40" y="134"/>
                  <a:pt x="40" y="134"/>
                  <a:pt x="40" y="134"/>
                </a:cubicBezTo>
                <a:cubicBezTo>
                  <a:pt x="40" y="134"/>
                  <a:pt x="25" y="133"/>
                  <a:pt x="25" y="1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63" tIns="34282" rIns="68563" bIns="3428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GB" sz="7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7" name="Group 3"/>
          <p:cNvGrpSpPr/>
          <p:nvPr/>
        </p:nvGrpSpPr>
        <p:grpSpPr>
          <a:xfrm>
            <a:off x="6080950" y="1854518"/>
            <a:ext cx="2185476" cy="1210790"/>
            <a:chOff x="8461641" y="1680432"/>
            <a:chExt cx="2914647" cy="1614675"/>
          </a:xfrm>
        </p:grpSpPr>
        <p:sp>
          <p:nvSpPr>
            <p:cNvPr id="60" name="Rectangle 59"/>
            <p:cNvSpPr/>
            <p:nvPr/>
          </p:nvSpPr>
          <p:spPr>
            <a:xfrm>
              <a:off x="8461641" y="1680432"/>
              <a:ext cx="2914647" cy="1614675"/>
            </a:xfrm>
            <a:prstGeom prst="rect">
              <a:avLst/>
            </a:prstGeom>
            <a:solidFill>
              <a:schemeClr val="accent2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8706534" y="1912545"/>
              <a:ext cx="1490499" cy="3693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8701390" y="2281878"/>
              <a:ext cx="2482638" cy="7141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请替换文字内容，点击添加相关标题文字，修改文字内容，也可以直接复制你的内容到此。，点击添加相关标题文字，修改文字内容，也可以直接复制你的内容到此。</a:t>
              </a:r>
              <a:endParaRPr lang="en-GB" sz="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62"/>
          <p:cNvGrpSpPr/>
          <p:nvPr/>
        </p:nvGrpSpPr>
        <p:grpSpPr>
          <a:xfrm>
            <a:off x="6335863" y="3889236"/>
            <a:ext cx="566646" cy="566677"/>
            <a:chOff x="6895745" y="6076124"/>
            <a:chExt cx="755703" cy="755703"/>
          </a:xfrm>
        </p:grpSpPr>
        <p:sp>
          <p:nvSpPr>
            <p:cNvPr id="64" name="Oval 63"/>
            <p:cNvSpPr/>
            <p:nvPr/>
          </p:nvSpPr>
          <p:spPr>
            <a:xfrm>
              <a:off x="6895745" y="6076124"/>
              <a:ext cx="755703" cy="75570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9" name="Group 64"/>
            <p:cNvGrpSpPr/>
            <p:nvPr/>
          </p:nvGrpSpPr>
          <p:grpSpPr>
            <a:xfrm>
              <a:off x="7162147" y="6226696"/>
              <a:ext cx="212181" cy="457727"/>
              <a:chOff x="4395788" y="2198688"/>
              <a:chExt cx="344488" cy="742951"/>
            </a:xfrm>
            <a:solidFill>
              <a:schemeClr val="bg2"/>
            </a:solidFill>
          </p:grpSpPr>
          <p:sp>
            <p:nvSpPr>
              <p:cNvPr id="66" name="Oval 65"/>
              <p:cNvSpPr>
                <a:spLocks noChangeArrowheads="1"/>
              </p:cNvSpPr>
              <p:nvPr/>
            </p:nvSpPr>
            <p:spPr bwMode="auto">
              <a:xfrm>
                <a:off x="4511675" y="2198688"/>
                <a:ext cx="109538" cy="11271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8210" tIns="24105" rIns="48210" bIns="24105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7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7" name="Freeform 7"/>
              <p:cNvSpPr>
                <a:spLocks/>
              </p:cNvSpPr>
              <p:nvPr/>
            </p:nvSpPr>
            <p:spPr bwMode="auto">
              <a:xfrm>
                <a:off x="4395788" y="2333626"/>
                <a:ext cx="344488" cy="608013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8210" tIns="24105" rIns="48210" bIns="24105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7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" name="Group 67"/>
          <p:cNvGrpSpPr/>
          <p:nvPr/>
        </p:nvGrpSpPr>
        <p:grpSpPr>
          <a:xfrm>
            <a:off x="6328836" y="3219256"/>
            <a:ext cx="566646" cy="566677"/>
            <a:chOff x="1354194" y="5911456"/>
            <a:chExt cx="755703" cy="755703"/>
          </a:xfrm>
        </p:grpSpPr>
        <p:sp>
          <p:nvSpPr>
            <p:cNvPr id="69" name="Oval 68"/>
            <p:cNvSpPr/>
            <p:nvPr/>
          </p:nvSpPr>
          <p:spPr>
            <a:xfrm>
              <a:off x="1354194" y="5911456"/>
              <a:ext cx="755703" cy="75570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1" name="Group 69"/>
            <p:cNvGrpSpPr/>
            <p:nvPr/>
          </p:nvGrpSpPr>
          <p:grpSpPr>
            <a:xfrm>
              <a:off x="1639245" y="6058413"/>
              <a:ext cx="185600" cy="472193"/>
              <a:chOff x="4422775" y="2198688"/>
              <a:chExt cx="292100" cy="742950"/>
            </a:xfrm>
            <a:solidFill>
              <a:schemeClr val="bg2"/>
            </a:solidFill>
          </p:grpSpPr>
          <p:sp>
            <p:nvSpPr>
              <p:cNvPr id="71" name="Freeform 12"/>
              <p:cNvSpPr>
                <a:spLocks/>
              </p:cNvSpPr>
              <p:nvPr/>
            </p:nvSpPr>
            <p:spPr bwMode="auto">
              <a:xfrm>
                <a:off x="4422775" y="2325688"/>
                <a:ext cx="292100" cy="615950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8210" tIns="24105" rIns="48210" bIns="24105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7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2" name="Oval 13"/>
              <p:cNvSpPr>
                <a:spLocks noChangeArrowheads="1"/>
              </p:cNvSpPr>
              <p:nvPr/>
            </p:nvSpPr>
            <p:spPr bwMode="auto">
              <a:xfrm>
                <a:off x="4511675" y="2198688"/>
                <a:ext cx="115888" cy="11588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8210" tIns="24105" rIns="48210" bIns="24105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7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73" name="TextBox 72"/>
          <p:cNvSpPr txBox="1"/>
          <p:nvPr/>
        </p:nvSpPr>
        <p:spPr>
          <a:xfrm>
            <a:off x="6938830" y="3322549"/>
            <a:ext cx="503213" cy="231856"/>
          </a:xfrm>
          <a:prstGeom prst="rect">
            <a:avLst/>
          </a:prstGeom>
          <a:noFill/>
        </p:spPr>
        <p:txBody>
          <a:bodyPr wrap="none" lIns="65023" tIns="32511" rIns="65023" bIns="32511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9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1.234K</a:t>
            </a:r>
            <a:endParaRPr lang="en-GB" sz="9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6939110" y="3508984"/>
            <a:ext cx="714809" cy="231856"/>
          </a:xfrm>
          <a:prstGeom prst="rect">
            <a:avLst/>
          </a:prstGeom>
          <a:noFill/>
        </p:spPr>
        <p:txBody>
          <a:bodyPr wrap="none" lIns="65023" tIns="32511" rIns="65023" bIns="32511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Male Users</a:t>
            </a:r>
            <a:endParaRPr lang="en-GB" sz="9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6951803" y="3992529"/>
            <a:ext cx="503213" cy="231856"/>
          </a:xfrm>
          <a:prstGeom prst="rect">
            <a:avLst/>
          </a:prstGeom>
          <a:noFill/>
        </p:spPr>
        <p:txBody>
          <a:bodyPr wrap="none" lIns="65023" tIns="32511" rIns="65023" bIns="32511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9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1.234K</a:t>
            </a:r>
            <a:endParaRPr lang="en-GB" sz="9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6952419" y="4178965"/>
            <a:ext cx="849461" cy="231856"/>
          </a:xfrm>
          <a:prstGeom prst="rect">
            <a:avLst/>
          </a:prstGeom>
          <a:noFill/>
        </p:spPr>
        <p:txBody>
          <a:bodyPr wrap="none" lIns="65023" tIns="32511" rIns="65023" bIns="32511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Female Users</a:t>
            </a:r>
            <a:endParaRPr lang="en-GB" sz="9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标题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5407912"/>
      </p:ext>
    </p:extLst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500"/>
                            </p:stCondLst>
                            <p:childTnLst>
                              <p:par>
                                <p:cTn id="8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5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1" grpId="0"/>
      <p:bldP spid="25" grpId="0"/>
      <p:bldP spid="46" grpId="0" animBg="1"/>
      <p:bldP spid="51" grpId="0" animBg="1"/>
      <p:bldP spid="73" grpId="0"/>
      <p:bldP spid="74" grpId="0"/>
      <p:bldP spid="75" grpId="0"/>
      <p:bldP spid="7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42529" y="2276341"/>
            <a:ext cx="754718" cy="754759"/>
            <a:chOff x="362669" y="3620029"/>
            <a:chExt cx="1061322" cy="1061322"/>
          </a:xfrm>
        </p:grpSpPr>
        <p:sp>
          <p:nvSpPr>
            <p:cNvPr id="14" name="椭圆 13"/>
            <p:cNvSpPr/>
            <p:nvPr/>
          </p:nvSpPr>
          <p:spPr>
            <a:xfrm>
              <a:off x="362669" y="3620029"/>
              <a:ext cx="1061322" cy="1061322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3" name="组合 15"/>
            <p:cNvGrpSpPr/>
            <p:nvPr/>
          </p:nvGrpSpPr>
          <p:grpSpPr>
            <a:xfrm>
              <a:off x="483718" y="3741563"/>
              <a:ext cx="819223" cy="818254"/>
              <a:chOff x="4602162" y="361950"/>
              <a:chExt cx="1343026" cy="1341438"/>
            </a:xfrm>
          </p:grpSpPr>
          <p:sp>
            <p:nvSpPr>
              <p:cNvPr id="17" name="Freeform 23"/>
              <p:cNvSpPr>
                <a:spLocks noEditPoints="1"/>
              </p:cNvSpPr>
              <p:nvPr/>
            </p:nvSpPr>
            <p:spPr bwMode="auto">
              <a:xfrm>
                <a:off x="4602162" y="361950"/>
                <a:ext cx="1343026" cy="1341438"/>
              </a:xfrm>
              <a:custGeom>
                <a:avLst/>
                <a:gdLst>
                  <a:gd name="T0" fmla="*/ 0 w 355"/>
                  <a:gd name="T1" fmla="*/ 178 h 355"/>
                  <a:gd name="T2" fmla="*/ 355 w 355"/>
                  <a:gd name="T3" fmla="*/ 178 h 355"/>
                  <a:gd name="T4" fmla="*/ 177 w 355"/>
                  <a:gd name="T5" fmla="*/ 331 h 355"/>
                  <a:gd name="T6" fmla="*/ 24 w 355"/>
                  <a:gd name="T7" fmla="*/ 175 h 355"/>
                  <a:gd name="T8" fmla="*/ 58 w 355"/>
                  <a:gd name="T9" fmla="*/ 192 h 355"/>
                  <a:gd name="T10" fmla="*/ 71 w 355"/>
                  <a:gd name="T11" fmla="*/ 232 h 355"/>
                  <a:gd name="T12" fmla="*/ 95 w 355"/>
                  <a:gd name="T13" fmla="*/ 243 h 355"/>
                  <a:gd name="T14" fmla="*/ 112 w 355"/>
                  <a:gd name="T15" fmla="*/ 315 h 355"/>
                  <a:gd name="T16" fmla="*/ 118 w 355"/>
                  <a:gd name="T17" fmla="*/ 305 h 355"/>
                  <a:gd name="T18" fmla="*/ 146 w 355"/>
                  <a:gd name="T19" fmla="*/ 265 h 355"/>
                  <a:gd name="T20" fmla="*/ 162 w 355"/>
                  <a:gd name="T21" fmla="*/ 222 h 355"/>
                  <a:gd name="T22" fmla="*/ 112 w 355"/>
                  <a:gd name="T23" fmla="*/ 189 h 355"/>
                  <a:gd name="T24" fmla="*/ 66 w 355"/>
                  <a:gd name="T25" fmla="*/ 165 h 355"/>
                  <a:gd name="T26" fmla="*/ 102 w 355"/>
                  <a:gd name="T27" fmla="*/ 154 h 355"/>
                  <a:gd name="T28" fmla="*/ 138 w 355"/>
                  <a:gd name="T29" fmla="*/ 140 h 355"/>
                  <a:gd name="T30" fmla="*/ 119 w 355"/>
                  <a:gd name="T31" fmla="*/ 97 h 355"/>
                  <a:gd name="T32" fmla="*/ 95 w 355"/>
                  <a:gd name="T33" fmla="*/ 109 h 355"/>
                  <a:gd name="T34" fmla="*/ 70 w 355"/>
                  <a:gd name="T35" fmla="*/ 93 h 355"/>
                  <a:gd name="T36" fmla="*/ 85 w 355"/>
                  <a:gd name="T37" fmla="*/ 68 h 355"/>
                  <a:gd name="T38" fmla="*/ 177 w 355"/>
                  <a:gd name="T39" fmla="*/ 25 h 355"/>
                  <a:gd name="T40" fmla="*/ 244 w 355"/>
                  <a:gd name="T41" fmla="*/ 63 h 355"/>
                  <a:gd name="T42" fmla="*/ 236 w 355"/>
                  <a:gd name="T43" fmla="*/ 104 h 355"/>
                  <a:gd name="T44" fmla="*/ 220 w 355"/>
                  <a:gd name="T45" fmla="*/ 110 h 355"/>
                  <a:gd name="T46" fmla="*/ 223 w 355"/>
                  <a:gd name="T47" fmla="*/ 104 h 355"/>
                  <a:gd name="T48" fmla="*/ 215 w 355"/>
                  <a:gd name="T49" fmla="*/ 96 h 355"/>
                  <a:gd name="T50" fmla="*/ 213 w 355"/>
                  <a:gd name="T51" fmla="*/ 94 h 355"/>
                  <a:gd name="T52" fmla="*/ 215 w 355"/>
                  <a:gd name="T53" fmla="*/ 126 h 355"/>
                  <a:gd name="T54" fmla="*/ 192 w 355"/>
                  <a:gd name="T55" fmla="*/ 155 h 355"/>
                  <a:gd name="T56" fmla="*/ 219 w 355"/>
                  <a:gd name="T57" fmla="*/ 138 h 355"/>
                  <a:gd name="T58" fmla="*/ 239 w 355"/>
                  <a:gd name="T59" fmla="*/ 150 h 355"/>
                  <a:gd name="T60" fmla="*/ 261 w 355"/>
                  <a:gd name="T61" fmla="*/ 160 h 355"/>
                  <a:gd name="T62" fmla="*/ 262 w 355"/>
                  <a:gd name="T63" fmla="*/ 159 h 355"/>
                  <a:gd name="T64" fmla="*/ 320 w 355"/>
                  <a:gd name="T65" fmla="*/ 175 h 355"/>
                  <a:gd name="T66" fmla="*/ 330 w 355"/>
                  <a:gd name="T67" fmla="*/ 178 h 3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55" h="355">
                    <a:moveTo>
                      <a:pt x="177" y="0"/>
                    </a:moveTo>
                    <a:cubicBezTo>
                      <a:pt x="79" y="0"/>
                      <a:pt x="0" y="80"/>
                      <a:pt x="0" y="178"/>
                    </a:cubicBezTo>
                    <a:cubicBezTo>
                      <a:pt x="0" y="275"/>
                      <a:pt x="79" y="355"/>
                      <a:pt x="177" y="355"/>
                    </a:cubicBezTo>
                    <a:cubicBezTo>
                      <a:pt x="275" y="355"/>
                      <a:pt x="355" y="275"/>
                      <a:pt x="355" y="178"/>
                    </a:cubicBezTo>
                    <a:cubicBezTo>
                      <a:pt x="355" y="80"/>
                      <a:pt x="275" y="0"/>
                      <a:pt x="177" y="0"/>
                    </a:cubicBezTo>
                    <a:close/>
                    <a:moveTo>
                      <a:pt x="177" y="331"/>
                    </a:moveTo>
                    <a:cubicBezTo>
                      <a:pt x="93" y="331"/>
                      <a:pt x="24" y="262"/>
                      <a:pt x="24" y="178"/>
                    </a:cubicBezTo>
                    <a:cubicBezTo>
                      <a:pt x="24" y="177"/>
                      <a:pt x="24" y="176"/>
                      <a:pt x="24" y="175"/>
                    </a:cubicBezTo>
                    <a:cubicBezTo>
                      <a:pt x="46" y="192"/>
                      <a:pt x="46" y="192"/>
                      <a:pt x="46" y="192"/>
                    </a:cubicBezTo>
                    <a:cubicBezTo>
                      <a:pt x="58" y="192"/>
                      <a:pt x="58" y="192"/>
                      <a:pt x="58" y="192"/>
                    </a:cubicBezTo>
                    <a:cubicBezTo>
                      <a:pt x="71" y="205"/>
                      <a:pt x="71" y="205"/>
                      <a:pt x="71" y="205"/>
                    </a:cubicBezTo>
                    <a:cubicBezTo>
                      <a:pt x="71" y="232"/>
                      <a:pt x="71" y="232"/>
                      <a:pt x="71" y="232"/>
                    </a:cubicBezTo>
                    <a:cubicBezTo>
                      <a:pt x="82" y="243"/>
                      <a:pt x="82" y="243"/>
                      <a:pt x="82" y="243"/>
                    </a:cubicBezTo>
                    <a:cubicBezTo>
                      <a:pt x="95" y="243"/>
                      <a:pt x="95" y="243"/>
                      <a:pt x="95" y="243"/>
                    </a:cubicBezTo>
                    <a:cubicBezTo>
                      <a:pt x="95" y="298"/>
                      <a:pt x="95" y="298"/>
                      <a:pt x="95" y="298"/>
                    </a:cubicBezTo>
                    <a:cubicBezTo>
                      <a:pt x="112" y="315"/>
                      <a:pt x="112" y="315"/>
                      <a:pt x="112" y="315"/>
                    </a:cubicBezTo>
                    <a:cubicBezTo>
                      <a:pt x="118" y="315"/>
                      <a:pt x="118" y="315"/>
                      <a:pt x="118" y="315"/>
                    </a:cubicBezTo>
                    <a:cubicBezTo>
                      <a:pt x="118" y="305"/>
                      <a:pt x="118" y="305"/>
                      <a:pt x="118" y="305"/>
                    </a:cubicBezTo>
                    <a:cubicBezTo>
                      <a:pt x="146" y="276"/>
                      <a:pt x="146" y="276"/>
                      <a:pt x="146" y="276"/>
                    </a:cubicBezTo>
                    <a:cubicBezTo>
                      <a:pt x="146" y="265"/>
                      <a:pt x="146" y="265"/>
                      <a:pt x="146" y="265"/>
                    </a:cubicBezTo>
                    <a:cubicBezTo>
                      <a:pt x="162" y="249"/>
                      <a:pt x="162" y="249"/>
                      <a:pt x="162" y="249"/>
                    </a:cubicBezTo>
                    <a:cubicBezTo>
                      <a:pt x="162" y="222"/>
                      <a:pt x="162" y="222"/>
                      <a:pt x="162" y="222"/>
                    </a:cubicBezTo>
                    <a:cubicBezTo>
                      <a:pt x="145" y="222"/>
                      <a:pt x="145" y="222"/>
                      <a:pt x="145" y="222"/>
                    </a:cubicBezTo>
                    <a:cubicBezTo>
                      <a:pt x="112" y="189"/>
                      <a:pt x="112" y="189"/>
                      <a:pt x="112" y="189"/>
                    </a:cubicBezTo>
                    <a:cubicBezTo>
                      <a:pt x="66" y="189"/>
                      <a:pt x="66" y="189"/>
                      <a:pt x="66" y="189"/>
                    </a:cubicBezTo>
                    <a:cubicBezTo>
                      <a:pt x="66" y="165"/>
                      <a:pt x="66" y="165"/>
                      <a:pt x="66" y="165"/>
                    </a:cubicBezTo>
                    <a:cubicBezTo>
                      <a:pt x="102" y="165"/>
                      <a:pt x="102" y="165"/>
                      <a:pt x="102" y="165"/>
                    </a:cubicBezTo>
                    <a:cubicBezTo>
                      <a:pt x="102" y="154"/>
                      <a:pt x="102" y="154"/>
                      <a:pt x="102" y="154"/>
                    </a:cubicBezTo>
                    <a:cubicBezTo>
                      <a:pt x="124" y="154"/>
                      <a:pt x="124" y="154"/>
                      <a:pt x="124" y="154"/>
                    </a:cubicBezTo>
                    <a:cubicBezTo>
                      <a:pt x="138" y="140"/>
                      <a:pt x="138" y="140"/>
                      <a:pt x="138" y="140"/>
                    </a:cubicBezTo>
                    <a:cubicBezTo>
                      <a:pt x="138" y="116"/>
                      <a:pt x="138" y="116"/>
                      <a:pt x="138" y="116"/>
                    </a:cubicBezTo>
                    <a:cubicBezTo>
                      <a:pt x="119" y="97"/>
                      <a:pt x="119" y="97"/>
                      <a:pt x="119" y="97"/>
                    </a:cubicBezTo>
                    <a:cubicBezTo>
                      <a:pt x="95" y="97"/>
                      <a:pt x="95" y="97"/>
                      <a:pt x="95" y="97"/>
                    </a:cubicBezTo>
                    <a:cubicBezTo>
                      <a:pt x="95" y="109"/>
                      <a:pt x="95" y="109"/>
                      <a:pt x="95" y="109"/>
                    </a:cubicBezTo>
                    <a:cubicBezTo>
                      <a:pt x="70" y="109"/>
                      <a:pt x="70" y="109"/>
                      <a:pt x="70" y="109"/>
                    </a:cubicBezTo>
                    <a:cubicBezTo>
                      <a:pt x="70" y="93"/>
                      <a:pt x="70" y="93"/>
                      <a:pt x="70" y="93"/>
                    </a:cubicBezTo>
                    <a:cubicBezTo>
                      <a:pt x="85" y="78"/>
                      <a:pt x="85" y="78"/>
                      <a:pt x="85" y="78"/>
                    </a:cubicBezTo>
                    <a:cubicBezTo>
                      <a:pt x="85" y="68"/>
                      <a:pt x="85" y="68"/>
                      <a:pt x="85" y="68"/>
                    </a:cubicBezTo>
                    <a:cubicBezTo>
                      <a:pt x="71" y="68"/>
                      <a:pt x="71" y="68"/>
                      <a:pt x="71" y="68"/>
                    </a:cubicBezTo>
                    <a:cubicBezTo>
                      <a:pt x="98" y="41"/>
                      <a:pt x="136" y="25"/>
                      <a:pt x="177" y="25"/>
                    </a:cubicBezTo>
                    <a:cubicBezTo>
                      <a:pt x="216" y="25"/>
                      <a:pt x="251" y="39"/>
                      <a:pt x="278" y="63"/>
                    </a:cubicBezTo>
                    <a:cubicBezTo>
                      <a:pt x="244" y="63"/>
                      <a:pt x="244" y="63"/>
                      <a:pt x="244" y="63"/>
                    </a:cubicBezTo>
                    <a:cubicBezTo>
                      <a:pt x="219" y="87"/>
                      <a:pt x="219" y="87"/>
                      <a:pt x="219" y="87"/>
                    </a:cubicBezTo>
                    <a:cubicBezTo>
                      <a:pt x="236" y="104"/>
                      <a:pt x="236" y="104"/>
                      <a:pt x="236" y="104"/>
                    </a:cubicBezTo>
                    <a:cubicBezTo>
                      <a:pt x="225" y="115"/>
                      <a:pt x="225" y="115"/>
                      <a:pt x="225" y="115"/>
                    </a:cubicBezTo>
                    <a:cubicBezTo>
                      <a:pt x="220" y="110"/>
                      <a:pt x="220" y="110"/>
                      <a:pt x="220" y="110"/>
                    </a:cubicBezTo>
                    <a:cubicBezTo>
                      <a:pt x="225" y="106"/>
                      <a:pt x="225" y="106"/>
                      <a:pt x="225" y="106"/>
                    </a:cubicBezTo>
                    <a:cubicBezTo>
                      <a:pt x="223" y="104"/>
                      <a:pt x="223" y="104"/>
                      <a:pt x="223" y="104"/>
                    </a:cubicBezTo>
                    <a:cubicBezTo>
                      <a:pt x="223" y="104"/>
                      <a:pt x="223" y="104"/>
                      <a:pt x="223" y="104"/>
                    </a:cubicBezTo>
                    <a:cubicBezTo>
                      <a:pt x="215" y="96"/>
                      <a:pt x="215" y="96"/>
                      <a:pt x="215" y="96"/>
                    </a:cubicBezTo>
                    <a:cubicBezTo>
                      <a:pt x="215" y="96"/>
                      <a:pt x="215" y="96"/>
                      <a:pt x="215" y="96"/>
                    </a:cubicBezTo>
                    <a:cubicBezTo>
                      <a:pt x="213" y="94"/>
                      <a:pt x="213" y="94"/>
                      <a:pt x="213" y="94"/>
                    </a:cubicBezTo>
                    <a:cubicBezTo>
                      <a:pt x="198" y="109"/>
                      <a:pt x="198" y="109"/>
                      <a:pt x="198" y="109"/>
                    </a:cubicBezTo>
                    <a:cubicBezTo>
                      <a:pt x="215" y="126"/>
                      <a:pt x="215" y="126"/>
                      <a:pt x="215" y="126"/>
                    </a:cubicBezTo>
                    <a:cubicBezTo>
                      <a:pt x="192" y="126"/>
                      <a:pt x="192" y="126"/>
                      <a:pt x="192" y="126"/>
                    </a:cubicBezTo>
                    <a:cubicBezTo>
                      <a:pt x="192" y="155"/>
                      <a:pt x="192" y="155"/>
                      <a:pt x="192" y="155"/>
                    </a:cubicBezTo>
                    <a:cubicBezTo>
                      <a:pt x="219" y="155"/>
                      <a:pt x="219" y="155"/>
                      <a:pt x="219" y="155"/>
                    </a:cubicBezTo>
                    <a:cubicBezTo>
                      <a:pt x="219" y="138"/>
                      <a:pt x="219" y="138"/>
                      <a:pt x="219" y="138"/>
                    </a:cubicBezTo>
                    <a:cubicBezTo>
                      <a:pt x="223" y="134"/>
                      <a:pt x="223" y="134"/>
                      <a:pt x="223" y="134"/>
                    </a:cubicBezTo>
                    <a:cubicBezTo>
                      <a:pt x="239" y="150"/>
                      <a:pt x="239" y="150"/>
                      <a:pt x="239" y="150"/>
                    </a:cubicBezTo>
                    <a:cubicBezTo>
                      <a:pt x="239" y="160"/>
                      <a:pt x="239" y="160"/>
                      <a:pt x="239" y="160"/>
                    </a:cubicBezTo>
                    <a:cubicBezTo>
                      <a:pt x="261" y="160"/>
                      <a:pt x="261" y="160"/>
                      <a:pt x="261" y="160"/>
                    </a:cubicBezTo>
                    <a:cubicBezTo>
                      <a:pt x="262" y="159"/>
                      <a:pt x="262" y="159"/>
                      <a:pt x="262" y="159"/>
                    </a:cubicBezTo>
                    <a:cubicBezTo>
                      <a:pt x="262" y="159"/>
                      <a:pt x="262" y="159"/>
                      <a:pt x="262" y="159"/>
                    </a:cubicBezTo>
                    <a:cubicBezTo>
                      <a:pt x="298" y="196"/>
                      <a:pt x="298" y="196"/>
                      <a:pt x="298" y="196"/>
                    </a:cubicBezTo>
                    <a:cubicBezTo>
                      <a:pt x="320" y="175"/>
                      <a:pt x="320" y="175"/>
                      <a:pt x="320" y="175"/>
                    </a:cubicBezTo>
                    <a:cubicBezTo>
                      <a:pt x="330" y="175"/>
                      <a:pt x="330" y="175"/>
                      <a:pt x="330" y="175"/>
                    </a:cubicBezTo>
                    <a:cubicBezTo>
                      <a:pt x="330" y="176"/>
                      <a:pt x="330" y="177"/>
                      <a:pt x="330" y="178"/>
                    </a:cubicBezTo>
                    <a:cubicBezTo>
                      <a:pt x="330" y="262"/>
                      <a:pt x="262" y="331"/>
                      <a:pt x="177" y="33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" name="Freeform 24"/>
              <p:cNvSpPr/>
              <p:nvPr/>
            </p:nvSpPr>
            <p:spPr bwMode="auto">
              <a:xfrm>
                <a:off x="5056188" y="512763"/>
                <a:ext cx="234950" cy="257175"/>
              </a:xfrm>
              <a:custGeom>
                <a:avLst/>
                <a:gdLst>
                  <a:gd name="T0" fmla="*/ 148 w 148"/>
                  <a:gd name="T1" fmla="*/ 0 h 162"/>
                  <a:gd name="T2" fmla="*/ 0 w 148"/>
                  <a:gd name="T3" fmla="*/ 0 h 162"/>
                  <a:gd name="T4" fmla="*/ 0 w 148"/>
                  <a:gd name="T5" fmla="*/ 100 h 162"/>
                  <a:gd name="T6" fmla="*/ 62 w 148"/>
                  <a:gd name="T7" fmla="*/ 162 h 162"/>
                  <a:gd name="T8" fmla="*/ 88 w 148"/>
                  <a:gd name="T9" fmla="*/ 162 h 162"/>
                  <a:gd name="T10" fmla="*/ 88 w 148"/>
                  <a:gd name="T11" fmla="*/ 119 h 162"/>
                  <a:gd name="T12" fmla="*/ 148 w 148"/>
                  <a:gd name="T13" fmla="*/ 59 h 162"/>
                  <a:gd name="T14" fmla="*/ 148 w 148"/>
                  <a:gd name="T15" fmla="*/ 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8" h="162">
                    <a:moveTo>
                      <a:pt x="148" y="0"/>
                    </a:moveTo>
                    <a:lnTo>
                      <a:pt x="0" y="0"/>
                    </a:lnTo>
                    <a:lnTo>
                      <a:pt x="0" y="100"/>
                    </a:lnTo>
                    <a:lnTo>
                      <a:pt x="62" y="162"/>
                    </a:lnTo>
                    <a:lnTo>
                      <a:pt x="88" y="162"/>
                    </a:lnTo>
                    <a:lnTo>
                      <a:pt x="88" y="119"/>
                    </a:lnTo>
                    <a:lnTo>
                      <a:pt x="148" y="59"/>
                    </a:lnTo>
                    <a:lnTo>
                      <a:pt x="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" name="Freeform 25"/>
              <p:cNvSpPr/>
              <p:nvPr/>
            </p:nvSpPr>
            <p:spPr bwMode="auto">
              <a:xfrm>
                <a:off x="5272088" y="985838"/>
                <a:ext cx="457200" cy="476250"/>
              </a:xfrm>
              <a:custGeom>
                <a:avLst/>
                <a:gdLst>
                  <a:gd name="T0" fmla="*/ 245 w 288"/>
                  <a:gd name="T1" fmla="*/ 97 h 300"/>
                  <a:gd name="T2" fmla="*/ 145 w 288"/>
                  <a:gd name="T3" fmla="*/ 0 h 300"/>
                  <a:gd name="T4" fmla="*/ 145 w 288"/>
                  <a:gd name="T5" fmla="*/ 0 h 300"/>
                  <a:gd name="T6" fmla="*/ 33 w 288"/>
                  <a:gd name="T7" fmla="*/ 0 h 300"/>
                  <a:gd name="T8" fmla="*/ 0 w 288"/>
                  <a:gd name="T9" fmla="*/ 33 h 300"/>
                  <a:gd name="T10" fmla="*/ 0 w 288"/>
                  <a:gd name="T11" fmla="*/ 104 h 300"/>
                  <a:gd name="T12" fmla="*/ 48 w 288"/>
                  <a:gd name="T13" fmla="*/ 152 h 300"/>
                  <a:gd name="T14" fmla="*/ 133 w 288"/>
                  <a:gd name="T15" fmla="*/ 152 h 300"/>
                  <a:gd name="T16" fmla="*/ 133 w 288"/>
                  <a:gd name="T17" fmla="*/ 235 h 300"/>
                  <a:gd name="T18" fmla="*/ 200 w 288"/>
                  <a:gd name="T19" fmla="*/ 300 h 300"/>
                  <a:gd name="T20" fmla="*/ 214 w 288"/>
                  <a:gd name="T21" fmla="*/ 300 h 300"/>
                  <a:gd name="T22" fmla="*/ 214 w 288"/>
                  <a:gd name="T23" fmla="*/ 219 h 300"/>
                  <a:gd name="T24" fmla="*/ 248 w 288"/>
                  <a:gd name="T25" fmla="*/ 188 h 300"/>
                  <a:gd name="T26" fmla="*/ 248 w 288"/>
                  <a:gd name="T27" fmla="*/ 131 h 300"/>
                  <a:gd name="T28" fmla="*/ 264 w 288"/>
                  <a:gd name="T29" fmla="*/ 131 h 300"/>
                  <a:gd name="T30" fmla="*/ 288 w 288"/>
                  <a:gd name="T31" fmla="*/ 107 h 300"/>
                  <a:gd name="T32" fmla="*/ 279 w 288"/>
                  <a:gd name="T33" fmla="*/ 97 h 300"/>
                  <a:gd name="T34" fmla="*/ 245 w 288"/>
                  <a:gd name="T35" fmla="*/ 97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88" h="300">
                    <a:moveTo>
                      <a:pt x="245" y="97"/>
                    </a:moveTo>
                    <a:lnTo>
                      <a:pt x="145" y="0"/>
                    </a:lnTo>
                    <a:lnTo>
                      <a:pt x="145" y="0"/>
                    </a:lnTo>
                    <a:lnTo>
                      <a:pt x="33" y="0"/>
                    </a:lnTo>
                    <a:lnTo>
                      <a:pt x="0" y="33"/>
                    </a:lnTo>
                    <a:lnTo>
                      <a:pt x="0" y="104"/>
                    </a:lnTo>
                    <a:lnTo>
                      <a:pt x="48" y="152"/>
                    </a:lnTo>
                    <a:lnTo>
                      <a:pt x="133" y="152"/>
                    </a:lnTo>
                    <a:lnTo>
                      <a:pt x="133" y="235"/>
                    </a:lnTo>
                    <a:lnTo>
                      <a:pt x="200" y="300"/>
                    </a:lnTo>
                    <a:lnTo>
                      <a:pt x="214" y="300"/>
                    </a:lnTo>
                    <a:lnTo>
                      <a:pt x="214" y="219"/>
                    </a:lnTo>
                    <a:lnTo>
                      <a:pt x="248" y="188"/>
                    </a:lnTo>
                    <a:lnTo>
                      <a:pt x="248" y="131"/>
                    </a:lnTo>
                    <a:lnTo>
                      <a:pt x="264" y="131"/>
                    </a:lnTo>
                    <a:lnTo>
                      <a:pt x="288" y="107"/>
                    </a:lnTo>
                    <a:lnTo>
                      <a:pt x="279" y="97"/>
                    </a:lnTo>
                    <a:lnTo>
                      <a:pt x="245" y="97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" name="Freeform 26"/>
              <p:cNvSpPr/>
              <p:nvPr/>
            </p:nvSpPr>
            <p:spPr bwMode="auto">
              <a:xfrm>
                <a:off x="5646738" y="1341438"/>
                <a:ext cx="44450" cy="101600"/>
              </a:xfrm>
              <a:custGeom>
                <a:avLst/>
                <a:gdLst>
                  <a:gd name="T0" fmla="*/ 0 w 28"/>
                  <a:gd name="T1" fmla="*/ 64 h 64"/>
                  <a:gd name="T2" fmla="*/ 28 w 28"/>
                  <a:gd name="T3" fmla="*/ 40 h 64"/>
                  <a:gd name="T4" fmla="*/ 28 w 28"/>
                  <a:gd name="T5" fmla="*/ 0 h 64"/>
                  <a:gd name="T6" fmla="*/ 0 w 28"/>
                  <a:gd name="T7" fmla="*/ 0 h 64"/>
                  <a:gd name="T8" fmla="*/ 0 w 28"/>
                  <a:gd name="T9" fmla="*/ 6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64">
                    <a:moveTo>
                      <a:pt x="0" y="64"/>
                    </a:moveTo>
                    <a:lnTo>
                      <a:pt x="28" y="40"/>
                    </a:lnTo>
                    <a:lnTo>
                      <a:pt x="28" y="0"/>
                    </a:lnTo>
                    <a:lnTo>
                      <a:pt x="0" y="0"/>
                    </a:lnTo>
                    <a:lnTo>
                      <a:pt x="0" y="64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4" name="组合 4"/>
          <p:cNvGrpSpPr/>
          <p:nvPr/>
        </p:nvGrpSpPr>
        <p:grpSpPr>
          <a:xfrm>
            <a:off x="621485" y="3534899"/>
            <a:ext cx="754718" cy="754759"/>
            <a:chOff x="362669" y="5389779"/>
            <a:chExt cx="1061322" cy="1061322"/>
          </a:xfrm>
        </p:grpSpPr>
        <p:sp>
          <p:nvSpPr>
            <p:cNvPr id="15" name="椭圆 14"/>
            <p:cNvSpPr/>
            <p:nvPr/>
          </p:nvSpPr>
          <p:spPr>
            <a:xfrm>
              <a:off x="362669" y="5389779"/>
              <a:ext cx="1061322" cy="1061322"/>
            </a:xfrm>
            <a:prstGeom prst="ellipse">
              <a:avLst/>
            </a:prstGeom>
            <a:noFill/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5" name="组合 29"/>
            <p:cNvGrpSpPr/>
            <p:nvPr/>
          </p:nvGrpSpPr>
          <p:grpSpPr>
            <a:xfrm>
              <a:off x="560765" y="5583971"/>
              <a:ext cx="689373" cy="625287"/>
              <a:chOff x="3468688" y="460375"/>
              <a:chExt cx="631825" cy="573088"/>
            </a:xfrm>
            <a:solidFill>
              <a:srgbClr val="282828"/>
            </a:solidFill>
          </p:grpSpPr>
          <p:sp>
            <p:nvSpPr>
              <p:cNvPr id="31" name="Freeform 19"/>
              <p:cNvSpPr/>
              <p:nvPr/>
            </p:nvSpPr>
            <p:spPr bwMode="auto">
              <a:xfrm>
                <a:off x="3468688" y="460375"/>
                <a:ext cx="271463" cy="422275"/>
              </a:xfrm>
              <a:custGeom>
                <a:avLst/>
                <a:gdLst>
                  <a:gd name="T0" fmla="*/ 150 w 169"/>
                  <a:gd name="T1" fmla="*/ 150 h 263"/>
                  <a:gd name="T2" fmla="*/ 169 w 169"/>
                  <a:gd name="T3" fmla="*/ 0 h 263"/>
                  <a:gd name="T4" fmla="*/ 56 w 169"/>
                  <a:gd name="T5" fmla="*/ 103 h 263"/>
                  <a:gd name="T6" fmla="*/ 0 w 169"/>
                  <a:gd name="T7" fmla="*/ 263 h 263"/>
                  <a:gd name="T8" fmla="*/ 169 w 169"/>
                  <a:gd name="T9" fmla="*/ 263 h 263"/>
                  <a:gd name="T10" fmla="*/ 150 w 169"/>
                  <a:gd name="T11" fmla="*/ 150 h 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9" h="263">
                    <a:moveTo>
                      <a:pt x="150" y="150"/>
                    </a:moveTo>
                    <a:cubicBezTo>
                      <a:pt x="150" y="66"/>
                      <a:pt x="169" y="0"/>
                      <a:pt x="169" y="0"/>
                    </a:cubicBezTo>
                    <a:cubicBezTo>
                      <a:pt x="169" y="0"/>
                      <a:pt x="113" y="10"/>
                      <a:pt x="56" y="103"/>
                    </a:cubicBezTo>
                    <a:cubicBezTo>
                      <a:pt x="0" y="197"/>
                      <a:pt x="0" y="263"/>
                      <a:pt x="0" y="263"/>
                    </a:cubicBezTo>
                    <a:cubicBezTo>
                      <a:pt x="169" y="263"/>
                      <a:pt x="169" y="263"/>
                      <a:pt x="169" y="263"/>
                    </a:cubicBezTo>
                    <a:cubicBezTo>
                      <a:pt x="169" y="263"/>
                      <a:pt x="150" y="235"/>
                      <a:pt x="150" y="15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2" name="Freeform 20"/>
              <p:cNvSpPr/>
              <p:nvPr/>
            </p:nvSpPr>
            <p:spPr bwMode="auto">
              <a:xfrm>
                <a:off x="3829050" y="611188"/>
                <a:ext cx="271463" cy="271463"/>
              </a:xfrm>
              <a:custGeom>
                <a:avLst/>
                <a:gdLst>
                  <a:gd name="T0" fmla="*/ 0 w 171"/>
                  <a:gd name="T1" fmla="*/ 0 h 171"/>
                  <a:gd name="T2" fmla="*/ 0 w 171"/>
                  <a:gd name="T3" fmla="*/ 171 h 171"/>
                  <a:gd name="T4" fmla="*/ 171 w 171"/>
                  <a:gd name="T5" fmla="*/ 171 h 171"/>
                  <a:gd name="T6" fmla="*/ 0 w 171"/>
                  <a:gd name="T7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1" h="171">
                    <a:moveTo>
                      <a:pt x="0" y="0"/>
                    </a:moveTo>
                    <a:lnTo>
                      <a:pt x="0" y="171"/>
                    </a:lnTo>
                    <a:lnTo>
                      <a:pt x="171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3" name="Freeform 21"/>
              <p:cNvSpPr/>
              <p:nvPr/>
            </p:nvSpPr>
            <p:spPr bwMode="auto">
              <a:xfrm>
                <a:off x="3468688" y="460375"/>
                <a:ext cx="631825" cy="573088"/>
              </a:xfrm>
              <a:custGeom>
                <a:avLst/>
                <a:gdLst>
                  <a:gd name="T0" fmla="*/ 207 w 394"/>
                  <a:gd name="T1" fmla="*/ 282 h 357"/>
                  <a:gd name="T2" fmla="*/ 207 w 394"/>
                  <a:gd name="T3" fmla="*/ 0 h 357"/>
                  <a:gd name="T4" fmla="*/ 188 w 394"/>
                  <a:gd name="T5" fmla="*/ 0 h 357"/>
                  <a:gd name="T6" fmla="*/ 188 w 394"/>
                  <a:gd name="T7" fmla="*/ 282 h 357"/>
                  <a:gd name="T8" fmla="*/ 2 w 394"/>
                  <a:gd name="T9" fmla="*/ 282 h 357"/>
                  <a:gd name="T10" fmla="*/ 0 w 394"/>
                  <a:gd name="T11" fmla="*/ 282 h 357"/>
                  <a:gd name="T12" fmla="*/ 75 w 394"/>
                  <a:gd name="T13" fmla="*/ 357 h 357"/>
                  <a:gd name="T14" fmla="*/ 319 w 394"/>
                  <a:gd name="T15" fmla="*/ 357 h 357"/>
                  <a:gd name="T16" fmla="*/ 394 w 394"/>
                  <a:gd name="T17" fmla="*/ 282 h 357"/>
                  <a:gd name="T18" fmla="*/ 392 w 394"/>
                  <a:gd name="T19" fmla="*/ 282 h 357"/>
                  <a:gd name="T20" fmla="*/ 207 w 394"/>
                  <a:gd name="T21" fmla="*/ 282 h 3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94" h="357">
                    <a:moveTo>
                      <a:pt x="207" y="282"/>
                    </a:moveTo>
                    <a:cubicBezTo>
                      <a:pt x="207" y="0"/>
                      <a:pt x="207" y="0"/>
                      <a:pt x="207" y="0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8" y="282"/>
                      <a:pt x="188" y="282"/>
                      <a:pt x="188" y="282"/>
                    </a:cubicBezTo>
                    <a:cubicBezTo>
                      <a:pt x="2" y="282"/>
                      <a:pt x="2" y="282"/>
                      <a:pt x="2" y="282"/>
                    </a:cubicBezTo>
                    <a:cubicBezTo>
                      <a:pt x="0" y="282"/>
                      <a:pt x="0" y="282"/>
                      <a:pt x="0" y="282"/>
                    </a:cubicBezTo>
                    <a:cubicBezTo>
                      <a:pt x="0" y="323"/>
                      <a:pt x="34" y="357"/>
                      <a:pt x="75" y="357"/>
                    </a:cubicBezTo>
                    <a:cubicBezTo>
                      <a:pt x="319" y="357"/>
                      <a:pt x="319" y="357"/>
                      <a:pt x="319" y="357"/>
                    </a:cubicBezTo>
                    <a:cubicBezTo>
                      <a:pt x="361" y="357"/>
                      <a:pt x="394" y="323"/>
                      <a:pt x="394" y="282"/>
                    </a:cubicBezTo>
                    <a:cubicBezTo>
                      <a:pt x="392" y="282"/>
                      <a:pt x="392" y="282"/>
                      <a:pt x="392" y="282"/>
                    </a:cubicBezTo>
                    <a:lnTo>
                      <a:pt x="207" y="28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36" name="TextBox 39"/>
          <p:cNvSpPr txBox="1"/>
          <p:nvPr/>
        </p:nvSpPr>
        <p:spPr>
          <a:xfrm>
            <a:off x="1532172" y="2300667"/>
            <a:ext cx="3039828" cy="7078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just">
              <a:lnSpc>
                <a:spcPct val="150000"/>
              </a:lnSpc>
            </a:pPr>
            <a:r>
              <a:rPr lang="zh-CN" alt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532172" y="3559481"/>
            <a:ext cx="3039828" cy="7078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just">
              <a:lnSpc>
                <a:spcPct val="150000"/>
              </a:lnSpc>
            </a:pPr>
            <a:r>
              <a:rPr lang="zh-CN" alt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532172" y="1800448"/>
            <a:ext cx="1622849" cy="26265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grpSp>
        <p:nvGrpSpPr>
          <p:cNvPr id="6" name="组合 8"/>
          <p:cNvGrpSpPr/>
          <p:nvPr/>
        </p:nvGrpSpPr>
        <p:grpSpPr>
          <a:xfrm>
            <a:off x="5051981" y="933643"/>
            <a:ext cx="3527666" cy="3686024"/>
            <a:chOff x="7195062" y="1168053"/>
            <a:chExt cx="4960780" cy="5446888"/>
          </a:xfr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47" name="矩形 46"/>
            <p:cNvSpPr/>
            <p:nvPr/>
          </p:nvSpPr>
          <p:spPr>
            <a:xfrm>
              <a:off x="8915221" y="2942533"/>
              <a:ext cx="1538569" cy="367240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7195062" y="1168053"/>
              <a:ext cx="1538569" cy="367240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7195062" y="4983353"/>
              <a:ext cx="1538569" cy="163158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>
              <a:off x="8915221" y="1168053"/>
              <a:ext cx="1538569" cy="163158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>
              <a:off x="10617273" y="1168053"/>
              <a:ext cx="1538569" cy="367240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0" name="矩形 49"/>
          <p:cNvSpPr/>
          <p:nvPr/>
        </p:nvSpPr>
        <p:spPr>
          <a:xfrm>
            <a:off x="7485553" y="3502625"/>
            <a:ext cx="1094094" cy="1134286"/>
          </a:xfrm>
          <a:prstGeom prst="rect">
            <a:avLst/>
          </a:prstGeom>
          <a:solidFill>
            <a:srgbClr val="FCA8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TextBox 39"/>
          <p:cNvSpPr txBox="1"/>
          <p:nvPr/>
        </p:nvSpPr>
        <p:spPr>
          <a:xfrm>
            <a:off x="7566833" y="3681827"/>
            <a:ext cx="914544" cy="6001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just">
              <a:lnSpc>
                <a:spcPct val="150000"/>
              </a:lnSpc>
            </a:pPr>
            <a:r>
              <a:rPr lang="zh-CN" altLang="en-US" sz="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</a:t>
            </a:r>
          </a:p>
        </p:txBody>
      </p:sp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7909378"/>
      </p:ext>
    </p:extLst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750"/>
                            </p:stCondLst>
                            <p:childTnLst>
                              <p:par>
                                <p:cTn id="4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9" grpId="0"/>
      <p:bldP spid="40" grpId="0"/>
      <p:bldP spid="50" grpId="0" animBg="1"/>
      <p:bldP spid="5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C:\Users\Administrator\Desktop\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5148263"/>
          </a:xfrm>
          <a:prstGeom prst="rect">
            <a:avLst/>
          </a:prstGeom>
          <a:noFill/>
        </p:spPr>
      </p:pic>
      <p:sp>
        <p:nvSpPr>
          <p:cNvPr id="48" name="文本框 6"/>
          <p:cNvSpPr txBox="1"/>
          <p:nvPr/>
        </p:nvSpPr>
        <p:spPr>
          <a:xfrm>
            <a:off x="1047043" y="2132664"/>
            <a:ext cx="1322005" cy="12311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8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zh-CN" altLang="en-US" sz="80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487232" y="2301780"/>
            <a:ext cx="3123376" cy="4001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lvl="1"/>
            <a:r>
              <a:rPr lang="zh-CN" altLang="en-US" sz="26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26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2411760" y="2760927"/>
            <a:ext cx="1759696" cy="218967"/>
          </a:xfrm>
          <a:prstGeom prst="rect">
            <a:avLst/>
          </a:prstGeom>
          <a:noFill/>
        </p:spPr>
        <p:txBody>
          <a:bodyPr wrap="square" lIns="65023" tIns="32511" rIns="65023" bIns="32511" rtlCol="0">
            <a:spAutoFit/>
          </a:bodyPr>
          <a:lstStyle/>
          <a:p>
            <a:pPr marL="121912" lvl="1" indent="-121912"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19181" y="2760927"/>
            <a:ext cx="1759696" cy="218967"/>
          </a:xfrm>
          <a:prstGeom prst="rect">
            <a:avLst/>
          </a:prstGeom>
          <a:noFill/>
        </p:spPr>
        <p:txBody>
          <a:bodyPr wrap="square" lIns="65023" tIns="32511" rIns="65023" bIns="32511" rtlCol="0">
            <a:spAutoFit/>
          </a:bodyPr>
          <a:lstStyle/>
          <a:p>
            <a:pPr marL="121912" lvl="1" indent="-121912"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2411760" y="3022674"/>
            <a:ext cx="1759696" cy="218967"/>
          </a:xfrm>
          <a:prstGeom prst="rect">
            <a:avLst/>
          </a:prstGeom>
          <a:noFill/>
        </p:spPr>
        <p:txBody>
          <a:bodyPr wrap="square" lIns="65023" tIns="32511" rIns="65023" bIns="32511" rtlCol="0">
            <a:spAutoFit/>
          </a:bodyPr>
          <a:lstStyle/>
          <a:p>
            <a:pPr marL="121912" lvl="1" indent="-121912"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3819181" y="3022674"/>
            <a:ext cx="1759696" cy="218967"/>
          </a:xfrm>
          <a:prstGeom prst="rect">
            <a:avLst/>
          </a:prstGeom>
          <a:noFill/>
        </p:spPr>
        <p:txBody>
          <a:bodyPr wrap="square" lIns="65023" tIns="32511" rIns="65023" bIns="32511" rtlCol="0">
            <a:spAutoFit/>
          </a:bodyPr>
          <a:lstStyle/>
          <a:p>
            <a:pPr marL="121912" lvl="1" indent="-121912"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78980798"/>
      </p:ext>
    </p:extLst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10" grpId="0"/>
      <p:bldP spid="11" grpId="0"/>
      <p:bldP spid="12" grpId="0"/>
      <p:bldP spid="13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/>
          <p:cNvGrpSpPr/>
          <p:nvPr/>
        </p:nvGrpSpPr>
        <p:grpSpPr>
          <a:xfrm>
            <a:off x="1003101" y="2110874"/>
            <a:ext cx="1214804" cy="1214869"/>
            <a:chOff x="2488916" y="3076243"/>
            <a:chExt cx="1619916" cy="1619915"/>
          </a:xfrm>
        </p:grpSpPr>
        <p:sp>
          <p:nvSpPr>
            <p:cNvPr id="4" name="Rectangle 3"/>
            <p:cNvSpPr/>
            <p:nvPr/>
          </p:nvSpPr>
          <p:spPr>
            <a:xfrm>
              <a:off x="2488917" y="3076243"/>
              <a:ext cx="1619915" cy="1619915"/>
            </a:xfrm>
            <a:prstGeom prst="rect">
              <a:avLst/>
            </a:prstGeom>
            <a:blipFill dpi="0" rotWithShape="1"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2488916" y="4220308"/>
              <a:ext cx="1619915" cy="475849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9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请替换文字内容</a:t>
              </a:r>
              <a:endParaRPr lang="en-GB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11"/>
          <p:cNvGrpSpPr/>
          <p:nvPr/>
        </p:nvGrpSpPr>
        <p:grpSpPr>
          <a:xfrm>
            <a:off x="2977433" y="2109115"/>
            <a:ext cx="1214804" cy="1214869"/>
            <a:chOff x="2488916" y="3076243"/>
            <a:chExt cx="1619916" cy="1619915"/>
          </a:xfrm>
        </p:grpSpPr>
        <p:sp>
          <p:nvSpPr>
            <p:cNvPr id="14" name="Rectangle 13"/>
            <p:cNvSpPr/>
            <p:nvPr/>
          </p:nvSpPr>
          <p:spPr>
            <a:xfrm>
              <a:off x="2488917" y="3076243"/>
              <a:ext cx="1619915" cy="1619915"/>
            </a:xfrm>
            <a:prstGeom prst="rect">
              <a:avLst/>
            </a:pr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2488916" y="4220308"/>
              <a:ext cx="1619915" cy="475849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9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请替换文字内容</a:t>
              </a:r>
              <a:endParaRPr lang="en-GB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16"/>
          <p:cNvGrpSpPr/>
          <p:nvPr/>
        </p:nvGrpSpPr>
        <p:grpSpPr>
          <a:xfrm>
            <a:off x="4951765" y="2115240"/>
            <a:ext cx="1214804" cy="1214869"/>
            <a:chOff x="2488916" y="3076243"/>
            <a:chExt cx="1619916" cy="1619915"/>
          </a:xfrm>
        </p:grpSpPr>
        <p:sp>
          <p:nvSpPr>
            <p:cNvPr id="19" name="Rectangle 18"/>
            <p:cNvSpPr/>
            <p:nvPr/>
          </p:nvSpPr>
          <p:spPr>
            <a:xfrm>
              <a:off x="2488917" y="3076243"/>
              <a:ext cx="1619915" cy="1619915"/>
            </a:xfrm>
            <a:prstGeom prst="rect">
              <a:avLst/>
            </a:prstGeom>
            <a:blipFill dpi="0"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2488916" y="4220308"/>
              <a:ext cx="1619915" cy="475849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9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请替换文字内容</a:t>
              </a:r>
              <a:endParaRPr lang="en-GB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21"/>
          <p:cNvGrpSpPr/>
          <p:nvPr/>
        </p:nvGrpSpPr>
        <p:grpSpPr>
          <a:xfrm>
            <a:off x="6926096" y="2109114"/>
            <a:ext cx="1214804" cy="1214869"/>
            <a:chOff x="2488916" y="3076243"/>
            <a:chExt cx="1619916" cy="1619915"/>
          </a:xfrm>
        </p:grpSpPr>
        <p:sp>
          <p:nvSpPr>
            <p:cNvPr id="24" name="Rectangle 23"/>
            <p:cNvSpPr/>
            <p:nvPr/>
          </p:nvSpPr>
          <p:spPr>
            <a:xfrm>
              <a:off x="2488917" y="3076243"/>
              <a:ext cx="1619915" cy="1619915"/>
            </a:xfrm>
            <a:prstGeom prst="rect">
              <a:avLst/>
            </a:prstGeom>
            <a:blipFill dpi="0" rotWithShape="1"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2488916" y="4220308"/>
              <a:ext cx="1619915" cy="475849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9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请替换文字内容</a:t>
              </a:r>
              <a:endParaRPr lang="en-GB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sp>
        <p:nvSpPr>
          <p:cNvPr id="41" name="Rectangle 23"/>
          <p:cNvSpPr/>
          <p:nvPr/>
        </p:nvSpPr>
        <p:spPr>
          <a:xfrm>
            <a:off x="826414" y="3629989"/>
            <a:ext cx="1578755" cy="481155"/>
          </a:xfrm>
          <a:prstGeom prst="rect">
            <a:avLst/>
          </a:prstGeom>
        </p:spPr>
        <p:txBody>
          <a:bodyPr wrap="square" lIns="65023" tIns="32511" rIns="65023" bIns="32511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en-GB" sz="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2" name="Rectangle 24"/>
          <p:cNvSpPr/>
          <p:nvPr/>
        </p:nvSpPr>
        <p:spPr>
          <a:xfrm>
            <a:off x="2728595" y="1646971"/>
            <a:ext cx="1578755" cy="481155"/>
          </a:xfrm>
          <a:prstGeom prst="rect">
            <a:avLst/>
          </a:prstGeom>
        </p:spPr>
        <p:txBody>
          <a:bodyPr wrap="square" lIns="65023" tIns="32511" rIns="65023" bIns="32511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en-GB" sz="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3" name="Rectangle 25"/>
          <p:cNvSpPr/>
          <p:nvPr/>
        </p:nvSpPr>
        <p:spPr>
          <a:xfrm>
            <a:off x="4725617" y="3629989"/>
            <a:ext cx="1578755" cy="481155"/>
          </a:xfrm>
          <a:prstGeom prst="rect">
            <a:avLst/>
          </a:prstGeom>
        </p:spPr>
        <p:txBody>
          <a:bodyPr wrap="square" lIns="65023" tIns="32511" rIns="65023" bIns="32511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en-GB" sz="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4" name="Rectangle 26"/>
          <p:cNvSpPr/>
          <p:nvPr/>
        </p:nvSpPr>
        <p:spPr>
          <a:xfrm>
            <a:off x="6722639" y="1646971"/>
            <a:ext cx="1578755" cy="481155"/>
          </a:xfrm>
          <a:prstGeom prst="rect">
            <a:avLst/>
          </a:prstGeom>
        </p:spPr>
        <p:txBody>
          <a:bodyPr wrap="square" lIns="65023" tIns="32511" rIns="65023" bIns="32511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en-GB" sz="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5" name="TextBox 27"/>
          <p:cNvSpPr txBox="1"/>
          <p:nvPr/>
        </p:nvSpPr>
        <p:spPr>
          <a:xfrm>
            <a:off x="833985" y="3482926"/>
            <a:ext cx="1025010" cy="218876"/>
          </a:xfrm>
          <a:prstGeom prst="rect">
            <a:avLst/>
          </a:prstGeom>
          <a:noFill/>
        </p:spPr>
        <p:txBody>
          <a:bodyPr wrap="none" lIns="65023" tIns="32511" rIns="65023" bIns="32511" rtlCol="0">
            <a:spAutoFit/>
          </a:bodyPr>
          <a:lstStyle/>
          <a:p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GB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6" name="TextBox 28"/>
          <p:cNvSpPr txBox="1"/>
          <p:nvPr/>
        </p:nvSpPr>
        <p:spPr>
          <a:xfrm>
            <a:off x="2736166" y="1499907"/>
            <a:ext cx="1025010" cy="218876"/>
          </a:xfrm>
          <a:prstGeom prst="rect">
            <a:avLst/>
          </a:prstGeom>
          <a:noFill/>
        </p:spPr>
        <p:txBody>
          <a:bodyPr wrap="none" lIns="65023" tIns="32511" rIns="65023" bIns="32511" rtlCol="0">
            <a:spAutoFit/>
          </a:bodyPr>
          <a:lstStyle/>
          <a:p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GB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7" name="TextBox 29"/>
          <p:cNvSpPr txBox="1"/>
          <p:nvPr/>
        </p:nvSpPr>
        <p:spPr>
          <a:xfrm>
            <a:off x="4733188" y="3482926"/>
            <a:ext cx="1025010" cy="218876"/>
          </a:xfrm>
          <a:prstGeom prst="rect">
            <a:avLst/>
          </a:prstGeom>
          <a:noFill/>
        </p:spPr>
        <p:txBody>
          <a:bodyPr wrap="none" lIns="65023" tIns="32511" rIns="65023" bIns="32511" rtlCol="0">
            <a:spAutoFit/>
          </a:bodyPr>
          <a:lstStyle/>
          <a:p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GB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8" name="TextBox 30"/>
          <p:cNvSpPr txBox="1"/>
          <p:nvPr/>
        </p:nvSpPr>
        <p:spPr>
          <a:xfrm>
            <a:off x="6730210" y="1499907"/>
            <a:ext cx="1025010" cy="218876"/>
          </a:xfrm>
          <a:prstGeom prst="rect">
            <a:avLst/>
          </a:prstGeom>
          <a:noFill/>
        </p:spPr>
        <p:txBody>
          <a:bodyPr wrap="none" lIns="65023" tIns="32511" rIns="65023" bIns="32511" rtlCol="0">
            <a:spAutoFit/>
          </a:bodyPr>
          <a:lstStyle/>
          <a:p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GB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726139"/>
      </p:ext>
    </p:extLst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0"/>
                            </p:stCondLst>
                            <p:childTnLst>
                              <p:par>
                                <p:cTn id="5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135262" y="2725375"/>
            <a:ext cx="3009663" cy="1685857"/>
            <a:chOff x="4455215" y="3178519"/>
            <a:chExt cx="3248025" cy="1819275"/>
          </a:xfrm>
        </p:grpSpPr>
        <p:sp>
          <p:nvSpPr>
            <p:cNvPr id="4" name="Oval 3"/>
            <p:cNvSpPr/>
            <p:nvPr/>
          </p:nvSpPr>
          <p:spPr>
            <a:xfrm>
              <a:off x="4455215" y="3349969"/>
              <a:ext cx="3248025" cy="1647825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Oval 4"/>
            <p:cNvSpPr/>
            <p:nvPr/>
          </p:nvSpPr>
          <p:spPr>
            <a:xfrm>
              <a:off x="4474266" y="3178519"/>
              <a:ext cx="3190968" cy="165549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5"/>
          <p:cNvGrpSpPr/>
          <p:nvPr/>
        </p:nvGrpSpPr>
        <p:grpSpPr>
          <a:xfrm>
            <a:off x="5512469" y="2412246"/>
            <a:ext cx="2255249" cy="1316722"/>
            <a:chOff x="4872410" y="2840610"/>
            <a:chExt cx="2433863" cy="1420928"/>
          </a:xfrm>
        </p:grpSpPr>
        <p:sp>
          <p:nvSpPr>
            <p:cNvPr id="7" name="Oval 6"/>
            <p:cNvSpPr/>
            <p:nvPr/>
          </p:nvSpPr>
          <p:spPr>
            <a:xfrm>
              <a:off x="4872410" y="3026763"/>
              <a:ext cx="2433863" cy="1234775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4885109" y="2840610"/>
              <a:ext cx="2386425" cy="124052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8"/>
          <p:cNvGrpSpPr/>
          <p:nvPr/>
        </p:nvGrpSpPr>
        <p:grpSpPr>
          <a:xfrm>
            <a:off x="5821909" y="2083591"/>
            <a:ext cx="1636372" cy="993394"/>
            <a:chOff x="5206749" y="2418487"/>
            <a:chExt cx="1765970" cy="1072010"/>
          </a:xfrm>
        </p:grpSpPr>
        <p:sp>
          <p:nvSpPr>
            <p:cNvPr id="10" name="Oval 9"/>
            <p:cNvSpPr/>
            <p:nvPr/>
          </p:nvSpPr>
          <p:spPr>
            <a:xfrm>
              <a:off x="5206749" y="2584321"/>
              <a:ext cx="1765970" cy="906176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5219449" y="2418487"/>
              <a:ext cx="1709186" cy="91039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11"/>
          <p:cNvGrpSpPr/>
          <p:nvPr/>
        </p:nvGrpSpPr>
        <p:grpSpPr>
          <a:xfrm>
            <a:off x="6148101" y="1816938"/>
            <a:ext cx="983982" cy="616065"/>
            <a:chOff x="5567255" y="2130730"/>
            <a:chExt cx="1061912" cy="664820"/>
          </a:xfrm>
        </p:grpSpPr>
        <p:sp>
          <p:nvSpPr>
            <p:cNvPr id="13" name="Oval 12"/>
            <p:cNvSpPr/>
            <p:nvPr/>
          </p:nvSpPr>
          <p:spPr>
            <a:xfrm>
              <a:off x="5567256" y="2250649"/>
              <a:ext cx="1061911" cy="544901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5567255" y="2130730"/>
              <a:ext cx="1055562" cy="54743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4"/>
          <p:cNvGrpSpPr/>
          <p:nvPr/>
        </p:nvGrpSpPr>
        <p:grpSpPr>
          <a:xfrm flipH="1">
            <a:off x="1027191" y="1677065"/>
            <a:ext cx="5191905" cy="353537"/>
            <a:chOff x="4221330" y="2223664"/>
            <a:chExt cx="6091070" cy="471383"/>
          </a:xfrm>
        </p:grpSpPr>
        <p:cxnSp>
          <p:nvCxnSpPr>
            <p:cNvPr id="16" name="Straight Connector 15"/>
            <p:cNvCxnSpPr/>
            <p:nvPr/>
          </p:nvCxnSpPr>
          <p:spPr>
            <a:xfrm flipV="1">
              <a:off x="4221330" y="2223664"/>
              <a:ext cx="691096" cy="47138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4912426" y="2224329"/>
              <a:ext cx="5399974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TextBox 17"/>
          <p:cNvSpPr txBox="1"/>
          <p:nvPr/>
        </p:nvSpPr>
        <p:spPr>
          <a:xfrm>
            <a:off x="1127816" y="1894322"/>
            <a:ext cx="2863415" cy="287256"/>
          </a:xfrm>
          <a:prstGeom prst="rect">
            <a:avLst/>
          </a:prstGeom>
          <a:noFill/>
        </p:spPr>
        <p:txBody>
          <a:bodyPr wrap="square" lIns="65023" tIns="32511" rIns="65023" bIns="32511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id-ID" altLang="zh-CN" sz="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127816" y="1690266"/>
            <a:ext cx="1123539" cy="250323"/>
          </a:xfrm>
          <a:prstGeom prst="rect">
            <a:avLst/>
          </a:prstGeom>
          <a:noFill/>
        </p:spPr>
        <p:txBody>
          <a:bodyPr wrap="square" lIns="65023" tIns="32511" rIns="65023" bIns="32511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391731" y="2575766"/>
            <a:ext cx="2863415" cy="287256"/>
          </a:xfrm>
          <a:prstGeom prst="rect">
            <a:avLst/>
          </a:prstGeom>
          <a:noFill/>
        </p:spPr>
        <p:txBody>
          <a:bodyPr wrap="square" lIns="65023" tIns="32511" rIns="65023" bIns="32511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id-ID" altLang="zh-CN" sz="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391732" y="2411498"/>
            <a:ext cx="1123539" cy="250323"/>
          </a:xfrm>
          <a:prstGeom prst="rect">
            <a:avLst/>
          </a:prstGeom>
          <a:noFill/>
        </p:spPr>
        <p:txBody>
          <a:bodyPr wrap="square" lIns="65023" tIns="32511" rIns="65023" bIns="32511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5" name="Group 21"/>
          <p:cNvGrpSpPr/>
          <p:nvPr/>
        </p:nvGrpSpPr>
        <p:grpSpPr>
          <a:xfrm flipH="1">
            <a:off x="1331612" y="2379979"/>
            <a:ext cx="4537876" cy="208552"/>
            <a:chOff x="4627246" y="3160881"/>
            <a:chExt cx="6050833" cy="278069"/>
          </a:xfrm>
        </p:grpSpPr>
        <p:cxnSp>
          <p:nvCxnSpPr>
            <p:cNvPr id="23" name="Straight Connector 22"/>
            <p:cNvCxnSpPr/>
            <p:nvPr/>
          </p:nvCxnSpPr>
          <p:spPr>
            <a:xfrm flipV="1">
              <a:off x="4627246" y="3160881"/>
              <a:ext cx="658677" cy="278069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5278105" y="3163402"/>
              <a:ext cx="5399974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Box 24"/>
          <p:cNvSpPr txBox="1"/>
          <p:nvPr/>
        </p:nvSpPr>
        <p:spPr>
          <a:xfrm>
            <a:off x="1649787" y="3225974"/>
            <a:ext cx="2863415" cy="287256"/>
          </a:xfrm>
          <a:prstGeom prst="rect">
            <a:avLst/>
          </a:prstGeom>
          <a:noFill/>
        </p:spPr>
        <p:txBody>
          <a:bodyPr wrap="square" lIns="65023" tIns="32511" rIns="65023" bIns="32511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id-ID" altLang="zh-CN" sz="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649787" y="3021921"/>
            <a:ext cx="1123539" cy="250323"/>
          </a:xfrm>
          <a:prstGeom prst="rect">
            <a:avLst/>
          </a:prstGeom>
          <a:noFill/>
        </p:spPr>
        <p:txBody>
          <a:bodyPr wrap="square" lIns="65023" tIns="32511" rIns="65023" bIns="32511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015820" y="3907419"/>
            <a:ext cx="2863415" cy="287256"/>
          </a:xfrm>
          <a:prstGeom prst="rect">
            <a:avLst/>
          </a:prstGeom>
          <a:noFill/>
        </p:spPr>
        <p:txBody>
          <a:bodyPr wrap="square" lIns="65023" tIns="32511" rIns="65023" bIns="32511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id-ID" altLang="zh-CN" sz="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015820" y="3743151"/>
            <a:ext cx="1123539" cy="250323"/>
          </a:xfrm>
          <a:prstGeom prst="rect">
            <a:avLst/>
          </a:prstGeom>
          <a:noFill/>
        </p:spPr>
        <p:txBody>
          <a:bodyPr wrap="square" lIns="65023" tIns="32511" rIns="65023" bIns="32511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29" name="Straight Connector 28"/>
          <p:cNvCxnSpPr/>
          <p:nvPr/>
        </p:nvCxnSpPr>
        <p:spPr>
          <a:xfrm flipH="1">
            <a:off x="1601999" y="3014117"/>
            <a:ext cx="4267489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Group 29"/>
          <p:cNvGrpSpPr/>
          <p:nvPr/>
        </p:nvGrpSpPr>
        <p:grpSpPr>
          <a:xfrm flipH="1">
            <a:off x="1953285" y="3290943"/>
            <a:ext cx="3523970" cy="431180"/>
            <a:chOff x="5456187" y="4515725"/>
            <a:chExt cx="6232222" cy="434682"/>
          </a:xfrm>
        </p:grpSpPr>
        <p:cxnSp>
          <p:nvCxnSpPr>
            <p:cNvPr id="31" name="Straight Connector 30"/>
            <p:cNvCxnSpPr/>
            <p:nvPr/>
          </p:nvCxnSpPr>
          <p:spPr>
            <a:xfrm>
              <a:off x="5456187" y="4515725"/>
              <a:ext cx="840066" cy="432162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6288435" y="4950407"/>
              <a:ext cx="5399974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标题 2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7938526"/>
      </p:ext>
    </p:extLst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5" grpId="0"/>
      <p:bldP spid="26" grpId="0"/>
      <p:bldP spid="27" grpId="0"/>
      <p:bldP spid="2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5"/>
          <p:cNvSpPr/>
          <p:nvPr/>
        </p:nvSpPr>
        <p:spPr>
          <a:xfrm>
            <a:off x="1990672" y="1047478"/>
            <a:ext cx="4163193" cy="2602137"/>
          </a:xfrm>
          <a:prstGeom prst="swooshArrow">
            <a:avLst>
              <a:gd name="adj1" fmla="val 25000"/>
              <a:gd name="adj2" fmla="val 25000"/>
            </a:avLst>
          </a:prstGeom>
          <a:solidFill>
            <a:schemeClr val="accent1"/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0" tIns="0" rIns="0" bIns="0"/>
          <a:lstStyle/>
          <a:p>
            <a:pPr algn="just">
              <a:lnSpc>
                <a:spcPct val="120000"/>
              </a:lnSpc>
            </a:pPr>
            <a:endParaRPr lang="zh-CN" altLang="en-US" sz="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2519398" y="2843472"/>
            <a:ext cx="108243" cy="10824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0" rIns="0" bIns="0"/>
          <a:lstStyle/>
          <a:p>
            <a:pPr algn="just">
              <a:lnSpc>
                <a:spcPct val="120000"/>
              </a:lnSpc>
            </a:pPr>
            <a:endParaRPr lang="zh-CN" altLang="en-US" sz="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3474851" y="2136212"/>
            <a:ext cx="195670" cy="19568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0" rIns="0" bIns="0"/>
          <a:lstStyle/>
          <a:p>
            <a:pPr algn="just">
              <a:lnSpc>
                <a:spcPct val="120000"/>
              </a:lnSpc>
            </a:pPr>
            <a:endParaRPr lang="zh-CN" altLang="en-US" sz="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4623892" y="1705818"/>
            <a:ext cx="270608" cy="27062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0" rIns="0" bIns="0"/>
          <a:lstStyle/>
          <a:p>
            <a:pPr algn="just">
              <a:lnSpc>
                <a:spcPct val="120000"/>
              </a:lnSpc>
            </a:pPr>
            <a:endParaRPr lang="zh-CN" altLang="en-US" sz="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39584" y="1177545"/>
            <a:ext cx="439223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20XX</a:t>
            </a:r>
            <a:endParaRPr lang="en-GB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369165" y="1607939"/>
            <a:ext cx="39754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2019</a:t>
            </a:r>
            <a:endParaRPr lang="en-GB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374746" y="2249436"/>
            <a:ext cx="39754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2014</a:t>
            </a:r>
            <a:endParaRPr lang="en-GB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411638" y="1485820"/>
            <a:ext cx="1649649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6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GB" altLang="zh-CN" sz="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411638" y="1234531"/>
            <a:ext cx="897682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718211" y="3725267"/>
            <a:ext cx="39754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2012</a:t>
            </a:r>
            <a:endParaRPr lang="en-GB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092160" y="4002251"/>
            <a:ext cx="1649649" cy="3323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" name="Group 24"/>
          <p:cNvGrpSpPr/>
          <p:nvPr/>
        </p:nvGrpSpPr>
        <p:grpSpPr>
          <a:xfrm>
            <a:off x="4438377" y="3058723"/>
            <a:ext cx="1473062" cy="559677"/>
            <a:chOff x="8508023" y="2061982"/>
            <a:chExt cx="1964297" cy="746277"/>
          </a:xfrm>
        </p:grpSpPr>
        <p:sp>
          <p:nvSpPr>
            <p:cNvPr id="26" name="TextBox 25"/>
            <p:cNvSpPr txBox="1"/>
            <p:nvPr/>
          </p:nvSpPr>
          <p:spPr>
            <a:xfrm>
              <a:off x="8515350" y="2061982"/>
              <a:ext cx="1197040" cy="24623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0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8508023" y="2365036"/>
              <a:ext cx="1964297" cy="44322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27"/>
          <p:cNvGrpSpPr/>
          <p:nvPr/>
        </p:nvGrpSpPr>
        <p:grpSpPr>
          <a:xfrm>
            <a:off x="4434839" y="3913462"/>
            <a:ext cx="1499890" cy="559677"/>
            <a:chOff x="8508023" y="2061982"/>
            <a:chExt cx="2000073" cy="746277"/>
          </a:xfrm>
        </p:grpSpPr>
        <p:sp>
          <p:nvSpPr>
            <p:cNvPr id="29" name="TextBox 28"/>
            <p:cNvSpPr txBox="1"/>
            <p:nvPr/>
          </p:nvSpPr>
          <p:spPr>
            <a:xfrm>
              <a:off x="8521482" y="2061982"/>
              <a:ext cx="1197041" cy="24623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0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8508023" y="2365036"/>
              <a:ext cx="2000073" cy="44322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30"/>
          <p:cNvGrpSpPr/>
          <p:nvPr/>
        </p:nvGrpSpPr>
        <p:grpSpPr>
          <a:xfrm>
            <a:off x="6662052" y="3058723"/>
            <a:ext cx="1466150" cy="559677"/>
            <a:chOff x="8508022" y="2061982"/>
            <a:chExt cx="1955081" cy="746277"/>
          </a:xfrm>
        </p:grpSpPr>
        <p:sp>
          <p:nvSpPr>
            <p:cNvPr id="32" name="TextBox 31"/>
            <p:cNvSpPr txBox="1"/>
            <p:nvPr/>
          </p:nvSpPr>
          <p:spPr>
            <a:xfrm>
              <a:off x="8528447" y="2061982"/>
              <a:ext cx="1197041" cy="24623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0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8508022" y="2365036"/>
              <a:ext cx="1955081" cy="44322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33"/>
          <p:cNvGrpSpPr/>
          <p:nvPr/>
        </p:nvGrpSpPr>
        <p:grpSpPr>
          <a:xfrm>
            <a:off x="6631485" y="3913462"/>
            <a:ext cx="1496716" cy="559677"/>
            <a:chOff x="8467262" y="2061982"/>
            <a:chExt cx="1995841" cy="746277"/>
          </a:xfrm>
        </p:grpSpPr>
        <p:sp>
          <p:nvSpPr>
            <p:cNvPr id="35" name="TextBox 34"/>
            <p:cNvSpPr txBox="1"/>
            <p:nvPr/>
          </p:nvSpPr>
          <p:spPr>
            <a:xfrm>
              <a:off x="8467262" y="2061982"/>
              <a:ext cx="1197041" cy="24623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0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8508022" y="2365036"/>
              <a:ext cx="1955081" cy="44322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4"/>
          <p:cNvGrpSpPr/>
          <p:nvPr/>
        </p:nvGrpSpPr>
        <p:grpSpPr>
          <a:xfrm>
            <a:off x="3982857" y="3992304"/>
            <a:ext cx="416472" cy="416495"/>
            <a:chOff x="5966424" y="5581429"/>
            <a:chExt cx="555357" cy="555356"/>
          </a:xfrm>
        </p:grpSpPr>
        <p:sp>
          <p:nvSpPr>
            <p:cNvPr id="39" name="Freeform 52"/>
            <p:cNvSpPr>
              <a:spLocks noEditPoints="1"/>
            </p:cNvSpPr>
            <p:nvPr/>
          </p:nvSpPr>
          <p:spPr bwMode="auto">
            <a:xfrm>
              <a:off x="5966424" y="5581429"/>
              <a:ext cx="555357" cy="555356"/>
            </a:xfrm>
            <a:custGeom>
              <a:avLst/>
              <a:gdLst>
                <a:gd name="T0" fmla="*/ 173 w 346"/>
                <a:gd name="T1" fmla="*/ 324 h 346"/>
                <a:gd name="T2" fmla="*/ 201 w 346"/>
                <a:gd name="T3" fmla="*/ 321 h 346"/>
                <a:gd name="T4" fmla="*/ 211 w 346"/>
                <a:gd name="T5" fmla="*/ 345 h 346"/>
                <a:gd name="T6" fmla="*/ 271 w 346"/>
                <a:gd name="T7" fmla="*/ 320 h 346"/>
                <a:gd name="T8" fmla="*/ 260 w 346"/>
                <a:gd name="T9" fmla="*/ 296 h 346"/>
                <a:gd name="T10" fmla="*/ 298 w 346"/>
                <a:gd name="T11" fmla="*/ 258 h 346"/>
                <a:gd name="T12" fmla="*/ 322 w 346"/>
                <a:gd name="T13" fmla="*/ 268 h 346"/>
                <a:gd name="T14" fmla="*/ 346 w 346"/>
                <a:gd name="T15" fmla="*/ 208 h 346"/>
                <a:gd name="T16" fmla="*/ 322 w 346"/>
                <a:gd name="T17" fmla="*/ 198 h 346"/>
                <a:gd name="T18" fmla="*/ 321 w 346"/>
                <a:gd name="T19" fmla="*/ 145 h 346"/>
                <a:gd name="T20" fmla="*/ 345 w 346"/>
                <a:gd name="T21" fmla="*/ 135 h 346"/>
                <a:gd name="T22" fmla="*/ 320 w 346"/>
                <a:gd name="T23" fmla="*/ 75 h 346"/>
                <a:gd name="T24" fmla="*/ 296 w 346"/>
                <a:gd name="T25" fmla="*/ 85 h 346"/>
                <a:gd name="T26" fmla="*/ 258 w 346"/>
                <a:gd name="T27" fmla="*/ 48 h 346"/>
                <a:gd name="T28" fmla="*/ 268 w 346"/>
                <a:gd name="T29" fmla="*/ 24 h 346"/>
                <a:gd name="T30" fmla="*/ 208 w 346"/>
                <a:gd name="T31" fmla="*/ 0 h 346"/>
                <a:gd name="T32" fmla="*/ 198 w 346"/>
                <a:gd name="T33" fmla="*/ 24 h 346"/>
                <a:gd name="T34" fmla="*/ 173 w 346"/>
                <a:gd name="T35" fmla="*/ 22 h 346"/>
                <a:gd name="T36" fmla="*/ 173 w 346"/>
                <a:gd name="T37" fmla="*/ 45 h 346"/>
                <a:gd name="T38" fmla="*/ 291 w 346"/>
                <a:gd name="T39" fmla="*/ 123 h 346"/>
                <a:gd name="T40" fmla="*/ 223 w 346"/>
                <a:gd name="T41" fmla="*/ 291 h 346"/>
                <a:gd name="T42" fmla="*/ 173 w 346"/>
                <a:gd name="T43" fmla="*/ 301 h 346"/>
                <a:gd name="T44" fmla="*/ 173 w 346"/>
                <a:gd name="T45" fmla="*/ 301 h 346"/>
                <a:gd name="T46" fmla="*/ 173 w 346"/>
                <a:gd name="T47" fmla="*/ 324 h 346"/>
                <a:gd name="T48" fmla="*/ 25 w 346"/>
                <a:gd name="T49" fmla="*/ 201 h 346"/>
                <a:gd name="T50" fmla="*/ 0 w 346"/>
                <a:gd name="T51" fmla="*/ 211 h 346"/>
                <a:gd name="T52" fmla="*/ 26 w 346"/>
                <a:gd name="T53" fmla="*/ 271 h 346"/>
                <a:gd name="T54" fmla="*/ 50 w 346"/>
                <a:gd name="T55" fmla="*/ 261 h 346"/>
                <a:gd name="T56" fmla="*/ 88 w 346"/>
                <a:gd name="T57" fmla="*/ 298 h 346"/>
                <a:gd name="T58" fmla="*/ 78 w 346"/>
                <a:gd name="T59" fmla="*/ 322 h 346"/>
                <a:gd name="T60" fmla="*/ 138 w 346"/>
                <a:gd name="T61" fmla="*/ 346 h 346"/>
                <a:gd name="T62" fmla="*/ 148 w 346"/>
                <a:gd name="T63" fmla="*/ 322 h 346"/>
                <a:gd name="T64" fmla="*/ 173 w 346"/>
                <a:gd name="T65" fmla="*/ 324 h 346"/>
                <a:gd name="T66" fmla="*/ 173 w 346"/>
                <a:gd name="T67" fmla="*/ 301 h 346"/>
                <a:gd name="T68" fmla="*/ 55 w 346"/>
                <a:gd name="T69" fmla="*/ 223 h 346"/>
                <a:gd name="T70" fmla="*/ 123 w 346"/>
                <a:gd name="T71" fmla="*/ 55 h 346"/>
                <a:gd name="T72" fmla="*/ 123 w 346"/>
                <a:gd name="T73" fmla="*/ 55 h 346"/>
                <a:gd name="T74" fmla="*/ 173 w 346"/>
                <a:gd name="T75" fmla="*/ 45 h 346"/>
                <a:gd name="T76" fmla="*/ 173 w 346"/>
                <a:gd name="T77" fmla="*/ 45 h 346"/>
                <a:gd name="T78" fmla="*/ 173 w 346"/>
                <a:gd name="T79" fmla="*/ 22 h 346"/>
                <a:gd name="T80" fmla="*/ 145 w 346"/>
                <a:gd name="T81" fmla="*/ 25 h 346"/>
                <a:gd name="T82" fmla="*/ 135 w 346"/>
                <a:gd name="T83" fmla="*/ 1 h 346"/>
                <a:gd name="T84" fmla="*/ 75 w 346"/>
                <a:gd name="T85" fmla="*/ 26 h 346"/>
                <a:gd name="T86" fmla="*/ 85 w 346"/>
                <a:gd name="T87" fmla="*/ 50 h 346"/>
                <a:gd name="T88" fmla="*/ 48 w 346"/>
                <a:gd name="T89" fmla="*/ 88 h 346"/>
                <a:gd name="T90" fmla="*/ 24 w 346"/>
                <a:gd name="T91" fmla="*/ 78 h 346"/>
                <a:gd name="T92" fmla="*/ 0 w 346"/>
                <a:gd name="T93" fmla="*/ 138 h 346"/>
                <a:gd name="T94" fmla="*/ 24 w 346"/>
                <a:gd name="T95" fmla="*/ 148 h 346"/>
                <a:gd name="T96" fmla="*/ 25 w 346"/>
                <a:gd name="T97" fmla="*/ 201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46" h="346">
                  <a:moveTo>
                    <a:pt x="173" y="324"/>
                  </a:moveTo>
                  <a:cubicBezTo>
                    <a:pt x="182" y="324"/>
                    <a:pt x="192" y="323"/>
                    <a:pt x="201" y="321"/>
                  </a:cubicBezTo>
                  <a:cubicBezTo>
                    <a:pt x="211" y="345"/>
                    <a:pt x="211" y="345"/>
                    <a:pt x="211" y="345"/>
                  </a:cubicBezTo>
                  <a:cubicBezTo>
                    <a:pt x="271" y="320"/>
                    <a:pt x="271" y="320"/>
                    <a:pt x="271" y="320"/>
                  </a:cubicBezTo>
                  <a:cubicBezTo>
                    <a:pt x="260" y="296"/>
                    <a:pt x="260" y="296"/>
                    <a:pt x="260" y="296"/>
                  </a:cubicBezTo>
                  <a:cubicBezTo>
                    <a:pt x="275" y="286"/>
                    <a:pt x="287" y="273"/>
                    <a:pt x="298" y="258"/>
                  </a:cubicBezTo>
                  <a:cubicBezTo>
                    <a:pt x="322" y="268"/>
                    <a:pt x="322" y="268"/>
                    <a:pt x="322" y="268"/>
                  </a:cubicBezTo>
                  <a:cubicBezTo>
                    <a:pt x="346" y="208"/>
                    <a:pt x="346" y="208"/>
                    <a:pt x="346" y="208"/>
                  </a:cubicBezTo>
                  <a:cubicBezTo>
                    <a:pt x="322" y="198"/>
                    <a:pt x="322" y="198"/>
                    <a:pt x="322" y="198"/>
                  </a:cubicBezTo>
                  <a:cubicBezTo>
                    <a:pt x="325" y="180"/>
                    <a:pt x="324" y="163"/>
                    <a:pt x="321" y="145"/>
                  </a:cubicBezTo>
                  <a:cubicBezTo>
                    <a:pt x="345" y="135"/>
                    <a:pt x="345" y="135"/>
                    <a:pt x="345" y="135"/>
                  </a:cubicBezTo>
                  <a:cubicBezTo>
                    <a:pt x="320" y="75"/>
                    <a:pt x="320" y="75"/>
                    <a:pt x="320" y="75"/>
                  </a:cubicBezTo>
                  <a:cubicBezTo>
                    <a:pt x="296" y="85"/>
                    <a:pt x="296" y="85"/>
                    <a:pt x="296" y="85"/>
                  </a:cubicBezTo>
                  <a:cubicBezTo>
                    <a:pt x="285" y="71"/>
                    <a:pt x="273" y="58"/>
                    <a:pt x="258" y="48"/>
                  </a:cubicBezTo>
                  <a:cubicBezTo>
                    <a:pt x="268" y="24"/>
                    <a:pt x="268" y="24"/>
                    <a:pt x="268" y="24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198" y="24"/>
                    <a:pt x="198" y="24"/>
                    <a:pt x="198" y="24"/>
                  </a:cubicBezTo>
                  <a:cubicBezTo>
                    <a:pt x="190" y="23"/>
                    <a:pt x="181" y="22"/>
                    <a:pt x="173" y="22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224" y="45"/>
                    <a:pt x="271" y="75"/>
                    <a:pt x="291" y="123"/>
                  </a:cubicBezTo>
                  <a:cubicBezTo>
                    <a:pt x="318" y="188"/>
                    <a:pt x="288" y="263"/>
                    <a:pt x="223" y="291"/>
                  </a:cubicBezTo>
                  <a:cubicBezTo>
                    <a:pt x="207" y="298"/>
                    <a:pt x="190" y="301"/>
                    <a:pt x="173" y="301"/>
                  </a:cubicBezTo>
                  <a:cubicBezTo>
                    <a:pt x="173" y="301"/>
                    <a:pt x="173" y="301"/>
                    <a:pt x="173" y="301"/>
                  </a:cubicBezTo>
                  <a:lnTo>
                    <a:pt x="173" y="324"/>
                  </a:lnTo>
                  <a:close/>
                  <a:moveTo>
                    <a:pt x="25" y="201"/>
                  </a:moveTo>
                  <a:cubicBezTo>
                    <a:pt x="0" y="211"/>
                    <a:pt x="0" y="211"/>
                    <a:pt x="0" y="211"/>
                  </a:cubicBezTo>
                  <a:cubicBezTo>
                    <a:pt x="26" y="271"/>
                    <a:pt x="26" y="271"/>
                    <a:pt x="26" y="271"/>
                  </a:cubicBezTo>
                  <a:cubicBezTo>
                    <a:pt x="50" y="261"/>
                    <a:pt x="50" y="261"/>
                    <a:pt x="50" y="261"/>
                  </a:cubicBezTo>
                  <a:cubicBezTo>
                    <a:pt x="60" y="275"/>
                    <a:pt x="73" y="288"/>
                    <a:pt x="88" y="298"/>
                  </a:cubicBezTo>
                  <a:cubicBezTo>
                    <a:pt x="78" y="322"/>
                    <a:pt x="78" y="322"/>
                    <a:pt x="78" y="322"/>
                  </a:cubicBezTo>
                  <a:cubicBezTo>
                    <a:pt x="138" y="346"/>
                    <a:pt x="138" y="346"/>
                    <a:pt x="138" y="346"/>
                  </a:cubicBezTo>
                  <a:cubicBezTo>
                    <a:pt x="148" y="322"/>
                    <a:pt x="148" y="322"/>
                    <a:pt x="148" y="322"/>
                  </a:cubicBezTo>
                  <a:cubicBezTo>
                    <a:pt x="156" y="323"/>
                    <a:pt x="164" y="324"/>
                    <a:pt x="173" y="324"/>
                  </a:cubicBezTo>
                  <a:cubicBezTo>
                    <a:pt x="173" y="301"/>
                    <a:pt x="173" y="301"/>
                    <a:pt x="173" y="301"/>
                  </a:cubicBezTo>
                  <a:cubicBezTo>
                    <a:pt x="121" y="301"/>
                    <a:pt x="75" y="271"/>
                    <a:pt x="55" y="223"/>
                  </a:cubicBezTo>
                  <a:cubicBezTo>
                    <a:pt x="27" y="158"/>
                    <a:pt x="58" y="83"/>
                    <a:pt x="123" y="55"/>
                  </a:cubicBezTo>
                  <a:cubicBezTo>
                    <a:pt x="123" y="55"/>
                    <a:pt x="123" y="55"/>
                    <a:pt x="123" y="55"/>
                  </a:cubicBezTo>
                  <a:cubicBezTo>
                    <a:pt x="139" y="48"/>
                    <a:pt x="155" y="45"/>
                    <a:pt x="173" y="45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173" y="22"/>
                    <a:pt x="173" y="22"/>
                    <a:pt x="173" y="22"/>
                  </a:cubicBezTo>
                  <a:cubicBezTo>
                    <a:pt x="163" y="22"/>
                    <a:pt x="154" y="23"/>
                    <a:pt x="145" y="25"/>
                  </a:cubicBezTo>
                  <a:cubicBezTo>
                    <a:pt x="135" y="1"/>
                    <a:pt x="135" y="1"/>
                    <a:pt x="135" y="1"/>
                  </a:cubicBezTo>
                  <a:cubicBezTo>
                    <a:pt x="75" y="26"/>
                    <a:pt x="75" y="26"/>
                    <a:pt x="75" y="26"/>
                  </a:cubicBezTo>
                  <a:cubicBezTo>
                    <a:pt x="85" y="50"/>
                    <a:pt x="85" y="50"/>
                    <a:pt x="85" y="50"/>
                  </a:cubicBezTo>
                  <a:cubicBezTo>
                    <a:pt x="71" y="60"/>
                    <a:pt x="58" y="73"/>
                    <a:pt x="48" y="88"/>
                  </a:cubicBezTo>
                  <a:cubicBezTo>
                    <a:pt x="24" y="78"/>
                    <a:pt x="24" y="78"/>
                    <a:pt x="24" y="78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24" y="148"/>
                    <a:pt x="24" y="148"/>
                    <a:pt x="24" y="148"/>
                  </a:cubicBezTo>
                  <a:cubicBezTo>
                    <a:pt x="21" y="166"/>
                    <a:pt x="21" y="183"/>
                    <a:pt x="25" y="20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0" name="Group 40"/>
            <p:cNvGrpSpPr/>
            <p:nvPr/>
          </p:nvGrpSpPr>
          <p:grpSpPr>
            <a:xfrm>
              <a:off x="6095312" y="5748110"/>
              <a:ext cx="282246" cy="246604"/>
              <a:chOff x="6357938" y="3535360"/>
              <a:chExt cx="465138" cy="406400"/>
            </a:xfrm>
            <a:solidFill>
              <a:schemeClr val="accent3"/>
            </a:solidFill>
          </p:grpSpPr>
          <p:sp>
            <p:nvSpPr>
              <p:cNvPr id="42" name="AutoShape 43"/>
              <p:cNvSpPr>
                <a:spLocks/>
              </p:cNvSpPr>
              <p:nvPr/>
            </p:nvSpPr>
            <p:spPr bwMode="auto">
              <a:xfrm>
                <a:off x="6357938" y="3535360"/>
                <a:ext cx="465138" cy="3341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951" y="9367"/>
                    </a:moveTo>
                    <a:cubicBezTo>
                      <a:pt x="10901" y="9383"/>
                      <a:pt x="10851" y="9391"/>
                      <a:pt x="10800" y="9391"/>
                    </a:cubicBezTo>
                    <a:cubicBezTo>
                      <a:pt x="10748" y="9391"/>
                      <a:pt x="10698" y="9383"/>
                      <a:pt x="10648" y="9367"/>
                    </a:cubicBezTo>
                    <a:lnTo>
                      <a:pt x="1873" y="6550"/>
                    </a:lnTo>
                    <a:cubicBezTo>
                      <a:pt x="1566" y="6452"/>
                      <a:pt x="1349" y="6072"/>
                      <a:pt x="1349" y="5634"/>
                    </a:cubicBezTo>
                    <a:cubicBezTo>
                      <a:pt x="1349" y="5197"/>
                      <a:pt x="1566" y="4817"/>
                      <a:pt x="1873" y="4719"/>
                    </a:cubicBezTo>
                    <a:lnTo>
                      <a:pt x="10648" y="1902"/>
                    </a:lnTo>
                    <a:cubicBezTo>
                      <a:pt x="10698" y="1886"/>
                      <a:pt x="10748" y="1878"/>
                      <a:pt x="10800" y="1878"/>
                    </a:cubicBezTo>
                    <a:cubicBezTo>
                      <a:pt x="10851" y="1878"/>
                      <a:pt x="10901" y="1886"/>
                      <a:pt x="10951" y="1902"/>
                    </a:cubicBezTo>
                    <a:lnTo>
                      <a:pt x="19726" y="4719"/>
                    </a:lnTo>
                    <a:cubicBezTo>
                      <a:pt x="20033" y="4817"/>
                      <a:pt x="20249" y="5197"/>
                      <a:pt x="20249" y="5634"/>
                    </a:cubicBezTo>
                    <a:cubicBezTo>
                      <a:pt x="20249" y="6072"/>
                      <a:pt x="20033" y="6452"/>
                      <a:pt x="19726" y="6550"/>
                    </a:cubicBezTo>
                    <a:cubicBezTo>
                      <a:pt x="19726" y="6550"/>
                      <a:pt x="10951" y="9367"/>
                      <a:pt x="10951" y="9367"/>
                    </a:cubicBezTo>
                    <a:close/>
                    <a:moveTo>
                      <a:pt x="16874" y="16904"/>
                    </a:moveTo>
                    <a:cubicBezTo>
                      <a:pt x="16874" y="17942"/>
                      <a:pt x="14849" y="19721"/>
                      <a:pt x="10800" y="19721"/>
                    </a:cubicBezTo>
                    <a:cubicBezTo>
                      <a:pt x="6749" y="19721"/>
                      <a:pt x="4724" y="17942"/>
                      <a:pt x="4724" y="16904"/>
                    </a:cubicBezTo>
                    <a:lnTo>
                      <a:pt x="4724" y="9394"/>
                    </a:lnTo>
                    <a:lnTo>
                      <a:pt x="10353" y="11200"/>
                    </a:lnTo>
                    <a:cubicBezTo>
                      <a:pt x="10501" y="11246"/>
                      <a:pt x="10651" y="11269"/>
                      <a:pt x="10800" y="11269"/>
                    </a:cubicBezTo>
                    <a:cubicBezTo>
                      <a:pt x="10949" y="11269"/>
                      <a:pt x="11098" y="11246"/>
                      <a:pt x="11255" y="11198"/>
                    </a:cubicBezTo>
                    <a:lnTo>
                      <a:pt x="16874" y="9394"/>
                    </a:lnTo>
                    <a:cubicBezTo>
                      <a:pt x="16874" y="9394"/>
                      <a:pt x="16874" y="16904"/>
                      <a:pt x="16874" y="16904"/>
                    </a:cubicBezTo>
                    <a:close/>
                    <a:moveTo>
                      <a:pt x="21600" y="5634"/>
                    </a:moveTo>
                    <a:cubicBezTo>
                      <a:pt x="21600" y="4314"/>
                      <a:pt x="20954" y="3185"/>
                      <a:pt x="20030" y="2888"/>
                    </a:cubicBezTo>
                    <a:lnTo>
                      <a:pt x="11246" y="68"/>
                    </a:lnTo>
                    <a:cubicBezTo>
                      <a:pt x="11098" y="22"/>
                      <a:pt x="10949" y="0"/>
                      <a:pt x="10800" y="0"/>
                    </a:cubicBezTo>
                    <a:cubicBezTo>
                      <a:pt x="10651" y="0"/>
                      <a:pt x="10501" y="22"/>
                      <a:pt x="10344" y="71"/>
                    </a:cubicBezTo>
                    <a:lnTo>
                      <a:pt x="1570" y="2888"/>
                    </a:lnTo>
                    <a:cubicBezTo>
                      <a:pt x="645" y="3185"/>
                      <a:pt x="0" y="4314"/>
                      <a:pt x="0" y="5634"/>
                    </a:cubicBezTo>
                    <a:cubicBezTo>
                      <a:pt x="0" y="6955"/>
                      <a:pt x="645" y="8084"/>
                      <a:pt x="1569" y="8380"/>
                    </a:cubicBezTo>
                    <a:lnTo>
                      <a:pt x="3374" y="8960"/>
                    </a:lnTo>
                    <a:lnTo>
                      <a:pt x="3374" y="16904"/>
                    </a:lnTo>
                    <a:cubicBezTo>
                      <a:pt x="3374" y="19397"/>
                      <a:pt x="5425" y="21600"/>
                      <a:pt x="10800" y="21600"/>
                    </a:cubicBezTo>
                    <a:cubicBezTo>
                      <a:pt x="16174" y="21600"/>
                      <a:pt x="18224" y="19397"/>
                      <a:pt x="18224" y="16904"/>
                    </a:cubicBezTo>
                    <a:lnTo>
                      <a:pt x="18224" y="8960"/>
                    </a:lnTo>
                    <a:lnTo>
                      <a:pt x="20030" y="8380"/>
                    </a:lnTo>
                    <a:cubicBezTo>
                      <a:pt x="20954" y="8084"/>
                      <a:pt x="21600" y="6955"/>
                      <a:pt x="21600" y="563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171411" hangingPunct="0">
                  <a:lnSpc>
                    <a:spcPct val="120000"/>
                  </a:lnSpc>
                </a:pPr>
                <a:endParaRPr lang="en-US" sz="600" dirty="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3" name="AutoShape 44"/>
              <p:cNvSpPr>
                <a:spLocks/>
              </p:cNvSpPr>
              <p:nvPr/>
            </p:nvSpPr>
            <p:spPr bwMode="auto">
              <a:xfrm>
                <a:off x="6779419" y="3680618"/>
                <a:ext cx="28576" cy="1595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1963"/>
                    </a:moveTo>
                    <a:lnTo>
                      <a:pt x="0" y="19636"/>
                    </a:lnTo>
                    <a:cubicBezTo>
                      <a:pt x="0" y="20721"/>
                      <a:pt x="4841" y="21599"/>
                      <a:pt x="10800" y="21599"/>
                    </a:cubicBezTo>
                    <a:cubicBezTo>
                      <a:pt x="16758" y="21599"/>
                      <a:pt x="21600" y="20721"/>
                      <a:pt x="21600" y="19636"/>
                    </a:cubicBezTo>
                    <a:lnTo>
                      <a:pt x="21600" y="1963"/>
                    </a:lnTo>
                    <a:cubicBezTo>
                      <a:pt x="21600" y="878"/>
                      <a:pt x="16758" y="0"/>
                      <a:pt x="10800" y="0"/>
                    </a:cubicBezTo>
                    <a:cubicBezTo>
                      <a:pt x="4841" y="0"/>
                      <a:pt x="0" y="878"/>
                      <a:pt x="0" y="1963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171411" hangingPunct="0">
                  <a:lnSpc>
                    <a:spcPct val="120000"/>
                  </a:lnSpc>
                </a:pPr>
                <a:endParaRPr lang="en-US" sz="600" dirty="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4" name="AutoShape 45"/>
              <p:cNvSpPr>
                <a:spLocks/>
              </p:cNvSpPr>
              <p:nvPr/>
            </p:nvSpPr>
            <p:spPr bwMode="auto">
              <a:xfrm>
                <a:off x="6764339" y="3854447"/>
                <a:ext cx="58737" cy="873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8" y="0"/>
                      <a:pt x="0" y="10427"/>
                      <a:pt x="0" y="14400"/>
                    </a:cubicBezTo>
                    <a:cubicBezTo>
                      <a:pt x="0" y="18372"/>
                      <a:pt x="4838" y="21599"/>
                      <a:pt x="10800" y="21599"/>
                    </a:cubicBezTo>
                    <a:cubicBezTo>
                      <a:pt x="16761" y="21599"/>
                      <a:pt x="21600" y="18372"/>
                      <a:pt x="21600" y="14400"/>
                    </a:cubicBezTo>
                    <a:cubicBezTo>
                      <a:pt x="21600" y="10427"/>
                      <a:pt x="16761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171411" hangingPunct="0">
                  <a:lnSpc>
                    <a:spcPct val="120000"/>
                  </a:lnSpc>
                </a:pPr>
                <a:endParaRPr lang="en-US" sz="600" dirty="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2" name="Group 9"/>
          <p:cNvGrpSpPr/>
          <p:nvPr/>
        </p:nvGrpSpPr>
        <p:grpSpPr>
          <a:xfrm>
            <a:off x="6220819" y="3992304"/>
            <a:ext cx="416472" cy="416495"/>
            <a:chOff x="8647910" y="5581438"/>
            <a:chExt cx="555357" cy="555357"/>
          </a:xfrm>
        </p:grpSpPr>
        <p:sp>
          <p:nvSpPr>
            <p:cNvPr id="40" name="Freeform 52"/>
            <p:cNvSpPr>
              <a:spLocks noEditPoints="1"/>
            </p:cNvSpPr>
            <p:nvPr/>
          </p:nvSpPr>
          <p:spPr bwMode="auto">
            <a:xfrm>
              <a:off x="8647910" y="5581438"/>
              <a:ext cx="555357" cy="555357"/>
            </a:xfrm>
            <a:custGeom>
              <a:avLst/>
              <a:gdLst>
                <a:gd name="T0" fmla="*/ 173 w 346"/>
                <a:gd name="T1" fmla="*/ 324 h 346"/>
                <a:gd name="T2" fmla="*/ 201 w 346"/>
                <a:gd name="T3" fmla="*/ 321 h 346"/>
                <a:gd name="T4" fmla="*/ 211 w 346"/>
                <a:gd name="T5" fmla="*/ 345 h 346"/>
                <a:gd name="T6" fmla="*/ 271 w 346"/>
                <a:gd name="T7" fmla="*/ 320 h 346"/>
                <a:gd name="T8" fmla="*/ 260 w 346"/>
                <a:gd name="T9" fmla="*/ 296 h 346"/>
                <a:gd name="T10" fmla="*/ 298 w 346"/>
                <a:gd name="T11" fmla="*/ 258 h 346"/>
                <a:gd name="T12" fmla="*/ 322 w 346"/>
                <a:gd name="T13" fmla="*/ 268 h 346"/>
                <a:gd name="T14" fmla="*/ 346 w 346"/>
                <a:gd name="T15" fmla="*/ 208 h 346"/>
                <a:gd name="T16" fmla="*/ 322 w 346"/>
                <a:gd name="T17" fmla="*/ 198 h 346"/>
                <a:gd name="T18" fmla="*/ 321 w 346"/>
                <a:gd name="T19" fmla="*/ 145 h 346"/>
                <a:gd name="T20" fmla="*/ 345 w 346"/>
                <a:gd name="T21" fmla="*/ 135 h 346"/>
                <a:gd name="T22" fmla="*/ 320 w 346"/>
                <a:gd name="T23" fmla="*/ 75 h 346"/>
                <a:gd name="T24" fmla="*/ 296 w 346"/>
                <a:gd name="T25" fmla="*/ 85 h 346"/>
                <a:gd name="T26" fmla="*/ 258 w 346"/>
                <a:gd name="T27" fmla="*/ 48 h 346"/>
                <a:gd name="T28" fmla="*/ 268 w 346"/>
                <a:gd name="T29" fmla="*/ 24 h 346"/>
                <a:gd name="T30" fmla="*/ 208 w 346"/>
                <a:gd name="T31" fmla="*/ 0 h 346"/>
                <a:gd name="T32" fmla="*/ 198 w 346"/>
                <a:gd name="T33" fmla="*/ 24 h 346"/>
                <a:gd name="T34" fmla="*/ 173 w 346"/>
                <a:gd name="T35" fmla="*/ 22 h 346"/>
                <a:gd name="T36" fmla="*/ 173 w 346"/>
                <a:gd name="T37" fmla="*/ 45 h 346"/>
                <a:gd name="T38" fmla="*/ 291 w 346"/>
                <a:gd name="T39" fmla="*/ 123 h 346"/>
                <a:gd name="T40" fmla="*/ 223 w 346"/>
                <a:gd name="T41" fmla="*/ 291 h 346"/>
                <a:gd name="T42" fmla="*/ 173 w 346"/>
                <a:gd name="T43" fmla="*/ 301 h 346"/>
                <a:gd name="T44" fmla="*/ 173 w 346"/>
                <a:gd name="T45" fmla="*/ 301 h 346"/>
                <a:gd name="T46" fmla="*/ 173 w 346"/>
                <a:gd name="T47" fmla="*/ 324 h 346"/>
                <a:gd name="T48" fmla="*/ 25 w 346"/>
                <a:gd name="T49" fmla="*/ 201 h 346"/>
                <a:gd name="T50" fmla="*/ 0 w 346"/>
                <a:gd name="T51" fmla="*/ 211 h 346"/>
                <a:gd name="T52" fmla="*/ 26 w 346"/>
                <a:gd name="T53" fmla="*/ 271 h 346"/>
                <a:gd name="T54" fmla="*/ 50 w 346"/>
                <a:gd name="T55" fmla="*/ 261 h 346"/>
                <a:gd name="T56" fmla="*/ 88 w 346"/>
                <a:gd name="T57" fmla="*/ 298 h 346"/>
                <a:gd name="T58" fmla="*/ 78 w 346"/>
                <a:gd name="T59" fmla="*/ 322 h 346"/>
                <a:gd name="T60" fmla="*/ 138 w 346"/>
                <a:gd name="T61" fmla="*/ 346 h 346"/>
                <a:gd name="T62" fmla="*/ 148 w 346"/>
                <a:gd name="T63" fmla="*/ 322 h 346"/>
                <a:gd name="T64" fmla="*/ 173 w 346"/>
                <a:gd name="T65" fmla="*/ 324 h 346"/>
                <a:gd name="T66" fmla="*/ 173 w 346"/>
                <a:gd name="T67" fmla="*/ 301 h 346"/>
                <a:gd name="T68" fmla="*/ 55 w 346"/>
                <a:gd name="T69" fmla="*/ 223 h 346"/>
                <a:gd name="T70" fmla="*/ 123 w 346"/>
                <a:gd name="T71" fmla="*/ 55 h 346"/>
                <a:gd name="T72" fmla="*/ 123 w 346"/>
                <a:gd name="T73" fmla="*/ 55 h 346"/>
                <a:gd name="T74" fmla="*/ 173 w 346"/>
                <a:gd name="T75" fmla="*/ 45 h 346"/>
                <a:gd name="T76" fmla="*/ 173 w 346"/>
                <a:gd name="T77" fmla="*/ 45 h 346"/>
                <a:gd name="T78" fmla="*/ 173 w 346"/>
                <a:gd name="T79" fmla="*/ 22 h 346"/>
                <a:gd name="T80" fmla="*/ 145 w 346"/>
                <a:gd name="T81" fmla="*/ 25 h 346"/>
                <a:gd name="T82" fmla="*/ 135 w 346"/>
                <a:gd name="T83" fmla="*/ 1 h 346"/>
                <a:gd name="T84" fmla="*/ 75 w 346"/>
                <a:gd name="T85" fmla="*/ 26 h 346"/>
                <a:gd name="T86" fmla="*/ 85 w 346"/>
                <a:gd name="T87" fmla="*/ 50 h 346"/>
                <a:gd name="T88" fmla="*/ 48 w 346"/>
                <a:gd name="T89" fmla="*/ 88 h 346"/>
                <a:gd name="T90" fmla="*/ 24 w 346"/>
                <a:gd name="T91" fmla="*/ 78 h 346"/>
                <a:gd name="T92" fmla="*/ 0 w 346"/>
                <a:gd name="T93" fmla="*/ 138 h 346"/>
                <a:gd name="T94" fmla="*/ 24 w 346"/>
                <a:gd name="T95" fmla="*/ 148 h 346"/>
                <a:gd name="T96" fmla="*/ 25 w 346"/>
                <a:gd name="T97" fmla="*/ 201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46" h="346">
                  <a:moveTo>
                    <a:pt x="173" y="324"/>
                  </a:moveTo>
                  <a:cubicBezTo>
                    <a:pt x="182" y="324"/>
                    <a:pt x="192" y="323"/>
                    <a:pt x="201" y="321"/>
                  </a:cubicBezTo>
                  <a:cubicBezTo>
                    <a:pt x="211" y="345"/>
                    <a:pt x="211" y="345"/>
                    <a:pt x="211" y="345"/>
                  </a:cubicBezTo>
                  <a:cubicBezTo>
                    <a:pt x="271" y="320"/>
                    <a:pt x="271" y="320"/>
                    <a:pt x="271" y="320"/>
                  </a:cubicBezTo>
                  <a:cubicBezTo>
                    <a:pt x="260" y="296"/>
                    <a:pt x="260" y="296"/>
                    <a:pt x="260" y="296"/>
                  </a:cubicBezTo>
                  <a:cubicBezTo>
                    <a:pt x="275" y="286"/>
                    <a:pt x="287" y="273"/>
                    <a:pt x="298" y="258"/>
                  </a:cubicBezTo>
                  <a:cubicBezTo>
                    <a:pt x="322" y="268"/>
                    <a:pt x="322" y="268"/>
                    <a:pt x="322" y="268"/>
                  </a:cubicBezTo>
                  <a:cubicBezTo>
                    <a:pt x="346" y="208"/>
                    <a:pt x="346" y="208"/>
                    <a:pt x="346" y="208"/>
                  </a:cubicBezTo>
                  <a:cubicBezTo>
                    <a:pt x="322" y="198"/>
                    <a:pt x="322" y="198"/>
                    <a:pt x="322" y="198"/>
                  </a:cubicBezTo>
                  <a:cubicBezTo>
                    <a:pt x="325" y="180"/>
                    <a:pt x="324" y="163"/>
                    <a:pt x="321" y="145"/>
                  </a:cubicBezTo>
                  <a:cubicBezTo>
                    <a:pt x="345" y="135"/>
                    <a:pt x="345" y="135"/>
                    <a:pt x="345" y="135"/>
                  </a:cubicBezTo>
                  <a:cubicBezTo>
                    <a:pt x="320" y="75"/>
                    <a:pt x="320" y="75"/>
                    <a:pt x="320" y="75"/>
                  </a:cubicBezTo>
                  <a:cubicBezTo>
                    <a:pt x="296" y="85"/>
                    <a:pt x="296" y="85"/>
                    <a:pt x="296" y="85"/>
                  </a:cubicBezTo>
                  <a:cubicBezTo>
                    <a:pt x="285" y="71"/>
                    <a:pt x="273" y="58"/>
                    <a:pt x="258" y="48"/>
                  </a:cubicBezTo>
                  <a:cubicBezTo>
                    <a:pt x="268" y="24"/>
                    <a:pt x="268" y="24"/>
                    <a:pt x="268" y="24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198" y="24"/>
                    <a:pt x="198" y="24"/>
                    <a:pt x="198" y="24"/>
                  </a:cubicBezTo>
                  <a:cubicBezTo>
                    <a:pt x="190" y="23"/>
                    <a:pt x="181" y="22"/>
                    <a:pt x="173" y="22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224" y="45"/>
                    <a:pt x="271" y="75"/>
                    <a:pt x="291" y="123"/>
                  </a:cubicBezTo>
                  <a:cubicBezTo>
                    <a:pt x="318" y="188"/>
                    <a:pt x="288" y="263"/>
                    <a:pt x="223" y="291"/>
                  </a:cubicBezTo>
                  <a:cubicBezTo>
                    <a:pt x="207" y="298"/>
                    <a:pt x="190" y="301"/>
                    <a:pt x="173" y="301"/>
                  </a:cubicBezTo>
                  <a:cubicBezTo>
                    <a:pt x="173" y="301"/>
                    <a:pt x="173" y="301"/>
                    <a:pt x="173" y="301"/>
                  </a:cubicBezTo>
                  <a:lnTo>
                    <a:pt x="173" y="324"/>
                  </a:lnTo>
                  <a:close/>
                  <a:moveTo>
                    <a:pt x="25" y="201"/>
                  </a:moveTo>
                  <a:cubicBezTo>
                    <a:pt x="0" y="211"/>
                    <a:pt x="0" y="211"/>
                    <a:pt x="0" y="211"/>
                  </a:cubicBezTo>
                  <a:cubicBezTo>
                    <a:pt x="26" y="271"/>
                    <a:pt x="26" y="271"/>
                    <a:pt x="26" y="271"/>
                  </a:cubicBezTo>
                  <a:cubicBezTo>
                    <a:pt x="50" y="261"/>
                    <a:pt x="50" y="261"/>
                    <a:pt x="50" y="261"/>
                  </a:cubicBezTo>
                  <a:cubicBezTo>
                    <a:pt x="60" y="275"/>
                    <a:pt x="73" y="288"/>
                    <a:pt x="88" y="298"/>
                  </a:cubicBezTo>
                  <a:cubicBezTo>
                    <a:pt x="78" y="322"/>
                    <a:pt x="78" y="322"/>
                    <a:pt x="78" y="322"/>
                  </a:cubicBezTo>
                  <a:cubicBezTo>
                    <a:pt x="138" y="346"/>
                    <a:pt x="138" y="346"/>
                    <a:pt x="138" y="346"/>
                  </a:cubicBezTo>
                  <a:cubicBezTo>
                    <a:pt x="148" y="322"/>
                    <a:pt x="148" y="322"/>
                    <a:pt x="148" y="322"/>
                  </a:cubicBezTo>
                  <a:cubicBezTo>
                    <a:pt x="156" y="323"/>
                    <a:pt x="164" y="324"/>
                    <a:pt x="173" y="324"/>
                  </a:cubicBezTo>
                  <a:cubicBezTo>
                    <a:pt x="173" y="301"/>
                    <a:pt x="173" y="301"/>
                    <a:pt x="173" y="301"/>
                  </a:cubicBezTo>
                  <a:cubicBezTo>
                    <a:pt x="121" y="301"/>
                    <a:pt x="75" y="271"/>
                    <a:pt x="55" y="223"/>
                  </a:cubicBezTo>
                  <a:cubicBezTo>
                    <a:pt x="27" y="158"/>
                    <a:pt x="58" y="83"/>
                    <a:pt x="123" y="55"/>
                  </a:cubicBezTo>
                  <a:cubicBezTo>
                    <a:pt x="123" y="55"/>
                    <a:pt x="123" y="55"/>
                    <a:pt x="123" y="55"/>
                  </a:cubicBezTo>
                  <a:cubicBezTo>
                    <a:pt x="139" y="48"/>
                    <a:pt x="155" y="45"/>
                    <a:pt x="173" y="45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173" y="22"/>
                    <a:pt x="173" y="22"/>
                    <a:pt x="173" y="22"/>
                  </a:cubicBezTo>
                  <a:cubicBezTo>
                    <a:pt x="163" y="22"/>
                    <a:pt x="154" y="23"/>
                    <a:pt x="145" y="25"/>
                  </a:cubicBezTo>
                  <a:cubicBezTo>
                    <a:pt x="135" y="1"/>
                    <a:pt x="135" y="1"/>
                    <a:pt x="135" y="1"/>
                  </a:cubicBezTo>
                  <a:cubicBezTo>
                    <a:pt x="75" y="26"/>
                    <a:pt x="75" y="26"/>
                    <a:pt x="75" y="26"/>
                  </a:cubicBezTo>
                  <a:cubicBezTo>
                    <a:pt x="85" y="50"/>
                    <a:pt x="85" y="50"/>
                    <a:pt x="85" y="50"/>
                  </a:cubicBezTo>
                  <a:cubicBezTo>
                    <a:pt x="71" y="60"/>
                    <a:pt x="58" y="73"/>
                    <a:pt x="48" y="88"/>
                  </a:cubicBezTo>
                  <a:cubicBezTo>
                    <a:pt x="24" y="78"/>
                    <a:pt x="24" y="78"/>
                    <a:pt x="24" y="78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24" y="148"/>
                    <a:pt x="24" y="148"/>
                    <a:pt x="24" y="148"/>
                  </a:cubicBezTo>
                  <a:cubicBezTo>
                    <a:pt x="21" y="166"/>
                    <a:pt x="21" y="183"/>
                    <a:pt x="25" y="20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3" name="Group 44"/>
            <p:cNvGrpSpPr/>
            <p:nvPr/>
          </p:nvGrpSpPr>
          <p:grpSpPr>
            <a:xfrm>
              <a:off x="8789869" y="5722365"/>
              <a:ext cx="281764" cy="281764"/>
              <a:chOff x="8216107" y="2577296"/>
              <a:chExt cx="464344" cy="464343"/>
            </a:xfrm>
            <a:solidFill>
              <a:schemeClr val="accent4"/>
            </a:solidFill>
          </p:grpSpPr>
          <p:sp>
            <p:nvSpPr>
              <p:cNvPr id="46" name="AutoShape 52"/>
              <p:cNvSpPr>
                <a:spLocks/>
              </p:cNvSpPr>
              <p:nvPr/>
            </p:nvSpPr>
            <p:spPr bwMode="auto">
              <a:xfrm>
                <a:off x="8216107" y="2577296"/>
                <a:ext cx="464344" cy="464343"/>
              </a:xfrm>
              <a:custGeom>
                <a:avLst/>
                <a:gdLst>
                  <a:gd name="T0" fmla="+- 0 10800 87"/>
                  <a:gd name="T1" fmla="*/ T0 w 21426"/>
                  <a:gd name="T2" fmla="+- 0 10799 73"/>
                  <a:gd name="T3" fmla="*/ 10799 h 21453"/>
                  <a:gd name="T4" fmla="+- 0 10800 87"/>
                  <a:gd name="T5" fmla="*/ T4 w 21426"/>
                  <a:gd name="T6" fmla="+- 0 10799 73"/>
                  <a:gd name="T7" fmla="*/ 10799 h 21453"/>
                  <a:gd name="T8" fmla="+- 0 10800 87"/>
                  <a:gd name="T9" fmla="*/ T8 w 21426"/>
                  <a:gd name="T10" fmla="+- 0 10799 73"/>
                  <a:gd name="T11" fmla="*/ 10799 h 21453"/>
                  <a:gd name="T12" fmla="+- 0 10800 87"/>
                  <a:gd name="T13" fmla="*/ T12 w 21426"/>
                  <a:gd name="T14" fmla="+- 0 10799 73"/>
                  <a:gd name="T15" fmla="*/ 10799 h 2145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426" h="21453">
                    <a:moveTo>
                      <a:pt x="8034" y="20112"/>
                    </a:moveTo>
                    <a:cubicBezTo>
                      <a:pt x="5816" y="17892"/>
                      <a:pt x="3556" y="15628"/>
                      <a:pt x="1338" y="13408"/>
                    </a:cubicBezTo>
                    <a:cubicBezTo>
                      <a:pt x="3241" y="7240"/>
                      <a:pt x="11488" y="7509"/>
                      <a:pt x="13391" y="1341"/>
                    </a:cubicBezTo>
                    <a:cubicBezTo>
                      <a:pt x="15609" y="3560"/>
                      <a:pt x="17869" y="5825"/>
                      <a:pt x="20087" y="8045"/>
                    </a:cubicBezTo>
                    <a:cubicBezTo>
                      <a:pt x="18184" y="14212"/>
                      <a:pt x="9937" y="13944"/>
                      <a:pt x="8034" y="20112"/>
                    </a:cubicBezTo>
                    <a:moveTo>
                      <a:pt x="21034" y="7097"/>
                    </a:moveTo>
                    <a:lnTo>
                      <a:pt x="14338" y="393"/>
                    </a:lnTo>
                    <a:cubicBezTo>
                      <a:pt x="14006" y="60"/>
                      <a:pt x="13525" y="-73"/>
                      <a:pt x="13069" y="39"/>
                    </a:cubicBezTo>
                    <a:cubicBezTo>
                      <a:pt x="12828" y="98"/>
                      <a:pt x="12614" y="222"/>
                      <a:pt x="12444" y="393"/>
                    </a:cubicBezTo>
                    <a:cubicBezTo>
                      <a:pt x="12292" y="545"/>
                      <a:pt x="12177" y="733"/>
                      <a:pt x="12112" y="944"/>
                    </a:cubicBezTo>
                    <a:cubicBezTo>
                      <a:pt x="11808" y="1929"/>
                      <a:pt x="11283" y="2785"/>
                      <a:pt x="10507" y="3562"/>
                    </a:cubicBezTo>
                    <a:cubicBezTo>
                      <a:pt x="9471" y="4598"/>
                      <a:pt x="8121" y="5384"/>
                      <a:pt x="6693" y="6214"/>
                    </a:cubicBezTo>
                    <a:cubicBezTo>
                      <a:pt x="5177" y="7094"/>
                      <a:pt x="3611" y="8006"/>
                      <a:pt x="2328" y="9290"/>
                    </a:cubicBezTo>
                    <a:cubicBezTo>
                      <a:pt x="1237" y="10383"/>
                      <a:pt x="493" y="11600"/>
                      <a:pt x="59" y="13011"/>
                    </a:cubicBezTo>
                    <a:cubicBezTo>
                      <a:pt x="-87" y="13488"/>
                      <a:pt x="40" y="14004"/>
                      <a:pt x="391" y="14356"/>
                    </a:cubicBezTo>
                    <a:lnTo>
                      <a:pt x="7087" y="21060"/>
                    </a:lnTo>
                    <a:cubicBezTo>
                      <a:pt x="7419" y="21393"/>
                      <a:pt x="7900" y="21526"/>
                      <a:pt x="8356" y="21414"/>
                    </a:cubicBezTo>
                    <a:cubicBezTo>
                      <a:pt x="8597" y="21354"/>
                      <a:pt x="8811" y="21231"/>
                      <a:pt x="8981" y="21060"/>
                    </a:cubicBezTo>
                    <a:cubicBezTo>
                      <a:pt x="9133" y="20908"/>
                      <a:pt x="9248" y="20720"/>
                      <a:pt x="9314" y="20508"/>
                    </a:cubicBezTo>
                    <a:cubicBezTo>
                      <a:pt x="9617" y="19523"/>
                      <a:pt x="10142" y="18667"/>
                      <a:pt x="10918" y="17890"/>
                    </a:cubicBezTo>
                    <a:cubicBezTo>
                      <a:pt x="11954" y="16853"/>
                      <a:pt x="13304" y="16069"/>
                      <a:pt x="14733" y="15239"/>
                    </a:cubicBezTo>
                    <a:cubicBezTo>
                      <a:pt x="16248" y="14357"/>
                      <a:pt x="17814" y="13446"/>
                      <a:pt x="19097" y="12162"/>
                    </a:cubicBezTo>
                    <a:cubicBezTo>
                      <a:pt x="20188" y="11070"/>
                      <a:pt x="20932" y="9852"/>
                      <a:pt x="21366" y="8440"/>
                    </a:cubicBezTo>
                    <a:cubicBezTo>
                      <a:pt x="21512" y="7965"/>
                      <a:pt x="21385" y="7448"/>
                      <a:pt x="21034" y="7097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171411" hangingPunct="0">
                  <a:lnSpc>
                    <a:spcPct val="120000"/>
                  </a:lnSpc>
                </a:pPr>
                <a:endParaRPr lang="en-US" sz="600" dirty="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7" name="AutoShape 53"/>
              <p:cNvSpPr>
                <a:spLocks/>
              </p:cNvSpPr>
              <p:nvPr/>
            </p:nvSpPr>
            <p:spPr bwMode="auto">
              <a:xfrm>
                <a:off x="8390732" y="2736853"/>
                <a:ext cx="125412" cy="130175"/>
              </a:xfrm>
              <a:custGeom>
                <a:avLst/>
                <a:gdLst>
                  <a:gd name="T0" fmla="+- 0 10801 59"/>
                  <a:gd name="T1" fmla="*/ T0 w 21484"/>
                  <a:gd name="T2" fmla="+- 0 10799 41"/>
                  <a:gd name="T3" fmla="*/ 10799 h 21516"/>
                  <a:gd name="T4" fmla="+- 0 10801 59"/>
                  <a:gd name="T5" fmla="*/ T4 w 21484"/>
                  <a:gd name="T6" fmla="+- 0 10799 41"/>
                  <a:gd name="T7" fmla="*/ 10799 h 21516"/>
                  <a:gd name="T8" fmla="+- 0 10801 59"/>
                  <a:gd name="T9" fmla="*/ T8 w 21484"/>
                  <a:gd name="T10" fmla="+- 0 10799 41"/>
                  <a:gd name="T11" fmla="*/ 10799 h 21516"/>
                  <a:gd name="T12" fmla="+- 0 10801 59"/>
                  <a:gd name="T13" fmla="*/ T12 w 21484"/>
                  <a:gd name="T14" fmla="+- 0 10799 41"/>
                  <a:gd name="T15" fmla="*/ 10799 h 2151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484" h="21516">
                    <a:moveTo>
                      <a:pt x="17511" y="14987"/>
                    </a:moveTo>
                    <a:cubicBezTo>
                      <a:pt x="17287" y="15384"/>
                      <a:pt x="17032" y="15740"/>
                      <a:pt x="16731" y="16049"/>
                    </a:cubicBezTo>
                    <a:cubicBezTo>
                      <a:pt x="15340" y="14692"/>
                      <a:pt x="13947" y="13205"/>
                      <a:pt x="12559" y="11675"/>
                    </a:cubicBezTo>
                    <a:cubicBezTo>
                      <a:pt x="12912" y="11521"/>
                      <a:pt x="13287" y="11362"/>
                      <a:pt x="13689" y="11198"/>
                    </a:cubicBezTo>
                    <a:cubicBezTo>
                      <a:pt x="14092" y="11034"/>
                      <a:pt x="14494" y="10927"/>
                      <a:pt x="14895" y="10861"/>
                    </a:cubicBezTo>
                    <a:cubicBezTo>
                      <a:pt x="15308" y="10801"/>
                      <a:pt x="15715" y="10819"/>
                      <a:pt x="16122" y="10913"/>
                    </a:cubicBezTo>
                    <a:cubicBezTo>
                      <a:pt x="16527" y="11011"/>
                      <a:pt x="16909" y="11222"/>
                      <a:pt x="17262" y="11554"/>
                    </a:cubicBezTo>
                    <a:cubicBezTo>
                      <a:pt x="17612" y="11890"/>
                      <a:pt x="17835" y="12244"/>
                      <a:pt x="17923" y="12620"/>
                    </a:cubicBezTo>
                    <a:cubicBezTo>
                      <a:pt x="18020" y="13004"/>
                      <a:pt x="18025" y="13392"/>
                      <a:pt x="17958" y="13789"/>
                    </a:cubicBezTo>
                    <a:cubicBezTo>
                      <a:pt x="17883" y="14187"/>
                      <a:pt x="17738" y="14585"/>
                      <a:pt x="17511" y="14987"/>
                    </a:cubicBezTo>
                    <a:moveTo>
                      <a:pt x="5799" y="10193"/>
                    </a:moveTo>
                    <a:cubicBezTo>
                      <a:pt x="5096" y="10221"/>
                      <a:pt x="4482" y="9996"/>
                      <a:pt x="3946" y="9496"/>
                    </a:cubicBezTo>
                    <a:cubicBezTo>
                      <a:pt x="3717" y="9285"/>
                      <a:pt x="3558" y="9028"/>
                      <a:pt x="3461" y="8724"/>
                    </a:cubicBezTo>
                    <a:cubicBezTo>
                      <a:pt x="3359" y="8420"/>
                      <a:pt x="3326" y="8088"/>
                      <a:pt x="3366" y="7723"/>
                    </a:cubicBezTo>
                    <a:cubicBezTo>
                      <a:pt x="3397" y="7363"/>
                      <a:pt x="3509" y="6989"/>
                      <a:pt x="3703" y="6610"/>
                    </a:cubicBezTo>
                    <a:cubicBezTo>
                      <a:pt x="3889" y="6231"/>
                      <a:pt x="4160" y="5852"/>
                      <a:pt x="4510" y="5487"/>
                    </a:cubicBezTo>
                    <a:cubicBezTo>
                      <a:pt x="5768" y="6694"/>
                      <a:pt x="7022" y="8018"/>
                      <a:pt x="8282" y="9388"/>
                    </a:cubicBezTo>
                    <a:cubicBezTo>
                      <a:pt x="7330" y="9893"/>
                      <a:pt x="6501" y="10164"/>
                      <a:pt x="5799" y="10193"/>
                    </a:cubicBezTo>
                    <a:moveTo>
                      <a:pt x="19678" y="8570"/>
                    </a:moveTo>
                    <a:cubicBezTo>
                      <a:pt x="18868" y="7915"/>
                      <a:pt x="18055" y="7470"/>
                      <a:pt x="17235" y="7250"/>
                    </a:cubicBezTo>
                    <a:cubicBezTo>
                      <a:pt x="16421" y="7031"/>
                      <a:pt x="15603" y="6942"/>
                      <a:pt x="14779" y="6998"/>
                    </a:cubicBezTo>
                    <a:cubicBezTo>
                      <a:pt x="13964" y="7059"/>
                      <a:pt x="13130" y="7236"/>
                      <a:pt x="12296" y="7545"/>
                    </a:cubicBezTo>
                    <a:cubicBezTo>
                      <a:pt x="11462" y="7859"/>
                      <a:pt x="10625" y="8200"/>
                      <a:pt x="9782" y="8593"/>
                    </a:cubicBezTo>
                    <a:cubicBezTo>
                      <a:pt x="8448" y="7115"/>
                      <a:pt x="7114" y="5658"/>
                      <a:pt x="5778" y="4299"/>
                    </a:cubicBezTo>
                    <a:cubicBezTo>
                      <a:pt x="6382" y="3775"/>
                      <a:pt x="6963" y="3509"/>
                      <a:pt x="7526" y="3490"/>
                    </a:cubicBezTo>
                    <a:cubicBezTo>
                      <a:pt x="8088" y="3467"/>
                      <a:pt x="8631" y="3523"/>
                      <a:pt x="9145" y="3649"/>
                    </a:cubicBezTo>
                    <a:cubicBezTo>
                      <a:pt x="9669" y="3775"/>
                      <a:pt x="10149" y="3883"/>
                      <a:pt x="10590" y="3967"/>
                    </a:cubicBezTo>
                    <a:cubicBezTo>
                      <a:pt x="11038" y="4051"/>
                      <a:pt x="11424" y="3958"/>
                      <a:pt x="11765" y="3682"/>
                    </a:cubicBezTo>
                    <a:cubicBezTo>
                      <a:pt x="12123" y="3382"/>
                      <a:pt x="12321" y="2994"/>
                      <a:pt x="12351" y="2526"/>
                    </a:cubicBezTo>
                    <a:cubicBezTo>
                      <a:pt x="12376" y="2054"/>
                      <a:pt x="12189" y="1596"/>
                      <a:pt x="11782" y="1147"/>
                    </a:cubicBezTo>
                    <a:cubicBezTo>
                      <a:pt x="11258" y="569"/>
                      <a:pt x="10630" y="216"/>
                      <a:pt x="9872" y="85"/>
                    </a:cubicBezTo>
                    <a:cubicBezTo>
                      <a:pt x="9126" y="-41"/>
                      <a:pt x="8358" y="-30"/>
                      <a:pt x="7564" y="136"/>
                    </a:cubicBezTo>
                    <a:cubicBezTo>
                      <a:pt x="6780" y="309"/>
                      <a:pt x="6032" y="595"/>
                      <a:pt x="5324" y="997"/>
                    </a:cubicBezTo>
                    <a:cubicBezTo>
                      <a:pt x="4617" y="1399"/>
                      <a:pt x="4048" y="1811"/>
                      <a:pt x="3626" y="2213"/>
                    </a:cubicBezTo>
                    <a:cubicBezTo>
                      <a:pt x="3464" y="2066"/>
                      <a:pt x="3302" y="1918"/>
                      <a:pt x="3141" y="1773"/>
                    </a:cubicBezTo>
                    <a:cubicBezTo>
                      <a:pt x="2963" y="1614"/>
                      <a:pt x="2739" y="1530"/>
                      <a:pt x="2471" y="1535"/>
                    </a:cubicBezTo>
                    <a:cubicBezTo>
                      <a:pt x="2200" y="1535"/>
                      <a:pt x="1977" y="1647"/>
                      <a:pt x="1793" y="1853"/>
                    </a:cubicBezTo>
                    <a:cubicBezTo>
                      <a:pt x="1615" y="2054"/>
                      <a:pt x="1530" y="2288"/>
                      <a:pt x="1565" y="2536"/>
                    </a:cubicBezTo>
                    <a:cubicBezTo>
                      <a:pt x="1589" y="2793"/>
                      <a:pt x="1696" y="2989"/>
                      <a:pt x="1880" y="3139"/>
                    </a:cubicBezTo>
                    <a:cubicBezTo>
                      <a:pt x="2044" y="3270"/>
                      <a:pt x="2203" y="3401"/>
                      <a:pt x="2364" y="3537"/>
                    </a:cubicBezTo>
                    <a:cubicBezTo>
                      <a:pt x="1731" y="4276"/>
                      <a:pt x="1207" y="5094"/>
                      <a:pt x="795" y="5957"/>
                    </a:cubicBezTo>
                    <a:cubicBezTo>
                      <a:pt x="378" y="6820"/>
                      <a:pt x="130" y="7676"/>
                      <a:pt x="37" y="8509"/>
                    </a:cubicBezTo>
                    <a:cubicBezTo>
                      <a:pt x="-59" y="9346"/>
                      <a:pt x="33" y="10113"/>
                      <a:pt x="298" y="10824"/>
                    </a:cubicBezTo>
                    <a:cubicBezTo>
                      <a:pt x="566" y="11540"/>
                      <a:pt x="1056" y="12148"/>
                      <a:pt x="1774" y="12723"/>
                    </a:cubicBezTo>
                    <a:cubicBezTo>
                      <a:pt x="2942" y="13658"/>
                      <a:pt x="4321" y="14056"/>
                      <a:pt x="5915" y="13967"/>
                    </a:cubicBezTo>
                    <a:cubicBezTo>
                      <a:pt x="7507" y="13874"/>
                      <a:pt x="9223" y="13415"/>
                      <a:pt x="11064" y="12461"/>
                    </a:cubicBezTo>
                    <a:cubicBezTo>
                      <a:pt x="12532" y="14093"/>
                      <a:pt x="14002" y="15716"/>
                      <a:pt x="15470" y="17223"/>
                    </a:cubicBezTo>
                    <a:cubicBezTo>
                      <a:pt x="14849" y="17728"/>
                      <a:pt x="14305" y="18018"/>
                      <a:pt x="13826" y="18111"/>
                    </a:cubicBezTo>
                    <a:cubicBezTo>
                      <a:pt x="13344" y="18210"/>
                      <a:pt x="12917" y="18200"/>
                      <a:pt x="12530" y="18088"/>
                    </a:cubicBezTo>
                    <a:cubicBezTo>
                      <a:pt x="12142" y="17971"/>
                      <a:pt x="11782" y="17803"/>
                      <a:pt x="11455" y="17587"/>
                    </a:cubicBezTo>
                    <a:cubicBezTo>
                      <a:pt x="11125" y="17368"/>
                      <a:pt x="10799" y="17181"/>
                      <a:pt x="10474" y="17026"/>
                    </a:cubicBezTo>
                    <a:cubicBezTo>
                      <a:pt x="10154" y="16872"/>
                      <a:pt x="9823" y="16788"/>
                      <a:pt x="9486" y="16783"/>
                    </a:cubicBezTo>
                    <a:cubicBezTo>
                      <a:pt x="9145" y="16778"/>
                      <a:pt x="8785" y="16937"/>
                      <a:pt x="8388" y="17265"/>
                    </a:cubicBezTo>
                    <a:cubicBezTo>
                      <a:pt x="7981" y="17606"/>
                      <a:pt x="7777" y="18004"/>
                      <a:pt x="7777" y="18453"/>
                    </a:cubicBezTo>
                    <a:cubicBezTo>
                      <a:pt x="7777" y="18897"/>
                      <a:pt x="7991" y="19351"/>
                      <a:pt x="8408" y="19809"/>
                    </a:cubicBezTo>
                    <a:cubicBezTo>
                      <a:pt x="8830" y="20268"/>
                      <a:pt x="9379" y="20651"/>
                      <a:pt x="10042" y="20955"/>
                    </a:cubicBezTo>
                    <a:cubicBezTo>
                      <a:pt x="10708" y="21259"/>
                      <a:pt x="11455" y="21451"/>
                      <a:pt x="12279" y="21502"/>
                    </a:cubicBezTo>
                    <a:cubicBezTo>
                      <a:pt x="13103" y="21559"/>
                      <a:pt x="13970" y="21437"/>
                      <a:pt x="14886" y="21109"/>
                    </a:cubicBezTo>
                    <a:cubicBezTo>
                      <a:pt x="15807" y="20787"/>
                      <a:pt x="16721" y="20202"/>
                      <a:pt x="17617" y="19332"/>
                    </a:cubicBezTo>
                    <a:cubicBezTo>
                      <a:pt x="18051" y="19739"/>
                      <a:pt x="18489" y="20127"/>
                      <a:pt x="18921" y="20501"/>
                    </a:cubicBezTo>
                    <a:cubicBezTo>
                      <a:pt x="19107" y="20656"/>
                      <a:pt x="19328" y="20731"/>
                      <a:pt x="19601" y="20712"/>
                    </a:cubicBezTo>
                    <a:cubicBezTo>
                      <a:pt x="19861" y="20703"/>
                      <a:pt x="20090" y="20586"/>
                      <a:pt x="20269" y="20375"/>
                    </a:cubicBezTo>
                    <a:cubicBezTo>
                      <a:pt x="20455" y="20160"/>
                      <a:pt x="20532" y="19921"/>
                      <a:pt x="20503" y="19674"/>
                    </a:cubicBezTo>
                    <a:cubicBezTo>
                      <a:pt x="20477" y="19421"/>
                      <a:pt x="20371" y="19229"/>
                      <a:pt x="20192" y="19089"/>
                    </a:cubicBezTo>
                    <a:cubicBezTo>
                      <a:pt x="19755" y="18752"/>
                      <a:pt x="19321" y="18397"/>
                      <a:pt x="18884" y="18022"/>
                    </a:cubicBezTo>
                    <a:cubicBezTo>
                      <a:pt x="19626" y="17143"/>
                      <a:pt x="20221" y="16217"/>
                      <a:pt x="20664" y="15300"/>
                    </a:cubicBezTo>
                    <a:cubicBezTo>
                      <a:pt x="21103" y="14379"/>
                      <a:pt x="21367" y="13490"/>
                      <a:pt x="21453" y="12667"/>
                    </a:cubicBezTo>
                    <a:cubicBezTo>
                      <a:pt x="21540" y="11839"/>
                      <a:pt x="21439" y="11091"/>
                      <a:pt x="21159" y="10412"/>
                    </a:cubicBezTo>
                    <a:cubicBezTo>
                      <a:pt x="20880" y="9725"/>
                      <a:pt x="20386" y="9135"/>
                      <a:pt x="19678" y="857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171411" hangingPunct="0">
                  <a:lnSpc>
                    <a:spcPct val="120000"/>
                  </a:lnSpc>
                </a:pPr>
                <a:endParaRPr lang="en-US" sz="600" dirty="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8" name="AutoShape 54"/>
              <p:cNvSpPr>
                <a:spLocks/>
              </p:cNvSpPr>
              <p:nvPr/>
            </p:nvSpPr>
            <p:spPr bwMode="auto">
              <a:xfrm>
                <a:off x="8375650" y="2896399"/>
                <a:ext cx="70644" cy="73819"/>
              </a:xfrm>
              <a:custGeom>
                <a:avLst/>
                <a:gdLst>
                  <a:gd name="T0" fmla="+- 0 10791 197"/>
                  <a:gd name="T1" fmla="*/ T0 w 21188"/>
                  <a:gd name="T2" fmla="+- 0 10794 193"/>
                  <a:gd name="T3" fmla="*/ 10794 h 21203"/>
                  <a:gd name="T4" fmla="+- 0 10791 197"/>
                  <a:gd name="T5" fmla="*/ T4 w 21188"/>
                  <a:gd name="T6" fmla="+- 0 10794 193"/>
                  <a:gd name="T7" fmla="*/ 10794 h 21203"/>
                  <a:gd name="T8" fmla="+- 0 10791 197"/>
                  <a:gd name="T9" fmla="*/ T8 w 21188"/>
                  <a:gd name="T10" fmla="+- 0 10794 193"/>
                  <a:gd name="T11" fmla="*/ 10794 h 21203"/>
                  <a:gd name="T12" fmla="+- 0 10791 197"/>
                  <a:gd name="T13" fmla="*/ T12 w 21188"/>
                  <a:gd name="T14" fmla="+- 0 10794 193"/>
                  <a:gd name="T15" fmla="*/ 10794 h 2120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88" h="21203">
                    <a:moveTo>
                      <a:pt x="17615" y="468"/>
                    </a:moveTo>
                    <a:lnTo>
                      <a:pt x="17606" y="468"/>
                    </a:lnTo>
                    <a:cubicBezTo>
                      <a:pt x="14870" y="2476"/>
                      <a:pt x="12200" y="4590"/>
                      <a:pt x="9727" y="6958"/>
                    </a:cubicBezTo>
                    <a:cubicBezTo>
                      <a:pt x="7348" y="9227"/>
                      <a:pt x="5200" y="11619"/>
                      <a:pt x="3329" y="14060"/>
                    </a:cubicBezTo>
                    <a:lnTo>
                      <a:pt x="341" y="17962"/>
                    </a:lnTo>
                    <a:lnTo>
                      <a:pt x="350" y="17970"/>
                    </a:lnTo>
                    <a:cubicBezTo>
                      <a:pt x="-197" y="18786"/>
                      <a:pt x="-106" y="19880"/>
                      <a:pt x="638" y="20590"/>
                    </a:cubicBezTo>
                    <a:cubicBezTo>
                      <a:pt x="1491" y="21407"/>
                      <a:pt x="2889" y="21407"/>
                      <a:pt x="3746" y="20590"/>
                    </a:cubicBezTo>
                    <a:cubicBezTo>
                      <a:pt x="3877" y="20460"/>
                      <a:pt x="3984" y="20321"/>
                      <a:pt x="4069" y="20174"/>
                    </a:cubicBezTo>
                    <a:lnTo>
                      <a:pt x="6867" y="16517"/>
                    </a:lnTo>
                    <a:cubicBezTo>
                      <a:pt x="8601" y="14255"/>
                      <a:pt x="10606" y="12027"/>
                      <a:pt x="12824" y="9913"/>
                    </a:cubicBezTo>
                    <a:cubicBezTo>
                      <a:pt x="15281" y="7570"/>
                      <a:pt x="17557" y="5758"/>
                      <a:pt x="20329" y="3749"/>
                    </a:cubicBezTo>
                    <a:lnTo>
                      <a:pt x="20321" y="3741"/>
                    </a:lnTo>
                    <a:cubicBezTo>
                      <a:pt x="20400" y="3684"/>
                      <a:pt x="20473" y="3635"/>
                      <a:pt x="20543" y="3570"/>
                    </a:cubicBezTo>
                    <a:cubicBezTo>
                      <a:pt x="21402" y="2753"/>
                      <a:pt x="21402" y="1427"/>
                      <a:pt x="20543" y="606"/>
                    </a:cubicBezTo>
                    <a:cubicBezTo>
                      <a:pt x="19742" y="-161"/>
                      <a:pt x="18472" y="-193"/>
                      <a:pt x="17615" y="46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171411" hangingPunct="0">
                  <a:lnSpc>
                    <a:spcPct val="120000"/>
                  </a:lnSpc>
                </a:pPr>
                <a:endParaRPr lang="en-US" sz="600" dirty="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9" name="AutoShape 55"/>
              <p:cNvSpPr>
                <a:spLocks/>
              </p:cNvSpPr>
              <p:nvPr/>
            </p:nvSpPr>
            <p:spPr bwMode="auto">
              <a:xfrm>
                <a:off x="8448674" y="2649538"/>
                <a:ext cx="71438" cy="74613"/>
              </a:xfrm>
              <a:custGeom>
                <a:avLst/>
                <a:gdLst>
                  <a:gd name="T0" fmla="+- 0 10803 213"/>
                  <a:gd name="T1" fmla="*/ T0 w 21180"/>
                  <a:gd name="T2" fmla="+- 0 10801 203"/>
                  <a:gd name="T3" fmla="*/ 10801 h 21196"/>
                  <a:gd name="T4" fmla="+- 0 10803 213"/>
                  <a:gd name="T5" fmla="*/ T4 w 21180"/>
                  <a:gd name="T6" fmla="+- 0 10801 203"/>
                  <a:gd name="T7" fmla="*/ 10801 h 21196"/>
                  <a:gd name="T8" fmla="+- 0 10803 213"/>
                  <a:gd name="T9" fmla="*/ T8 w 21180"/>
                  <a:gd name="T10" fmla="+- 0 10801 203"/>
                  <a:gd name="T11" fmla="*/ 10801 h 21196"/>
                  <a:gd name="T12" fmla="+- 0 10803 213"/>
                  <a:gd name="T13" fmla="*/ T12 w 21180"/>
                  <a:gd name="T14" fmla="+- 0 10801 203"/>
                  <a:gd name="T15" fmla="*/ 10801 h 2119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80" h="21196">
                    <a:moveTo>
                      <a:pt x="8372" y="11356"/>
                    </a:moveTo>
                    <a:cubicBezTo>
                      <a:pt x="6122" y="13508"/>
                      <a:pt x="3675" y="15444"/>
                      <a:pt x="1144" y="17292"/>
                    </a:cubicBezTo>
                    <a:cubicBezTo>
                      <a:pt x="963" y="17388"/>
                      <a:pt x="786" y="17493"/>
                      <a:pt x="637" y="17645"/>
                    </a:cubicBezTo>
                    <a:cubicBezTo>
                      <a:pt x="-213" y="18457"/>
                      <a:pt x="-213" y="19774"/>
                      <a:pt x="637" y="20585"/>
                    </a:cubicBezTo>
                    <a:cubicBezTo>
                      <a:pt x="1464" y="21380"/>
                      <a:pt x="2796" y="21397"/>
                      <a:pt x="3652" y="20641"/>
                    </a:cubicBezTo>
                    <a:lnTo>
                      <a:pt x="3665" y="20649"/>
                    </a:lnTo>
                    <a:cubicBezTo>
                      <a:pt x="6364" y="18673"/>
                      <a:pt x="8988" y="16581"/>
                      <a:pt x="11419" y="14263"/>
                    </a:cubicBezTo>
                    <a:cubicBezTo>
                      <a:pt x="13759" y="12030"/>
                      <a:pt x="15873" y="9685"/>
                      <a:pt x="17715" y="7283"/>
                    </a:cubicBezTo>
                    <a:lnTo>
                      <a:pt x="20663" y="3427"/>
                    </a:lnTo>
                    <a:lnTo>
                      <a:pt x="20654" y="3419"/>
                    </a:lnTo>
                    <a:cubicBezTo>
                      <a:pt x="21386" y="2600"/>
                      <a:pt x="21357" y="1379"/>
                      <a:pt x="20541" y="608"/>
                    </a:cubicBezTo>
                    <a:cubicBezTo>
                      <a:pt x="19697" y="-203"/>
                      <a:pt x="18323" y="-203"/>
                      <a:pt x="17468" y="608"/>
                    </a:cubicBezTo>
                    <a:cubicBezTo>
                      <a:pt x="17313" y="760"/>
                      <a:pt x="17197" y="937"/>
                      <a:pt x="17094" y="1114"/>
                    </a:cubicBezTo>
                    <a:lnTo>
                      <a:pt x="14228" y="4857"/>
                    </a:lnTo>
                    <a:cubicBezTo>
                      <a:pt x="12526" y="7090"/>
                      <a:pt x="10552" y="9275"/>
                      <a:pt x="8372" y="11356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171411" hangingPunct="0">
                  <a:lnSpc>
                    <a:spcPct val="120000"/>
                  </a:lnSpc>
                </a:pPr>
                <a:endParaRPr lang="en-US" sz="600" dirty="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7" name="Group 7"/>
          <p:cNvGrpSpPr/>
          <p:nvPr/>
        </p:nvGrpSpPr>
        <p:grpSpPr>
          <a:xfrm>
            <a:off x="6220819" y="3133973"/>
            <a:ext cx="416472" cy="416495"/>
            <a:chOff x="8647910" y="4436936"/>
            <a:chExt cx="555357" cy="555357"/>
          </a:xfrm>
        </p:grpSpPr>
        <p:sp>
          <p:nvSpPr>
            <p:cNvPr id="38" name="Freeform 52"/>
            <p:cNvSpPr>
              <a:spLocks noEditPoints="1"/>
            </p:cNvSpPr>
            <p:nvPr/>
          </p:nvSpPr>
          <p:spPr bwMode="auto">
            <a:xfrm>
              <a:off x="8647910" y="4436936"/>
              <a:ext cx="555357" cy="555357"/>
            </a:xfrm>
            <a:custGeom>
              <a:avLst/>
              <a:gdLst>
                <a:gd name="T0" fmla="*/ 173 w 346"/>
                <a:gd name="T1" fmla="*/ 324 h 346"/>
                <a:gd name="T2" fmla="*/ 201 w 346"/>
                <a:gd name="T3" fmla="*/ 321 h 346"/>
                <a:gd name="T4" fmla="*/ 211 w 346"/>
                <a:gd name="T5" fmla="*/ 345 h 346"/>
                <a:gd name="T6" fmla="*/ 271 w 346"/>
                <a:gd name="T7" fmla="*/ 320 h 346"/>
                <a:gd name="T8" fmla="*/ 260 w 346"/>
                <a:gd name="T9" fmla="*/ 296 h 346"/>
                <a:gd name="T10" fmla="*/ 298 w 346"/>
                <a:gd name="T11" fmla="*/ 258 h 346"/>
                <a:gd name="T12" fmla="*/ 322 w 346"/>
                <a:gd name="T13" fmla="*/ 268 h 346"/>
                <a:gd name="T14" fmla="*/ 346 w 346"/>
                <a:gd name="T15" fmla="*/ 208 h 346"/>
                <a:gd name="T16" fmla="*/ 322 w 346"/>
                <a:gd name="T17" fmla="*/ 198 h 346"/>
                <a:gd name="T18" fmla="*/ 321 w 346"/>
                <a:gd name="T19" fmla="*/ 145 h 346"/>
                <a:gd name="T20" fmla="*/ 345 w 346"/>
                <a:gd name="T21" fmla="*/ 135 h 346"/>
                <a:gd name="T22" fmla="*/ 320 w 346"/>
                <a:gd name="T23" fmla="*/ 75 h 346"/>
                <a:gd name="T24" fmla="*/ 296 w 346"/>
                <a:gd name="T25" fmla="*/ 85 h 346"/>
                <a:gd name="T26" fmla="*/ 258 w 346"/>
                <a:gd name="T27" fmla="*/ 48 h 346"/>
                <a:gd name="T28" fmla="*/ 268 w 346"/>
                <a:gd name="T29" fmla="*/ 24 h 346"/>
                <a:gd name="T30" fmla="*/ 208 w 346"/>
                <a:gd name="T31" fmla="*/ 0 h 346"/>
                <a:gd name="T32" fmla="*/ 198 w 346"/>
                <a:gd name="T33" fmla="*/ 24 h 346"/>
                <a:gd name="T34" fmla="*/ 173 w 346"/>
                <a:gd name="T35" fmla="*/ 22 h 346"/>
                <a:gd name="T36" fmla="*/ 173 w 346"/>
                <a:gd name="T37" fmla="*/ 45 h 346"/>
                <a:gd name="T38" fmla="*/ 291 w 346"/>
                <a:gd name="T39" fmla="*/ 123 h 346"/>
                <a:gd name="T40" fmla="*/ 223 w 346"/>
                <a:gd name="T41" fmla="*/ 291 h 346"/>
                <a:gd name="T42" fmla="*/ 173 w 346"/>
                <a:gd name="T43" fmla="*/ 301 h 346"/>
                <a:gd name="T44" fmla="*/ 173 w 346"/>
                <a:gd name="T45" fmla="*/ 301 h 346"/>
                <a:gd name="T46" fmla="*/ 173 w 346"/>
                <a:gd name="T47" fmla="*/ 324 h 346"/>
                <a:gd name="T48" fmla="*/ 25 w 346"/>
                <a:gd name="T49" fmla="*/ 201 h 346"/>
                <a:gd name="T50" fmla="*/ 0 w 346"/>
                <a:gd name="T51" fmla="*/ 211 h 346"/>
                <a:gd name="T52" fmla="*/ 26 w 346"/>
                <a:gd name="T53" fmla="*/ 271 h 346"/>
                <a:gd name="T54" fmla="*/ 50 w 346"/>
                <a:gd name="T55" fmla="*/ 261 h 346"/>
                <a:gd name="T56" fmla="*/ 88 w 346"/>
                <a:gd name="T57" fmla="*/ 298 h 346"/>
                <a:gd name="T58" fmla="*/ 78 w 346"/>
                <a:gd name="T59" fmla="*/ 322 h 346"/>
                <a:gd name="T60" fmla="*/ 138 w 346"/>
                <a:gd name="T61" fmla="*/ 346 h 346"/>
                <a:gd name="T62" fmla="*/ 148 w 346"/>
                <a:gd name="T63" fmla="*/ 322 h 346"/>
                <a:gd name="T64" fmla="*/ 173 w 346"/>
                <a:gd name="T65" fmla="*/ 324 h 346"/>
                <a:gd name="T66" fmla="*/ 173 w 346"/>
                <a:gd name="T67" fmla="*/ 301 h 346"/>
                <a:gd name="T68" fmla="*/ 55 w 346"/>
                <a:gd name="T69" fmla="*/ 223 h 346"/>
                <a:gd name="T70" fmla="*/ 123 w 346"/>
                <a:gd name="T71" fmla="*/ 55 h 346"/>
                <a:gd name="T72" fmla="*/ 123 w 346"/>
                <a:gd name="T73" fmla="*/ 55 h 346"/>
                <a:gd name="T74" fmla="*/ 173 w 346"/>
                <a:gd name="T75" fmla="*/ 45 h 346"/>
                <a:gd name="T76" fmla="*/ 173 w 346"/>
                <a:gd name="T77" fmla="*/ 45 h 346"/>
                <a:gd name="T78" fmla="*/ 173 w 346"/>
                <a:gd name="T79" fmla="*/ 22 h 346"/>
                <a:gd name="T80" fmla="*/ 145 w 346"/>
                <a:gd name="T81" fmla="*/ 25 h 346"/>
                <a:gd name="T82" fmla="*/ 135 w 346"/>
                <a:gd name="T83" fmla="*/ 1 h 346"/>
                <a:gd name="T84" fmla="*/ 75 w 346"/>
                <a:gd name="T85" fmla="*/ 26 h 346"/>
                <a:gd name="T86" fmla="*/ 85 w 346"/>
                <a:gd name="T87" fmla="*/ 50 h 346"/>
                <a:gd name="T88" fmla="*/ 48 w 346"/>
                <a:gd name="T89" fmla="*/ 88 h 346"/>
                <a:gd name="T90" fmla="*/ 24 w 346"/>
                <a:gd name="T91" fmla="*/ 78 h 346"/>
                <a:gd name="T92" fmla="*/ 0 w 346"/>
                <a:gd name="T93" fmla="*/ 138 h 346"/>
                <a:gd name="T94" fmla="*/ 24 w 346"/>
                <a:gd name="T95" fmla="*/ 148 h 346"/>
                <a:gd name="T96" fmla="*/ 25 w 346"/>
                <a:gd name="T97" fmla="*/ 201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46" h="346">
                  <a:moveTo>
                    <a:pt x="173" y="324"/>
                  </a:moveTo>
                  <a:cubicBezTo>
                    <a:pt x="182" y="324"/>
                    <a:pt x="192" y="323"/>
                    <a:pt x="201" y="321"/>
                  </a:cubicBezTo>
                  <a:cubicBezTo>
                    <a:pt x="211" y="345"/>
                    <a:pt x="211" y="345"/>
                    <a:pt x="211" y="345"/>
                  </a:cubicBezTo>
                  <a:cubicBezTo>
                    <a:pt x="271" y="320"/>
                    <a:pt x="271" y="320"/>
                    <a:pt x="271" y="320"/>
                  </a:cubicBezTo>
                  <a:cubicBezTo>
                    <a:pt x="260" y="296"/>
                    <a:pt x="260" y="296"/>
                    <a:pt x="260" y="296"/>
                  </a:cubicBezTo>
                  <a:cubicBezTo>
                    <a:pt x="275" y="286"/>
                    <a:pt x="287" y="273"/>
                    <a:pt x="298" y="258"/>
                  </a:cubicBezTo>
                  <a:cubicBezTo>
                    <a:pt x="322" y="268"/>
                    <a:pt x="322" y="268"/>
                    <a:pt x="322" y="268"/>
                  </a:cubicBezTo>
                  <a:cubicBezTo>
                    <a:pt x="346" y="208"/>
                    <a:pt x="346" y="208"/>
                    <a:pt x="346" y="208"/>
                  </a:cubicBezTo>
                  <a:cubicBezTo>
                    <a:pt x="322" y="198"/>
                    <a:pt x="322" y="198"/>
                    <a:pt x="322" y="198"/>
                  </a:cubicBezTo>
                  <a:cubicBezTo>
                    <a:pt x="325" y="180"/>
                    <a:pt x="324" y="163"/>
                    <a:pt x="321" y="145"/>
                  </a:cubicBezTo>
                  <a:cubicBezTo>
                    <a:pt x="345" y="135"/>
                    <a:pt x="345" y="135"/>
                    <a:pt x="345" y="135"/>
                  </a:cubicBezTo>
                  <a:cubicBezTo>
                    <a:pt x="320" y="75"/>
                    <a:pt x="320" y="75"/>
                    <a:pt x="320" y="75"/>
                  </a:cubicBezTo>
                  <a:cubicBezTo>
                    <a:pt x="296" y="85"/>
                    <a:pt x="296" y="85"/>
                    <a:pt x="296" y="85"/>
                  </a:cubicBezTo>
                  <a:cubicBezTo>
                    <a:pt x="285" y="71"/>
                    <a:pt x="273" y="58"/>
                    <a:pt x="258" y="48"/>
                  </a:cubicBezTo>
                  <a:cubicBezTo>
                    <a:pt x="268" y="24"/>
                    <a:pt x="268" y="24"/>
                    <a:pt x="268" y="24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198" y="24"/>
                    <a:pt x="198" y="24"/>
                    <a:pt x="198" y="24"/>
                  </a:cubicBezTo>
                  <a:cubicBezTo>
                    <a:pt x="190" y="23"/>
                    <a:pt x="181" y="22"/>
                    <a:pt x="173" y="22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224" y="45"/>
                    <a:pt x="271" y="75"/>
                    <a:pt x="291" y="123"/>
                  </a:cubicBezTo>
                  <a:cubicBezTo>
                    <a:pt x="318" y="188"/>
                    <a:pt x="288" y="263"/>
                    <a:pt x="223" y="291"/>
                  </a:cubicBezTo>
                  <a:cubicBezTo>
                    <a:pt x="207" y="298"/>
                    <a:pt x="190" y="301"/>
                    <a:pt x="173" y="301"/>
                  </a:cubicBezTo>
                  <a:cubicBezTo>
                    <a:pt x="173" y="301"/>
                    <a:pt x="173" y="301"/>
                    <a:pt x="173" y="301"/>
                  </a:cubicBezTo>
                  <a:lnTo>
                    <a:pt x="173" y="324"/>
                  </a:lnTo>
                  <a:close/>
                  <a:moveTo>
                    <a:pt x="25" y="201"/>
                  </a:moveTo>
                  <a:cubicBezTo>
                    <a:pt x="0" y="211"/>
                    <a:pt x="0" y="211"/>
                    <a:pt x="0" y="211"/>
                  </a:cubicBezTo>
                  <a:cubicBezTo>
                    <a:pt x="26" y="271"/>
                    <a:pt x="26" y="271"/>
                    <a:pt x="26" y="271"/>
                  </a:cubicBezTo>
                  <a:cubicBezTo>
                    <a:pt x="50" y="261"/>
                    <a:pt x="50" y="261"/>
                    <a:pt x="50" y="261"/>
                  </a:cubicBezTo>
                  <a:cubicBezTo>
                    <a:pt x="60" y="275"/>
                    <a:pt x="73" y="288"/>
                    <a:pt x="88" y="298"/>
                  </a:cubicBezTo>
                  <a:cubicBezTo>
                    <a:pt x="78" y="322"/>
                    <a:pt x="78" y="322"/>
                    <a:pt x="78" y="322"/>
                  </a:cubicBezTo>
                  <a:cubicBezTo>
                    <a:pt x="138" y="346"/>
                    <a:pt x="138" y="346"/>
                    <a:pt x="138" y="346"/>
                  </a:cubicBezTo>
                  <a:cubicBezTo>
                    <a:pt x="148" y="322"/>
                    <a:pt x="148" y="322"/>
                    <a:pt x="148" y="322"/>
                  </a:cubicBezTo>
                  <a:cubicBezTo>
                    <a:pt x="156" y="323"/>
                    <a:pt x="164" y="324"/>
                    <a:pt x="173" y="324"/>
                  </a:cubicBezTo>
                  <a:cubicBezTo>
                    <a:pt x="173" y="301"/>
                    <a:pt x="173" y="301"/>
                    <a:pt x="173" y="301"/>
                  </a:cubicBezTo>
                  <a:cubicBezTo>
                    <a:pt x="121" y="301"/>
                    <a:pt x="75" y="271"/>
                    <a:pt x="55" y="223"/>
                  </a:cubicBezTo>
                  <a:cubicBezTo>
                    <a:pt x="27" y="158"/>
                    <a:pt x="58" y="83"/>
                    <a:pt x="123" y="55"/>
                  </a:cubicBezTo>
                  <a:cubicBezTo>
                    <a:pt x="123" y="55"/>
                    <a:pt x="123" y="55"/>
                    <a:pt x="123" y="55"/>
                  </a:cubicBezTo>
                  <a:cubicBezTo>
                    <a:pt x="139" y="48"/>
                    <a:pt x="155" y="45"/>
                    <a:pt x="173" y="45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173" y="22"/>
                    <a:pt x="173" y="22"/>
                    <a:pt x="173" y="22"/>
                  </a:cubicBezTo>
                  <a:cubicBezTo>
                    <a:pt x="163" y="22"/>
                    <a:pt x="154" y="23"/>
                    <a:pt x="145" y="25"/>
                  </a:cubicBezTo>
                  <a:cubicBezTo>
                    <a:pt x="135" y="1"/>
                    <a:pt x="135" y="1"/>
                    <a:pt x="135" y="1"/>
                  </a:cubicBezTo>
                  <a:cubicBezTo>
                    <a:pt x="75" y="26"/>
                    <a:pt x="75" y="26"/>
                    <a:pt x="75" y="26"/>
                  </a:cubicBezTo>
                  <a:cubicBezTo>
                    <a:pt x="85" y="50"/>
                    <a:pt x="85" y="50"/>
                    <a:pt x="85" y="50"/>
                  </a:cubicBezTo>
                  <a:cubicBezTo>
                    <a:pt x="71" y="60"/>
                    <a:pt x="58" y="73"/>
                    <a:pt x="48" y="88"/>
                  </a:cubicBezTo>
                  <a:cubicBezTo>
                    <a:pt x="24" y="78"/>
                    <a:pt x="24" y="78"/>
                    <a:pt x="24" y="78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24" y="148"/>
                    <a:pt x="24" y="148"/>
                    <a:pt x="24" y="148"/>
                  </a:cubicBezTo>
                  <a:cubicBezTo>
                    <a:pt x="21" y="166"/>
                    <a:pt x="21" y="183"/>
                    <a:pt x="25" y="20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8" name="Group 49"/>
            <p:cNvGrpSpPr/>
            <p:nvPr/>
          </p:nvGrpSpPr>
          <p:grpSpPr>
            <a:xfrm>
              <a:off x="8831951" y="4577833"/>
              <a:ext cx="193623" cy="282246"/>
              <a:chOff x="3582988" y="3510758"/>
              <a:chExt cx="319088" cy="465137"/>
            </a:xfrm>
            <a:solidFill>
              <a:schemeClr val="accent2"/>
            </a:solidFill>
          </p:grpSpPr>
          <p:sp>
            <p:nvSpPr>
              <p:cNvPr id="51" name="AutoShape 113"/>
              <p:cNvSpPr>
                <a:spLocks/>
              </p:cNvSpPr>
              <p:nvPr/>
            </p:nvSpPr>
            <p:spPr bwMode="auto">
              <a:xfrm>
                <a:off x="3582988" y="3510758"/>
                <a:ext cx="319088" cy="46513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171411" hangingPunct="0">
                  <a:lnSpc>
                    <a:spcPct val="120000"/>
                  </a:lnSpc>
                </a:pPr>
                <a:endParaRPr lang="en-US" sz="600" dirty="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2" name="AutoShape 114"/>
              <p:cNvSpPr>
                <a:spLocks/>
              </p:cNvSpPr>
              <p:nvPr/>
            </p:nvSpPr>
            <p:spPr bwMode="auto">
              <a:xfrm>
                <a:off x="3655220" y="3583783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171411" hangingPunct="0">
                  <a:lnSpc>
                    <a:spcPct val="120000"/>
                  </a:lnSpc>
                </a:pPr>
                <a:endParaRPr lang="en-US" sz="600" dirty="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9" name="Group 3"/>
          <p:cNvGrpSpPr/>
          <p:nvPr/>
        </p:nvGrpSpPr>
        <p:grpSpPr>
          <a:xfrm>
            <a:off x="3982857" y="3133975"/>
            <a:ext cx="416472" cy="416495"/>
            <a:chOff x="5966424" y="4436930"/>
            <a:chExt cx="555357" cy="555356"/>
          </a:xfrm>
        </p:grpSpPr>
        <p:sp>
          <p:nvSpPr>
            <p:cNvPr id="37" name="Freeform 52"/>
            <p:cNvSpPr>
              <a:spLocks noEditPoints="1"/>
            </p:cNvSpPr>
            <p:nvPr/>
          </p:nvSpPr>
          <p:spPr bwMode="auto">
            <a:xfrm>
              <a:off x="5966424" y="4436930"/>
              <a:ext cx="555357" cy="555356"/>
            </a:xfrm>
            <a:custGeom>
              <a:avLst/>
              <a:gdLst>
                <a:gd name="T0" fmla="*/ 173 w 346"/>
                <a:gd name="T1" fmla="*/ 324 h 346"/>
                <a:gd name="T2" fmla="*/ 201 w 346"/>
                <a:gd name="T3" fmla="*/ 321 h 346"/>
                <a:gd name="T4" fmla="*/ 211 w 346"/>
                <a:gd name="T5" fmla="*/ 345 h 346"/>
                <a:gd name="T6" fmla="*/ 271 w 346"/>
                <a:gd name="T7" fmla="*/ 320 h 346"/>
                <a:gd name="T8" fmla="*/ 260 w 346"/>
                <a:gd name="T9" fmla="*/ 296 h 346"/>
                <a:gd name="T10" fmla="*/ 298 w 346"/>
                <a:gd name="T11" fmla="*/ 258 h 346"/>
                <a:gd name="T12" fmla="*/ 322 w 346"/>
                <a:gd name="T13" fmla="*/ 268 h 346"/>
                <a:gd name="T14" fmla="*/ 346 w 346"/>
                <a:gd name="T15" fmla="*/ 208 h 346"/>
                <a:gd name="T16" fmla="*/ 322 w 346"/>
                <a:gd name="T17" fmla="*/ 198 h 346"/>
                <a:gd name="T18" fmla="*/ 321 w 346"/>
                <a:gd name="T19" fmla="*/ 145 h 346"/>
                <a:gd name="T20" fmla="*/ 345 w 346"/>
                <a:gd name="T21" fmla="*/ 135 h 346"/>
                <a:gd name="T22" fmla="*/ 320 w 346"/>
                <a:gd name="T23" fmla="*/ 75 h 346"/>
                <a:gd name="T24" fmla="*/ 296 w 346"/>
                <a:gd name="T25" fmla="*/ 85 h 346"/>
                <a:gd name="T26" fmla="*/ 258 w 346"/>
                <a:gd name="T27" fmla="*/ 48 h 346"/>
                <a:gd name="T28" fmla="*/ 268 w 346"/>
                <a:gd name="T29" fmla="*/ 24 h 346"/>
                <a:gd name="T30" fmla="*/ 208 w 346"/>
                <a:gd name="T31" fmla="*/ 0 h 346"/>
                <a:gd name="T32" fmla="*/ 198 w 346"/>
                <a:gd name="T33" fmla="*/ 24 h 346"/>
                <a:gd name="T34" fmla="*/ 173 w 346"/>
                <a:gd name="T35" fmla="*/ 22 h 346"/>
                <a:gd name="T36" fmla="*/ 173 w 346"/>
                <a:gd name="T37" fmla="*/ 45 h 346"/>
                <a:gd name="T38" fmla="*/ 291 w 346"/>
                <a:gd name="T39" fmla="*/ 123 h 346"/>
                <a:gd name="T40" fmla="*/ 223 w 346"/>
                <a:gd name="T41" fmla="*/ 291 h 346"/>
                <a:gd name="T42" fmla="*/ 173 w 346"/>
                <a:gd name="T43" fmla="*/ 301 h 346"/>
                <a:gd name="T44" fmla="*/ 173 w 346"/>
                <a:gd name="T45" fmla="*/ 301 h 346"/>
                <a:gd name="T46" fmla="*/ 173 w 346"/>
                <a:gd name="T47" fmla="*/ 324 h 346"/>
                <a:gd name="T48" fmla="*/ 25 w 346"/>
                <a:gd name="T49" fmla="*/ 201 h 346"/>
                <a:gd name="T50" fmla="*/ 0 w 346"/>
                <a:gd name="T51" fmla="*/ 211 h 346"/>
                <a:gd name="T52" fmla="*/ 26 w 346"/>
                <a:gd name="T53" fmla="*/ 271 h 346"/>
                <a:gd name="T54" fmla="*/ 50 w 346"/>
                <a:gd name="T55" fmla="*/ 261 h 346"/>
                <a:gd name="T56" fmla="*/ 88 w 346"/>
                <a:gd name="T57" fmla="*/ 298 h 346"/>
                <a:gd name="T58" fmla="*/ 78 w 346"/>
                <a:gd name="T59" fmla="*/ 322 h 346"/>
                <a:gd name="T60" fmla="*/ 138 w 346"/>
                <a:gd name="T61" fmla="*/ 346 h 346"/>
                <a:gd name="T62" fmla="*/ 148 w 346"/>
                <a:gd name="T63" fmla="*/ 322 h 346"/>
                <a:gd name="T64" fmla="*/ 173 w 346"/>
                <a:gd name="T65" fmla="*/ 324 h 346"/>
                <a:gd name="T66" fmla="*/ 173 w 346"/>
                <a:gd name="T67" fmla="*/ 301 h 346"/>
                <a:gd name="T68" fmla="*/ 55 w 346"/>
                <a:gd name="T69" fmla="*/ 223 h 346"/>
                <a:gd name="T70" fmla="*/ 123 w 346"/>
                <a:gd name="T71" fmla="*/ 55 h 346"/>
                <a:gd name="T72" fmla="*/ 123 w 346"/>
                <a:gd name="T73" fmla="*/ 55 h 346"/>
                <a:gd name="T74" fmla="*/ 173 w 346"/>
                <a:gd name="T75" fmla="*/ 45 h 346"/>
                <a:gd name="T76" fmla="*/ 173 w 346"/>
                <a:gd name="T77" fmla="*/ 45 h 346"/>
                <a:gd name="T78" fmla="*/ 173 w 346"/>
                <a:gd name="T79" fmla="*/ 22 h 346"/>
                <a:gd name="T80" fmla="*/ 145 w 346"/>
                <a:gd name="T81" fmla="*/ 25 h 346"/>
                <a:gd name="T82" fmla="*/ 135 w 346"/>
                <a:gd name="T83" fmla="*/ 1 h 346"/>
                <a:gd name="T84" fmla="*/ 75 w 346"/>
                <a:gd name="T85" fmla="*/ 26 h 346"/>
                <a:gd name="T86" fmla="*/ 85 w 346"/>
                <a:gd name="T87" fmla="*/ 50 h 346"/>
                <a:gd name="T88" fmla="*/ 48 w 346"/>
                <a:gd name="T89" fmla="*/ 88 h 346"/>
                <a:gd name="T90" fmla="*/ 24 w 346"/>
                <a:gd name="T91" fmla="*/ 78 h 346"/>
                <a:gd name="T92" fmla="*/ 0 w 346"/>
                <a:gd name="T93" fmla="*/ 138 h 346"/>
                <a:gd name="T94" fmla="*/ 24 w 346"/>
                <a:gd name="T95" fmla="*/ 148 h 346"/>
                <a:gd name="T96" fmla="*/ 25 w 346"/>
                <a:gd name="T97" fmla="*/ 201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46" h="346">
                  <a:moveTo>
                    <a:pt x="173" y="324"/>
                  </a:moveTo>
                  <a:cubicBezTo>
                    <a:pt x="182" y="324"/>
                    <a:pt x="192" y="323"/>
                    <a:pt x="201" y="321"/>
                  </a:cubicBezTo>
                  <a:cubicBezTo>
                    <a:pt x="211" y="345"/>
                    <a:pt x="211" y="345"/>
                    <a:pt x="211" y="345"/>
                  </a:cubicBezTo>
                  <a:cubicBezTo>
                    <a:pt x="271" y="320"/>
                    <a:pt x="271" y="320"/>
                    <a:pt x="271" y="320"/>
                  </a:cubicBezTo>
                  <a:cubicBezTo>
                    <a:pt x="260" y="296"/>
                    <a:pt x="260" y="296"/>
                    <a:pt x="260" y="296"/>
                  </a:cubicBezTo>
                  <a:cubicBezTo>
                    <a:pt x="275" y="286"/>
                    <a:pt x="287" y="273"/>
                    <a:pt x="298" y="258"/>
                  </a:cubicBezTo>
                  <a:cubicBezTo>
                    <a:pt x="322" y="268"/>
                    <a:pt x="322" y="268"/>
                    <a:pt x="322" y="268"/>
                  </a:cubicBezTo>
                  <a:cubicBezTo>
                    <a:pt x="346" y="208"/>
                    <a:pt x="346" y="208"/>
                    <a:pt x="346" y="208"/>
                  </a:cubicBezTo>
                  <a:cubicBezTo>
                    <a:pt x="322" y="198"/>
                    <a:pt x="322" y="198"/>
                    <a:pt x="322" y="198"/>
                  </a:cubicBezTo>
                  <a:cubicBezTo>
                    <a:pt x="325" y="180"/>
                    <a:pt x="324" y="163"/>
                    <a:pt x="321" y="145"/>
                  </a:cubicBezTo>
                  <a:cubicBezTo>
                    <a:pt x="345" y="135"/>
                    <a:pt x="345" y="135"/>
                    <a:pt x="345" y="135"/>
                  </a:cubicBezTo>
                  <a:cubicBezTo>
                    <a:pt x="320" y="75"/>
                    <a:pt x="320" y="75"/>
                    <a:pt x="320" y="75"/>
                  </a:cubicBezTo>
                  <a:cubicBezTo>
                    <a:pt x="296" y="85"/>
                    <a:pt x="296" y="85"/>
                    <a:pt x="296" y="85"/>
                  </a:cubicBezTo>
                  <a:cubicBezTo>
                    <a:pt x="285" y="71"/>
                    <a:pt x="273" y="58"/>
                    <a:pt x="258" y="48"/>
                  </a:cubicBezTo>
                  <a:cubicBezTo>
                    <a:pt x="268" y="24"/>
                    <a:pt x="268" y="24"/>
                    <a:pt x="268" y="24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198" y="24"/>
                    <a:pt x="198" y="24"/>
                    <a:pt x="198" y="24"/>
                  </a:cubicBezTo>
                  <a:cubicBezTo>
                    <a:pt x="190" y="23"/>
                    <a:pt x="181" y="22"/>
                    <a:pt x="173" y="22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224" y="45"/>
                    <a:pt x="271" y="75"/>
                    <a:pt x="291" y="123"/>
                  </a:cubicBezTo>
                  <a:cubicBezTo>
                    <a:pt x="318" y="188"/>
                    <a:pt x="288" y="263"/>
                    <a:pt x="223" y="291"/>
                  </a:cubicBezTo>
                  <a:cubicBezTo>
                    <a:pt x="207" y="298"/>
                    <a:pt x="190" y="301"/>
                    <a:pt x="173" y="301"/>
                  </a:cubicBezTo>
                  <a:cubicBezTo>
                    <a:pt x="173" y="301"/>
                    <a:pt x="173" y="301"/>
                    <a:pt x="173" y="301"/>
                  </a:cubicBezTo>
                  <a:lnTo>
                    <a:pt x="173" y="324"/>
                  </a:lnTo>
                  <a:close/>
                  <a:moveTo>
                    <a:pt x="25" y="201"/>
                  </a:moveTo>
                  <a:cubicBezTo>
                    <a:pt x="0" y="211"/>
                    <a:pt x="0" y="211"/>
                    <a:pt x="0" y="211"/>
                  </a:cubicBezTo>
                  <a:cubicBezTo>
                    <a:pt x="26" y="271"/>
                    <a:pt x="26" y="271"/>
                    <a:pt x="26" y="271"/>
                  </a:cubicBezTo>
                  <a:cubicBezTo>
                    <a:pt x="50" y="261"/>
                    <a:pt x="50" y="261"/>
                    <a:pt x="50" y="261"/>
                  </a:cubicBezTo>
                  <a:cubicBezTo>
                    <a:pt x="60" y="275"/>
                    <a:pt x="73" y="288"/>
                    <a:pt x="88" y="298"/>
                  </a:cubicBezTo>
                  <a:cubicBezTo>
                    <a:pt x="78" y="322"/>
                    <a:pt x="78" y="322"/>
                    <a:pt x="78" y="322"/>
                  </a:cubicBezTo>
                  <a:cubicBezTo>
                    <a:pt x="138" y="346"/>
                    <a:pt x="138" y="346"/>
                    <a:pt x="138" y="346"/>
                  </a:cubicBezTo>
                  <a:cubicBezTo>
                    <a:pt x="148" y="322"/>
                    <a:pt x="148" y="322"/>
                    <a:pt x="148" y="322"/>
                  </a:cubicBezTo>
                  <a:cubicBezTo>
                    <a:pt x="156" y="323"/>
                    <a:pt x="164" y="324"/>
                    <a:pt x="173" y="324"/>
                  </a:cubicBezTo>
                  <a:cubicBezTo>
                    <a:pt x="173" y="301"/>
                    <a:pt x="173" y="301"/>
                    <a:pt x="173" y="301"/>
                  </a:cubicBezTo>
                  <a:cubicBezTo>
                    <a:pt x="121" y="301"/>
                    <a:pt x="75" y="271"/>
                    <a:pt x="55" y="223"/>
                  </a:cubicBezTo>
                  <a:cubicBezTo>
                    <a:pt x="27" y="158"/>
                    <a:pt x="58" y="83"/>
                    <a:pt x="123" y="55"/>
                  </a:cubicBezTo>
                  <a:cubicBezTo>
                    <a:pt x="123" y="55"/>
                    <a:pt x="123" y="55"/>
                    <a:pt x="123" y="55"/>
                  </a:cubicBezTo>
                  <a:cubicBezTo>
                    <a:pt x="139" y="48"/>
                    <a:pt x="155" y="45"/>
                    <a:pt x="173" y="45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173" y="22"/>
                    <a:pt x="173" y="22"/>
                    <a:pt x="173" y="22"/>
                  </a:cubicBezTo>
                  <a:cubicBezTo>
                    <a:pt x="163" y="22"/>
                    <a:pt x="154" y="23"/>
                    <a:pt x="145" y="25"/>
                  </a:cubicBezTo>
                  <a:cubicBezTo>
                    <a:pt x="135" y="1"/>
                    <a:pt x="135" y="1"/>
                    <a:pt x="135" y="1"/>
                  </a:cubicBezTo>
                  <a:cubicBezTo>
                    <a:pt x="75" y="26"/>
                    <a:pt x="75" y="26"/>
                    <a:pt x="75" y="26"/>
                  </a:cubicBezTo>
                  <a:cubicBezTo>
                    <a:pt x="85" y="50"/>
                    <a:pt x="85" y="50"/>
                    <a:pt x="85" y="50"/>
                  </a:cubicBezTo>
                  <a:cubicBezTo>
                    <a:pt x="71" y="60"/>
                    <a:pt x="58" y="73"/>
                    <a:pt x="48" y="88"/>
                  </a:cubicBezTo>
                  <a:cubicBezTo>
                    <a:pt x="24" y="78"/>
                    <a:pt x="24" y="78"/>
                    <a:pt x="24" y="78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24" y="148"/>
                    <a:pt x="24" y="148"/>
                    <a:pt x="24" y="148"/>
                  </a:cubicBezTo>
                  <a:cubicBezTo>
                    <a:pt x="21" y="166"/>
                    <a:pt x="21" y="183"/>
                    <a:pt x="25" y="20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AutoShape 149"/>
            <p:cNvSpPr>
              <a:spLocks/>
            </p:cNvSpPr>
            <p:nvPr/>
          </p:nvSpPr>
          <p:spPr bwMode="auto">
            <a:xfrm>
              <a:off x="6104525" y="4610370"/>
              <a:ext cx="281764" cy="20277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537" y="19720"/>
                  </a:moveTo>
                  <a:lnTo>
                    <a:pt x="16537" y="19721"/>
                  </a:lnTo>
                  <a:lnTo>
                    <a:pt x="4387" y="19721"/>
                  </a:lnTo>
                  <a:cubicBezTo>
                    <a:pt x="2713" y="19720"/>
                    <a:pt x="1350" y="17824"/>
                    <a:pt x="1350" y="15494"/>
                  </a:cubicBezTo>
                  <a:cubicBezTo>
                    <a:pt x="1350" y="13992"/>
                    <a:pt x="1918" y="12635"/>
                    <a:pt x="2871" y="11862"/>
                  </a:cubicBezTo>
                  <a:cubicBezTo>
                    <a:pt x="3797" y="11123"/>
                    <a:pt x="3860" y="10975"/>
                    <a:pt x="3472" y="9647"/>
                  </a:cubicBezTo>
                  <a:cubicBezTo>
                    <a:pt x="3406" y="9374"/>
                    <a:pt x="3375" y="9136"/>
                    <a:pt x="3375" y="8921"/>
                  </a:cubicBezTo>
                  <a:cubicBezTo>
                    <a:pt x="3375" y="7626"/>
                    <a:pt x="4131" y="6573"/>
                    <a:pt x="5062" y="6573"/>
                  </a:cubicBezTo>
                  <a:cubicBezTo>
                    <a:pt x="5062" y="6573"/>
                    <a:pt x="5505" y="6529"/>
                    <a:pt x="5976" y="6789"/>
                  </a:cubicBezTo>
                  <a:cubicBezTo>
                    <a:pt x="6750" y="7219"/>
                    <a:pt x="6834" y="6808"/>
                    <a:pt x="7200" y="5701"/>
                  </a:cubicBezTo>
                  <a:cubicBezTo>
                    <a:pt x="7974" y="3380"/>
                    <a:pt x="9652" y="1878"/>
                    <a:pt x="11475" y="1878"/>
                  </a:cubicBezTo>
                  <a:cubicBezTo>
                    <a:pt x="13905" y="1878"/>
                    <a:pt x="15914" y="4435"/>
                    <a:pt x="16148" y="7826"/>
                  </a:cubicBezTo>
                  <a:cubicBezTo>
                    <a:pt x="16231" y="9171"/>
                    <a:pt x="16231" y="9171"/>
                    <a:pt x="17239" y="9491"/>
                  </a:cubicBezTo>
                  <a:cubicBezTo>
                    <a:pt x="18984" y="9955"/>
                    <a:pt x="20250" y="12085"/>
                    <a:pt x="20250" y="14555"/>
                  </a:cubicBezTo>
                  <a:cubicBezTo>
                    <a:pt x="20250" y="17404"/>
                    <a:pt x="18585" y="19720"/>
                    <a:pt x="16537" y="19720"/>
                  </a:cubicBezTo>
                  <a:moveTo>
                    <a:pt x="17492" y="7647"/>
                  </a:moveTo>
                  <a:cubicBezTo>
                    <a:pt x="17196" y="3362"/>
                    <a:pt x="14632" y="0"/>
                    <a:pt x="11475" y="0"/>
                  </a:cubicBezTo>
                  <a:cubicBezTo>
                    <a:pt x="9031" y="0"/>
                    <a:pt x="6939" y="2017"/>
                    <a:pt x="5976" y="4911"/>
                  </a:cubicBezTo>
                  <a:cubicBezTo>
                    <a:pt x="5685" y="4784"/>
                    <a:pt x="5383" y="4695"/>
                    <a:pt x="5062" y="4695"/>
                  </a:cubicBezTo>
                  <a:cubicBezTo>
                    <a:pt x="3385" y="4695"/>
                    <a:pt x="2025" y="6589"/>
                    <a:pt x="2025" y="8921"/>
                  </a:cubicBezTo>
                  <a:cubicBezTo>
                    <a:pt x="2025" y="9385"/>
                    <a:pt x="2092" y="9824"/>
                    <a:pt x="2191" y="10240"/>
                  </a:cubicBezTo>
                  <a:cubicBezTo>
                    <a:pt x="886" y="11298"/>
                    <a:pt x="0" y="13242"/>
                    <a:pt x="0" y="15494"/>
                  </a:cubicBezTo>
                  <a:cubicBezTo>
                    <a:pt x="0" y="18866"/>
                    <a:pt x="1964" y="21599"/>
                    <a:pt x="4387" y="21599"/>
                  </a:cubicBezTo>
                  <a:lnTo>
                    <a:pt x="4387" y="21600"/>
                  </a:lnTo>
                  <a:lnTo>
                    <a:pt x="16537" y="21600"/>
                  </a:lnTo>
                  <a:lnTo>
                    <a:pt x="16537" y="21599"/>
                  </a:lnTo>
                  <a:cubicBezTo>
                    <a:pt x="19334" y="21599"/>
                    <a:pt x="21599" y="18446"/>
                    <a:pt x="21599" y="14555"/>
                  </a:cubicBezTo>
                  <a:cubicBezTo>
                    <a:pt x="21599" y="11120"/>
                    <a:pt x="19831" y="8269"/>
                    <a:pt x="17492" y="7647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just" defTabSz="171411" hangingPunct="0">
                <a:lnSpc>
                  <a:spcPct val="120000"/>
                </a:lnSpc>
              </a:pPr>
              <a:endParaRPr lang="en-US" sz="600" dirty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2" name="标题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7865413"/>
      </p:ext>
    </p:extLst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50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000"/>
                            </p:stCondLst>
                            <p:childTnLst>
                              <p:par>
                                <p:cTn id="8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500"/>
                            </p:stCondLst>
                            <p:childTnLst>
                              <p:par>
                                <p:cTn id="8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000"/>
                            </p:stCondLst>
                            <p:childTnLst>
                              <p:par>
                                <p:cTn id="9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3500"/>
                            </p:stCondLst>
                            <p:childTnLst>
                              <p:par>
                                <p:cTn id="9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000"/>
                            </p:stCondLst>
                            <p:childTnLst>
                              <p:par>
                                <p:cTn id="10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1" grpId="0" animBg="1"/>
      <p:bldP spid="14" grpId="0"/>
      <p:bldP spid="15" grpId="0"/>
      <p:bldP spid="16" grpId="0"/>
      <p:bldP spid="20" grpId="0"/>
      <p:bldP spid="21" grpId="0"/>
      <p:bldP spid="23" grpId="0"/>
      <p:bldP spid="2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/>
          <p:cNvGrpSpPr/>
          <p:nvPr/>
        </p:nvGrpSpPr>
        <p:grpSpPr>
          <a:xfrm>
            <a:off x="1418386" y="1358541"/>
            <a:ext cx="1585717" cy="2195187"/>
            <a:chOff x="580606" y="1131575"/>
            <a:chExt cx="2339350" cy="3238299"/>
          </a:xfrm>
          <a:solidFill>
            <a:schemeClr val="accent1"/>
          </a:solidFill>
        </p:grpSpPr>
        <p:sp>
          <p:nvSpPr>
            <p:cNvPr id="10" name="Freeform 90"/>
            <p:cNvSpPr>
              <a:spLocks noEditPoints="1"/>
            </p:cNvSpPr>
            <p:nvPr/>
          </p:nvSpPr>
          <p:spPr bwMode="auto">
            <a:xfrm flipH="1">
              <a:off x="639484" y="1131575"/>
              <a:ext cx="2280472" cy="3099394"/>
            </a:xfrm>
            <a:custGeom>
              <a:avLst/>
              <a:gdLst/>
              <a:ahLst/>
              <a:cxnLst>
                <a:cxn ang="0">
                  <a:pos x="130" y="294"/>
                </a:cxn>
                <a:cxn ang="0">
                  <a:pos x="109" y="255"/>
                </a:cxn>
                <a:cxn ang="0">
                  <a:pos x="37" y="183"/>
                </a:cxn>
                <a:cxn ang="0">
                  <a:pos x="1" y="138"/>
                </a:cxn>
                <a:cxn ang="0">
                  <a:pos x="14" y="128"/>
                </a:cxn>
                <a:cxn ang="0">
                  <a:pos x="38" y="134"/>
                </a:cxn>
                <a:cxn ang="0">
                  <a:pos x="60" y="153"/>
                </a:cxn>
                <a:cxn ang="0">
                  <a:pos x="79" y="174"/>
                </a:cxn>
                <a:cxn ang="0">
                  <a:pos x="118" y="164"/>
                </a:cxn>
                <a:cxn ang="0">
                  <a:pos x="66" y="114"/>
                </a:cxn>
                <a:cxn ang="0">
                  <a:pos x="47" y="107"/>
                </a:cxn>
                <a:cxn ang="0">
                  <a:pos x="10" y="92"/>
                </a:cxn>
                <a:cxn ang="0">
                  <a:pos x="10" y="86"/>
                </a:cxn>
                <a:cxn ang="0">
                  <a:pos x="10" y="85"/>
                </a:cxn>
                <a:cxn ang="0">
                  <a:pos x="10" y="81"/>
                </a:cxn>
                <a:cxn ang="0">
                  <a:pos x="18" y="80"/>
                </a:cxn>
                <a:cxn ang="0">
                  <a:pos x="34" y="81"/>
                </a:cxn>
                <a:cxn ang="0">
                  <a:pos x="79" y="87"/>
                </a:cxn>
                <a:cxn ang="0">
                  <a:pos x="92" y="90"/>
                </a:cxn>
                <a:cxn ang="0">
                  <a:pos x="77" y="81"/>
                </a:cxn>
                <a:cxn ang="0">
                  <a:pos x="61" y="68"/>
                </a:cxn>
                <a:cxn ang="0">
                  <a:pos x="50" y="65"/>
                </a:cxn>
                <a:cxn ang="0">
                  <a:pos x="24" y="34"/>
                </a:cxn>
                <a:cxn ang="0">
                  <a:pos x="25" y="32"/>
                </a:cxn>
                <a:cxn ang="0">
                  <a:pos x="27" y="28"/>
                </a:cxn>
                <a:cxn ang="0">
                  <a:pos x="83" y="49"/>
                </a:cxn>
                <a:cxn ang="0">
                  <a:pos x="109" y="63"/>
                </a:cxn>
                <a:cxn ang="0">
                  <a:pos x="109" y="63"/>
                </a:cxn>
                <a:cxn ang="0">
                  <a:pos x="98" y="48"/>
                </a:cxn>
                <a:cxn ang="0">
                  <a:pos x="71" y="21"/>
                </a:cxn>
                <a:cxn ang="0">
                  <a:pos x="72" y="6"/>
                </a:cxn>
                <a:cxn ang="0">
                  <a:pos x="79" y="3"/>
                </a:cxn>
                <a:cxn ang="0">
                  <a:pos x="80" y="2"/>
                </a:cxn>
                <a:cxn ang="0">
                  <a:pos x="83" y="1"/>
                </a:cxn>
                <a:cxn ang="0">
                  <a:pos x="144" y="53"/>
                </a:cxn>
                <a:cxn ang="0">
                  <a:pos x="149" y="59"/>
                </a:cxn>
                <a:cxn ang="0">
                  <a:pos x="147" y="56"/>
                </a:cxn>
                <a:cxn ang="0">
                  <a:pos x="139" y="24"/>
                </a:cxn>
                <a:cxn ang="0">
                  <a:pos x="151" y="17"/>
                </a:cxn>
                <a:cxn ang="0">
                  <a:pos x="154" y="18"/>
                </a:cxn>
                <a:cxn ang="0">
                  <a:pos x="160" y="29"/>
                </a:cxn>
                <a:cxn ang="0">
                  <a:pos x="163" y="37"/>
                </a:cxn>
                <a:cxn ang="0">
                  <a:pos x="187" y="76"/>
                </a:cxn>
                <a:cxn ang="0">
                  <a:pos x="197" y="108"/>
                </a:cxn>
                <a:cxn ang="0">
                  <a:pos x="220" y="299"/>
                </a:cxn>
                <a:cxn ang="0">
                  <a:pos x="132" y="299"/>
                </a:cxn>
              </a:cxnLst>
              <a:rect l="0" t="0" r="r" b="b"/>
              <a:pathLst>
                <a:path w="220" h="299">
                  <a:moveTo>
                    <a:pt x="132" y="299"/>
                  </a:moveTo>
                  <a:cubicBezTo>
                    <a:pt x="131" y="297"/>
                    <a:pt x="131" y="295"/>
                    <a:pt x="130" y="294"/>
                  </a:cubicBezTo>
                  <a:cubicBezTo>
                    <a:pt x="130" y="292"/>
                    <a:pt x="129" y="291"/>
                    <a:pt x="128" y="289"/>
                  </a:cubicBezTo>
                  <a:cubicBezTo>
                    <a:pt x="128" y="289"/>
                    <a:pt x="120" y="262"/>
                    <a:pt x="109" y="255"/>
                  </a:cubicBezTo>
                  <a:cubicBezTo>
                    <a:pt x="95" y="247"/>
                    <a:pt x="86" y="239"/>
                    <a:pt x="86" y="239"/>
                  </a:cubicBezTo>
                  <a:cubicBezTo>
                    <a:pt x="86" y="239"/>
                    <a:pt x="46" y="202"/>
                    <a:pt x="37" y="183"/>
                  </a:cubicBezTo>
                  <a:cubicBezTo>
                    <a:pt x="25" y="160"/>
                    <a:pt x="4" y="144"/>
                    <a:pt x="4" y="144"/>
                  </a:cubicBezTo>
                  <a:cubicBezTo>
                    <a:pt x="3" y="142"/>
                    <a:pt x="1" y="139"/>
                    <a:pt x="1" y="138"/>
                  </a:cubicBezTo>
                  <a:cubicBezTo>
                    <a:pt x="0" y="135"/>
                    <a:pt x="3" y="136"/>
                    <a:pt x="5" y="134"/>
                  </a:cubicBezTo>
                  <a:cubicBezTo>
                    <a:pt x="7" y="131"/>
                    <a:pt x="10" y="128"/>
                    <a:pt x="14" y="128"/>
                  </a:cubicBezTo>
                  <a:cubicBezTo>
                    <a:pt x="14" y="128"/>
                    <a:pt x="23" y="127"/>
                    <a:pt x="30" y="130"/>
                  </a:cubicBezTo>
                  <a:cubicBezTo>
                    <a:pt x="33" y="132"/>
                    <a:pt x="35" y="133"/>
                    <a:pt x="38" y="134"/>
                  </a:cubicBezTo>
                  <a:cubicBezTo>
                    <a:pt x="38" y="134"/>
                    <a:pt x="49" y="140"/>
                    <a:pt x="56" y="149"/>
                  </a:cubicBezTo>
                  <a:cubicBezTo>
                    <a:pt x="57" y="150"/>
                    <a:pt x="58" y="152"/>
                    <a:pt x="60" y="153"/>
                  </a:cubicBezTo>
                  <a:cubicBezTo>
                    <a:pt x="60" y="154"/>
                    <a:pt x="60" y="154"/>
                    <a:pt x="61" y="155"/>
                  </a:cubicBezTo>
                  <a:cubicBezTo>
                    <a:pt x="63" y="158"/>
                    <a:pt x="78" y="174"/>
                    <a:pt x="79" y="174"/>
                  </a:cubicBezTo>
                  <a:cubicBezTo>
                    <a:pt x="80" y="176"/>
                    <a:pt x="87" y="182"/>
                    <a:pt x="94" y="182"/>
                  </a:cubicBezTo>
                  <a:cubicBezTo>
                    <a:pt x="118" y="182"/>
                    <a:pt x="120" y="167"/>
                    <a:pt x="118" y="164"/>
                  </a:cubicBezTo>
                  <a:cubicBezTo>
                    <a:pt x="118" y="163"/>
                    <a:pt x="113" y="149"/>
                    <a:pt x="105" y="142"/>
                  </a:cubicBezTo>
                  <a:cubicBezTo>
                    <a:pt x="94" y="131"/>
                    <a:pt x="79" y="118"/>
                    <a:pt x="66" y="114"/>
                  </a:cubicBezTo>
                  <a:cubicBezTo>
                    <a:pt x="61" y="113"/>
                    <a:pt x="56" y="111"/>
                    <a:pt x="53" y="108"/>
                  </a:cubicBezTo>
                  <a:cubicBezTo>
                    <a:pt x="51" y="107"/>
                    <a:pt x="50" y="107"/>
                    <a:pt x="47" y="107"/>
                  </a:cubicBezTo>
                  <a:cubicBezTo>
                    <a:pt x="35" y="106"/>
                    <a:pt x="17" y="98"/>
                    <a:pt x="17" y="98"/>
                  </a:cubicBezTo>
                  <a:cubicBezTo>
                    <a:pt x="14" y="97"/>
                    <a:pt x="11" y="93"/>
                    <a:pt x="10" y="92"/>
                  </a:cubicBezTo>
                  <a:cubicBezTo>
                    <a:pt x="10" y="92"/>
                    <a:pt x="10" y="92"/>
                    <a:pt x="10" y="91"/>
                  </a:cubicBezTo>
                  <a:cubicBezTo>
                    <a:pt x="9" y="90"/>
                    <a:pt x="9" y="88"/>
                    <a:pt x="10" y="86"/>
                  </a:cubicBezTo>
                  <a:cubicBezTo>
                    <a:pt x="10" y="86"/>
                    <a:pt x="10" y="85"/>
                    <a:pt x="10" y="85"/>
                  </a:cubicBezTo>
                  <a:cubicBezTo>
                    <a:pt x="10" y="85"/>
                    <a:pt x="10" y="85"/>
                    <a:pt x="10" y="85"/>
                  </a:cubicBezTo>
                  <a:cubicBezTo>
                    <a:pt x="10" y="84"/>
                    <a:pt x="9" y="84"/>
                    <a:pt x="9" y="83"/>
                  </a:cubicBezTo>
                  <a:cubicBezTo>
                    <a:pt x="9" y="82"/>
                    <a:pt x="10" y="82"/>
                    <a:pt x="10" y="81"/>
                  </a:cubicBezTo>
                  <a:cubicBezTo>
                    <a:pt x="11" y="81"/>
                    <a:pt x="12" y="81"/>
                    <a:pt x="13" y="81"/>
                  </a:cubicBezTo>
                  <a:cubicBezTo>
                    <a:pt x="15" y="80"/>
                    <a:pt x="17" y="80"/>
                    <a:pt x="18" y="80"/>
                  </a:cubicBezTo>
                  <a:cubicBezTo>
                    <a:pt x="22" y="80"/>
                    <a:pt x="26" y="80"/>
                    <a:pt x="29" y="80"/>
                  </a:cubicBezTo>
                  <a:cubicBezTo>
                    <a:pt x="31" y="81"/>
                    <a:pt x="32" y="81"/>
                    <a:pt x="34" y="81"/>
                  </a:cubicBezTo>
                  <a:cubicBezTo>
                    <a:pt x="34" y="81"/>
                    <a:pt x="43" y="80"/>
                    <a:pt x="45" y="80"/>
                  </a:cubicBezTo>
                  <a:cubicBezTo>
                    <a:pt x="45" y="80"/>
                    <a:pt x="77" y="87"/>
                    <a:pt x="79" y="87"/>
                  </a:cubicBezTo>
                  <a:cubicBezTo>
                    <a:pt x="80" y="87"/>
                    <a:pt x="85" y="89"/>
                    <a:pt x="85" y="89"/>
                  </a:cubicBezTo>
                  <a:cubicBezTo>
                    <a:pt x="86" y="89"/>
                    <a:pt x="89" y="90"/>
                    <a:pt x="92" y="90"/>
                  </a:cubicBezTo>
                  <a:cubicBezTo>
                    <a:pt x="92" y="90"/>
                    <a:pt x="92" y="90"/>
                    <a:pt x="92" y="90"/>
                  </a:cubicBezTo>
                  <a:cubicBezTo>
                    <a:pt x="92" y="90"/>
                    <a:pt x="79" y="82"/>
                    <a:pt x="77" y="81"/>
                  </a:cubicBezTo>
                  <a:cubicBezTo>
                    <a:pt x="76" y="80"/>
                    <a:pt x="75" y="80"/>
                    <a:pt x="74" y="79"/>
                  </a:cubicBezTo>
                  <a:cubicBezTo>
                    <a:pt x="72" y="78"/>
                    <a:pt x="62" y="69"/>
                    <a:pt x="61" y="68"/>
                  </a:cubicBezTo>
                  <a:cubicBezTo>
                    <a:pt x="59" y="68"/>
                    <a:pt x="57" y="67"/>
                    <a:pt x="55" y="66"/>
                  </a:cubicBezTo>
                  <a:cubicBezTo>
                    <a:pt x="54" y="66"/>
                    <a:pt x="51" y="65"/>
                    <a:pt x="50" y="65"/>
                  </a:cubicBezTo>
                  <a:cubicBezTo>
                    <a:pt x="50" y="65"/>
                    <a:pt x="43" y="62"/>
                    <a:pt x="43" y="62"/>
                  </a:cubicBezTo>
                  <a:cubicBezTo>
                    <a:pt x="23" y="54"/>
                    <a:pt x="23" y="37"/>
                    <a:pt x="24" y="34"/>
                  </a:cubicBezTo>
                  <a:cubicBezTo>
                    <a:pt x="24" y="33"/>
                    <a:pt x="24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1"/>
                    <a:pt x="25" y="31"/>
                    <a:pt x="25" y="30"/>
                  </a:cubicBezTo>
                  <a:cubicBezTo>
                    <a:pt x="26" y="28"/>
                    <a:pt x="27" y="28"/>
                    <a:pt x="27" y="28"/>
                  </a:cubicBezTo>
                  <a:cubicBezTo>
                    <a:pt x="27" y="28"/>
                    <a:pt x="55" y="37"/>
                    <a:pt x="56" y="37"/>
                  </a:cubicBezTo>
                  <a:cubicBezTo>
                    <a:pt x="83" y="49"/>
                    <a:pt x="83" y="49"/>
                    <a:pt x="83" y="49"/>
                  </a:cubicBezTo>
                  <a:cubicBezTo>
                    <a:pt x="92" y="53"/>
                    <a:pt x="102" y="59"/>
                    <a:pt x="103" y="59"/>
                  </a:cubicBezTo>
                  <a:cubicBezTo>
                    <a:pt x="105" y="61"/>
                    <a:pt x="107" y="62"/>
                    <a:pt x="109" y="63"/>
                  </a:cubicBezTo>
                  <a:cubicBezTo>
                    <a:pt x="109" y="63"/>
                    <a:pt x="109" y="63"/>
                    <a:pt x="109" y="63"/>
                  </a:cubicBezTo>
                  <a:cubicBezTo>
                    <a:pt x="109" y="63"/>
                    <a:pt x="109" y="63"/>
                    <a:pt x="109" y="63"/>
                  </a:cubicBezTo>
                  <a:cubicBezTo>
                    <a:pt x="109" y="63"/>
                    <a:pt x="106" y="54"/>
                    <a:pt x="98" y="48"/>
                  </a:cubicBezTo>
                  <a:cubicBezTo>
                    <a:pt x="98" y="48"/>
                    <a:pt x="98" y="48"/>
                    <a:pt x="98" y="48"/>
                  </a:cubicBezTo>
                  <a:cubicBezTo>
                    <a:pt x="98" y="48"/>
                    <a:pt x="80" y="34"/>
                    <a:pt x="80" y="34"/>
                  </a:cubicBezTo>
                  <a:cubicBezTo>
                    <a:pt x="74" y="28"/>
                    <a:pt x="71" y="22"/>
                    <a:pt x="71" y="21"/>
                  </a:cubicBezTo>
                  <a:cubicBezTo>
                    <a:pt x="71" y="21"/>
                    <a:pt x="71" y="21"/>
                    <a:pt x="71" y="21"/>
                  </a:cubicBezTo>
                  <a:cubicBezTo>
                    <a:pt x="69" y="15"/>
                    <a:pt x="69" y="10"/>
                    <a:pt x="72" y="6"/>
                  </a:cubicBezTo>
                  <a:cubicBezTo>
                    <a:pt x="72" y="6"/>
                    <a:pt x="75" y="2"/>
                    <a:pt x="79" y="3"/>
                  </a:cubicBezTo>
                  <a:cubicBezTo>
                    <a:pt x="79" y="3"/>
                    <a:pt x="79" y="3"/>
                    <a:pt x="79" y="3"/>
                  </a:cubicBezTo>
                  <a:cubicBezTo>
                    <a:pt x="79" y="2"/>
                    <a:pt x="80" y="2"/>
                    <a:pt x="80" y="2"/>
                  </a:cubicBezTo>
                  <a:cubicBezTo>
                    <a:pt x="80" y="2"/>
                    <a:pt x="80" y="2"/>
                    <a:pt x="80" y="2"/>
                  </a:cubicBezTo>
                  <a:cubicBezTo>
                    <a:pt x="80" y="1"/>
                    <a:pt x="81" y="0"/>
                    <a:pt x="82" y="0"/>
                  </a:cubicBezTo>
                  <a:cubicBezTo>
                    <a:pt x="82" y="0"/>
                    <a:pt x="82" y="0"/>
                    <a:pt x="83" y="1"/>
                  </a:cubicBezTo>
                  <a:cubicBezTo>
                    <a:pt x="134" y="43"/>
                    <a:pt x="134" y="43"/>
                    <a:pt x="134" y="43"/>
                  </a:cubicBezTo>
                  <a:cubicBezTo>
                    <a:pt x="137" y="46"/>
                    <a:pt x="141" y="49"/>
                    <a:pt x="144" y="53"/>
                  </a:cubicBezTo>
                  <a:cubicBezTo>
                    <a:pt x="145" y="55"/>
                    <a:pt x="146" y="56"/>
                    <a:pt x="148" y="57"/>
                  </a:cubicBezTo>
                  <a:cubicBezTo>
                    <a:pt x="148" y="58"/>
                    <a:pt x="149" y="58"/>
                    <a:pt x="149" y="59"/>
                  </a:cubicBezTo>
                  <a:cubicBezTo>
                    <a:pt x="149" y="59"/>
                    <a:pt x="149" y="59"/>
                    <a:pt x="149" y="59"/>
                  </a:cubicBezTo>
                  <a:cubicBezTo>
                    <a:pt x="149" y="58"/>
                    <a:pt x="148" y="57"/>
                    <a:pt x="147" y="56"/>
                  </a:cubicBezTo>
                  <a:cubicBezTo>
                    <a:pt x="146" y="54"/>
                    <a:pt x="145" y="53"/>
                    <a:pt x="144" y="51"/>
                  </a:cubicBezTo>
                  <a:cubicBezTo>
                    <a:pt x="138" y="39"/>
                    <a:pt x="137" y="28"/>
                    <a:pt x="139" y="24"/>
                  </a:cubicBezTo>
                  <a:cubicBezTo>
                    <a:pt x="141" y="22"/>
                    <a:pt x="143" y="19"/>
                    <a:pt x="148" y="17"/>
                  </a:cubicBezTo>
                  <a:cubicBezTo>
                    <a:pt x="149" y="17"/>
                    <a:pt x="150" y="17"/>
                    <a:pt x="151" y="17"/>
                  </a:cubicBezTo>
                  <a:cubicBezTo>
                    <a:pt x="151" y="16"/>
                    <a:pt x="152" y="16"/>
                    <a:pt x="152" y="16"/>
                  </a:cubicBezTo>
                  <a:cubicBezTo>
                    <a:pt x="153" y="16"/>
                    <a:pt x="153" y="17"/>
                    <a:pt x="154" y="18"/>
                  </a:cubicBezTo>
                  <a:cubicBezTo>
                    <a:pt x="155" y="20"/>
                    <a:pt x="156" y="22"/>
                    <a:pt x="157" y="24"/>
                  </a:cubicBezTo>
                  <a:cubicBezTo>
                    <a:pt x="158" y="26"/>
                    <a:pt x="159" y="28"/>
                    <a:pt x="160" y="29"/>
                  </a:cubicBezTo>
                  <a:cubicBezTo>
                    <a:pt x="160" y="30"/>
                    <a:pt x="160" y="31"/>
                    <a:pt x="161" y="32"/>
                  </a:cubicBezTo>
                  <a:cubicBezTo>
                    <a:pt x="161" y="34"/>
                    <a:pt x="162" y="36"/>
                    <a:pt x="163" y="37"/>
                  </a:cubicBezTo>
                  <a:cubicBezTo>
                    <a:pt x="163" y="37"/>
                    <a:pt x="176" y="54"/>
                    <a:pt x="182" y="66"/>
                  </a:cubicBezTo>
                  <a:cubicBezTo>
                    <a:pt x="183" y="68"/>
                    <a:pt x="186" y="75"/>
                    <a:pt x="187" y="76"/>
                  </a:cubicBezTo>
                  <a:cubicBezTo>
                    <a:pt x="187" y="77"/>
                    <a:pt x="187" y="77"/>
                    <a:pt x="187" y="77"/>
                  </a:cubicBezTo>
                  <a:cubicBezTo>
                    <a:pt x="196" y="93"/>
                    <a:pt x="197" y="107"/>
                    <a:pt x="197" y="108"/>
                  </a:cubicBezTo>
                  <a:cubicBezTo>
                    <a:pt x="197" y="108"/>
                    <a:pt x="205" y="226"/>
                    <a:pt x="210" y="254"/>
                  </a:cubicBezTo>
                  <a:cubicBezTo>
                    <a:pt x="215" y="282"/>
                    <a:pt x="220" y="297"/>
                    <a:pt x="220" y="299"/>
                  </a:cubicBezTo>
                  <a:cubicBezTo>
                    <a:pt x="132" y="299"/>
                    <a:pt x="132" y="299"/>
                    <a:pt x="132" y="299"/>
                  </a:cubicBezTo>
                  <a:close/>
                  <a:moveTo>
                    <a:pt x="132" y="299"/>
                  </a:moveTo>
                  <a:cubicBezTo>
                    <a:pt x="132" y="299"/>
                    <a:pt x="132" y="299"/>
                    <a:pt x="132" y="299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580606" y="4081839"/>
              <a:ext cx="1152140" cy="28803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13"/>
          <p:cNvGrpSpPr/>
          <p:nvPr/>
        </p:nvGrpSpPr>
        <p:grpSpPr>
          <a:xfrm rot="1521600">
            <a:off x="2695852" y="2070365"/>
            <a:ext cx="211222" cy="211234"/>
            <a:chOff x="3765502" y="2110894"/>
            <a:chExt cx="403249" cy="403249"/>
          </a:xfrm>
        </p:grpSpPr>
        <p:sp>
          <p:nvSpPr>
            <p:cNvPr id="12" name="Oval 11"/>
            <p:cNvSpPr/>
            <p:nvPr/>
          </p:nvSpPr>
          <p:spPr>
            <a:xfrm>
              <a:off x="3765502" y="2110894"/>
              <a:ext cx="403249" cy="40324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3938323" y="2110894"/>
              <a:ext cx="57607" cy="40324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19"/>
          <p:cNvGrpSpPr/>
          <p:nvPr/>
        </p:nvGrpSpPr>
        <p:grpSpPr>
          <a:xfrm rot="10800000">
            <a:off x="4655854" y="3004118"/>
            <a:ext cx="110582" cy="433405"/>
            <a:chOff x="4514393" y="1036303"/>
            <a:chExt cx="115214" cy="1487365"/>
          </a:xfrm>
        </p:grpSpPr>
        <p:cxnSp>
          <p:nvCxnSpPr>
            <p:cNvPr id="21" name="Straight Connector 20"/>
            <p:cNvCxnSpPr/>
            <p:nvPr/>
          </p:nvCxnSpPr>
          <p:spPr>
            <a:xfrm flipV="1">
              <a:off x="4629607" y="1041066"/>
              <a:ext cx="0" cy="1482602"/>
            </a:xfrm>
            <a:prstGeom prst="line">
              <a:avLst/>
            </a:prstGeom>
            <a:ln w="19050" cap="rnd">
              <a:solidFill>
                <a:schemeClr val="accent3"/>
              </a:solidFill>
              <a:prstDash val="solid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4514393" y="1036303"/>
              <a:ext cx="115214" cy="0"/>
            </a:xfrm>
            <a:prstGeom prst="line">
              <a:avLst/>
            </a:prstGeom>
            <a:ln w="19050" cap="rnd">
              <a:solidFill>
                <a:schemeClr val="accent3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4514393" y="2523668"/>
              <a:ext cx="115214" cy="0"/>
            </a:xfrm>
            <a:prstGeom prst="line">
              <a:avLst/>
            </a:prstGeom>
            <a:ln w="19050" cap="rnd">
              <a:solidFill>
                <a:schemeClr val="accent3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23"/>
          <p:cNvGrpSpPr/>
          <p:nvPr/>
        </p:nvGrpSpPr>
        <p:grpSpPr>
          <a:xfrm rot="10800000">
            <a:off x="4655854" y="2388000"/>
            <a:ext cx="110582" cy="433405"/>
            <a:chOff x="4514393" y="1036303"/>
            <a:chExt cx="115214" cy="1487365"/>
          </a:xfrm>
        </p:grpSpPr>
        <p:cxnSp>
          <p:nvCxnSpPr>
            <p:cNvPr id="25" name="Straight Connector 24"/>
            <p:cNvCxnSpPr/>
            <p:nvPr/>
          </p:nvCxnSpPr>
          <p:spPr>
            <a:xfrm flipV="1">
              <a:off x="4629607" y="1041066"/>
              <a:ext cx="0" cy="1482602"/>
            </a:xfrm>
            <a:prstGeom prst="line">
              <a:avLst/>
            </a:prstGeom>
            <a:ln w="19050" cap="rnd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flipH="1">
              <a:off x="4514393" y="1036303"/>
              <a:ext cx="115214" cy="0"/>
            </a:xfrm>
            <a:prstGeom prst="line">
              <a:avLst/>
            </a:prstGeom>
            <a:ln w="19050" cap="rnd">
              <a:solidFill>
                <a:schemeClr val="accent2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flipH="1">
              <a:off x="4514393" y="2523668"/>
              <a:ext cx="115214" cy="0"/>
            </a:xfrm>
            <a:prstGeom prst="line">
              <a:avLst/>
            </a:prstGeom>
            <a:ln w="19050" cap="rnd">
              <a:solidFill>
                <a:schemeClr val="accent2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oup 27"/>
          <p:cNvGrpSpPr/>
          <p:nvPr/>
        </p:nvGrpSpPr>
        <p:grpSpPr>
          <a:xfrm rot="10800000">
            <a:off x="4655854" y="1709153"/>
            <a:ext cx="110582" cy="433405"/>
            <a:chOff x="4514393" y="1036303"/>
            <a:chExt cx="115214" cy="1487365"/>
          </a:xfrm>
        </p:grpSpPr>
        <p:cxnSp>
          <p:nvCxnSpPr>
            <p:cNvPr id="29" name="Straight Connector 28"/>
            <p:cNvCxnSpPr/>
            <p:nvPr/>
          </p:nvCxnSpPr>
          <p:spPr>
            <a:xfrm flipV="1">
              <a:off x="4629607" y="1041066"/>
              <a:ext cx="0" cy="1482602"/>
            </a:xfrm>
            <a:prstGeom prst="line">
              <a:avLst/>
            </a:prstGeom>
            <a:ln w="19050" cap="rnd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flipH="1">
              <a:off x="4514393" y="1036303"/>
              <a:ext cx="115214" cy="0"/>
            </a:xfrm>
            <a:prstGeom prst="line">
              <a:avLst/>
            </a:prstGeom>
            <a:ln w="19050" cap="rnd">
              <a:solidFill>
                <a:schemeClr val="accent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flipH="1">
              <a:off x="4514393" y="2523668"/>
              <a:ext cx="115214" cy="0"/>
            </a:xfrm>
            <a:prstGeom prst="line">
              <a:avLst/>
            </a:prstGeom>
            <a:ln w="19050" cap="rnd">
              <a:solidFill>
                <a:schemeClr val="accent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3" name="Straight Connector 32"/>
          <p:cNvCxnSpPr/>
          <p:nvPr/>
        </p:nvCxnSpPr>
        <p:spPr>
          <a:xfrm>
            <a:off x="3133287" y="1917233"/>
            <a:ext cx="1522578" cy="0"/>
          </a:xfrm>
          <a:prstGeom prst="line">
            <a:avLst/>
          </a:prstGeom>
          <a:ln w="19050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Elbow Connector 33"/>
          <p:cNvCxnSpPr/>
          <p:nvPr/>
        </p:nvCxnSpPr>
        <p:spPr>
          <a:xfrm>
            <a:off x="3133086" y="2116371"/>
            <a:ext cx="1522784" cy="489027"/>
          </a:xfrm>
          <a:prstGeom prst="bentConnector3">
            <a:avLst>
              <a:gd name="adj1" fmla="val 79927"/>
            </a:avLst>
          </a:prstGeom>
          <a:ln w="19050" cmpd="sng">
            <a:solidFill>
              <a:schemeClr val="accent2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Elbow Connector 34"/>
          <p:cNvCxnSpPr/>
          <p:nvPr/>
        </p:nvCxnSpPr>
        <p:spPr>
          <a:xfrm>
            <a:off x="3133287" y="2332376"/>
            <a:ext cx="1522578" cy="895418"/>
          </a:xfrm>
          <a:prstGeom prst="bentConnector3">
            <a:avLst>
              <a:gd name="adj1" fmla="val 65448"/>
            </a:avLst>
          </a:prstGeom>
          <a:ln w="19050" cmpd="sng">
            <a:solidFill>
              <a:schemeClr val="accent3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179"/>
          <p:cNvGrpSpPr/>
          <p:nvPr/>
        </p:nvGrpSpPr>
        <p:grpSpPr>
          <a:xfrm>
            <a:off x="4879460" y="1714041"/>
            <a:ext cx="154415" cy="395218"/>
            <a:chOff x="5054600" y="1652588"/>
            <a:chExt cx="187325" cy="479424"/>
          </a:xfrm>
          <a:solidFill>
            <a:schemeClr val="accent1"/>
          </a:solidFill>
        </p:grpSpPr>
        <p:sp>
          <p:nvSpPr>
            <p:cNvPr id="49" name="Freeform 96"/>
            <p:cNvSpPr>
              <a:spLocks/>
            </p:cNvSpPr>
            <p:nvPr/>
          </p:nvSpPr>
          <p:spPr bwMode="auto">
            <a:xfrm>
              <a:off x="5054600" y="1733550"/>
              <a:ext cx="187325" cy="398462"/>
            </a:xfrm>
            <a:custGeom>
              <a:avLst/>
              <a:gdLst/>
              <a:ahLst/>
              <a:cxnLst>
                <a:cxn ang="0">
                  <a:pos x="55" y="1"/>
                </a:cxn>
                <a:cxn ang="0">
                  <a:pos x="19" y="0"/>
                </a:cxn>
                <a:cxn ang="0">
                  <a:pos x="0" y="16"/>
                </a:cxn>
                <a:cxn ang="0">
                  <a:pos x="0" y="16"/>
                </a:cxn>
                <a:cxn ang="0">
                  <a:pos x="0" y="18"/>
                </a:cxn>
                <a:cxn ang="0">
                  <a:pos x="0" y="69"/>
                </a:cxn>
                <a:cxn ang="0">
                  <a:pos x="6" y="75"/>
                </a:cxn>
                <a:cxn ang="0">
                  <a:pos x="12" y="69"/>
                </a:cxn>
                <a:cxn ang="0">
                  <a:pos x="12" y="25"/>
                </a:cxn>
                <a:cxn ang="0">
                  <a:pos x="18" y="25"/>
                </a:cxn>
                <a:cxn ang="0">
                  <a:pos x="18" y="68"/>
                </a:cxn>
                <a:cxn ang="0">
                  <a:pos x="18" y="69"/>
                </a:cxn>
                <a:cxn ang="0">
                  <a:pos x="18" y="145"/>
                </a:cxn>
                <a:cxn ang="0">
                  <a:pos x="26" y="153"/>
                </a:cxn>
                <a:cxn ang="0">
                  <a:pos x="34" y="145"/>
                </a:cxn>
                <a:cxn ang="0">
                  <a:pos x="34" y="78"/>
                </a:cxn>
                <a:cxn ang="0">
                  <a:pos x="39" y="78"/>
                </a:cxn>
                <a:cxn ang="0">
                  <a:pos x="39" y="145"/>
                </a:cxn>
                <a:cxn ang="0">
                  <a:pos x="47" y="153"/>
                </a:cxn>
                <a:cxn ang="0">
                  <a:pos x="55" y="145"/>
                </a:cxn>
                <a:cxn ang="0">
                  <a:pos x="55" y="68"/>
                </a:cxn>
                <a:cxn ang="0">
                  <a:pos x="55" y="67"/>
                </a:cxn>
                <a:cxn ang="0">
                  <a:pos x="55" y="25"/>
                </a:cxn>
                <a:cxn ang="0">
                  <a:pos x="60" y="25"/>
                </a:cxn>
                <a:cxn ang="0">
                  <a:pos x="60" y="69"/>
                </a:cxn>
                <a:cxn ang="0">
                  <a:pos x="66" y="75"/>
                </a:cxn>
                <a:cxn ang="0">
                  <a:pos x="73" y="69"/>
                </a:cxn>
                <a:cxn ang="0">
                  <a:pos x="73" y="18"/>
                </a:cxn>
                <a:cxn ang="0">
                  <a:pos x="73" y="16"/>
                </a:cxn>
                <a:cxn ang="0">
                  <a:pos x="73" y="15"/>
                </a:cxn>
                <a:cxn ang="0">
                  <a:pos x="55" y="1"/>
                </a:cxn>
              </a:cxnLst>
              <a:rect l="0" t="0" r="r" b="b"/>
              <a:pathLst>
                <a:path w="73" h="153">
                  <a:moveTo>
                    <a:pt x="55" y="1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5" y="1"/>
                    <a:pt x="0" y="12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73"/>
                    <a:pt x="3" y="75"/>
                    <a:pt x="6" y="75"/>
                  </a:cubicBezTo>
                  <a:cubicBezTo>
                    <a:pt x="10" y="75"/>
                    <a:pt x="12" y="73"/>
                    <a:pt x="12" y="69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68"/>
                    <a:pt x="18" y="68"/>
                    <a:pt x="18" y="68"/>
                  </a:cubicBezTo>
                  <a:cubicBezTo>
                    <a:pt x="18" y="68"/>
                    <a:pt x="18" y="69"/>
                    <a:pt x="18" y="69"/>
                  </a:cubicBezTo>
                  <a:cubicBezTo>
                    <a:pt x="18" y="145"/>
                    <a:pt x="18" y="145"/>
                    <a:pt x="18" y="145"/>
                  </a:cubicBezTo>
                  <a:cubicBezTo>
                    <a:pt x="18" y="150"/>
                    <a:pt x="21" y="153"/>
                    <a:pt x="26" y="153"/>
                  </a:cubicBezTo>
                  <a:cubicBezTo>
                    <a:pt x="31" y="153"/>
                    <a:pt x="34" y="150"/>
                    <a:pt x="34" y="14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9" y="78"/>
                    <a:pt x="39" y="78"/>
                    <a:pt x="39" y="78"/>
                  </a:cubicBezTo>
                  <a:cubicBezTo>
                    <a:pt x="39" y="145"/>
                    <a:pt x="39" y="145"/>
                    <a:pt x="39" y="145"/>
                  </a:cubicBezTo>
                  <a:cubicBezTo>
                    <a:pt x="39" y="150"/>
                    <a:pt x="42" y="153"/>
                    <a:pt x="47" y="153"/>
                  </a:cubicBezTo>
                  <a:cubicBezTo>
                    <a:pt x="52" y="153"/>
                    <a:pt x="55" y="150"/>
                    <a:pt x="55" y="145"/>
                  </a:cubicBezTo>
                  <a:cubicBezTo>
                    <a:pt x="55" y="68"/>
                    <a:pt x="55" y="68"/>
                    <a:pt x="55" y="68"/>
                  </a:cubicBezTo>
                  <a:cubicBezTo>
                    <a:pt x="55" y="67"/>
                    <a:pt x="55" y="67"/>
                    <a:pt x="55" y="67"/>
                  </a:cubicBezTo>
                  <a:cubicBezTo>
                    <a:pt x="55" y="25"/>
                    <a:pt x="55" y="25"/>
                    <a:pt x="55" y="25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60" y="69"/>
                    <a:pt x="60" y="69"/>
                    <a:pt x="60" y="69"/>
                  </a:cubicBezTo>
                  <a:cubicBezTo>
                    <a:pt x="60" y="73"/>
                    <a:pt x="63" y="75"/>
                    <a:pt x="66" y="75"/>
                  </a:cubicBezTo>
                  <a:cubicBezTo>
                    <a:pt x="70" y="75"/>
                    <a:pt x="73" y="73"/>
                    <a:pt x="73" y="69"/>
                  </a:cubicBezTo>
                  <a:cubicBezTo>
                    <a:pt x="73" y="18"/>
                    <a:pt x="73" y="18"/>
                    <a:pt x="73" y="18"/>
                  </a:cubicBezTo>
                  <a:cubicBezTo>
                    <a:pt x="73" y="16"/>
                    <a:pt x="73" y="16"/>
                    <a:pt x="73" y="16"/>
                  </a:cubicBezTo>
                  <a:cubicBezTo>
                    <a:pt x="73" y="15"/>
                    <a:pt x="73" y="15"/>
                    <a:pt x="73" y="15"/>
                  </a:cubicBezTo>
                  <a:cubicBezTo>
                    <a:pt x="73" y="10"/>
                    <a:pt x="67" y="1"/>
                    <a:pt x="55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Oval 97"/>
            <p:cNvSpPr>
              <a:spLocks noChangeArrowheads="1"/>
            </p:cNvSpPr>
            <p:nvPr/>
          </p:nvSpPr>
          <p:spPr bwMode="auto">
            <a:xfrm>
              <a:off x="5110163" y="1652588"/>
              <a:ext cx="74613" cy="762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259"/>
          <p:cNvGrpSpPr/>
          <p:nvPr/>
        </p:nvGrpSpPr>
        <p:grpSpPr>
          <a:xfrm>
            <a:off x="4856877" y="2368079"/>
            <a:ext cx="199612" cy="428559"/>
            <a:chOff x="6913466" y="1930294"/>
            <a:chExt cx="328336" cy="704884"/>
          </a:xfrm>
          <a:solidFill>
            <a:schemeClr val="accent2"/>
          </a:solidFill>
        </p:grpSpPr>
        <p:sp>
          <p:nvSpPr>
            <p:cNvPr id="56" name="Oval 98"/>
            <p:cNvSpPr>
              <a:spLocks noChangeArrowheads="1"/>
            </p:cNvSpPr>
            <p:nvPr/>
          </p:nvSpPr>
          <p:spPr bwMode="auto">
            <a:xfrm>
              <a:off x="7025973" y="1930294"/>
              <a:ext cx="105618" cy="105618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Freeform 99"/>
            <p:cNvSpPr>
              <a:spLocks/>
            </p:cNvSpPr>
            <p:nvPr/>
          </p:nvSpPr>
          <p:spPr bwMode="auto">
            <a:xfrm>
              <a:off x="6913466" y="2058872"/>
              <a:ext cx="328336" cy="576306"/>
            </a:xfrm>
            <a:custGeom>
              <a:avLst/>
              <a:gdLst/>
              <a:ahLst/>
              <a:cxnLst>
                <a:cxn ang="0">
                  <a:pos x="87" y="56"/>
                </a:cxn>
                <a:cxn ang="0">
                  <a:pos x="71" y="9"/>
                </a:cxn>
                <a:cxn ang="0">
                  <a:pos x="61" y="0"/>
                </a:cxn>
                <a:cxn ang="0">
                  <a:pos x="26" y="0"/>
                </a:cxn>
                <a:cxn ang="0">
                  <a:pos x="18" y="4"/>
                </a:cxn>
                <a:cxn ang="0">
                  <a:pos x="17" y="6"/>
                </a:cxn>
                <a:cxn ang="0">
                  <a:pos x="17" y="6"/>
                </a:cxn>
                <a:cxn ang="0">
                  <a:pos x="16" y="7"/>
                </a:cxn>
                <a:cxn ang="0">
                  <a:pos x="1" y="56"/>
                </a:cxn>
                <a:cxn ang="0">
                  <a:pos x="5" y="64"/>
                </a:cxn>
                <a:cxn ang="0">
                  <a:pos x="13" y="60"/>
                </a:cxn>
                <a:cxn ang="0">
                  <a:pos x="25" y="21"/>
                </a:cxn>
                <a:cxn ang="0">
                  <a:pos x="26" y="21"/>
                </a:cxn>
                <a:cxn ang="0">
                  <a:pos x="27" y="21"/>
                </a:cxn>
                <a:cxn ang="0">
                  <a:pos x="9" y="91"/>
                </a:cxn>
                <a:cxn ang="0">
                  <a:pos x="28" y="91"/>
                </a:cxn>
                <a:cxn ang="0">
                  <a:pos x="28" y="146"/>
                </a:cxn>
                <a:cxn ang="0">
                  <a:pos x="35" y="153"/>
                </a:cxn>
                <a:cxn ang="0">
                  <a:pos x="42" y="146"/>
                </a:cxn>
                <a:cxn ang="0">
                  <a:pos x="42" y="91"/>
                </a:cxn>
                <a:cxn ang="0">
                  <a:pos x="46" y="91"/>
                </a:cxn>
                <a:cxn ang="0">
                  <a:pos x="46" y="146"/>
                </a:cxn>
                <a:cxn ang="0">
                  <a:pos x="54" y="153"/>
                </a:cxn>
                <a:cxn ang="0">
                  <a:pos x="61" y="146"/>
                </a:cxn>
                <a:cxn ang="0">
                  <a:pos x="61" y="91"/>
                </a:cxn>
                <a:cxn ang="0">
                  <a:pos x="80" y="91"/>
                </a:cxn>
                <a:cxn ang="0">
                  <a:pos x="60" y="21"/>
                </a:cxn>
                <a:cxn ang="0">
                  <a:pos x="61" y="21"/>
                </a:cxn>
                <a:cxn ang="0">
                  <a:pos x="62" y="21"/>
                </a:cxn>
                <a:cxn ang="0">
                  <a:pos x="75" y="60"/>
                </a:cxn>
                <a:cxn ang="0">
                  <a:pos x="83" y="64"/>
                </a:cxn>
                <a:cxn ang="0">
                  <a:pos x="87" y="56"/>
                </a:cxn>
              </a:cxnLst>
              <a:rect l="0" t="0" r="r" b="b"/>
              <a:pathLst>
                <a:path w="88" h="153">
                  <a:moveTo>
                    <a:pt x="87" y="56"/>
                  </a:moveTo>
                  <a:cubicBezTo>
                    <a:pt x="71" y="9"/>
                    <a:pt x="71" y="9"/>
                    <a:pt x="71" y="9"/>
                  </a:cubicBezTo>
                  <a:cubicBezTo>
                    <a:pt x="71" y="4"/>
                    <a:pt x="67" y="0"/>
                    <a:pt x="61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3" y="0"/>
                    <a:pt x="19" y="1"/>
                    <a:pt x="18" y="4"/>
                  </a:cubicBezTo>
                  <a:cubicBezTo>
                    <a:pt x="17" y="5"/>
                    <a:pt x="17" y="5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7"/>
                    <a:pt x="16" y="7"/>
                    <a:pt x="16" y="7"/>
                  </a:cubicBezTo>
                  <a:cubicBezTo>
                    <a:pt x="1" y="56"/>
                    <a:pt x="1" y="56"/>
                    <a:pt x="1" y="56"/>
                  </a:cubicBezTo>
                  <a:cubicBezTo>
                    <a:pt x="0" y="60"/>
                    <a:pt x="2" y="63"/>
                    <a:pt x="5" y="64"/>
                  </a:cubicBezTo>
                  <a:cubicBezTo>
                    <a:pt x="8" y="65"/>
                    <a:pt x="12" y="63"/>
                    <a:pt x="13" y="60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5" y="21"/>
                    <a:pt x="26" y="21"/>
                    <a:pt x="26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9" y="91"/>
                    <a:pt x="9" y="91"/>
                    <a:pt x="9" y="91"/>
                  </a:cubicBezTo>
                  <a:cubicBezTo>
                    <a:pt x="28" y="91"/>
                    <a:pt x="28" y="91"/>
                    <a:pt x="28" y="91"/>
                  </a:cubicBezTo>
                  <a:cubicBezTo>
                    <a:pt x="28" y="146"/>
                    <a:pt x="28" y="146"/>
                    <a:pt x="28" y="146"/>
                  </a:cubicBezTo>
                  <a:cubicBezTo>
                    <a:pt x="28" y="150"/>
                    <a:pt x="31" y="153"/>
                    <a:pt x="35" y="153"/>
                  </a:cubicBezTo>
                  <a:cubicBezTo>
                    <a:pt x="39" y="153"/>
                    <a:pt x="42" y="150"/>
                    <a:pt x="42" y="146"/>
                  </a:cubicBezTo>
                  <a:cubicBezTo>
                    <a:pt x="42" y="91"/>
                    <a:pt x="42" y="91"/>
                    <a:pt x="42" y="91"/>
                  </a:cubicBezTo>
                  <a:cubicBezTo>
                    <a:pt x="46" y="91"/>
                    <a:pt x="46" y="91"/>
                    <a:pt x="46" y="91"/>
                  </a:cubicBezTo>
                  <a:cubicBezTo>
                    <a:pt x="46" y="146"/>
                    <a:pt x="46" y="146"/>
                    <a:pt x="46" y="146"/>
                  </a:cubicBezTo>
                  <a:cubicBezTo>
                    <a:pt x="46" y="150"/>
                    <a:pt x="50" y="153"/>
                    <a:pt x="54" y="153"/>
                  </a:cubicBezTo>
                  <a:cubicBezTo>
                    <a:pt x="58" y="153"/>
                    <a:pt x="61" y="150"/>
                    <a:pt x="61" y="146"/>
                  </a:cubicBezTo>
                  <a:cubicBezTo>
                    <a:pt x="61" y="91"/>
                    <a:pt x="61" y="91"/>
                    <a:pt x="61" y="91"/>
                  </a:cubicBezTo>
                  <a:cubicBezTo>
                    <a:pt x="80" y="91"/>
                    <a:pt x="80" y="91"/>
                    <a:pt x="80" y="91"/>
                  </a:cubicBezTo>
                  <a:cubicBezTo>
                    <a:pt x="60" y="21"/>
                    <a:pt x="60" y="21"/>
                    <a:pt x="60" y="21"/>
                  </a:cubicBezTo>
                  <a:cubicBezTo>
                    <a:pt x="61" y="21"/>
                    <a:pt x="61" y="21"/>
                    <a:pt x="61" y="21"/>
                  </a:cubicBezTo>
                  <a:cubicBezTo>
                    <a:pt x="62" y="21"/>
                    <a:pt x="62" y="21"/>
                    <a:pt x="62" y="21"/>
                  </a:cubicBezTo>
                  <a:cubicBezTo>
                    <a:pt x="75" y="60"/>
                    <a:pt x="75" y="60"/>
                    <a:pt x="75" y="60"/>
                  </a:cubicBezTo>
                  <a:cubicBezTo>
                    <a:pt x="77" y="63"/>
                    <a:pt x="80" y="65"/>
                    <a:pt x="83" y="64"/>
                  </a:cubicBezTo>
                  <a:cubicBezTo>
                    <a:pt x="87" y="63"/>
                    <a:pt x="88" y="59"/>
                    <a:pt x="87" y="5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179"/>
          <p:cNvGrpSpPr/>
          <p:nvPr/>
        </p:nvGrpSpPr>
        <p:grpSpPr>
          <a:xfrm>
            <a:off x="4903329" y="3100219"/>
            <a:ext cx="106665" cy="273006"/>
            <a:chOff x="5054600" y="1652588"/>
            <a:chExt cx="187325" cy="479424"/>
          </a:xfrm>
          <a:solidFill>
            <a:schemeClr val="accent3"/>
          </a:solidFill>
        </p:grpSpPr>
        <p:sp>
          <p:nvSpPr>
            <p:cNvPr id="61" name="Freeform 96"/>
            <p:cNvSpPr>
              <a:spLocks/>
            </p:cNvSpPr>
            <p:nvPr/>
          </p:nvSpPr>
          <p:spPr bwMode="auto">
            <a:xfrm>
              <a:off x="5054600" y="1733550"/>
              <a:ext cx="187325" cy="398462"/>
            </a:xfrm>
            <a:custGeom>
              <a:avLst/>
              <a:gdLst/>
              <a:ahLst/>
              <a:cxnLst>
                <a:cxn ang="0">
                  <a:pos x="55" y="1"/>
                </a:cxn>
                <a:cxn ang="0">
                  <a:pos x="19" y="0"/>
                </a:cxn>
                <a:cxn ang="0">
                  <a:pos x="0" y="16"/>
                </a:cxn>
                <a:cxn ang="0">
                  <a:pos x="0" y="16"/>
                </a:cxn>
                <a:cxn ang="0">
                  <a:pos x="0" y="18"/>
                </a:cxn>
                <a:cxn ang="0">
                  <a:pos x="0" y="69"/>
                </a:cxn>
                <a:cxn ang="0">
                  <a:pos x="6" y="75"/>
                </a:cxn>
                <a:cxn ang="0">
                  <a:pos x="12" y="69"/>
                </a:cxn>
                <a:cxn ang="0">
                  <a:pos x="12" y="25"/>
                </a:cxn>
                <a:cxn ang="0">
                  <a:pos x="18" y="25"/>
                </a:cxn>
                <a:cxn ang="0">
                  <a:pos x="18" y="68"/>
                </a:cxn>
                <a:cxn ang="0">
                  <a:pos x="18" y="69"/>
                </a:cxn>
                <a:cxn ang="0">
                  <a:pos x="18" y="145"/>
                </a:cxn>
                <a:cxn ang="0">
                  <a:pos x="26" y="153"/>
                </a:cxn>
                <a:cxn ang="0">
                  <a:pos x="34" y="145"/>
                </a:cxn>
                <a:cxn ang="0">
                  <a:pos x="34" y="78"/>
                </a:cxn>
                <a:cxn ang="0">
                  <a:pos x="39" y="78"/>
                </a:cxn>
                <a:cxn ang="0">
                  <a:pos x="39" y="145"/>
                </a:cxn>
                <a:cxn ang="0">
                  <a:pos x="47" y="153"/>
                </a:cxn>
                <a:cxn ang="0">
                  <a:pos x="55" y="145"/>
                </a:cxn>
                <a:cxn ang="0">
                  <a:pos x="55" y="68"/>
                </a:cxn>
                <a:cxn ang="0">
                  <a:pos x="55" y="67"/>
                </a:cxn>
                <a:cxn ang="0">
                  <a:pos x="55" y="25"/>
                </a:cxn>
                <a:cxn ang="0">
                  <a:pos x="60" y="25"/>
                </a:cxn>
                <a:cxn ang="0">
                  <a:pos x="60" y="69"/>
                </a:cxn>
                <a:cxn ang="0">
                  <a:pos x="66" y="75"/>
                </a:cxn>
                <a:cxn ang="0">
                  <a:pos x="73" y="69"/>
                </a:cxn>
                <a:cxn ang="0">
                  <a:pos x="73" y="18"/>
                </a:cxn>
                <a:cxn ang="0">
                  <a:pos x="73" y="16"/>
                </a:cxn>
                <a:cxn ang="0">
                  <a:pos x="73" y="15"/>
                </a:cxn>
                <a:cxn ang="0">
                  <a:pos x="55" y="1"/>
                </a:cxn>
              </a:cxnLst>
              <a:rect l="0" t="0" r="r" b="b"/>
              <a:pathLst>
                <a:path w="73" h="153">
                  <a:moveTo>
                    <a:pt x="55" y="1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5" y="1"/>
                    <a:pt x="0" y="12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73"/>
                    <a:pt x="3" y="75"/>
                    <a:pt x="6" y="75"/>
                  </a:cubicBezTo>
                  <a:cubicBezTo>
                    <a:pt x="10" y="75"/>
                    <a:pt x="12" y="73"/>
                    <a:pt x="12" y="69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68"/>
                    <a:pt x="18" y="68"/>
                    <a:pt x="18" y="68"/>
                  </a:cubicBezTo>
                  <a:cubicBezTo>
                    <a:pt x="18" y="68"/>
                    <a:pt x="18" y="69"/>
                    <a:pt x="18" y="69"/>
                  </a:cubicBezTo>
                  <a:cubicBezTo>
                    <a:pt x="18" y="145"/>
                    <a:pt x="18" y="145"/>
                    <a:pt x="18" y="145"/>
                  </a:cubicBezTo>
                  <a:cubicBezTo>
                    <a:pt x="18" y="150"/>
                    <a:pt x="21" y="153"/>
                    <a:pt x="26" y="153"/>
                  </a:cubicBezTo>
                  <a:cubicBezTo>
                    <a:pt x="31" y="153"/>
                    <a:pt x="34" y="150"/>
                    <a:pt x="34" y="14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9" y="78"/>
                    <a:pt x="39" y="78"/>
                    <a:pt x="39" y="78"/>
                  </a:cubicBezTo>
                  <a:cubicBezTo>
                    <a:pt x="39" y="145"/>
                    <a:pt x="39" y="145"/>
                    <a:pt x="39" y="145"/>
                  </a:cubicBezTo>
                  <a:cubicBezTo>
                    <a:pt x="39" y="150"/>
                    <a:pt x="42" y="153"/>
                    <a:pt x="47" y="153"/>
                  </a:cubicBezTo>
                  <a:cubicBezTo>
                    <a:pt x="52" y="153"/>
                    <a:pt x="55" y="150"/>
                    <a:pt x="55" y="145"/>
                  </a:cubicBezTo>
                  <a:cubicBezTo>
                    <a:pt x="55" y="68"/>
                    <a:pt x="55" y="68"/>
                    <a:pt x="55" y="68"/>
                  </a:cubicBezTo>
                  <a:cubicBezTo>
                    <a:pt x="55" y="67"/>
                    <a:pt x="55" y="67"/>
                    <a:pt x="55" y="67"/>
                  </a:cubicBezTo>
                  <a:cubicBezTo>
                    <a:pt x="55" y="25"/>
                    <a:pt x="55" y="25"/>
                    <a:pt x="55" y="25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60" y="69"/>
                    <a:pt x="60" y="69"/>
                    <a:pt x="60" y="69"/>
                  </a:cubicBezTo>
                  <a:cubicBezTo>
                    <a:pt x="60" y="73"/>
                    <a:pt x="63" y="75"/>
                    <a:pt x="66" y="75"/>
                  </a:cubicBezTo>
                  <a:cubicBezTo>
                    <a:pt x="70" y="75"/>
                    <a:pt x="73" y="73"/>
                    <a:pt x="73" y="69"/>
                  </a:cubicBezTo>
                  <a:cubicBezTo>
                    <a:pt x="73" y="18"/>
                    <a:pt x="73" y="18"/>
                    <a:pt x="73" y="18"/>
                  </a:cubicBezTo>
                  <a:cubicBezTo>
                    <a:pt x="73" y="16"/>
                    <a:pt x="73" y="16"/>
                    <a:pt x="73" y="16"/>
                  </a:cubicBezTo>
                  <a:cubicBezTo>
                    <a:pt x="73" y="15"/>
                    <a:pt x="73" y="15"/>
                    <a:pt x="73" y="15"/>
                  </a:cubicBezTo>
                  <a:cubicBezTo>
                    <a:pt x="73" y="10"/>
                    <a:pt x="67" y="1"/>
                    <a:pt x="55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Oval 97"/>
            <p:cNvSpPr>
              <a:spLocks noChangeArrowheads="1"/>
            </p:cNvSpPr>
            <p:nvPr/>
          </p:nvSpPr>
          <p:spPr bwMode="auto">
            <a:xfrm>
              <a:off x="5110163" y="1652588"/>
              <a:ext cx="74613" cy="762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5981623" y="3083664"/>
            <a:ext cx="2043099" cy="2215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705561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5981623" y="1731634"/>
            <a:ext cx="2043099" cy="2215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705561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5981624" y="2407649"/>
            <a:ext cx="2043100" cy="2215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705561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72" name="Text Placeholder 3"/>
          <p:cNvSpPr txBox="1">
            <a:spLocks/>
          </p:cNvSpPr>
          <p:nvPr/>
        </p:nvSpPr>
        <p:spPr>
          <a:xfrm>
            <a:off x="5104122" y="1663914"/>
            <a:ext cx="668453" cy="480131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705561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2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35%</a:t>
            </a:r>
          </a:p>
        </p:txBody>
      </p:sp>
      <p:sp>
        <p:nvSpPr>
          <p:cNvPr id="73" name="Text Placeholder 3"/>
          <p:cNvSpPr txBox="1">
            <a:spLocks/>
          </p:cNvSpPr>
          <p:nvPr/>
        </p:nvSpPr>
        <p:spPr>
          <a:xfrm>
            <a:off x="5122635" y="2325590"/>
            <a:ext cx="668453" cy="480131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705561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26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</a:p>
        </p:txBody>
      </p:sp>
      <p:sp>
        <p:nvSpPr>
          <p:cNvPr id="74" name="Text Placeholder 3"/>
          <p:cNvSpPr txBox="1">
            <a:spLocks/>
          </p:cNvSpPr>
          <p:nvPr/>
        </p:nvSpPr>
        <p:spPr>
          <a:xfrm>
            <a:off x="5078535" y="2988045"/>
            <a:ext cx="668453" cy="480131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705561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26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15%</a:t>
            </a:r>
          </a:p>
        </p:txBody>
      </p:sp>
      <p:sp>
        <p:nvSpPr>
          <p:cNvPr id="112" name="Text Placeholder 3"/>
          <p:cNvSpPr txBox="1">
            <a:spLocks/>
          </p:cNvSpPr>
          <p:nvPr/>
        </p:nvSpPr>
        <p:spPr>
          <a:xfrm>
            <a:off x="2084663" y="3846150"/>
            <a:ext cx="1256754" cy="258532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705561">
              <a:lnSpc>
                <a:spcPct val="120000"/>
              </a:lnSpc>
              <a:defRPr/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3" name="Text Placeholder 3"/>
          <p:cNvSpPr txBox="1">
            <a:spLocks/>
          </p:cNvSpPr>
          <p:nvPr/>
        </p:nvSpPr>
        <p:spPr>
          <a:xfrm>
            <a:off x="2084678" y="4049804"/>
            <a:ext cx="1438955" cy="443198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705561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r>
              <a:rPr lang="en-US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4" name="Text Placeholder 3"/>
          <p:cNvSpPr txBox="1">
            <a:spLocks/>
          </p:cNvSpPr>
          <p:nvPr/>
        </p:nvSpPr>
        <p:spPr>
          <a:xfrm>
            <a:off x="1682927" y="4098276"/>
            <a:ext cx="327013" cy="353943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705561">
              <a:spcBef>
                <a:spcPct val="20000"/>
              </a:spcBef>
              <a:defRPr/>
            </a:pPr>
            <a:r>
              <a:rPr lang="en-US" sz="2300" b="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115" name="Text Placeholder 3"/>
          <p:cNvSpPr txBox="1">
            <a:spLocks/>
          </p:cNvSpPr>
          <p:nvPr/>
        </p:nvSpPr>
        <p:spPr>
          <a:xfrm>
            <a:off x="4151644" y="3846150"/>
            <a:ext cx="1256754" cy="258532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705561">
              <a:lnSpc>
                <a:spcPct val="120000"/>
              </a:lnSpc>
              <a:defRPr/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6" name="Text Placeholder 3"/>
          <p:cNvSpPr txBox="1">
            <a:spLocks/>
          </p:cNvSpPr>
          <p:nvPr/>
        </p:nvSpPr>
        <p:spPr>
          <a:xfrm>
            <a:off x="4151652" y="4049804"/>
            <a:ext cx="1438955" cy="443198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705561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r>
              <a:rPr lang="en-US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7" name="Text Placeholder 3"/>
          <p:cNvSpPr txBox="1">
            <a:spLocks/>
          </p:cNvSpPr>
          <p:nvPr/>
        </p:nvSpPr>
        <p:spPr>
          <a:xfrm>
            <a:off x="3691820" y="4098276"/>
            <a:ext cx="327013" cy="353943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705561">
              <a:spcBef>
                <a:spcPct val="20000"/>
              </a:spcBef>
              <a:defRPr/>
            </a:pPr>
            <a:r>
              <a:rPr lang="en-US" sz="2300" b="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118" name="Text Placeholder 3"/>
          <p:cNvSpPr txBox="1">
            <a:spLocks/>
          </p:cNvSpPr>
          <p:nvPr/>
        </p:nvSpPr>
        <p:spPr>
          <a:xfrm>
            <a:off x="6207551" y="3846150"/>
            <a:ext cx="1256754" cy="258532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705561">
              <a:lnSpc>
                <a:spcPct val="120000"/>
              </a:lnSpc>
              <a:defRPr/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9" name="Text Placeholder 3"/>
          <p:cNvSpPr txBox="1">
            <a:spLocks/>
          </p:cNvSpPr>
          <p:nvPr/>
        </p:nvSpPr>
        <p:spPr>
          <a:xfrm>
            <a:off x="6207558" y="4049804"/>
            <a:ext cx="1438955" cy="443198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705561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r>
              <a:rPr lang="en-US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0" name="Text Placeholder 3"/>
          <p:cNvSpPr txBox="1">
            <a:spLocks/>
          </p:cNvSpPr>
          <p:nvPr/>
        </p:nvSpPr>
        <p:spPr>
          <a:xfrm>
            <a:off x="5755076" y="4098276"/>
            <a:ext cx="327013" cy="353943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705561">
              <a:spcBef>
                <a:spcPct val="20000"/>
              </a:spcBef>
              <a:defRPr/>
            </a:pPr>
            <a:r>
              <a:rPr lang="en-US" sz="2300" b="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14" name="标题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3611914"/>
      </p:ext>
    </p:extLst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500"/>
                            </p:stCondLst>
                            <p:childTnLst>
                              <p:par>
                                <p:cTn id="69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0"/>
                            </p:stCondLst>
                            <p:childTnLst>
                              <p:par>
                                <p:cTn id="7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500"/>
                            </p:stCondLst>
                            <p:childTnLst>
                              <p:par>
                                <p:cTn id="84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6000"/>
                            </p:stCondLst>
                            <p:childTnLst>
                              <p:par>
                                <p:cTn id="89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6500"/>
                            </p:stCondLst>
                            <p:childTnLst>
                              <p:par>
                                <p:cTn id="98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7000"/>
                            </p:stCondLst>
                            <p:childTnLst>
                              <p:par>
                                <p:cTn id="103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7500"/>
                            </p:stCondLst>
                            <p:childTnLst>
                              <p:par>
                                <p:cTn id="112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8000"/>
                            </p:stCondLst>
                            <p:childTnLst>
                              <p:par>
                                <p:cTn id="117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  <p:bldP spid="67" grpId="0"/>
      <p:bldP spid="70" grpId="0"/>
      <p:bldP spid="72" grpId="0"/>
      <p:bldP spid="73" grpId="0"/>
      <p:bldP spid="74" grpId="0"/>
      <p:bldP spid="112" grpId="0"/>
      <p:bldP spid="113" grpId="0"/>
      <p:bldP spid="114" grpId="0"/>
      <p:bldP spid="115" grpId="0"/>
      <p:bldP spid="116" grpId="0"/>
      <p:bldP spid="117" grpId="0"/>
      <p:bldP spid="118" grpId="0"/>
      <p:bldP spid="119" grpId="0"/>
      <p:bldP spid="12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C:\Users\Administrator\Desktop\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5148263"/>
          </a:xfrm>
          <a:prstGeom prst="rect">
            <a:avLst/>
          </a:prstGeom>
          <a:noFill/>
        </p:spPr>
      </p:pic>
      <p:sp>
        <p:nvSpPr>
          <p:cNvPr id="48" name="文本框 6"/>
          <p:cNvSpPr txBox="1"/>
          <p:nvPr/>
        </p:nvSpPr>
        <p:spPr>
          <a:xfrm>
            <a:off x="1047043" y="2132664"/>
            <a:ext cx="1322005" cy="12311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8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zh-CN" altLang="en-US" sz="80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487232" y="2301780"/>
            <a:ext cx="3123376" cy="4001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lvl="1"/>
            <a:r>
              <a:rPr lang="zh-CN" altLang="en-US" sz="26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26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2411760" y="2760927"/>
            <a:ext cx="1759696" cy="218967"/>
          </a:xfrm>
          <a:prstGeom prst="rect">
            <a:avLst/>
          </a:prstGeom>
          <a:noFill/>
        </p:spPr>
        <p:txBody>
          <a:bodyPr wrap="square" lIns="65023" tIns="32511" rIns="65023" bIns="32511" rtlCol="0">
            <a:spAutoFit/>
          </a:bodyPr>
          <a:lstStyle/>
          <a:p>
            <a:pPr marL="121912" lvl="1" indent="-121912"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19181" y="2760927"/>
            <a:ext cx="1759696" cy="218967"/>
          </a:xfrm>
          <a:prstGeom prst="rect">
            <a:avLst/>
          </a:prstGeom>
          <a:noFill/>
        </p:spPr>
        <p:txBody>
          <a:bodyPr wrap="square" lIns="65023" tIns="32511" rIns="65023" bIns="32511" rtlCol="0">
            <a:spAutoFit/>
          </a:bodyPr>
          <a:lstStyle/>
          <a:p>
            <a:pPr marL="121912" lvl="1" indent="-121912"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2411760" y="3022674"/>
            <a:ext cx="1759696" cy="218967"/>
          </a:xfrm>
          <a:prstGeom prst="rect">
            <a:avLst/>
          </a:prstGeom>
          <a:noFill/>
        </p:spPr>
        <p:txBody>
          <a:bodyPr wrap="square" lIns="65023" tIns="32511" rIns="65023" bIns="32511" rtlCol="0">
            <a:spAutoFit/>
          </a:bodyPr>
          <a:lstStyle/>
          <a:p>
            <a:pPr marL="121912" lvl="1" indent="-121912"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3819181" y="3022674"/>
            <a:ext cx="1759696" cy="218967"/>
          </a:xfrm>
          <a:prstGeom prst="rect">
            <a:avLst/>
          </a:prstGeom>
          <a:noFill/>
        </p:spPr>
        <p:txBody>
          <a:bodyPr wrap="square" lIns="65023" tIns="32511" rIns="65023" bIns="32511" rtlCol="0">
            <a:spAutoFit/>
          </a:bodyPr>
          <a:lstStyle/>
          <a:p>
            <a:pPr marL="121912" lvl="1" indent="-121912"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78980798"/>
      </p:ext>
    </p:extLst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10" grpId="0"/>
      <p:bldP spid="11" grpId="0"/>
      <p:bldP spid="12" grpId="0"/>
      <p:bldP spid="13" grpId="0"/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231046" y="2138662"/>
            <a:ext cx="1502731" cy="2047575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4533903" y="2138662"/>
            <a:ext cx="1518807" cy="2047575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/>
            <a:endParaRPr lang="zh-CN" altLang="en-US"/>
          </a:p>
        </p:txBody>
      </p:sp>
      <p:sp>
        <p:nvSpPr>
          <p:cNvPr id="34817" name="AutoShape 1"/>
          <p:cNvSpPr>
            <a:spLocks/>
          </p:cNvSpPr>
          <p:nvPr/>
        </p:nvSpPr>
        <p:spPr bwMode="auto">
          <a:xfrm>
            <a:off x="2670279" y="4186238"/>
            <a:ext cx="1854098" cy="9525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2"/>
          </a:solidFill>
          <a:ln w="25400" cap="flat" cmpd="sng">
            <a:noFill/>
            <a:prstDash val="solid"/>
            <a:miter lim="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endParaRPr lang="es-ES" sz="1900" dirty="0">
              <a:cs typeface="Calibri" charset="0"/>
            </a:endParaRPr>
          </a:p>
        </p:txBody>
      </p:sp>
      <p:sp>
        <p:nvSpPr>
          <p:cNvPr id="34818" name="AutoShape 2"/>
          <p:cNvSpPr>
            <a:spLocks/>
          </p:cNvSpPr>
          <p:nvPr/>
        </p:nvSpPr>
        <p:spPr bwMode="auto">
          <a:xfrm>
            <a:off x="6051469" y="2143126"/>
            <a:ext cx="1816000" cy="204311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2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endParaRPr lang="es-ES" sz="1900" dirty="0">
              <a:cs typeface="Calibri" charset="0"/>
            </a:endParaRPr>
          </a:p>
        </p:txBody>
      </p:sp>
      <p:sp>
        <p:nvSpPr>
          <p:cNvPr id="34820" name="AutoShape 4"/>
          <p:cNvSpPr>
            <a:spLocks/>
          </p:cNvSpPr>
          <p:nvPr/>
        </p:nvSpPr>
        <p:spPr bwMode="auto">
          <a:xfrm>
            <a:off x="2717904" y="2143126"/>
            <a:ext cx="1812823" cy="204311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endParaRPr lang="es-ES" sz="1900" dirty="0">
              <a:cs typeface="Calibri" charset="0"/>
            </a:endParaRPr>
          </a:p>
        </p:txBody>
      </p:sp>
      <p:sp>
        <p:nvSpPr>
          <p:cNvPr id="34822" name="AutoShape 6"/>
          <p:cNvSpPr>
            <a:spLocks/>
          </p:cNvSpPr>
          <p:nvPr/>
        </p:nvSpPr>
        <p:spPr bwMode="auto">
          <a:xfrm>
            <a:off x="1241609" y="4186238"/>
            <a:ext cx="1501692" cy="9525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1"/>
          </a:solidFill>
          <a:ln w="25400" cap="flat" cmpd="sng">
            <a:noFill/>
            <a:prstDash val="solid"/>
            <a:miter lim="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endParaRPr lang="es-ES" sz="1900" dirty="0">
              <a:cs typeface="Calibri" charset="0"/>
            </a:endParaRPr>
          </a:p>
        </p:txBody>
      </p:sp>
      <p:sp>
        <p:nvSpPr>
          <p:cNvPr id="34823" name="AutoShape 7"/>
          <p:cNvSpPr>
            <a:spLocks/>
          </p:cNvSpPr>
          <p:nvPr/>
        </p:nvSpPr>
        <p:spPr bwMode="auto">
          <a:xfrm>
            <a:off x="4527554" y="4186238"/>
            <a:ext cx="1539790" cy="9525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3"/>
          </a:solidFill>
          <a:ln w="25400" cap="flat" cmpd="sng">
            <a:noFill/>
            <a:prstDash val="solid"/>
            <a:miter lim="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endParaRPr lang="es-ES" sz="1900" dirty="0">
              <a:cs typeface="Calibri" charset="0"/>
            </a:endParaRPr>
          </a:p>
        </p:txBody>
      </p:sp>
      <p:sp>
        <p:nvSpPr>
          <p:cNvPr id="34824" name="AutoShape 8"/>
          <p:cNvSpPr>
            <a:spLocks/>
          </p:cNvSpPr>
          <p:nvPr/>
        </p:nvSpPr>
        <p:spPr bwMode="auto">
          <a:xfrm>
            <a:off x="6060993" y="4186239"/>
            <a:ext cx="1816000" cy="857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4"/>
          </a:solidFill>
          <a:ln w="25400" cap="flat" cmpd="sng">
            <a:noFill/>
            <a:prstDash val="solid"/>
            <a:miter lim="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endParaRPr lang="es-ES" sz="1900" dirty="0">
              <a:cs typeface="Calibri" charset="0"/>
            </a:endParaRPr>
          </a:p>
        </p:txBody>
      </p:sp>
      <p:sp>
        <p:nvSpPr>
          <p:cNvPr id="34825" name="AutoShape 9"/>
          <p:cNvSpPr>
            <a:spLocks/>
          </p:cNvSpPr>
          <p:nvPr/>
        </p:nvSpPr>
        <p:spPr bwMode="auto">
          <a:xfrm>
            <a:off x="2867119" y="3271838"/>
            <a:ext cx="1547728" cy="5080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50000"/>
              </a:lnSpc>
            </a:pPr>
            <a:r>
              <a:rPr lang="zh-CN" altLang="en-US" sz="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4826" name="AutoShape 10"/>
          <p:cNvSpPr>
            <a:spLocks/>
          </p:cNvSpPr>
          <p:nvPr/>
        </p:nvSpPr>
        <p:spPr bwMode="auto">
          <a:xfrm>
            <a:off x="2838546" y="3119438"/>
            <a:ext cx="1509630" cy="1270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>
              <a:defRPr/>
            </a:pPr>
            <a:r>
              <a:rPr lang="es-ES" sz="700" dirty="0">
                <a:solidFill>
                  <a:srgbClr val="FFFFFF"/>
                </a:solidFill>
                <a:latin typeface="Verdana" charset="0"/>
                <a:cs typeface="Verdana" charset="0"/>
                <a:sym typeface="Verdana" charset="0"/>
              </a:rPr>
              <a:t>SUBTITLE OF THIS ARTICLE</a:t>
            </a:r>
            <a:endParaRPr lang="es-ES" sz="1900" dirty="0">
              <a:cs typeface="Calibri" charset="0"/>
            </a:endParaRPr>
          </a:p>
        </p:txBody>
      </p:sp>
      <p:sp>
        <p:nvSpPr>
          <p:cNvPr id="34827" name="AutoShape 11"/>
          <p:cNvSpPr>
            <a:spLocks/>
          </p:cNvSpPr>
          <p:nvPr/>
        </p:nvSpPr>
        <p:spPr bwMode="auto">
          <a:xfrm>
            <a:off x="6213385" y="3271838"/>
            <a:ext cx="1549315" cy="5080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50000"/>
              </a:lnSpc>
            </a:pPr>
            <a:r>
              <a:rPr lang="zh-CN" altLang="en-US" sz="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4828" name="AutoShape 12"/>
          <p:cNvSpPr>
            <a:spLocks/>
          </p:cNvSpPr>
          <p:nvPr/>
        </p:nvSpPr>
        <p:spPr bwMode="auto">
          <a:xfrm>
            <a:off x="6186399" y="3119438"/>
            <a:ext cx="1509629" cy="1270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>
              <a:defRPr/>
            </a:pPr>
            <a:r>
              <a:rPr lang="es-ES" sz="700" dirty="0">
                <a:solidFill>
                  <a:srgbClr val="FFFFFF"/>
                </a:solidFill>
                <a:latin typeface="Verdana" charset="0"/>
                <a:cs typeface="Verdana" charset="0"/>
                <a:sym typeface="Verdana" charset="0"/>
              </a:rPr>
              <a:t>SUBTITLE OF THIS ARTICLE</a:t>
            </a:r>
            <a:endParaRPr lang="es-ES" sz="1900" dirty="0">
              <a:cs typeface="Calibri" charset="0"/>
            </a:endParaRPr>
          </a:p>
        </p:txBody>
      </p:sp>
      <p:sp>
        <p:nvSpPr>
          <p:cNvPr id="34832" name="AutoShape 16"/>
          <p:cNvSpPr>
            <a:spLocks/>
          </p:cNvSpPr>
          <p:nvPr/>
        </p:nvSpPr>
        <p:spPr bwMode="auto">
          <a:xfrm>
            <a:off x="2838545" y="2870200"/>
            <a:ext cx="1221398" cy="2032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34833" name="AutoShape 17"/>
          <p:cNvSpPr>
            <a:spLocks/>
          </p:cNvSpPr>
          <p:nvPr/>
        </p:nvSpPr>
        <p:spPr bwMode="auto">
          <a:xfrm>
            <a:off x="6186399" y="2870200"/>
            <a:ext cx="1221398" cy="2032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93781"/>
      </p:ext>
    </p:extLst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48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48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48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48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48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48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48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48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48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48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48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48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48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48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48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48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48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48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0"/>
                            </p:stCondLst>
                            <p:childTnLst>
                              <p:par>
                                <p:cTn id="6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48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48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500"/>
                            </p:stCondLst>
                            <p:childTnLst>
                              <p:par>
                                <p:cTn id="7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48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48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6" grpId="0" animBg="1"/>
      <p:bldP spid="34825" grpId="0"/>
      <p:bldP spid="34826" grpId="0"/>
      <p:bldP spid="34827" grpId="0"/>
      <p:bldP spid="34828" grpId="0"/>
      <p:bldP spid="34832" grpId="0" autoUpdateAnimBg="0"/>
      <p:bldP spid="34833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846450" y="1319414"/>
            <a:ext cx="1508936" cy="1508938"/>
            <a:chOff x="1353987" y="1723663"/>
            <a:chExt cx="2559577" cy="2559579"/>
          </a:xfrm>
        </p:grpSpPr>
        <p:sp>
          <p:nvSpPr>
            <p:cNvPr id="3" name="空心弧 2"/>
            <p:cNvSpPr>
              <a:spLocks noChangeAspect="1"/>
            </p:cNvSpPr>
            <p:nvPr/>
          </p:nvSpPr>
          <p:spPr>
            <a:xfrm rot="2134792">
              <a:off x="1445190" y="1859200"/>
              <a:ext cx="2288503" cy="2288503"/>
            </a:xfrm>
            <a:prstGeom prst="blockArc">
              <a:avLst>
                <a:gd name="adj1" fmla="val 14033861"/>
                <a:gd name="adj2" fmla="val 1597257"/>
                <a:gd name="adj3" fmla="val 5428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/>
          </p:spPr>
          <p:txBody>
            <a:bodyPr vert="horz" wrap="square" lIns="43540" tIns="21770" rIns="43540" bIns="2177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900" dirty="0">
                <a:solidFill>
                  <a:prstClr val="black"/>
                </a:solidFill>
                <a:latin typeface="Calibri" panose="020F0502020204030204"/>
                <a:ea typeface="宋体"/>
              </a:endParaRPr>
            </a:p>
          </p:txBody>
        </p:sp>
        <p:sp>
          <p:nvSpPr>
            <p:cNvPr id="4" name="空心弧 3"/>
            <p:cNvSpPr>
              <a:spLocks noChangeAspect="1"/>
            </p:cNvSpPr>
            <p:nvPr/>
          </p:nvSpPr>
          <p:spPr>
            <a:xfrm rot="14609616">
              <a:off x="1353986" y="1723664"/>
              <a:ext cx="2559579" cy="2559577"/>
            </a:xfrm>
            <a:prstGeom prst="blockArc">
              <a:avLst>
                <a:gd name="adj1" fmla="val 10669547"/>
                <a:gd name="adj2" fmla="val 1623635"/>
                <a:gd name="adj3" fmla="val 14268"/>
              </a:avLst>
            </a:pr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400" dirty="0">
                <a:solidFill>
                  <a:prstClr val="black"/>
                </a:solidFill>
                <a:latin typeface="Calibri"/>
                <a:ea typeface="宋体"/>
              </a:endParaRPr>
            </a:p>
          </p:txBody>
        </p:sp>
        <p:sp>
          <p:nvSpPr>
            <p:cNvPr id="5" name="TextBox 52"/>
            <p:cNvSpPr txBox="1"/>
            <p:nvPr/>
          </p:nvSpPr>
          <p:spPr>
            <a:xfrm>
              <a:off x="1840875" y="2573144"/>
              <a:ext cx="1585804" cy="10180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defRPr/>
              </a:pPr>
              <a:r>
                <a:rPr lang="en-US" altLang="zh-CN" sz="3300" kern="0" dirty="0">
                  <a:solidFill>
                    <a:schemeClr val="accent1"/>
                  </a:solidFill>
                  <a:latin typeface="Impact" panose="020B0806030902050204" pitchFamily="34" charset="0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60%</a:t>
              </a:r>
              <a:endParaRPr lang="zh-CN" altLang="en-US" sz="3300" kern="0" dirty="0">
                <a:solidFill>
                  <a:schemeClr val="accent1"/>
                </a:solidFill>
                <a:latin typeface="Impact" panose="020B0806030902050204" pitchFamily="34" charset="0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2788258" y="1319414"/>
            <a:ext cx="1508936" cy="1508938"/>
            <a:chOff x="4604053" y="1723663"/>
            <a:chExt cx="2559577" cy="2559579"/>
          </a:xfrm>
        </p:grpSpPr>
        <p:sp>
          <p:nvSpPr>
            <p:cNvPr id="7" name="空心弧 6"/>
            <p:cNvSpPr>
              <a:spLocks noChangeAspect="1"/>
            </p:cNvSpPr>
            <p:nvPr/>
          </p:nvSpPr>
          <p:spPr>
            <a:xfrm rot="9198756">
              <a:off x="4748299" y="1859198"/>
              <a:ext cx="2288503" cy="2288503"/>
            </a:xfrm>
            <a:prstGeom prst="blockArc">
              <a:avLst>
                <a:gd name="adj1" fmla="val 6741740"/>
                <a:gd name="adj2" fmla="val 1597257"/>
                <a:gd name="adj3" fmla="val 5428"/>
              </a:avLst>
            </a:prstGeom>
            <a:solidFill>
              <a:schemeClr val="accent5"/>
            </a:solidFill>
            <a:ln>
              <a:noFill/>
            </a:ln>
            <a:extLst/>
          </p:spPr>
          <p:txBody>
            <a:bodyPr vert="horz" wrap="square" lIns="43540" tIns="21770" rIns="43540" bIns="2177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900" dirty="0">
                <a:solidFill>
                  <a:prstClr val="black"/>
                </a:solidFill>
                <a:latin typeface="Calibri" panose="020F0502020204030204"/>
                <a:ea typeface="宋体"/>
              </a:endParaRPr>
            </a:p>
          </p:txBody>
        </p:sp>
        <p:sp>
          <p:nvSpPr>
            <p:cNvPr id="8" name="空心弧 7"/>
            <p:cNvSpPr>
              <a:spLocks noChangeAspect="1"/>
            </p:cNvSpPr>
            <p:nvPr/>
          </p:nvSpPr>
          <p:spPr>
            <a:xfrm rot="14609616">
              <a:off x="4604052" y="1723664"/>
              <a:ext cx="2559579" cy="2559577"/>
            </a:xfrm>
            <a:prstGeom prst="blockArc">
              <a:avLst>
                <a:gd name="adj1" fmla="val 17674159"/>
                <a:gd name="adj2" fmla="val 1623635"/>
                <a:gd name="adj3" fmla="val 14268"/>
              </a:avLst>
            </a:prstGeom>
            <a:solidFill>
              <a:schemeClr val="accent5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400" dirty="0">
                <a:solidFill>
                  <a:prstClr val="black"/>
                </a:solidFill>
                <a:latin typeface="Calibri"/>
                <a:ea typeface="宋体"/>
              </a:endParaRPr>
            </a:p>
          </p:txBody>
        </p:sp>
        <p:sp>
          <p:nvSpPr>
            <p:cNvPr id="9" name="TextBox 240"/>
            <p:cNvSpPr txBox="1"/>
            <p:nvPr/>
          </p:nvSpPr>
          <p:spPr>
            <a:xfrm>
              <a:off x="5104535" y="2573144"/>
              <a:ext cx="1558613" cy="10180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defRPr/>
              </a:pPr>
              <a:r>
                <a:rPr lang="en-US" altLang="zh-CN" sz="3300" kern="0" dirty="0">
                  <a:solidFill>
                    <a:schemeClr val="accent5"/>
                  </a:solidFill>
                  <a:latin typeface="Impact" panose="020B0806030902050204" pitchFamily="34" charset="0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25%</a:t>
              </a:r>
              <a:endParaRPr lang="zh-CN" altLang="en-US" sz="3300" kern="0" dirty="0">
                <a:solidFill>
                  <a:schemeClr val="accent5"/>
                </a:solidFill>
                <a:latin typeface="Impact" panose="020B0806030902050204" pitchFamily="34" charset="0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864204" y="1319414"/>
            <a:ext cx="1508936" cy="1508938"/>
            <a:chOff x="7946402" y="1730470"/>
            <a:chExt cx="2559577" cy="2559579"/>
          </a:xfrm>
        </p:grpSpPr>
        <p:sp>
          <p:nvSpPr>
            <p:cNvPr id="11" name="空心弧 10"/>
            <p:cNvSpPr>
              <a:spLocks noChangeAspect="1"/>
            </p:cNvSpPr>
            <p:nvPr/>
          </p:nvSpPr>
          <p:spPr>
            <a:xfrm rot="9198756">
              <a:off x="8090648" y="1866005"/>
              <a:ext cx="2288503" cy="2288503"/>
            </a:xfrm>
            <a:prstGeom prst="blockArc">
              <a:avLst>
                <a:gd name="adj1" fmla="val 6741740"/>
                <a:gd name="adj2" fmla="val 1597257"/>
                <a:gd name="adj3" fmla="val 5428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/>
          </p:spPr>
          <p:txBody>
            <a:bodyPr vert="horz" wrap="square" lIns="43540" tIns="21770" rIns="43540" bIns="2177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900" dirty="0">
                <a:solidFill>
                  <a:prstClr val="black"/>
                </a:solidFill>
                <a:latin typeface="Calibri" panose="020F0502020204030204"/>
                <a:ea typeface="宋体"/>
              </a:endParaRPr>
            </a:p>
          </p:txBody>
        </p:sp>
        <p:sp>
          <p:nvSpPr>
            <p:cNvPr id="12" name="空心弧 11"/>
            <p:cNvSpPr>
              <a:spLocks noChangeAspect="1"/>
            </p:cNvSpPr>
            <p:nvPr/>
          </p:nvSpPr>
          <p:spPr>
            <a:xfrm rot="14609616">
              <a:off x="7946401" y="1730471"/>
              <a:ext cx="2559579" cy="2559577"/>
            </a:xfrm>
            <a:prstGeom prst="blockArc">
              <a:avLst>
                <a:gd name="adj1" fmla="val 6812137"/>
                <a:gd name="adj2" fmla="val 1623635"/>
                <a:gd name="adj3" fmla="val 14268"/>
              </a:avLst>
            </a:pr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400" dirty="0">
                <a:solidFill>
                  <a:prstClr val="black"/>
                </a:solidFill>
                <a:latin typeface="Calibri"/>
                <a:ea typeface="宋体"/>
              </a:endParaRPr>
            </a:p>
          </p:txBody>
        </p:sp>
        <p:sp>
          <p:nvSpPr>
            <p:cNvPr id="13" name="TextBox 240"/>
            <p:cNvSpPr txBox="1"/>
            <p:nvPr/>
          </p:nvSpPr>
          <p:spPr>
            <a:xfrm>
              <a:off x="8487668" y="2579951"/>
              <a:ext cx="1477037" cy="10180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defRPr/>
              </a:pPr>
              <a:r>
                <a:rPr lang="en-US" altLang="zh-CN" sz="3300" kern="0" dirty="0">
                  <a:solidFill>
                    <a:schemeClr val="accent3"/>
                  </a:solidFill>
                  <a:latin typeface="Impact" panose="020B0806030902050204" pitchFamily="34" charset="0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75%</a:t>
              </a:r>
              <a:endParaRPr lang="zh-CN" altLang="en-US" sz="3300" kern="0" dirty="0">
                <a:solidFill>
                  <a:schemeClr val="accent3"/>
                </a:solidFill>
                <a:latin typeface="Impact" panose="020B0806030902050204" pitchFamily="34" charset="0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sp>
        <p:nvSpPr>
          <p:cNvPr id="14" name="TextBox 174"/>
          <p:cNvSpPr txBox="1"/>
          <p:nvPr/>
        </p:nvSpPr>
        <p:spPr>
          <a:xfrm>
            <a:off x="633840" y="3361187"/>
            <a:ext cx="1620325" cy="646325"/>
          </a:xfrm>
          <a:prstGeom prst="rect">
            <a:avLst/>
          </a:prstGeom>
          <a:noFill/>
        </p:spPr>
        <p:txBody>
          <a:bodyPr wrap="square" lIns="91435" tIns="45717" rIns="91435" bIns="45717" rtlCol="0">
            <a:spAutoFit/>
          </a:bodyPr>
          <a:lstStyle/>
          <a:p>
            <a:pPr algn="just"/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点击输入简要文字内容，文字内容需要概括精炼，不用多余的文字修饰，言简意赅的说明分项内容。</a:t>
            </a:r>
            <a:endParaRPr lang="en-US" altLang="zh-CN" sz="9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175"/>
          <p:cNvSpPr txBox="1"/>
          <p:nvPr/>
        </p:nvSpPr>
        <p:spPr>
          <a:xfrm>
            <a:off x="630475" y="3116533"/>
            <a:ext cx="1739762" cy="245547"/>
          </a:xfrm>
          <a:prstGeom prst="rect">
            <a:avLst/>
          </a:prstGeom>
          <a:noFill/>
        </p:spPr>
        <p:txBody>
          <a:bodyPr wrap="square" lIns="91435" tIns="45717" rIns="91435" bIns="45717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0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16" name="TextBox 174"/>
          <p:cNvSpPr txBox="1"/>
          <p:nvPr/>
        </p:nvSpPr>
        <p:spPr>
          <a:xfrm>
            <a:off x="2798641" y="3361187"/>
            <a:ext cx="1557391" cy="646325"/>
          </a:xfrm>
          <a:prstGeom prst="rect">
            <a:avLst/>
          </a:prstGeom>
          <a:noFill/>
        </p:spPr>
        <p:txBody>
          <a:bodyPr wrap="square" lIns="91435" tIns="45717" rIns="91435" bIns="45717" rtlCol="0">
            <a:spAutoFit/>
          </a:bodyPr>
          <a:lstStyle/>
          <a:p>
            <a:pPr algn="just"/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点击输入简要文字内容，文字内容需要概括精炼，不用多余的文字修饰，言简意赅的说明分项内容。</a:t>
            </a:r>
            <a:endParaRPr lang="en-US" altLang="zh-CN" sz="9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175"/>
          <p:cNvSpPr txBox="1"/>
          <p:nvPr/>
        </p:nvSpPr>
        <p:spPr>
          <a:xfrm>
            <a:off x="2795277" y="3116533"/>
            <a:ext cx="1706125" cy="245547"/>
          </a:xfrm>
          <a:prstGeom prst="rect">
            <a:avLst/>
          </a:prstGeom>
          <a:noFill/>
        </p:spPr>
        <p:txBody>
          <a:bodyPr wrap="square" lIns="91435" tIns="45717" rIns="91435" bIns="45717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0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18" name="TextBox 174"/>
          <p:cNvSpPr txBox="1"/>
          <p:nvPr/>
        </p:nvSpPr>
        <p:spPr>
          <a:xfrm>
            <a:off x="4948401" y="3361187"/>
            <a:ext cx="1582064" cy="646325"/>
          </a:xfrm>
          <a:prstGeom prst="rect">
            <a:avLst/>
          </a:prstGeom>
          <a:noFill/>
        </p:spPr>
        <p:txBody>
          <a:bodyPr wrap="square" lIns="91435" tIns="45717" rIns="91435" bIns="45717" rtlCol="0">
            <a:spAutoFit/>
          </a:bodyPr>
          <a:lstStyle/>
          <a:p>
            <a:pPr algn="just"/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点击输入简要文字内容，文字内容需要概括精炼，不用多余的文字修饰，言简意赅的说明分项内容。</a:t>
            </a:r>
            <a:endParaRPr lang="en-US" altLang="zh-CN" sz="9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175"/>
          <p:cNvSpPr txBox="1"/>
          <p:nvPr/>
        </p:nvSpPr>
        <p:spPr>
          <a:xfrm>
            <a:off x="4945037" y="3116533"/>
            <a:ext cx="1706125" cy="245547"/>
          </a:xfrm>
          <a:prstGeom prst="rect">
            <a:avLst/>
          </a:prstGeom>
          <a:noFill/>
        </p:spPr>
        <p:txBody>
          <a:bodyPr wrap="square" lIns="91435" tIns="45717" rIns="91435" bIns="45717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0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grpSp>
        <p:nvGrpSpPr>
          <p:cNvPr id="20" name="组合 20"/>
          <p:cNvGrpSpPr/>
          <p:nvPr/>
        </p:nvGrpSpPr>
        <p:grpSpPr>
          <a:xfrm>
            <a:off x="6896603" y="1319414"/>
            <a:ext cx="1508936" cy="1508938"/>
            <a:chOff x="7946402" y="1730470"/>
            <a:chExt cx="2559577" cy="2559579"/>
          </a:xfrm>
        </p:grpSpPr>
        <p:sp>
          <p:nvSpPr>
            <p:cNvPr id="22" name="空心弧 21"/>
            <p:cNvSpPr>
              <a:spLocks noChangeAspect="1"/>
            </p:cNvSpPr>
            <p:nvPr/>
          </p:nvSpPr>
          <p:spPr>
            <a:xfrm rot="9198756">
              <a:off x="8090648" y="1866005"/>
              <a:ext cx="2288503" cy="2288503"/>
            </a:xfrm>
            <a:prstGeom prst="blockArc">
              <a:avLst>
                <a:gd name="adj1" fmla="val 6741740"/>
                <a:gd name="adj2" fmla="val 1597257"/>
                <a:gd name="adj3" fmla="val 5428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/>
          </p:spPr>
          <p:txBody>
            <a:bodyPr vert="horz" wrap="square" lIns="43540" tIns="21770" rIns="43540" bIns="2177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900" dirty="0">
                <a:solidFill>
                  <a:prstClr val="black"/>
                </a:solidFill>
                <a:latin typeface="Calibri" panose="020F0502020204030204"/>
                <a:ea typeface="宋体"/>
              </a:endParaRPr>
            </a:p>
          </p:txBody>
        </p:sp>
        <p:sp>
          <p:nvSpPr>
            <p:cNvPr id="23" name="空心弧 22"/>
            <p:cNvSpPr>
              <a:spLocks noChangeAspect="1"/>
            </p:cNvSpPr>
            <p:nvPr/>
          </p:nvSpPr>
          <p:spPr>
            <a:xfrm rot="14609616">
              <a:off x="7946401" y="1730471"/>
              <a:ext cx="2559579" cy="2559577"/>
            </a:xfrm>
            <a:prstGeom prst="blockArc">
              <a:avLst>
                <a:gd name="adj1" fmla="val 3534681"/>
                <a:gd name="adj2" fmla="val 1623635"/>
                <a:gd name="adj3" fmla="val 14268"/>
              </a:avLst>
            </a:pr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400" dirty="0">
                <a:solidFill>
                  <a:prstClr val="black"/>
                </a:solidFill>
                <a:latin typeface="Calibri"/>
                <a:ea typeface="宋体"/>
              </a:endParaRPr>
            </a:p>
          </p:txBody>
        </p:sp>
        <p:sp>
          <p:nvSpPr>
            <p:cNvPr id="24" name="TextBox 240"/>
            <p:cNvSpPr txBox="1"/>
            <p:nvPr/>
          </p:nvSpPr>
          <p:spPr>
            <a:xfrm>
              <a:off x="8433290" y="2579951"/>
              <a:ext cx="1585804" cy="10180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defRPr/>
              </a:pPr>
              <a:r>
                <a:rPr lang="en-US" altLang="zh-CN" sz="3300" kern="0" dirty="0">
                  <a:solidFill>
                    <a:schemeClr val="accent4"/>
                  </a:solidFill>
                  <a:latin typeface="Impact" panose="020B0806030902050204" pitchFamily="34" charset="0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90%</a:t>
              </a:r>
              <a:endParaRPr lang="zh-CN" altLang="en-US" sz="3300" kern="0" dirty="0">
                <a:solidFill>
                  <a:schemeClr val="accent4"/>
                </a:solidFill>
                <a:latin typeface="Impact" panose="020B0806030902050204" pitchFamily="34" charset="0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sp>
        <p:nvSpPr>
          <p:cNvPr id="25" name="TextBox 174"/>
          <p:cNvSpPr txBox="1"/>
          <p:nvPr/>
        </p:nvSpPr>
        <p:spPr>
          <a:xfrm>
            <a:off x="6889439" y="3361187"/>
            <a:ext cx="1582064" cy="646325"/>
          </a:xfrm>
          <a:prstGeom prst="rect">
            <a:avLst/>
          </a:prstGeom>
          <a:noFill/>
        </p:spPr>
        <p:txBody>
          <a:bodyPr wrap="square" lIns="91435" tIns="45717" rIns="91435" bIns="45717" rtlCol="0">
            <a:spAutoFit/>
          </a:bodyPr>
          <a:lstStyle/>
          <a:p>
            <a:pPr algn="just"/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点击输入简要文字内容，文字内容需要概括精炼，不用多余的文字修饰，言简意赅的说明分项内容。</a:t>
            </a:r>
            <a:endParaRPr lang="en-US" altLang="zh-CN" sz="9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175"/>
          <p:cNvSpPr txBox="1"/>
          <p:nvPr/>
        </p:nvSpPr>
        <p:spPr>
          <a:xfrm>
            <a:off x="6886076" y="3116533"/>
            <a:ext cx="1706125" cy="245547"/>
          </a:xfrm>
          <a:prstGeom prst="rect">
            <a:avLst/>
          </a:prstGeom>
          <a:noFill/>
        </p:spPr>
        <p:txBody>
          <a:bodyPr wrap="square" lIns="91435" tIns="45717" rIns="91435" bIns="45717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0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21" name="标题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7922947"/>
      </p:ext>
    </p:extLst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  <p:bldP spid="19" grpId="0"/>
      <p:bldP spid="25" grpId="0"/>
      <p:bldP spid="2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文本框 9"/>
          <p:cNvSpPr txBox="1"/>
          <p:nvPr/>
        </p:nvSpPr>
        <p:spPr>
          <a:xfrm>
            <a:off x="4099032" y="2355726"/>
            <a:ext cx="998513" cy="61285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 algn="ctr"/>
            <a:r>
              <a:rPr lang="zh-CN" altLang="en-US" sz="2000" b="1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活动主要内容</a:t>
            </a:r>
          </a:p>
        </p:txBody>
      </p:sp>
      <p:grpSp>
        <p:nvGrpSpPr>
          <p:cNvPr id="2" name="组合 33"/>
          <p:cNvGrpSpPr/>
          <p:nvPr/>
        </p:nvGrpSpPr>
        <p:grpSpPr>
          <a:xfrm>
            <a:off x="3619299" y="1478409"/>
            <a:ext cx="895861" cy="745865"/>
            <a:chOff x="4825730" y="1971210"/>
            <a:chExt cx="1194481" cy="994487"/>
          </a:xfrm>
        </p:grpSpPr>
        <p:sp>
          <p:nvSpPr>
            <p:cNvPr id="25" name="Freeform 8"/>
            <p:cNvSpPr>
              <a:spLocks/>
            </p:cNvSpPr>
            <p:nvPr/>
          </p:nvSpPr>
          <p:spPr bwMode="auto">
            <a:xfrm>
              <a:off x="4825730" y="1971210"/>
              <a:ext cx="1194481" cy="994487"/>
            </a:xfrm>
            <a:custGeom>
              <a:avLst/>
              <a:gdLst>
                <a:gd name="T0" fmla="*/ 2554 w 3148"/>
                <a:gd name="T1" fmla="*/ 63 h 2616"/>
                <a:gd name="T2" fmla="*/ 1061 w 3148"/>
                <a:gd name="T3" fmla="*/ 402 h 2616"/>
                <a:gd name="T4" fmla="*/ 13 w 3148"/>
                <a:gd name="T5" fmla="*/ 1530 h 2616"/>
                <a:gd name="T6" fmla="*/ 58 w 3148"/>
                <a:gd name="T7" fmla="*/ 1723 h 2616"/>
                <a:gd name="T8" fmla="*/ 2151 w 3148"/>
                <a:gd name="T9" fmla="*/ 2299 h 2616"/>
                <a:gd name="T10" fmla="*/ 2696 w 3148"/>
                <a:gd name="T11" fmla="*/ 187 h 2616"/>
                <a:gd name="T12" fmla="*/ 2554 w 3148"/>
                <a:gd name="T13" fmla="*/ 63 h 26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48" h="2616">
                  <a:moveTo>
                    <a:pt x="2554" y="63"/>
                  </a:moveTo>
                  <a:cubicBezTo>
                    <a:pt x="2123" y="0"/>
                    <a:pt x="1677" y="47"/>
                    <a:pt x="1061" y="402"/>
                  </a:cubicBezTo>
                  <a:cubicBezTo>
                    <a:pt x="445" y="758"/>
                    <a:pt x="161" y="1119"/>
                    <a:pt x="13" y="1530"/>
                  </a:cubicBezTo>
                  <a:cubicBezTo>
                    <a:pt x="0" y="1566"/>
                    <a:pt x="30" y="1673"/>
                    <a:pt x="58" y="1723"/>
                  </a:cubicBezTo>
                  <a:cubicBezTo>
                    <a:pt x="464" y="2426"/>
                    <a:pt x="1602" y="2616"/>
                    <a:pt x="2151" y="2299"/>
                  </a:cubicBezTo>
                  <a:cubicBezTo>
                    <a:pt x="2700" y="1982"/>
                    <a:pt x="3148" y="862"/>
                    <a:pt x="2696" y="187"/>
                  </a:cubicBezTo>
                  <a:cubicBezTo>
                    <a:pt x="2661" y="134"/>
                    <a:pt x="2584" y="67"/>
                    <a:pt x="2554" y="6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TextBox 20"/>
            <p:cNvSpPr txBox="1"/>
            <p:nvPr/>
          </p:nvSpPr>
          <p:spPr>
            <a:xfrm>
              <a:off x="5350033" y="2191454"/>
              <a:ext cx="145874" cy="55399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zh-CN" sz="2700" spc="300" dirty="0">
                  <a:solidFill>
                    <a:schemeClr val="bg1">
                      <a:lumMod val="95000"/>
                    </a:schemeClr>
                  </a:solidFill>
                  <a:latin typeface="Agency FB" panose="020B0503020202020204" pitchFamily="34" charset="0"/>
                  <a:ea typeface="微软雅黑" pitchFamily="34" charset="-122"/>
                </a:rPr>
                <a:t>1</a:t>
              </a:r>
              <a:endParaRPr lang="zh-CN" altLang="en-US" sz="2700" spc="300" dirty="0">
                <a:solidFill>
                  <a:schemeClr val="bg1">
                    <a:lumMod val="95000"/>
                  </a:schemeClr>
                </a:solidFill>
                <a:latin typeface="Agency FB" panose="020B0503020202020204" pitchFamily="34" charset="0"/>
                <a:ea typeface="微软雅黑" pitchFamily="34" charset="-122"/>
              </a:endParaRPr>
            </a:p>
          </p:txBody>
        </p:sp>
      </p:grpSp>
      <p:grpSp>
        <p:nvGrpSpPr>
          <p:cNvPr id="3" name="组合 35"/>
          <p:cNvGrpSpPr/>
          <p:nvPr/>
        </p:nvGrpSpPr>
        <p:grpSpPr>
          <a:xfrm>
            <a:off x="4641602" y="1472461"/>
            <a:ext cx="882507" cy="751002"/>
            <a:chOff x="6188801" y="1963281"/>
            <a:chExt cx="1176676" cy="1001336"/>
          </a:xfrm>
        </p:grpSpPr>
        <p:sp>
          <p:nvSpPr>
            <p:cNvPr id="27" name="Freeform 10"/>
            <p:cNvSpPr>
              <a:spLocks/>
            </p:cNvSpPr>
            <p:nvPr/>
          </p:nvSpPr>
          <p:spPr bwMode="auto">
            <a:xfrm>
              <a:off x="6188801" y="1963281"/>
              <a:ext cx="1176676" cy="1001336"/>
            </a:xfrm>
            <a:custGeom>
              <a:avLst/>
              <a:gdLst>
                <a:gd name="T0" fmla="*/ 3091 w 3103"/>
                <a:gd name="T1" fmla="*/ 1544 h 2630"/>
                <a:gd name="T2" fmla="*/ 2051 w 3103"/>
                <a:gd name="T3" fmla="*/ 421 h 2630"/>
                <a:gd name="T4" fmla="*/ 550 w 3103"/>
                <a:gd name="T5" fmla="*/ 77 h 2630"/>
                <a:gd name="T6" fmla="*/ 406 w 3103"/>
                <a:gd name="T7" fmla="*/ 212 h 2630"/>
                <a:gd name="T8" fmla="*/ 953 w 3103"/>
                <a:gd name="T9" fmla="*/ 2312 h 2630"/>
                <a:gd name="T10" fmla="*/ 3055 w 3103"/>
                <a:gd name="T11" fmla="*/ 1729 h 2630"/>
                <a:gd name="T12" fmla="*/ 3091 w 3103"/>
                <a:gd name="T13" fmla="*/ 1544 h 2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03" h="2630">
                  <a:moveTo>
                    <a:pt x="3091" y="1544"/>
                  </a:moveTo>
                  <a:cubicBezTo>
                    <a:pt x="2930" y="1139"/>
                    <a:pt x="2667" y="777"/>
                    <a:pt x="2051" y="421"/>
                  </a:cubicBezTo>
                  <a:cubicBezTo>
                    <a:pt x="1434" y="65"/>
                    <a:pt x="980" y="0"/>
                    <a:pt x="550" y="77"/>
                  </a:cubicBezTo>
                  <a:cubicBezTo>
                    <a:pt x="512" y="83"/>
                    <a:pt x="434" y="163"/>
                    <a:pt x="406" y="212"/>
                  </a:cubicBezTo>
                  <a:cubicBezTo>
                    <a:pt x="0" y="915"/>
                    <a:pt x="404" y="1995"/>
                    <a:pt x="953" y="2312"/>
                  </a:cubicBezTo>
                  <a:cubicBezTo>
                    <a:pt x="1502" y="2630"/>
                    <a:pt x="2696" y="2457"/>
                    <a:pt x="3055" y="1729"/>
                  </a:cubicBezTo>
                  <a:cubicBezTo>
                    <a:pt x="3083" y="1672"/>
                    <a:pt x="3103" y="1572"/>
                    <a:pt x="3091" y="1544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TextBox 20"/>
            <p:cNvSpPr txBox="1"/>
            <p:nvPr/>
          </p:nvSpPr>
          <p:spPr>
            <a:xfrm>
              <a:off x="6661723" y="2186950"/>
              <a:ext cx="230832" cy="55399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zh-CN" sz="2700" spc="300" dirty="0">
                  <a:solidFill>
                    <a:schemeClr val="bg1">
                      <a:lumMod val="95000"/>
                    </a:schemeClr>
                  </a:solidFill>
                  <a:latin typeface="Agency FB" panose="020B0503020202020204" pitchFamily="34" charset="0"/>
                  <a:ea typeface="微软雅黑" pitchFamily="34" charset="-122"/>
                </a:rPr>
                <a:t>2</a:t>
              </a:r>
              <a:endParaRPr lang="zh-CN" altLang="en-US" sz="2700" spc="300" dirty="0">
                <a:solidFill>
                  <a:schemeClr val="bg1">
                    <a:lumMod val="95000"/>
                  </a:schemeClr>
                </a:solidFill>
                <a:latin typeface="Agency FB" panose="020B0503020202020204" pitchFamily="34" charset="0"/>
                <a:ea typeface="微软雅黑" pitchFamily="34" charset="-122"/>
              </a:endParaRPr>
            </a:p>
          </p:txBody>
        </p:sp>
      </p:grpSp>
      <p:grpSp>
        <p:nvGrpSpPr>
          <p:cNvPr id="4" name="组合 43"/>
          <p:cNvGrpSpPr/>
          <p:nvPr/>
        </p:nvGrpSpPr>
        <p:grpSpPr>
          <a:xfrm>
            <a:off x="5246441" y="2270783"/>
            <a:ext cx="621557" cy="885587"/>
            <a:chOff x="6995253" y="3027708"/>
            <a:chExt cx="828742" cy="1180783"/>
          </a:xfrm>
        </p:grpSpPr>
        <p:sp>
          <p:nvSpPr>
            <p:cNvPr id="21" name="Freeform 5"/>
            <p:cNvSpPr>
              <a:spLocks/>
            </p:cNvSpPr>
            <p:nvPr/>
          </p:nvSpPr>
          <p:spPr bwMode="auto">
            <a:xfrm>
              <a:off x="6995253" y="3027708"/>
              <a:ext cx="828742" cy="1180783"/>
            </a:xfrm>
            <a:custGeom>
              <a:avLst/>
              <a:gdLst>
                <a:gd name="T0" fmla="*/ 1734 w 2186"/>
                <a:gd name="T1" fmla="*/ 114 h 3106"/>
                <a:gd name="T2" fmla="*/ 2186 w 2186"/>
                <a:gd name="T3" fmla="*/ 1577 h 3106"/>
                <a:gd name="T4" fmla="*/ 1734 w 2186"/>
                <a:gd name="T5" fmla="*/ 3048 h 3106"/>
                <a:gd name="T6" fmla="*/ 1545 w 2186"/>
                <a:gd name="T7" fmla="*/ 3106 h 3106"/>
                <a:gd name="T8" fmla="*/ 0 w 2186"/>
                <a:gd name="T9" fmla="*/ 1581 h 3106"/>
                <a:gd name="T10" fmla="*/ 1556 w 2186"/>
                <a:gd name="T11" fmla="*/ 53 h 3106"/>
                <a:gd name="T12" fmla="*/ 1734 w 2186"/>
                <a:gd name="T13" fmla="*/ 114 h 3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86" h="3106">
                  <a:moveTo>
                    <a:pt x="1734" y="114"/>
                  </a:moveTo>
                  <a:cubicBezTo>
                    <a:pt x="2004" y="456"/>
                    <a:pt x="2186" y="865"/>
                    <a:pt x="2186" y="1577"/>
                  </a:cubicBezTo>
                  <a:cubicBezTo>
                    <a:pt x="2186" y="2288"/>
                    <a:pt x="2016" y="2715"/>
                    <a:pt x="1734" y="3048"/>
                  </a:cubicBezTo>
                  <a:cubicBezTo>
                    <a:pt x="1709" y="3078"/>
                    <a:pt x="1602" y="3106"/>
                    <a:pt x="1545" y="3106"/>
                  </a:cubicBezTo>
                  <a:cubicBezTo>
                    <a:pt x="733" y="3106"/>
                    <a:pt x="0" y="2215"/>
                    <a:pt x="0" y="1581"/>
                  </a:cubicBezTo>
                  <a:cubicBezTo>
                    <a:pt x="0" y="947"/>
                    <a:pt x="746" y="0"/>
                    <a:pt x="1556" y="53"/>
                  </a:cubicBezTo>
                  <a:cubicBezTo>
                    <a:pt x="1619" y="57"/>
                    <a:pt x="1715" y="90"/>
                    <a:pt x="1734" y="114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TextBox 20"/>
            <p:cNvSpPr txBox="1"/>
            <p:nvPr/>
          </p:nvSpPr>
          <p:spPr>
            <a:xfrm>
              <a:off x="7398600" y="3341100"/>
              <a:ext cx="246862" cy="55399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zh-CN" sz="2700" spc="300" dirty="0">
                  <a:solidFill>
                    <a:schemeClr val="bg1">
                      <a:lumMod val="95000"/>
                    </a:schemeClr>
                  </a:solidFill>
                  <a:latin typeface="Agency FB" panose="020B0503020202020204" pitchFamily="34" charset="0"/>
                  <a:ea typeface="微软雅黑" pitchFamily="34" charset="-122"/>
                </a:rPr>
                <a:t>3</a:t>
              </a:r>
              <a:endParaRPr lang="zh-CN" altLang="en-US" sz="2700" spc="300" dirty="0">
                <a:solidFill>
                  <a:schemeClr val="bg1">
                    <a:lumMod val="95000"/>
                  </a:schemeClr>
                </a:solidFill>
                <a:latin typeface="Agency FB" panose="020B0503020202020204" pitchFamily="34" charset="0"/>
                <a:ea typeface="微软雅黑" pitchFamily="34" charset="-122"/>
              </a:endParaRPr>
            </a:p>
          </p:txBody>
        </p:sp>
      </p:grpSp>
      <p:grpSp>
        <p:nvGrpSpPr>
          <p:cNvPr id="5" name="组合 47"/>
          <p:cNvGrpSpPr/>
          <p:nvPr/>
        </p:nvGrpSpPr>
        <p:grpSpPr>
          <a:xfrm>
            <a:off x="4641602" y="3223634"/>
            <a:ext cx="882507" cy="748949"/>
            <a:chOff x="6188801" y="4298178"/>
            <a:chExt cx="1176676" cy="998599"/>
          </a:xfrm>
        </p:grpSpPr>
        <p:sp>
          <p:nvSpPr>
            <p:cNvPr id="24" name="Freeform 7"/>
            <p:cNvSpPr>
              <a:spLocks/>
            </p:cNvSpPr>
            <p:nvPr/>
          </p:nvSpPr>
          <p:spPr bwMode="auto">
            <a:xfrm>
              <a:off x="6188801" y="4298178"/>
              <a:ext cx="1176676" cy="998599"/>
            </a:xfrm>
            <a:custGeom>
              <a:avLst/>
              <a:gdLst>
                <a:gd name="T0" fmla="*/ 3091 w 3103"/>
                <a:gd name="T1" fmla="*/ 1086 h 2629"/>
                <a:gd name="T2" fmla="*/ 2051 w 3103"/>
                <a:gd name="T3" fmla="*/ 2208 h 2629"/>
                <a:gd name="T4" fmla="*/ 550 w 3103"/>
                <a:gd name="T5" fmla="*/ 2553 h 2629"/>
                <a:gd name="T6" fmla="*/ 406 w 3103"/>
                <a:gd name="T7" fmla="*/ 2417 h 2629"/>
                <a:gd name="T8" fmla="*/ 953 w 3103"/>
                <a:gd name="T9" fmla="*/ 317 h 2629"/>
                <a:gd name="T10" fmla="*/ 3055 w 3103"/>
                <a:gd name="T11" fmla="*/ 900 h 2629"/>
                <a:gd name="T12" fmla="*/ 3091 w 3103"/>
                <a:gd name="T13" fmla="*/ 1086 h 2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03" h="2629">
                  <a:moveTo>
                    <a:pt x="3091" y="1086"/>
                  </a:moveTo>
                  <a:cubicBezTo>
                    <a:pt x="2930" y="1490"/>
                    <a:pt x="2667" y="1853"/>
                    <a:pt x="2051" y="2208"/>
                  </a:cubicBezTo>
                  <a:cubicBezTo>
                    <a:pt x="1434" y="2564"/>
                    <a:pt x="980" y="2629"/>
                    <a:pt x="550" y="2553"/>
                  </a:cubicBezTo>
                  <a:cubicBezTo>
                    <a:pt x="512" y="2546"/>
                    <a:pt x="434" y="2467"/>
                    <a:pt x="406" y="2417"/>
                  </a:cubicBezTo>
                  <a:cubicBezTo>
                    <a:pt x="0" y="1714"/>
                    <a:pt x="404" y="634"/>
                    <a:pt x="953" y="317"/>
                  </a:cubicBezTo>
                  <a:cubicBezTo>
                    <a:pt x="1502" y="0"/>
                    <a:pt x="2696" y="172"/>
                    <a:pt x="3055" y="900"/>
                  </a:cubicBezTo>
                  <a:cubicBezTo>
                    <a:pt x="3083" y="957"/>
                    <a:pt x="3103" y="1057"/>
                    <a:pt x="3091" y="1086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TextBox 20"/>
            <p:cNvSpPr txBox="1"/>
            <p:nvPr/>
          </p:nvSpPr>
          <p:spPr>
            <a:xfrm>
              <a:off x="6674897" y="4515973"/>
              <a:ext cx="227626" cy="55399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zh-CN" sz="2700" spc="300" dirty="0">
                  <a:solidFill>
                    <a:schemeClr val="bg1">
                      <a:lumMod val="95000"/>
                    </a:schemeClr>
                  </a:solidFill>
                  <a:latin typeface="Agency FB" panose="020B0503020202020204" pitchFamily="34" charset="0"/>
                  <a:ea typeface="微软雅黑" pitchFamily="34" charset="-122"/>
                </a:rPr>
                <a:t>4</a:t>
              </a:r>
              <a:endParaRPr lang="zh-CN" altLang="en-US" sz="2700" spc="300" dirty="0">
                <a:solidFill>
                  <a:schemeClr val="bg1">
                    <a:lumMod val="95000"/>
                  </a:schemeClr>
                </a:solidFill>
                <a:latin typeface="Agency FB" panose="020B0503020202020204" pitchFamily="34" charset="0"/>
                <a:ea typeface="微软雅黑" pitchFamily="34" charset="-122"/>
              </a:endParaRPr>
            </a:p>
          </p:txBody>
        </p:sp>
      </p:grpSp>
      <p:grpSp>
        <p:nvGrpSpPr>
          <p:cNvPr id="6" name="组合 88"/>
          <p:cNvGrpSpPr/>
          <p:nvPr/>
        </p:nvGrpSpPr>
        <p:grpSpPr>
          <a:xfrm>
            <a:off x="3619299" y="3221798"/>
            <a:ext cx="895861" cy="745865"/>
            <a:chOff x="4825730" y="4295729"/>
            <a:chExt cx="1194481" cy="994487"/>
          </a:xfrm>
        </p:grpSpPr>
        <p:sp>
          <p:nvSpPr>
            <p:cNvPr id="26" name="Freeform 9"/>
            <p:cNvSpPr>
              <a:spLocks/>
            </p:cNvSpPr>
            <p:nvPr/>
          </p:nvSpPr>
          <p:spPr bwMode="auto">
            <a:xfrm>
              <a:off x="4825730" y="4295729"/>
              <a:ext cx="1194481" cy="994487"/>
            </a:xfrm>
            <a:custGeom>
              <a:avLst/>
              <a:gdLst>
                <a:gd name="T0" fmla="*/ 2554 w 3148"/>
                <a:gd name="T1" fmla="*/ 2553 h 2615"/>
                <a:gd name="T2" fmla="*/ 1061 w 3148"/>
                <a:gd name="T3" fmla="*/ 2213 h 2615"/>
                <a:gd name="T4" fmla="*/ 13 w 3148"/>
                <a:gd name="T5" fmla="*/ 1086 h 2615"/>
                <a:gd name="T6" fmla="*/ 58 w 3148"/>
                <a:gd name="T7" fmla="*/ 893 h 2615"/>
                <a:gd name="T8" fmla="*/ 2151 w 3148"/>
                <a:gd name="T9" fmla="*/ 317 h 2615"/>
                <a:gd name="T10" fmla="*/ 2696 w 3148"/>
                <a:gd name="T11" fmla="*/ 2429 h 2615"/>
                <a:gd name="T12" fmla="*/ 2554 w 3148"/>
                <a:gd name="T13" fmla="*/ 2553 h 26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48" h="2615">
                  <a:moveTo>
                    <a:pt x="2554" y="2553"/>
                  </a:moveTo>
                  <a:cubicBezTo>
                    <a:pt x="2123" y="2615"/>
                    <a:pt x="1678" y="2569"/>
                    <a:pt x="1061" y="2213"/>
                  </a:cubicBezTo>
                  <a:cubicBezTo>
                    <a:pt x="445" y="1857"/>
                    <a:pt x="161" y="1496"/>
                    <a:pt x="13" y="1086"/>
                  </a:cubicBezTo>
                  <a:cubicBezTo>
                    <a:pt x="0" y="1049"/>
                    <a:pt x="30" y="942"/>
                    <a:pt x="58" y="893"/>
                  </a:cubicBezTo>
                  <a:cubicBezTo>
                    <a:pt x="464" y="190"/>
                    <a:pt x="1602" y="0"/>
                    <a:pt x="2151" y="317"/>
                  </a:cubicBezTo>
                  <a:cubicBezTo>
                    <a:pt x="2700" y="634"/>
                    <a:pt x="3148" y="1754"/>
                    <a:pt x="2696" y="2429"/>
                  </a:cubicBezTo>
                  <a:cubicBezTo>
                    <a:pt x="2661" y="2481"/>
                    <a:pt x="2584" y="2548"/>
                    <a:pt x="2554" y="255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TextBox 20"/>
            <p:cNvSpPr txBox="1"/>
            <p:nvPr/>
          </p:nvSpPr>
          <p:spPr>
            <a:xfrm>
              <a:off x="5310697" y="4515973"/>
              <a:ext cx="240451" cy="55399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zh-CN" sz="2700" spc="300" dirty="0">
                  <a:solidFill>
                    <a:schemeClr val="bg1">
                      <a:lumMod val="95000"/>
                    </a:schemeClr>
                  </a:solidFill>
                  <a:latin typeface="Agency FB" panose="020B0503020202020204" pitchFamily="34" charset="0"/>
                  <a:ea typeface="微软雅黑" pitchFamily="34" charset="-122"/>
                </a:rPr>
                <a:t>5</a:t>
              </a:r>
              <a:endParaRPr lang="zh-CN" altLang="en-US" sz="2700" spc="300" dirty="0">
                <a:solidFill>
                  <a:schemeClr val="bg1">
                    <a:lumMod val="95000"/>
                  </a:schemeClr>
                </a:solidFill>
                <a:latin typeface="Agency FB" panose="020B0503020202020204" pitchFamily="34" charset="0"/>
                <a:ea typeface="微软雅黑" pitchFamily="34" charset="-122"/>
              </a:endParaRPr>
            </a:p>
          </p:txBody>
        </p:sp>
      </p:grpSp>
      <p:grpSp>
        <p:nvGrpSpPr>
          <p:cNvPr id="7" name="组合 89"/>
          <p:cNvGrpSpPr/>
          <p:nvPr/>
        </p:nvGrpSpPr>
        <p:grpSpPr>
          <a:xfrm>
            <a:off x="3276005" y="2270783"/>
            <a:ext cx="621557" cy="885587"/>
            <a:chOff x="4368005" y="3027708"/>
            <a:chExt cx="828742" cy="1180783"/>
          </a:xfrm>
        </p:grpSpPr>
        <p:sp>
          <p:nvSpPr>
            <p:cNvPr id="23" name="Freeform 6"/>
            <p:cNvSpPr>
              <a:spLocks/>
            </p:cNvSpPr>
            <p:nvPr/>
          </p:nvSpPr>
          <p:spPr bwMode="auto">
            <a:xfrm>
              <a:off x="4368005" y="3027708"/>
              <a:ext cx="828742" cy="1180783"/>
            </a:xfrm>
            <a:custGeom>
              <a:avLst/>
              <a:gdLst>
                <a:gd name="T0" fmla="*/ 452 w 2187"/>
                <a:gd name="T1" fmla="*/ 114 h 3106"/>
                <a:gd name="T2" fmla="*/ 0 w 2187"/>
                <a:gd name="T3" fmla="*/ 1577 h 3106"/>
                <a:gd name="T4" fmla="*/ 452 w 2187"/>
                <a:gd name="T5" fmla="*/ 3048 h 3106"/>
                <a:gd name="T6" fmla="*/ 642 w 2187"/>
                <a:gd name="T7" fmla="*/ 3106 h 3106"/>
                <a:gd name="T8" fmla="*/ 2187 w 2187"/>
                <a:gd name="T9" fmla="*/ 1581 h 3106"/>
                <a:gd name="T10" fmla="*/ 631 w 2187"/>
                <a:gd name="T11" fmla="*/ 53 h 3106"/>
                <a:gd name="T12" fmla="*/ 452 w 2187"/>
                <a:gd name="T13" fmla="*/ 114 h 3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87" h="3106">
                  <a:moveTo>
                    <a:pt x="452" y="114"/>
                  </a:moveTo>
                  <a:cubicBezTo>
                    <a:pt x="183" y="456"/>
                    <a:pt x="0" y="865"/>
                    <a:pt x="0" y="1577"/>
                  </a:cubicBezTo>
                  <a:cubicBezTo>
                    <a:pt x="0" y="2288"/>
                    <a:pt x="171" y="2715"/>
                    <a:pt x="452" y="3048"/>
                  </a:cubicBezTo>
                  <a:cubicBezTo>
                    <a:pt x="477" y="3078"/>
                    <a:pt x="584" y="3106"/>
                    <a:pt x="642" y="3106"/>
                  </a:cubicBezTo>
                  <a:cubicBezTo>
                    <a:pt x="1454" y="3106"/>
                    <a:pt x="2187" y="2215"/>
                    <a:pt x="2187" y="1581"/>
                  </a:cubicBezTo>
                  <a:cubicBezTo>
                    <a:pt x="2187" y="947"/>
                    <a:pt x="1441" y="0"/>
                    <a:pt x="631" y="53"/>
                  </a:cubicBezTo>
                  <a:cubicBezTo>
                    <a:pt x="568" y="57"/>
                    <a:pt x="471" y="90"/>
                    <a:pt x="452" y="114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TextBox 20"/>
            <p:cNvSpPr txBox="1"/>
            <p:nvPr/>
          </p:nvSpPr>
          <p:spPr>
            <a:xfrm>
              <a:off x="4658944" y="3341100"/>
              <a:ext cx="246863" cy="55399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zh-CN" sz="2700" spc="300" dirty="0">
                  <a:solidFill>
                    <a:schemeClr val="bg1">
                      <a:lumMod val="95000"/>
                    </a:schemeClr>
                  </a:solidFill>
                  <a:latin typeface="Agency FB" panose="020B0503020202020204" pitchFamily="34" charset="0"/>
                  <a:ea typeface="微软雅黑" pitchFamily="34" charset="-122"/>
                </a:rPr>
                <a:t>6</a:t>
              </a:r>
              <a:endParaRPr lang="zh-CN" altLang="en-US" sz="2700" spc="300" dirty="0">
                <a:solidFill>
                  <a:schemeClr val="bg1">
                    <a:lumMod val="95000"/>
                  </a:schemeClr>
                </a:solidFill>
                <a:latin typeface="Agency FB" panose="020B0503020202020204" pitchFamily="34" charset="0"/>
                <a:ea typeface="微软雅黑" pitchFamily="34" charset="-122"/>
              </a:endParaRPr>
            </a:p>
          </p:txBody>
        </p:sp>
      </p:grpSp>
      <p:sp>
        <p:nvSpPr>
          <p:cNvPr id="77" name="TextBox 19"/>
          <p:cNvSpPr txBox="1"/>
          <p:nvPr/>
        </p:nvSpPr>
        <p:spPr>
          <a:xfrm>
            <a:off x="2272960" y="1077129"/>
            <a:ext cx="1329915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产品推介</a:t>
            </a:r>
          </a:p>
        </p:txBody>
      </p:sp>
      <p:sp>
        <p:nvSpPr>
          <p:cNvPr id="78" name="TextBox 106"/>
          <p:cNvSpPr txBox="1"/>
          <p:nvPr/>
        </p:nvSpPr>
        <p:spPr>
          <a:xfrm>
            <a:off x="1442487" y="1463089"/>
            <a:ext cx="216038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点击输入简要文字内容，言简意赅的说明分项内容</a:t>
            </a:r>
            <a:r>
              <a:rPr lang="en-US" altLang="zh-CN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COOLLA</a:t>
            </a: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专业设计</a:t>
            </a:r>
            <a:r>
              <a:rPr lang="en-US" altLang="zh-CN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</a:p>
        </p:txBody>
      </p:sp>
      <p:sp>
        <p:nvSpPr>
          <p:cNvPr id="79" name="TextBox 19"/>
          <p:cNvSpPr txBox="1"/>
          <p:nvPr/>
        </p:nvSpPr>
        <p:spPr>
          <a:xfrm>
            <a:off x="5627532" y="1077129"/>
            <a:ext cx="1329915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节目表演</a:t>
            </a:r>
          </a:p>
        </p:txBody>
      </p:sp>
      <p:sp>
        <p:nvSpPr>
          <p:cNvPr id="80" name="TextBox 106"/>
          <p:cNvSpPr txBox="1"/>
          <p:nvPr/>
        </p:nvSpPr>
        <p:spPr>
          <a:xfrm>
            <a:off x="5627532" y="1463089"/>
            <a:ext cx="216038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点击输入简要文字内容，言简意赅的说明分项内容</a:t>
            </a:r>
            <a:r>
              <a:rPr lang="en-US" altLang="zh-CN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COOLLA</a:t>
            </a: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专业设计</a:t>
            </a:r>
            <a:r>
              <a:rPr lang="en-US" altLang="zh-CN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</a:p>
        </p:txBody>
      </p:sp>
      <p:sp>
        <p:nvSpPr>
          <p:cNvPr id="81" name="TextBox 19"/>
          <p:cNvSpPr txBox="1"/>
          <p:nvPr/>
        </p:nvSpPr>
        <p:spPr>
          <a:xfrm>
            <a:off x="6170508" y="2325844"/>
            <a:ext cx="1329915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游戏互动</a:t>
            </a:r>
          </a:p>
        </p:txBody>
      </p:sp>
      <p:sp>
        <p:nvSpPr>
          <p:cNvPr id="82" name="TextBox 106"/>
          <p:cNvSpPr txBox="1"/>
          <p:nvPr/>
        </p:nvSpPr>
        <p:spPr>
          <a:xfrm>
            <a:off x="6170507" y="2711804"/>
            <a:ext cx="216038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点击输入简要文字内容，言简意赅的说明分项内容</a:t>
            </a:r>
            <a:r>
              <a:rPr lang="en-US" altLang="zh-CN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COOLLA</a:t>
            </a: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专业设计</a:t>
            </a:r>
            <a:r>
              <a:rPr lang="en-US" altLang="zh-CN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</a:p>
        </p:txBody>
      </p:sp>
      <p:sp>
        <p:nvSpPr>
          <p:cNvPr id="83" name="TextBox 19"/>
          <p:cNvSpPr txBox="1"/>
          <p:nvPr/>
        </p:nvSpPr>
        <p:spPr>
          <a:xfrm>
            <a:off x="5627532" y="3802479"/>
            <a:ext cx="1329915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嘉宾演讲</a:t>
            </a:r>
          </a:p>
        </p:txBody>
      </p:sp>
      <p:sp>
        <p:nvSpPr>
          <p:cNvPr id="84" name="TextBox 106"/>
          <p:cNvSpPr txBox="1"/>
          <p:nvPr/>
        </p:nvSpPr>
        <p:spPr>
          <a:xfrm>
            <a:off x="5627532" y="4188439"/>
            <a:ext cx="216038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点击输入简要文字内容，言简意赅的说明分项内容</a:t>
            </a:r>
            <a:r>
              <a:rPr lang="en-US" altLang="zh-CN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COOLLA</a:t>
            </a: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专业设计</a:t>
            </a:r>
            <a:r>
              <a:rPr lang="en-US" altLang="zh-CN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</a:p>
        </p:txBody>
      </p:sp>
      <p:sp>
        <p:nvSpPr>
          <p:cNvPr id="85" name="TextBox 19"/>
          <p:cNvSpPr txBox="1"/>
          <p:nvPr/>
        </p:nvSpPr>
        <p:spPr>
          <a:xfrm>
            <a:off x="2272960" y="3802479"/>
            <a:ext cx="1329915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幸运抽奖</a:t>
            </a:r>
          </a:p>
        </p:txBody>
      </p:sp>
      <p:sp>
        <p:nvSpPr>
          <p:cNvPr id="86" name="TextBox 106"/>
          <p:cNvSpPr txBox="1"/>
          <p:nvPr/>
        </p:nvSpPr>
        <p:spPr>
          <a:xfrm>
            <a:off x="1448185" y="4188439"/>
            <a:ext cx="216038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点击输入简要文字内容，言简意赅的说明分项内容</a:t>
            </a:r>
            <a:r>
              <a:rPr lang="en-US" altLang="zh-CN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COOLLA</a:t>
            </a: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专业设计</a:t>
            </a:r>
            <a:r>
              <a:rPr lang="en-US" altLang="zh-CN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</a:p>
        </p:txBody>
      </p:sp>
      <p:sp>
        <p:nvSpPr>
          <p:cNvPr id="87" name="TextBox 19"/>
          <p:cNvSpPr txBox="1"/>
          <p:nvPr/>
        </p:nvSpPr>
        <p:spPr>
          <a:xfrm>
            <a:off x="1616355" y="2327248"/>
            <a:ext cx="1329915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现场交流</a:t>
            </a:r>
          </a:p>
        </p:txBody>
      </p:sp>
      <p:sp>
        <p:nvSpPr>
          <p:cNvPr id="88" name="TextBox 106"/>
          <p:cNvSpPr txBox="1"/>
          <p:nvPr/>
        </p:nvSpPr>
        <p:spPr>
          <a:xfrm>
            <a:off x="791580" y="2713208"/>
            <a:ext cx="216038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点击输入简要文字内容，言简意赅的说明分项内容</a:t>
            </a:r>
            <a:r>
              <a:rPr lang="en-US" altLang="zh-CN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COOLLA</a:t>
            </a: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专业设计</a:t>
            </a:r>
            <a:r>
              <a:rPr lang="en-US" altLang="zh-CN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</a:p>
        </p:txBody>
      </p:sp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6992204"/>
      </p:ext>
    </p:extLst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52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53" presetClass="entr" presetSubtype="52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5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4000"/>
                            </p:stCondLst>
                            <p:childTnLst>
                              <p:par>
                                <p:cTn id="8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4500"/>
                            </p:stCondLst>
                            <p:childTnLst>
                              <p:par>
                                <p:cTn id="8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  <p:bldP spid="86" grpId="0"/>
      <p:bldP spid="87" grpId="0"/>
      <p:bldP spid="8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任意多边形 35"/>
          <p:cNvSpPr/>
          <p:nvPr/>
        </p:nvSpPr>
        <p:spPr>
          <a:xfrm>
            <a:off x="4573888" y="1011190"/>
            <a:ext cx="3735308" cy="3735056"/>
          </a:xfrm>
          <a:custGeom>
            <a:avLst/>
            <a:gdLst>
              <a:gd name="connsiteX0" fmla="*/ 2489382 w 4980410"/>
              <a:gd name="connsiteY0" fmla="*/ 571193 h 4980074"/>
              <a:gd name="connsiteX1" fmla="*/ 577366 w 4980410"/>
              <a:gd name="connsiteY1" fmla="*/ 2483209 h 4980074"/>
              <a:gd name="connsiteX2" fmla="*/ 2489382 w 4980410"/>
              <a:gd name="connsiteY2" fmla="*/ 4395225 h 4980074"/>
              <a:gd name="connsiteX3" fmla="*/ 4401398 w 4980410"/>
              <a:gd name="connsiteY3" fmla="*/ 2483209 h 4980074"/>
              <a:gd name="connsiteX4" fmla="*/ 2489382 w 4980410"/>
              <a:gd name="connsiteY4" fmla="*/ 571193 h 4980074"/>
              <a:gd name="connsiteX5" fmla="*/ 2293273 w 4980410"/>
              <a:gd name="connsiteY5" fmla="*/ 120 h 4980074"/>
              <a:gd name="connsiteX6" fmla="*/ 2352189 w 4980410"/>
              <a:gd name="connsiteY6" fmla="*/ 33796 h 4980074"/>
              <a:gd name="connsiteX7" fmla="*/ 2449931 w 4980410"/>
              <a:gd name="connsiteY7" fmla="*/ 266034 h 4980074"/>
              <a:gd name="connsiteX8" fmla="*/ 2503019 w 4980410"/>
              <a:gd name="connsiteY8" fmla="*/ 306399 h 4980074"/>
              <a:gd name="connsiteX9" fmla="*/ 2641578 w 4980410"/>
              <a:gd name="connsiteY9" fmla="*/ 309436 h 4980074"/>
              <a:gd name="connsiteX10" fmla="*/ 2702013 w 4980410"/>
              <a:gd name="connsiteY10" fmla="*/ 273832 h 4980074"/>
              <a:gd name="connsiteX11" fmla="*/ 2812541 w 4980410"/>
              <a:gd name="connsiteY11" fmla="*/ 52409 h 4980074"/>
              <a:gd name="connsiteX12" fmla="*/ 2873406 w 4980410"/>
              <a:gd name="connsiteY12" fmla="*/ 23064 h 4980074"/>
              <a:gd name="connsiteX13" fmla="*/ 3032466 w 4980410"/>
              <a:gd name="connsiteY13" fmla="*/ 49845 h 4980074"/>
              <a:gd name="connsiteX14" fmla="*/ 3080157 w 4980410"/>
              <a:gd name="connsiteY14" fmla="*/ 103159 h 4980074"/>
              <a:gd name="connsiteX15" fmla="*/ 3103653 w 4980410"/>
              <a:gd name="connsiteY15" fmla="*/ 353086 h 4980074"/>
              <a:gd name="connsiteX16" fmla="*/ 3145085 w 4980410"/>
              <a:gd name="connsiteY16" fmla="*/ 406831 h 4980074"/>
              <a:gd name="connsiteX17" fmla="*/ 3273712 w 4980410"/>
              <a:gd name="connsiteY17" fmla="*/ 448284 h 4980074"/>
              <a:gd name="connsiteX18" fmla="*/ 3341699 w 4980410"/>
              <a:gd name="connsiteY18" fmla="*/ 431026 h 4980074"/>
              <a:gd name="connsiteX19" fmla="*/ 3518263 w 4980410"/>
              <a:gd name="connsiteY19" fmla="*/ 255365 h 4980074"/>
              <a:gd name="connsiteX20" fmla="*/ 3580422 w 4980410"/>
              <a:gd name="connsiteY20" fmla="*/ 244797 h 4980074"/>
              <a:gd name="connsiteX21" fmla="*/ 3730411 w 4980410"/>
              <a:gd name="connsiteY21" fmla="*/ 322511 h 4980074"/>
              <a:gd name="connsiteX22" fmla="*/ 3759325 w 4980410"/>
              <a:gd name="connsiteY22" fmla="*/ 377118 h 4980074"/>
              <a:gd name="connsiteX23" fmla="*/ 3707283 w 4980410"/>
              <a:gd name="connsiteY23" fmla="*/ 625957 h 4980074"/>
              <a:gd name="connsiteX24" fmla="*/ 3730369 w 4980410"/>
              <a:gd name="connsiteY24" fmla="*/ 687254 h 4980074"/>
              <a:gd name="connsiteX25" fmla="*/ 3842804 w 4980410"/>
              <a:gd name="connsiteY25" fmla="*/ 767554 h 4980074"/>
              <a:gd name="connsiteX26" fmla="*/ 3912514 w 4980410"/>
              <a:gd name="connsiteY26" fmla="*/ 775331 h 4980074"/>
              <a:gd name="connsiteX27" fmla="*/ 4130511 w 4980410"/>
              <a:gd name="connsiteY27" fmla="*/ 653416 h 4980074"/>
              <a:gd name="connsiteX28" fmla="*/ 4193962 w 4980410"/>
              <a:gd name="connsiteY28" fmla="*/ 661625 h 4980074"/>
              <a:gd name="connsiteX29" fmla="*/ 4308983 w 4980410"/>
              <a:gd name="connsiteY29" fmla="*/ 779478 h 4980074"/>
              <a:gd name="connsiteX30" fmla="*/ 4319982 w 4980410"/>
              <a:gd name="connsiteY30" fmla="*/ 847895 h 4980074"/>
              <a:gd name="connsiteX31" fmla="*/ 4202765 w 4980410"/>
              <a:gd name="connsiteY31" fmla="*/ 1063490 h 4980074"/>
              <a:gd name="connsiteX32" fmla="*/ 4207505 w 4980410"/>
              <a:gd name="connsiteY32" fmla="*/ 1132339 h 4980074"/>
              <a:gd name="connsiteX33" fmla="*/ 4284110 w 4980410"/>
              <a:gd name="connsiteY33" fmla="*/ 1240260 h 4980074"/>
              <a:gd name="connsiteX34" fmla="*/ 4348855 w 4980410"/>
              <a:gd name="connsiteY34" fmla="*/ 1267245 h 4980074"/>
              <a:gd name="connsiteX35" fmla="*/ 4597058 w 4980410"/>
              <a:gd name="connsiteY35" fmla="*/ 1218713 h 4980074"/>
              <a:gd name="connsiteX36" fmla="*/ 4655544 w 4980410"/>
              <a:gd name="connsiteY36" fmla="*/ 1246130 h 4980074"/>
              <a:gd name="connsiteX37" fmla="*/ 4734734 w 4980410"/>
              <a:gd name="connsiteY37" fmla="*/ 1391604 h 4980074"/>
              <a:gd name="connsiteX38" fmla="*/ 4720267 w 4980410"/>
              <a:gd name="connsiteY38" fmla="*/ 1455487 h 4980074"/>
              <a:gd name="connsiteX39" fmla="*/ 4543702 w 4980410"/>
              <a:gd name="connsiteY39" fmla="*/ 1631148 h 4980074"/>
              <a:gd name="connsiteX40" fmla="*/ 4529666 w 4980410"/>
              <a:gd name="connsiteY40" fmla="*/ 1701289 h 4980074"/>
              <a:gd name="connsiteX41" fmla="*/ 4569579 w 4980410"/>
              <a:gd name="connsiteY41" fmla="*/ 1824314 h 4980074"/>
              <a:gd name="connsiteX42" fmla="*/ 4629357 w 4980410"/>
              <a:gd name="connsiteY42" fmla="*/ 1870507 h 4980074"/>
              <a:gd name="connsiteX43" fmla="*/ 4876042 w 4980410"/>
              <a:gd name="connsiteY43" fmla="*/ 1891254 h 4980074"/>
              <a:gd name="connsiteX44" fmla="*/ 4923302 w 4980410"/>
              <a:gd name="connsiteY44" fmla="*/ 1938309 h 4980074"/>
              <a:gd name="connsiteX45" fmla="*/ 4959542 w 4980410"/>
              <a:gd name="connsiteY45" fmla="*/ 2099319 h 4980074"/>
              <a:gd name="connsiteX46" fmla="*/ 4925867 w 4980410"/>
              <a:gd name="connsiteY46" fmla="*/ 2158235 h 4980074"/>
              <a:gd name="connsiteX47" fmla="*/ 4707439 w 4980410"/>
              <a:gd name="connsiteY47" fmla="*/ 2273892 h 4980074"/>
              <a:gd name="connsiteX48" fmla="*/ 4667505 w 4980410"/>
              <a:gd name="connsiteY48" fmla="*/ 2333239 h 4980074"/>
              <a:gd name="connsiteX49" fmla="*/ 4676985 w 4980410"/>
              <a:gd name="connsiteY49" fmla="*/ 2470936 h 4980074"/>
              <a:gd name="connsiteX50" fmla="*/ 4712158 w 4980410"/>
              <a:gd name="connsiteY50" fmla="*/ 2525112 h 4980074"/>
              <a:gd name="connsiteX51" fmla="*/ 4945238 w 4980410"/>
              <a:gd name="connsiteY51" fmla="*/ 2622260 h 4980074"/>
              <a:gd name="connsiteX52" fmla="*/ 4980410 w 4980410"/>
              <a:gd name="connsiteY52" fmla="*/ 2676435 h 4980074"/>
              <a:gd name="connsiteX53" fmla="*/ 4960320 w 4980410"/>
              <a:gd name="connsiteY53" fmla="*/ 2841323 h 4980074"/>
              <a:gd name="connsiteX54" fmla="*/ 4913265 w 4980410"/>
              <a:gd name="connsiteY54" fmla="*/ 2888583 h 4980074"/>
              <a:gd name="connsiteX55" fmla="*/ 4671320 w 4980410"/>
              <a:gd name="connsiteY55" fmla="*/ 2936684 h 4980074"/>
              <a:gd name="connsiteX56" fmla="*/ 4618006 w 4980410"/>
              <a:gd name="connsiteY56" fmla="*/ 2984375 h 4980074"/>
              <a:gd name="connsiteX57" fmla="*/ 4582812 w 4980410"/>
              <a:gd name="connsiteY57" fmla="*/ 3112571 h 4980074"/>
              <a:gd name="connsiteX58" fmla="*/ 4606329 w 4980410"/>
              <a:gd name="connsiteY58" fmla="*/ 3180127 h 4980074"/>
              <a:gd name="connsiteX59" fmla="*/ 4793215 w 4980410"/>
              <a:gd name="connsiteY59" fmla="*/ 3337052 h 4980074"/>
              <a:gd name="connsiteX60" fmla="*/ 4810473 w 4980410"/>
              <a:gd name="connsiteY60" fmla="*/ 3405039 h 4980074"/>
              <a:gd name="connsiteX61" fmla="*/ 4745277 w 4980410"/>
              <a:gd name="connsiteY61" fmla="*/ 3554166 h 4980074"/>
              <a:gd name="connsiteX62" fmla="*/ 4691101 w 4980410"/>
              <a:gd name="connsiteY62" fmla="*/ 3589339 h 4980074"/>
              <a:gd name="connsiteX63" fmla="*/ 4437295 w 4980410"/>
              <a:gd name="connsiteY63" fmla="*/ 3556505 h 4980074"/>
              <a:gd name="connsiteX64" fmla="*/ 4376429 w 4980410"/>
              <a:gd name="connsiteY64" fmla="*/ 3585850 h 4980074"/>
              <a:gd name="connsiteX65" fmla="*/ 4308648 w 4980410"/>
              <a:gd name="connsiteY65" fmla="*/ 3697423 h 4980074"/>
              <a:gd name="connsiteX66" fmla="*/ 4307129 w 4980410"/>
              <a:gd name="connsiteY66" fmla="*/ 3766703 h 4980074"/>
              <a:gd name="connsiteX67" fmla="*/ 4441132 w 4980410"/>
              <a:gd name="connsiteY67" fmla="*/ 3977579 h 4980074"/>
              <a:gd name="connsiteX68" fmla="*/ 4439613 w 4980410"/>
              <a:gd name="connsiteY68" fmla="*/ 4046858 h 4980074"/>
              <a:gd name="connsiteX69" fmla="*/ 4328450 w 4980410"/>
              <a:gd name="connsiteY69" fmla="*/ 4167707 h 4980074"/>
              <a:gd name="connsiteX70" fmla="*/ 4266722 w 4980410"/>
              <a:gd name="connsiteY70" fmla="*/ 4184534 h 4980074"/>
              <a:gd name="connsiteX71" fmla="*/ 4039471 w 4980410"/>
              <a:gd name="connsiteY71" fmla="*/ 4080696 h 4980074"/>
              <a:gd name="connsiteX72" fmla="*/ 3971053 w 4980410"/>
              <a:gd name="connsiteY72" fmla="*/ 4091696 h 4980074"/>
              <a:gd name="connsiteX73" fmla="*/ 3870253 w 4980410"/>
              <a:gd name="connsiteY73" fmla="*/ 4180388 h 4980074"/>
              <a:gd name="connsiteX74" fmla="*/ 3849526 w 4980410"/>
              <a:gd name="connsiteY74" fmla="*/ 4244701 h 4980074"/>
              <a:gd name="connsiteX75" fmla="*/ 3916404 w 4980410"/>
              <a:gd name="connsiteY75" fmla="*/ 4485353 h 4980074"/>
              <a:gd name="connsiteX76" fmla="*/ 3889419 w 4980410"/>
              <a:gd name="connsiteY76" fmla="*/ 4550097 h 4980074"/>
              <a:gd name="connsiteX77" fmla="*/ 3750634 w 4980410"/>
              <a:gd name="connsiteY77" fmla="*/ 4635116 h 4980074"/>
              <a:gd name="connsiteX78" fmla="*/ 3687614 w 4980410"/>
              <a:gd name="connsiteY78" fmla="*/ 4633166 h 4980074"/>
              <a:gd name="connsiteX79" fmla="*/ 3499866 w 4980410"/>
              <a:gd name="connsiteY79" fmla="*/ 4463723 h 4980074"/>
              <a:gd name="connsiteX80" fmla="*/ 3430155 w 4980410"/>
              <a:gd name="connsiteY80" fmla="*/ 4455945 h 4980074"/>
              <a:gd name="connsiteX81" fmla="*/ 3307993 w 4980410"/>
              <a:gd name="connsiteY81" fmla="*/ 4508376 h 4980074"/>
              <a:gd name="connsiteX82" fmla="*/ 3268058 w 4980410"/>
              <a:gd name="connsiteY82" fmla="*/ 4567724 h 4980074"/>
              <a:gd name="connsiteX83" fmla="*/ 3266088 w 4980410"/>
              <a:gd name="connsiteY83" fmla="*/ 4813115 h 4980074"/>
              <a:gd name="connsiteX84" fmla="*/ 3219464 w 4980410"/>
              <a:gd name="connsiteY84" fmla="*/ 4866635 h 4980074"/>
              <a:gd name="connsiteX85" fmla="*/ 3065144 w 4980410"/>
              <a:gd name="connsiteY85" fmla="*/ 4908703 h 4980074"/>
              <a:gd name="connsiteX86" fmla="*/ 3000831 w 4980410"/>
              <a:gd name="connsiteY86" fmla="*/ 4887976 h 4980074"/>
              <a:gd name="connsiteX87" fmla="*/ 2873087 w 4980410"/>
              <a:gd name="connsiteY87" fmla="*/ 4676669 h 4980074"/>
              <a:gd name="connsiteX88" fmla="*/ 2807912 w 4980410"/>
              <a:gd name="connsiteY88" fmla="*/ 4643425 h 4980074"/>
              <a:gd name="connsiteX89" fmla="*/ 2676905 w 4980410"/>
              <a:gd name="connsiteY89" fmla="*/ 4658733 h 4980074"/>
              <a:gd name="connsiteX90" fmla="*/ 2623160 w 4980410"/>
              <a:gd name="connsiteY90" fmla="*/ 4700165 h 4980074"/>
              <a:gd name="connsiteX91" fmla="*/ 2538961 w 4980410"/>
              <a:gd name="connsiteY91" fmla="*/ 4938642 h 4980074"/>
              <a:gd name="connsiteX92" fmla="*/ 2485216 w 4980410"/>
              <a:gd name="connsiteY92" fmla="*/ 4980074 h 4980074"/>
              <a:gd name="connsiteX93" fmla="*/ 2321190 w 4980410"/>
              <a:gd name="connsiteY93" fmla="*/ 4972501 h 4980074"/>
              <a:gd name="connsiteX94" fmla="*/ 2268103 w 4980410"/>
              <a:gd name="connsiteY94" fmla="*/ 4932136 h 4980074"/>
              <a:gd name="connsiteX95" fmla="*/ 2207053 w 4980410"/>
              <a:gd name="connsiteY95" fmla="*/ 4684794 h 4980074"/>
              <a:gd name="connsiteX96" fmla="*/ 2159793 w 4980410"/>
              <a:gd name="connsiteY96" fmla="*/ 4637739 h 4980074"/>
              <a:gd name="connsiteX97" fmla="*/ 2026200 w 4980410"/>
              <a:gd name="connsiteY97" fmla="*/ 4615494 h 4980074"/>
              <a:gd name="connsiteX98" fmla="*/ 1958644 w 4980410"/>
              <a:gd name="connsiteY98" fmla="*/ 4639011 h 4980074"/>
              <a:gd name="connsiteX99" fmla="*/ 1815529 w 4980410"/>
              <a:gd name="connsiteY99" fmla="*/ 4843812 h 4980074"/>
              <a:gd name="connsiteX100" fmla="*/ 1754232 w 4980410"/>
              <a:gd name="connsiteY100" fmla="*/ 4866898 h 4980074"/>
              <a:gd name="connsiteX101" fmla="*/ 1599277 w 4980410"/>
              <a:gd name="connsiteY101" fmla="*/ 4808392 h 4980074"/>
              <a:gd name="connsiteX102" fmla="*/ 1557845 w 4980410"/>
              <a:gd name="connsiteY102" fmla="*/ 4754647 h 4980074"/>
              <a:gd name="connsiteX103" fmla="*/ 1572333 w 4980410"/>
              <a:gd name="connsiteY103" fmla="*/ 4508393 h 4980074"/>
              <a:gd name="connsiteX104" fmla="*/ 1536729 w 4980410"/>
              <a:gd name="connsiteY104" fmla="*/ 4447958 h 4980074"/>
              <a:gd name="connsiteX105" fmla="*/ 1418897 w 4980410"/>
              <a:gd name="connsiteY105" fmla="*/ 4380607 h 4980074"/>
              <a:gd name="connsiteX106" fmla="*/ 1350048 w 4980410"/>
              <a:gd name="connsiteY106" fmla="*/ 4385347 h 4980074"/>
              <a:gd name="connsiteX107" fmla="*/ 1152983 w 4980410"/>
              <a:gd name="connsiteY107" fmla="*/ 4537265 h 4980074"/>
              <a:gd name="connsiteX108" fmla="*/ 1084134 w 4980410"/>
              <a:gd name="connsiteY108" fmla="*/ 4542005 h 4980074"/>
              <a:gd name="connsiteX109" fmla="*/ 951630 w 4980410"/>
              <a:gd name="connsiteY109" fmla="*/ 4444221 h 4980074"/>
              <a:gd name="connsiteX110" fmla="*/ 934371 w 4980410"/>
              <a:gd name="connsiteY110" fmla="*/ 4376235 h 4980074"/>
              <a:gd name="connsiteX111" fmla="*/ 1019001 w 4980410"/>
              <a:gd name="connsiteY111" fmla="*/ 4144018 h 4980074"/>
              <a:gd name="connsiteX112" fmla="*/ 1001743 w 4980410"/>
              <a:gd name="connsiteY112" fmla="*/ 4076031 h 4980074"/>
              <a:gd name="connsiteX113" fmla="*/ 907223 w 4980410"/>
              <a:gd name="connsiteY113" fmla="*/ 3981921 h 4980074"/>
              <a:gd name="connsiteX114" fmla="*/ 837082 w 4980410"/>
              <a:gd name="connsiteY114" fmla="*/ 3967884 h 4980074"/>
              <a:gd name="connsiteX115" fmla="*/ 603981 w 4980410"/>
              <a:gd name="connsiteY115" fmla="*/ 4053108 h 4980074"/>
              <a:gd name="connsiteX116" fmla="*/ 539668 w 4980410"/>
              <a:gd name="connsiteY116" fmla="*/ 4032381 h 4980074"/>
              <a:gd name="connsiteX117" fmla="*/ 442562 w 4980410"/>
              <a:gd name="connsiteY117" fmla="*/ 3900717 h 4980074"/>
              <a:gd name="connsiteX118" fmla="*/ 444081 w 4980410"/>
              <a:gd name="connsiteY118" fmla="*/ 3831438 h 4980074"/>
              <a:gd name="connsiteX119" fmla="*/ 593886 w 4980410"/>
              <a:gd name="connsiteY119" fmla="*/ 3632465 h 4980074"/>
              <a:gd name="connsiteX120" fmla="*/ 601664 w 4980410"/>
              <a:gd name="connsiteY120" fmla="*/ 3562755 h 4980074"/>
              <a:gd name="connsiteX121" fmla="*/ 537146 w 4980410"/>
              <a:gd name="connsiteY121" fmla="*/ 3447713 h 4980074"/>
              <a:gd name="connsiteX122" fmla="*/ 478229 w 4980410"/>
              <a:gd name="connsiteY122" fmla="*/ 3414037 h 4980074"/>
              <a:gd name="connsiteX123" fmla="*/ 227440 w 4980410"/>
              <a:gd name="connsiteY123" fmla="*/ 3425016 h 4980074"/>
              <a:gd name="connsiteX124" fmla="*/ 174783 w 4980410"/>
              <a:gd name="connsiteY124" fmla="*/ 3390909 h 4980074"/>
              <a:gd name="connsiteX125" fmla="*/ 119766 w 4980410"/>
              <a:gd name="connsiteY125" fmla="*/ 3231193 h 4980074"/>
              <a:gd name="connsiteX126" fmla="*/ 134234 w 4980410"/>
              <a:gd name="connsiteY126" fmla="*/ 3167311 h 4980074"/>
              <a:gd name="connsiteX127" fmla="*/ 338420 w 4980410"/>
              <a:gd name="connsiteY127" fmla="*/ 3027480 h 4980074"/>
              <a:gd name="connsiteX128" fmla="*/ 364974 w 4980410"/>
              <a:gd name="connsiteY128" fmla="*/ 2956477 h 4980074"/>
              <a:gd name="connsiteX129" fmla="*/ 343407 w 4980410"/>
              <a:gd name="connsiteY129" fmla="*/ 2825900 h 4980074"/>
              <a:gd name="connsiteX130" fmla="*/ 296147 w 4980410"/>
              <a:gd name="connsiteY130" fmla="*/ 2778845 h 4980074"/>
              <a:gd name="connsiteX131" fmla="*/ 52704 w 4980410"/>
              <a:gd name="connsiteY131" fmla="*/ 2713854 h 4980074"/>
              <a:gd name="connsiteX132" fmla="*/ 11703 w 4980410"/>
              <a:gd name="connsiteY132" fmla="*/ 2666368 h 4980074"/>
              <a:gd name="connsiteX133" fmla="*/ 68 w 4980410"/>
              <a:gd name="connsiteY133" fmla="*/ 2497376 h 4980074"/>
              <a:gd name="connsiteX134" fmla="*/ 40433 w 4980410"/>
              <a:gd name="connsiteY134" fmla="*/ 2444288 h 4980074"/>
              <a:gd name="connsiteX135" fmla="*/ 273964 w 4980410"/>
              <a:gd name="connsiteY135" fmla="*/ 2365323 h 4980074"/>
              <a:gd name="connsiteX136" fmla="*/ 320588 w 4980410"/>
              <a:gd name="connsiteY136" fmla="*/ 2311804 h 4980074"/>
              <a:gd name="connsiteX137" fmla="*/ 336575 w 4980410"/>
              <a:gd name="connsiteY137" fmla="*/ 2178642 h 4980074"/>
              <a:gd name="connsiteX138" fmla="*/ 306799 w 4980410"/>
              <a:gd name="connsiteY138" fmla="*/ 2111518 h 4980074"/>
              <a:gd name="connsiteX139" fmla="*/ 90773 w 4980410"/>
              <a:gd name="connsiteY139" fmla="*/ 1988041 h 4980074"/>
              <a:gd name="connsiteX140" fmla="*/ 67687 w 4980410"/>
              <a:gd name="connsiteY140" fmla="*/ 1926744 h 4980074"/>
              <a:gd name="connsiteX141" fmla="*/ 106985 w 4980410"/>
              <a:gd name="connsiteY141" fmla="*/ 1766823 h 4980074"/>
              <a:gd name="connsiteX142" fmla="*/ 160730 w 4980410"/>
              <a:gd name="connsiteY142" fmla="*/ 1725391 h 4980074"/>
              <a:gd name="connsiteX143" fmla="*/ 411519 w 4980410"/>
              <a:gd name="connsiteY143" fmla="*/ 1714412 h 4980074"/>
              <a:gd name="connsiteX144" fmla="*/ 471954 w 4980410"/>
              <a:gd name="connsiteY144" fmla="*/ 1678808 h 4980074"/>
              <a:gd name="connsiteX145" fmla="*/ 520097 w 4980410"/>
              <a:gd name="connsiteY145" fmla="*/ 1556010 h 4980074"/>
              <a:gd name="connsiteX146" fmla="*/ 509098 w 4980410"/>
              <a:gd name="connsiteY146" fmla="*/ 1487592 h 4980074"/>
              <a:gd name="connsiteX147" fmla="*/ 345093 w 4980410"/>
              <a:gd name="connsiteY147" fmla="*/ 1297648 h 4980074"/>
              <a:gd name="connsiteX148" fmla="*/ 340784 w 4980410"/>
              <a:gd name="connsiteY148" fmla="*/ 1235058 h 4980074"/>
              <a:gd name="connsiteX149" fmla="*/ 425188 w 4980410"/>
              <a:gd name="connsiteY149" fmla="*/ 1090897 h 4980074"/>
              <a:gd name="connsiteX150" fmla="*/ 486485 w 4980410"/>
              <a:gd name="connsiteY150" fmla="*/ 1067811 h 4980074"/>
              <a:gd name="connsiteX151" fmla="*/ 730358 w 4980410"/>
              <a:gd name="connsiteY151" fmla="*/ 1139061 h 4980074"/>
              <a:gd name="connsiteX152" fmla="*/ 797914 w 4980410"/>
              <a:gd name="connsiteY152" fmla="*/ 1115544 h 4980074"/>
              <a:gd name="connsiteX153" fmla="*/ 885334 w 4980410"/>
              <a:gd name="connsiteY153" fmla="*/ 1015196 h 4980074"/>
              <a:gd name="connsiteX154" fmla="*/ 893112 w 4980410"/>
              <a:gd name="connsiteY154" fmla="*/ 945486 h 4980074"/>
              <a:gd name="connsiteX155" fmla="*/ 789542 w 4980410"/>
              <a:gd name="connsiteY155" fmla="*/ 719937 h 4980074"/>
              <a:gd name="connsiteX156" fmla="*/ 804010 w 4980410"/>
              <a:gd name="connsiteY156" fmla="*/ 656055 h 4980074"/>
              <a:gd name="connsiteX157" fmla="*/ 928553 w 4980410"/>
              <a:gd name="connsiteY157" fmla="*/ 546862 h 4980074"/>
              <a:gd name="connsiteX158" fmla="*/ 997401 w 4980410"/>
              <a:gd name="connsiteY158" fmla="*/ 542122 h 4980074"/>
              <a:gd name="connsiteX159" fmla="*/ 1208030 w 4980410"/>
              <a:gd name="connsiteY159" fmla="*/ 678547 h 4980074"/>
              <a:gd name="connsiteX160" fmla="*/ 1277310 w 4980410"/>
              <a:gd name="connsiteY160" fmla="*/ 680066 h 4980074"/>
              <a:gd name="connsiteX161" fmla="*/ 1391489 w 4980410"/>
              <a:gd name="connsiteY161" fmla="*/ 603030 h 4980074"/>
              <a:gd name="connsiteX162" fmla="*/ 1418906 w 4980410"/>
              <a:gd name="connsiteY162" fmla="*/ 544544 h 4980074"/>
              <a:gd name="connsiteX163" fmla="*/ 1389151 w 4980410"/>
              <a:gd name="connsiteY163" fmla="*/ 295048 h 4980074"/>
              <a:gd name="connsiteX164" fmla="*/ 1416567 w 4980410"/>
              <a:gd name="connsiteY164" fmla="*/ 236563 h 4980074"/>
              <a:gd name="connsiteX165" fmla="*/ 1569163 w 4980410"/>
              <a:gd name="connsiteY165" fmla="*/ 169459 h 4980074"/>
              <a:gd name="connsiteX166" fmla="*/ 1633045 w 4980410"/>
              <a:gd name="connsiteY166" fmla="*/ 183927 h 4980074"/>
              <a:gd name="connsiteX167" fmla="*/ 1797481 w 4980410"/>
              <a:gd name="connsiteY167" fmla="*/ 380130 h 4980074"/>
              <a:gd name="connsiteX168" fmla="*/ 1861794 w 4980410"/>
              <a:gd name="connsiteY168" fmla="*/ 400856 h 4980074"/>
              <a:gd name="connsiteX169" fmla="*/ 1991078 w 4980410"/>
              <a:gd name="connsiteY169" fmla="*/ 360512 h 4980074"/>
              <a:gd name="connsiteX170" fmla="*/ 2038133 w 4980410"/>
              <a:gd name="connsiteY170" fmla="*/ 313252 h 4980074"/>
              <a:gd name="connsiteX171" fmla="*/ 2083916 w 4980410"/>
              <a:gd name="connsiteY171" fmla="*/ 64843 h 4980074"/>
              <a:gd name="connsiteX172" fmla="*/ 2130972 w 4980410"/>
              <a:gd name="connsiteY172" fmla="*/ 17583 h 4980074"/>
              <a:gd name="connsiteX173" fmla="*/ 2293273 w 4980410"/>
              <a:gd name="connsiteY173" fmla="*/ 120 h 4980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</a:cxnLst>
            <a:rect l="l" t="t" r="r" b="b"/>
            <a:pathLst>
              <a:path w="4980410" h="4980074">
                <a:moveTo>
                  <a:pt x="2489382" y="571193"/>
                </a:moveTo>
                <a:cubicBezTo>
                  <a:pt x="1433405" y="571193"/>
                  <a:pt x="577366" y="1427232"/>
                  <a:pt x="577366" y="2483209"/>
                </a:cubicBezTo>
                <a:cubicBezTo>
                  <a:pt x="577366" y="3539186"/>
                  <a:pt x="1433405" y="4395225"/>
                  <a:pt x="2489382" y="4395225"/>
                </a:cubicBezTo>
                <a:cubicBezTo>
                  <a:pt x="3545359" y="4395225"/>
                  <a:pt x="4401398" y="3539186"/>
                  <a:pt x="4401398" y="2483209"/>
                </a:cubicBezTo>
                <a:cubicBezTo>
                  <a:pt x="4401398" y="1427232"/>
                  <a:pt x="3545359" y="571193"/>
                  <a:pt x="2489382" y="571193"/>
                </a:cubicBezTo>
                <a:close/>
                <a:moveTo>
                  <a:pt x="2293273" y="120"/>
                </a:moveTo>
                <a:cubicBezTo>
                  <a:pt x="2318309" y="-1604"/>
                  <a:pt x="2344638" y="15450"/>
                  <a:pt x="2352189" y="33796"/>
                </a:cubicBezTo>
                <a:cubicBezTo>
                  <a:pt x="2352189" y="33796"/>
                  <a:pt x="2352189" y="33796"/>
                  <a:pt x="2449931" y="266034"/>
                </a:cubicBezTo>
                <a:cubicBezTo>
                  <a:pt x="2457483" y="284380"/>
                  <a:pt x="2483812" y="301433"/>
                  <a:pt x="2503019" y="306399"/>
                </a:cubicBezTo>
                <a:cubicBezTo>
                  <a:pt x="2503019" y="306399"/>
                  <a:pt x="2503019" y="306399"/>
                  <a:pt x="2641578" y="309436"/>
                </a:cubicBezTo>
                <a:cubicBezTo>
                  <a:pt x="2660355" y="308144"/>
                  <a:pt x="2690788" y="293471"/>
                  <a:pt x="2702013" y="273832"/>
                </a:cubicBezTo>
                <a:cubicBezTo>
                  <a:pt x="2702013" y="273832"/>
                  <a:pt x="2702013" y="273832"/>
                  <a:pt x="2812541" y="52409"/>
                </a:cubicBezTo>
                <a:cubicBezTo>
                  <a:pt x="2823766" y="32771"/>
                  <a:pt x="2847940" y="18529"/>
                  <a:pt x="2873406" y="23064"/>
                </a:cubicBezTo>
                <a:cubicBezTo>
                  <a:pt x="2873406" y="23064"/>
                  <a:pt x="2873406" y="23064"/>
                  <a:pt x="3032466" y="49845"/>
                </a:cubicBezTo>
                <a:cubicBezTo>
                  <a:pt x="3057933" y="54380"/>
                  <a:pt x="3078433" y="78123"/>
                  <a:pt x="3080157" y="103159"/>
                </a:cubicBezTo>
                <a:cubicBezTo>
                  <a:pt x="3080157" y="103159"/>
                  <a:pt x="3080157" y="103159"/>
                  <a:pt x="3103653" y="353086"/>
                </a:cubicBezTo>
                <a:cubicBezTo>
                  <a:pt x="3104946" y="371863"/>
                  <a:pt x="3125447" y="395606"/>
                  <a:pt x="3145085" y="406831"/>
                </a:cubicBezTo>
                <a:cubicBezTo>
                  <a:pt x="3145085" y="406831"/>
                  <a:pt x="3145085" y="406831"/>
                  <a:pt x="3273712" y="448284"/>
                </a:cubicBezTo>
                <a:cubicBezTo>
                  <a:pt x="3299609" y="459078"/>
                  <a:pt x="3324214" y="451096"/>
                  <a:pt x="3341699" y="431026"/>
                </a:cubicBezTo>
                <a:cubicBezTo>
                  <a:pt x="3341699" y="431026"/>
                  <a:pt x="3341699" y="431026"/>
                  <a:pt x="3518263" y="255365"/>
                </a:cubicBezTo>
                <a:cubicBezTo>
                  <a:pt x="3529488" y="235727"/>
                  <a:pt x="3560783" y="233572"/>
                  <a:pt x="3580422" y="244797"/>
                </a:cubicBezTo>
                <a:cubicBezTo>
                  <a:pt x="3580422" y="244797"/>
                  <a:pt x="3580422" y="244797"/>
                  <a:pt x="3730411" y="322511"/>
                </a:cubicBezTo>
                <a:cubicBezTo>
                  <a:pt x="3750049" y="333736"/>
                  <a:pt x="3764291" y="357910"/>
                  <a:pt x="3759325" y="377118"/>
                </a:cubicBezTo>
                <a:cubicBezTo>
                  <a:pt x="3759325" y="377118"/>
                  <a:pt x="3759325" y="377118"/>
                  <a:pt x="3707283" y="625957"/>
                </a:cubicBezTo>
                <a:cubicBezTo>
                  <a:pt x="3702316" y="645165"/>
                  <a:pt x="3710730" y="676029"/>
                  <a:pt x="3730369" y="687254"/>
                </a:cubicBezTo>
                <a:cubicBezTo>
                  <a:pt x="3730369" y="687254"/>
                  <a:pt x="3730369" y="687254"/>
                  <a:pt x="3842804" y="767554"/>
                </a:cubicBezTo>
                <a:cubicBezTo>
                  <a:pt x="3856615" y="785469"/>
                  <a:pt x="3887909" y="783314"/>
                  <a:pt x="3912514" y="775331"/>
                </a:cubicBezTo>
                <a:cubicBezTo>
                  <a:pt x="3912514" y="775331"/>
                  <a:pt x="3912514" y="775331"/>
                  <a:pt x="4130511" y="653416"/>
                </a:cubicBezTo>
                <a:cubicBezTo>
                  <a:pt x="4148857" y="645864"/>
                  <a:pt x="4180583" y="649968"/>
                  <a:pt x="4193962" y="661625"/>
                </a:cubicBezTo>
                <a:cubicBezTo>
                  <a:pt x="4193962" y="661625"/>
                  <a:pt x="4193962" y="661625"/>
                  <a:pt x="4308983" y="779478"/>
                </a:cubicBezTo>
                <a:cubicBezTo>
                  <a:pt x="4329053" y="796962"/>
                  <a:pt x="4331208" y="828257"/>
                  <a:pt x="4319982" y="847895"/>
                </a:cubicBezTo>
                <a:cubicBezTo>
                  <a:pt x="4319982" y="847895"/>
                  <a:pt x="4319982" y="847895"/>
                  <a:pt x="4202765" y="1063490"/>
                </a:cubicBezTo>
                <a:cubicBezTo>
                  <a:pt x="4191540" y="1083129"/>
                  <a:pt x="4193694" y="1114424"/>
                  <a:pt x="4207505" y="1132339"/>
                </a:cubicBezTo>
                <a:cubicBezTo>
                  <a:pt x="4207505" y="1132339"/>
                  <a:pt x="4207505" y="1132339"/>
                  <a:pt x="4284110" y="1240260"/>
                </a:cubicBezTo>
                <a:cubicBezTo>
                  <a:pt x="4297921" y="1258175"/>
                  <a:pt x="4330509" y="1274797"/>
                  <a:pt x="4348855" y="1267245"/>
                </a:cubicBezTo>
                <a:cubicBezTo>
                  <a:pt x="4348855" y="1267245"/>
                  <a:pt x="4348855" y="1267245"/>
                  <a:pt x="4597058" y="1218713"/>
                </a:cubicBezTo>
                <a:cubicBezTo>
                  <a:pt x="4615404" y="1211162"/>
                  <a:pt x="4647992" y="1227784"/>
                  <a:pt x="4655544" y="1246130"/>
                </a:cubicBezTo>
                <a:cubicBezTo>
                  <a:pt x="4655544" y="1246130"/>
                  <a:pt x="4655544" y="1246130"/>
                  <a:pt x="4734734" y="1391604"/>
                </a:cubicBezTo>
                <a:cubicBezTo>
                  <a:pt x="4742286" y="1409950"/>
                  <a:pt x="4738182" y="1441676"/>
                  <a:pt x="4720267" y="1455487"/>
                </a:cubicBezTo>
                <a:cubicBezTo>
                  <a:pt x="4720267" y="1455487"/>
                  <a:pt x="4720267" y="1455487"/>
                  <a:pt x="4543702" y="1631148"/>
                </a:cubicBezTo>
                <a:cubicBezTo>
                  <a:pt x="4525787" y="1644958"/>
                  <a:pt x="4521683" y="1676684"/>
                  <a:pt x="4529666" y="1701289"/>
                </a:cubicBezTo>
                <a:cubicBezTo>
                  <a:pt x="4529666" y="1701289"/>
                  <a:pt x="4529666" y="1701289"/>
                  <a:pt x="4569579" y="1824314"/>
                </a:cubicBezTo>
                <a:cubicBezTo>
                  <a:pt x="4577561" y="1848918"/>
                  <a:pt x="4603890" y="1865972"/>
                  <a:pt x="4629357" y="1870507"/>
                </a:cubicBezTo>
                <a:cubicBezTo>
                  <a:pt x="4629357" y="1870507"/>
                  <a:pt x="4629357" y="1870507"/>
                  <a:pt x="4876042" y="1891254"/>
                </a:cubicBezTo>
                <a:cubicBezTo>
                  <a:pt x="4901509" y="1895790"/>
                  <a:pt x="4921578" y="1913274"/>
                  <a:pt x="4923302" y="1938309"/>
                </a:cubicBezTo>
                <a:lnTo>
                  <a:pt x="4959542" y="2099319"/>
                </a:lnTo>
                <a:cubicBezTo>
                  <a:pt x="4961266" y="2124354"/>
                  <a:pt x="4950472" y="2150252"/>
                  <a:pt x="4925867" y="2158235"/>
                </a:cubicBezTo>
                <a:cubicBezTo>
                  <a:pt x="4925867" y="2158235"/>
                  <a:pt x="4925867" y="2158235"/>
                  <a:pt x="4707439" y="2273892"/>
                </a:cubicBezTo>
                <a:cubicBezTo>
                  <a:pt x="4682834" y="2281874"/>
                  <a:pt x="4665781" y="2308203"/>
                  <a:pt x="4667505" y="2333239"/>
                </a:cubicBezTo>
                <a:cubicBezTo>
                  <a:pt x="4667505" y="2333239"/>
                  <a:pt x="4667505" y="2333239"/>
                  <a:pt x="4676985" y="2470936"/>
                </a:cubicBezTo>
                <a:cubicBezTo>
                  <a:pt x="4678278" y="2489713"/>
                  <a:pt x="4692519" y="2513887"/>
                  <a:pt x="4712158" y="2525112"/>
                </a:cubicBezTo>
                <a:cubicBezTo>
                  <a:pt x="4712158" y="2525112"/>
                  <a:pt x="4712158" y="2525112"/>
                  <a:pt x="4945238" y="2622260"/>
                </a:cubicBezTo>
                <a:cubicBezTo>
                  <a:pt x="4964445" y="2627226"/>
                  <a:pt x="4979118" y="2657659"/>
                  <a:pt x="4980410" y="2676435"/>
                </a:cubicBezTo>
                <a:cubicBezTo>
                  <a:pt x="4980410" y="2676435"/>
                  <a:pt x="4980410" y="2676435"/>
                  <a:pt x="4960320" y="2841323"/>
                </a:cubicBezTo>
                <a:cubicBezTo>
                  <a:pt x="4955785" y="2866790"/>
                  <a:pt x="4938300" y="2886859"/>
                  <a:pt x="4913265" y="2888583"/>
                </a:cubicBezTo>
                <a:cubicBezTo>
                  <a:pt x="4913265" y="2888583"/>
                  <a:pt x="4913265" y="2888583"/>
                  <a:pt x="4671320" y="2936684"/>
                </a:cubicBezTo>
                <a:cubicBezTo>
                  <a:pt x="4646284" y="2938408"/>
                  <a:pt x="4622542" y="2958908"/>
                  <a:pt x="4618006" y="2984375"/>
                </a:cubicBezTo>
                <a:cubicBezTo>
                  <a:pt x="4618006" y="2984375"/>
                  <a:pt x="4618006" y="2984375"/>
                  <a:pt x="4582812" y="3112571"/>
                </a:cubicBezTo>
                <a:cubicBezTo>
                  <a:pt x="4577846" y="3131779"/>
                  <a:pt x="4586259" y="3162643"/>
                  <a:pt x="4606329" y="3180127"/>
                </a:cubicBezTo>
                <a:cubicBezTo>
                  <a:pt x="4606329" y="3180127"/>
                  <a:pt x="4606329" y="3180127"/>
                  <a:pt x="4793215" y="3337052"/>
                </a:cubicBezTo>
                <a:cubicBezTo>
                  <a:pt x="4813285" y="3354536"/>
                  <a:pt x="4821267" y="3379142"/>
                  <a:pt x="4810473" y="3405039"/>
                </a:cubicBezTo>
                <a:cubicBezTo>
                  <a:pt x="4810473" y="3405039"/>
                  <a:pt x="4810473" y="3405039"/>
                  <a:pt x="4745277" y="3554166"/>
                </a:cubicBezTo>
                <a:cubicBezTo>
                  <a:pt x="4734052" y="3573805"/>
                  <a:pt x="4709878" y="3588047"/>
                  <a:pt x="4691101" y="3589339"/>
                </a:cubicBezTo>
                <a:cubicBezTo>
                  <a:pt x="4691101" y="3589339"/>
                  <a:pt x="4691101" y="3589339"/>
                  <a:pt x="4437295" y="3556505"/>
                </a:cubicBezTo>
                <a:cubicBezTo>
                  <a:pt x="4418087" y="3551539"/>
                  <a:pt x="4387655" y="3566211"/>
                  <a:pt x="4376429" y="3585850"/>
                </a:cubicBezTo>
                <a:cubicBezTo>
                  <a:pt x="4376429" y="3585850"/>
                  <a:pt x="4376429" y="3585850"/>
                  <a:pt x="4308648" y="3697423"/>
                </a:cubicBezTo>
                <a:cubicBezTo>
                  <a:pt x="4291164" y="3717493"/>
                  <a:pt x="4293318" y="3748788"/>
                  <a:pt x="4307129" y="3766703"/>
                </a:cubicBezTo>
                <a:cubicBezTo>
                  <a:pt x="4307129" y="3766703"/>
                  <a:pt x="4307129" y="3766703"/>
                  <a:pt x="4441132" y="3977579"/>
                </a:cubicBezTo>
                <a:cubicBezTo>
                  <a:pt x="4454943" y="3995494"/>
                  <a:pt x="4450838" y="4027219"/>
                  <a:pt x="4439613" y="4046858"/>
                </a:cubicBezTo>
                <a:cubicBezTo>
                  <a:pt x="4439613" y="4046858"/>
                  <a:pt x="4439613" y="4046858"/>
                  <a:pt x="4328450" y="4167707"/>
                </a:cubicBezTo>
                <a:cubicBezTo>
                  <a:pt x="4317225" y="4187346"/>
                  <a:pt x="4286361" y="4195760"/>
                  <a:pt x="4266722" y="4184534"/>
                </a:cubicBezTo>
                <a:cubicBezTo>
                  <a:pt x="4266722" y="4184534"/>
                  <a:pt x="4266722" y="4184534"/>
                  <a:pt x="4039471" y="4080696"/>
                </a:cubicBezTo>
                <a:cubicBezTo>
                  <a:pt x="4019832" y="4069471"/>
                  <a:pt x="3988968" y="4077885"/>
                  <a:pt x="3971053" y="4091696"/>
                </a:cubicBezTo>
                <a:cubicBezTo>
                  <a:pt x="3971053" y="4091696"/>
                  <a:pt x="3971053" y="4091696"/>
                  <a:pt x="3870253" y="4180388"/>
                </a:cubicBezTo>
                <a:cubicBezTo>
                  <a:pt x="3852338" y="4194199"/>
                  <a:pt x="3841975" y="4226355"/>
                  <a:pt x="3849526" y="4244701"/>
                </a:cubicBezTo>
                <a:cubicBezTo>
                  <a:pt x="3849526" y="4244701"/>
                  <a:pt x="3849526" y="4244701"/>
                  <a:pt x="3916404" y="4485353"/>
                </a:cubicBezTo>
                <a:cubicBezTo>
                  <a:pt x="3924387" y="4509958"/>
                  <a:pt x="3913593" y="4535856"/>
                  <a:pt x="3889419" y="4550097"/>
                </a:cubicBezTo>
                <a:cubicBezTo>
                  <a:pt x="3889419" y="4550097"/>
                  <a:pt x="3889419" y="4550097"/>
                  <a:pt x="3750634" y="4635116"/>
                </a:cubicBezTo>
                <a:cubicBezTo>
                  <a:pt x="3732719" y="4648927"/>
                  <a:pt x="3700993" y="4644822"/>
                  <a:pt x="3687614" y="4633166"/>
                </a:cubicBezTo>
                <a:cubicBezTo>
                  <a:pt x="3687614" y="4633166"/>
                  <a:pt x="3687614" y="4633166"/>
                  <a:pt x="3499866" y="4463723"/>
                </a:cubicBezTo>
                <a:cubicBezTo>
                  <a:pt x="3480227" y="4452498"/>
                  <a:pt x="3448501" y="4448394"/>
                  <a:pt x="3430155" y="4455945"/>
                </a:cubicBezTo>
                <a:cubicBezTo>
                  <a:pt x="3430155" y="4455945"/>
                  <a:pt x="3430155" y="4455945"/>
                  <a:pt x="3307993" y="4508376"/>
                </a:cubicBezTo>
                <a:cubicBezTo>
                  <a:pt x="3283388" y="4516359"/>
                  <a:pt x="3266335" y="4542688"/>
                  <a:pt x="3268058" y="4567724"/>
                </a:cubicBezTo>
                <a:cubicBezTo>
                  <a:pt x="3268058" y="4567724"/>
                  <a:pt x="3268058" y="4567724"/>
                  <a:pt x="3266088" y="4813115"/>
                </a:cubicBezTo>
                <a:cubicBezTo>
                  <a:pt x="3261553" y="4838582"/>
                  <a:pt x="3244500" y="4864911"/>
                  <a:pt x="3219464" y="4866635"/>
                </a:cubicBezTo>
                <a:cubicBezTo>
                  <a:pt x="3219464" y="4866635"/>
                  <a:pt x="3219464" y="4866635"/>
                  <a:pt x="3065144" y="4908703"/>
                </a:cubicBezTo>
                <a:cubicBezTo>
                  <a:pt x="3040540" y="4916685"/>
                  <a:pt x="3014642" y="4905891"/>
                  <a:pt x="3000831" y="4887976"/>
                </a:cubicBezTo>
                <a:cubicBezTo>
                  <a:pt x="3000831" y="4887976"/>
                  <a:pt x="3000831" y="4887976"/>
                  <a:pt x="2873087" y="4676669"/>
                </a:cubicBezTo>
                <a:cubicBezTo>
                  <a:pt x="2858846" y="4652496"/>
                  <a:pt x="2832948" y="4641701"/>
                  <a:pt x="2807912" y="4643425"/>
                </a:cubicBezTo>
                <a:cubicBezTo>
                  <a:pt x="2807912" y="4643425"/>
                  <a:pt x="2807912" y="4643425"/>
                  <a:pt x="2676905" y="4658733"/>
                </a:cubicBezTo>
                <a:cubicBezTo>
                  <a:pt x="2651869" y="4660457"/>
                  <a:pt x="2628126" y="4680958"/>
                  <a:pt x="2623160" y="4700165"/>
                </a:cubicBezTo>
                <a:cubicBezTo>
                  <a:pt x="2623160" y="4700165"/>
                  <a:pt x="2623160" y="4700165"/>
                  <a:pt x="2538961" y="4938642"/>
                </a:cubicBezTo>
                <a:cubicBezTo>
                  <a:pt x="2534426" y="4964109"/>
                  <a:pt x="2510252" y="4978350"/>
                  <a:pt x="2485216" y="4980074"/>
                </a:cubicBezTo>
                <a:cubicBezTo>
                  <a:pt x="2485216" y="4980074"/>
                  <a:pt x="2485216" y="4980074"/>
                  <a:pt x="2321190" y="4972501"/>
                </a:cubicBezTo>
                <a:cubicBezTo>
                  <a:pt x="2301983" y="4967535"/>
                  <a:pt x="2275654" y="4950482"/>
                  <a:pt x="2268103" y="4932136"/>
                </a:cubicBezTo>
                <a:cubicBezTo>
                  <a:pt x="2268103" y="4932136"/>
                  <a:pt x="2268103" y="4932136"/>
                  <a:pt x="2207053" y="4684794"/>
                </a:cubicBezTo>
                <a:cubicBezTo>
                  <a:pt x="2205760" y="4666017"/>
                  <a:pt x="2179000" y="4642705"/>
                  <a:pt x="2159793" y="4637739"/>
                </a:cubicBezTo>
                <a:cubicBezTo>
                  <a:pt x="2159793" y="4637739"/>
                  <a:pt x="2159793" y="4637739"/>
                  <a:pt x="2026200" y="4615494"/>
                </a:cubicBezTo>
                <a:cubicBezTo>
                  <a:pt x="2000733" y="4610958"/>
                  <a:pt x="1976559" y="4625200"/>
                  <a:pt x="1958644" y="4639011"/>
                </a:cubicBezTo>
                <a:cubicBezTo>
                  <a:pt x="1958644" y="4639011"/>
                  <a:pt x="1958644" y="4639011"/>
                  <a:pt x="1815529" y="4843812"/>
                </a:cubicBezTo>
                <a:cubicBezTo>
                  <a:pt x="1804303" y="4863451"/>
                  <a:pt x="1773440" y="4871864"/>
                  <a:pt x="1754232" y="4866898"/>
                </a:cubicBezTo>
                <a:cubicBezTo>
                  <a:pt x="1754232" y="4866898"/>
                  <a:pt x="1754232" y="4866898"/>
                  <a:pt x="1599277" y="4808392"/>
                </a:cubicBezTo>
                <a:cubicBezTo>
                  <a:pt x="1573810" y="4803856"/>
                  <a:pt x="1559568" y="4779682"/>
                  <a:pt x="1557845" y="4754647"/>
                </a:cubicBezTo>
                <a:cubicBezTo>
                  <a:pt x="1557845" y="4754647"/>
                  <a:pt x="1557845" y="4754647"/>
                  <a:pt x="1572333" y="4508393"/>
                </a:cubicBezTo>
                <a:cubicBezTo>
                  <a:pt x="1576868" y="4482926"/>
                  <a:pt x="1555937" y="4452924"/>
                  <a:pt x="1536729" y="4447958"/>
                </a:cubicBezTo>
                <a:cubicBezTo>
                  <a:pt x="1536729" y="4447958"/>
                  <a:pt x="1536729" y="4447958"/>
                  <a:pt x="1418897" y="4380607"/>
                </a:cubicBezTo>
                <a:cubicBezTo>
                  <a:pt x="1399258" y="4369382"/>
                  <a:pt x="1367963" y="4371536"/>
                  <a:pt x="1350048" y="4385347"/>
                </a:cubicBezTo>
                <a:cubicBezTo>
                  <a:pt x="1350048" y="4385347"/>
                  <a:pt x="1350048" y="4385347"/>
                  <a:pt x="1152983" y="4537265"/>
                </a:cubicBezTo>
                <a:cubicBezTo>
                  <a:pt x="1135068" y="4551076"/>
                  <a:pt x="1103773" y="4553230"/>
                  <a:pt x="1084134" y="4542005"/>
                </a:cubicBezTo>
                <a:cubicBezTo>
                  <a:pt x="1084134" y="4542005"/>
                  <a:pt x="1084134" y="4542005"/>
                  <a:pt x="951630" y="4444221"/>
                </a:cubicBezTo>
                <a:cubicBezTo>
                  <a:pt x="931560" y="4426738"/>
                  <a:pt x="923577" y="4402132"/>
                  <a:pt x="934371" y="4376235"/>
                </a:cubicBezTo>
                <a:cubicBezTo>
                  <a:pt x="934371" y="4376235"/>
                  <a:pt x="934371" y="4376235"/>
                  <a:pt x="1019001" y="4144018"/>
                </a:cubicBezTo>
                <a:cubicBezTo>
                  <a:pt x="1023967" y="4124810"/>
                  <a:pt x="1021813" y="4093515"/>
                  <a:pt x="1001743" y="4076031"/>
                </a:cubicBezTo>
                <a:cubicBezTo>
                  <a:pt x="1001743" y="4076031"/>
                  <a:pt x="1001743" y="4076031"/>
                  <a:pt x="907223" y="3981921"/>
                </a:cubicBezTo>
                <a:cubicBezTo>
                  <a:pt x="893412" y="3964005"/>
                  <a:pt x="861686" y="3959901"/>
                  <a:pt x="837082" y="3967884"/>
                </a:cubicBezTo>
                <a:cubicBezTo>
                  <a:pt x="837082" y="3967884"/>
                  <a:pt x="837082" y="3967884"/>
                  <a:pt x="603981" y="4053108"/>
                </a:cubicBezTo>
                <a:cubicBezTo>
                  <a:pt x="585636" y="4060659"/>
                  <a:pt x="553479" y="4050296"/>
                  <a:pt x="539668" y="4032381"/>
                </a:cubicBezTo>
                <a:cubicBezTo>
                  <a:pt x="539668" y="4032381"/>
                  <a:pt x="539668" y="4032381"/>
                  <a:pt x="442562" y="3900717"/>
                </a:cubicBezTo>
                <a:cubicBezTo>
                  <a:pt x="428752" y="3882802"/>
                  <a:pt x="432856" y="3851076"/>
                  <a:pt x="444081" y="3831438"/>
                </a:cubicBezTo>
                <a:cubicBezTo>
                  <a:pt x="444081" y="3831438"/>
                  <a:pt x="444081" y="3831438"/>
                  <a:pt x="593886" y="3632465"/>
                </a:cubicBezTo>
                <a:cubicBezTo>
                  <a:pt x="611801" y="3618654"/>
                  <a:pt x="609646" y="3587359"/>
                  <a:pt x="601664" y="3562755"/>
                </a:cubicBezTo>
                <a:cubicBezTo>
                  <a:pt x="601664" y="3562755"/>
                  <a:pt x="601664" y="3562755"/>
                  <a:pt x="537146" y="3447713"/>
                </a:cubicBezTo>
                <a:cubicBezTo>
                  <a:pt x="529594" y="3429367"/>
                  <a:pt x="497006" y="3412745"/>
                  <a:pt x="478229" y="3414037"/>
                </a:cubicBezTo>
                <a:cubicBezTo>
                  <a:pt x="478229" y="3414037"/>
                  <a:pt x="478229" y="3414037"/>
                  <a:pt x="227440" y="3425016"/>
                </a:cubicBezTo>
                <a:cubicBezTo>
                  <a:pt x="202404" y="3426739"/>
                  <a:pt x="182335" y="3409255"/>
                  <a:pt x="174783" y="3390909"/>
                </a:cubicBezTo>
                <a:cubicBezTo>
                  <a:pt x="174783" y="3390909"/>
                  <a:pt x="174783" y="3390909"/>
                  <a:pt x="119766" y="3231193"/>
                </a:cubicBezTo>
                <a:cubicBezTo>
                  <a:pt x="112214" y="3212847"/>
                  <a:pt x="116319" y="3181121"/>
                  <a:pt x="134234" y="3167311"/>
                </a:cubicBezTo>
                <a:cubicBezTo>
                  <a:pt x="134234" y="3167311"/>
                  <a:pt x="134234" y="3167311"/>
                  <a:pt x="338420" y="3027480"/>
                </a:cubicBezTo>
                <a:cubicBezTo>
                  <a:pt x="356335" y="3013669"/>
                  <a:pt x="372957" y="2981082"/>
                  <a:pt x="364974" y="2956477"/>
                </a:cubicBezTo>
                <a:cubicBezTo>
                  <a:pt x="364974" y="2956477"/>
                  <a:pt x="364974" y="2956477"/>
                  <a:pt x="343407" y="2825900"/>
                </a:cubicBezTo>
                <a:cubicBezTo>
                  <a:pt x="335855" y="2807555"/>
                  <a:pt x="315354" y="2783811"/>
                  <a:pt x="296147" y="2778845"/>
                </a:cubicBezTo>
                <a:cubicBezTo>
                  <a:pt x="296147" y="2778845"/>
                  <a:pt x="296147" y="2778845"/>
                  <a:pt x="52704" y="2713854"/>
                </a:cubicBezTo>
                <a:cubicBezTo>
                  <a:pt x="27237" y="2709319"/>
                  <a:pt x="6737" y="2685576"/>
                  <a:pt x="11703" y="2666368"/>
                </a:cubicBezTo>
                <a:cubicBezTo>
                  <a:pt x="11703" y="2666368"/>
                  <a:pt x="11703" y="2666368"/>
                  <a:pt x="68" y="2497376"/>
                </a:cubicBezTo>
                <a:cubicBezTo>
                  <a:pt x="-1225" y="2478599"/>
                  <a:pt x="15828" y="2452271"/>
                  <a:pt x="40433" y="2444288"/>
                </a:cubicBezTo>
                <a:cubicBezTo>
                  <a:pt x="40433" y="2444288"/>
                  <a:pt x="40433" y="2444288"/>
                  <a:pt x="273964" y="2365323"/>
                </a:cubicBezTo>
                <a:cubicBezTo>
                  <a:pt x="298569" y="2357341"/>
                  <a:pt x="315622" y="2331012"/>
                  <a:pt x="320588" y="2311804"/>
                </a:cubicBezTo>
                <a:cubicBezTo>
                  <a:pt x="320588" y="2311804"/>
                  <a:pt x="320588" y="2311804"/>
                  <a:pt x="336575" y="2178642"/>
                </a:cubicBezTo>
                <a:cubicBezTo>
                  <a:pt x="341110" y="2153176"/>
                  <a:pt x="326868" y="2129002"/>
                  <a:pt x="306799" y="2111518"/>
                </a:cubicBezTo>
                <a:cubicBezTo>
                  <a:pt x="306799" y="2111518"/>
                  <a:pt x="306799" y="2111518"/>
                  <a:pt x="90773" y="1988041"/>
                </a:cubicBezTo>
                <a:cubicBezTo>
                  <a:pt x="71134" y="1976816"/>
                  <a:pt x="62720" y="1945952"/>
                  <a:pt x="67687" y="1926744"/>
                </a:cubicBezTo>
                <a:cubicBezTo>
                  <a:pt x="67687" y="1926744"/>
                  <a:pt x="67687" y="1926744"/>
                  <a:pt x="106985" y="1766823"/>
                </a:cubicBezTo>
                <a:cubicBezTo>
                  <a:pt x="117779" y="1740925"/>
                  <a:pt x="135263" y="1720855"/>
                  <a:pt x="160730" y="1725391"/>
                </a:cubicBezTo>
                <a:cubicBezTo>
                  <a:pt x="160730" y="1725391"/>
                  <a:pt x="160730" y="1725391"/>
                  <a:pt x="411519" y="1714412"/>
                </a:cubicBezTo>
                <a:cubicBezTo>
                  <a:pt x="430727" y="1719379"/>
                  <a:pt x="460729" y="1698447"/>
                  <a:pt x="471954" y="1678808"/>
                </a:cubicBezTo>
                <a:cubicBezTo>
                  <a:pt x="471954" y="1678808"/>
                  <a:pt x="471954" y="1678808"/>
                  <a:pt x="520097" y="1556010"/>
                </a:cubicBezTo>
                <a:cubicBezTo>
                  <a:pt x="531322" y="1536371"/>
                  <a:pt x="529168" y="1505076"/>
                  <a:pt x="509098" y="1487592"/>
                </a:cubicBezTo>
                <a:cubicBezTo>
                  <a:pt x="509098" y="1487592"/>
                  <a:pt x="509098" y="1487592"/>
                  <a:pt x="345093" y="1297648"/>
                </a:cubicBezTo>
                <a:cubicBezTo>
                  <a:pt x="331282" y="1279733"/>
                  <a:pt x="329559" y="1254697"/>
                  <a:pt x="340784" y="1235058"/>
                </a:cubicBezTo>
                <a:cubicBezTo>
                  <a:pt x="340784" y="1235058"/>
                  <a:pt x="340784" y="1235058"/>
                  <a:pt x="425188" y="1090897"/>
                </a:cubicBezTo>
                <a:cubicBezTo>
                  <a:pt x="436413" y="1071259"/>
                  <a:pt x="467277" y="1062845"/>
                  <a:pt x="486485" y="1067811"/>
                </a:cubicBezTo>
                <a:cubicBezTo>
                  <a:pt x="486485" y="1067811"/>
                  <a:pt x="486485" y="1067811"/>
                  <a:pt x="730358" y="1139061"/>
                </a:cubicBezTo>
                <a:cubicBezTo>
                  <a:pt x="749566" y="1144028"/>
                  <a:pt x="780430" y="1135614"/>
                  <a:pt x="797914" y="1115544"/>
                </a:cubicBezTo>
                <a:cubicBezTo>
                  <a:pt x="797914" y="1115544"/>
                  <a:pt x="797914" y="1115544"/>
                  <a:pt x="885334" y="1015196"/>
                </a:cubicBezTo>
                <a:cubicBezTo>
                  <a:pt x="896559" y="995557"/>
                  <a:pt x="900663" y="963832"/>
                  <a:pt x="893112" y="945486"/>
                </a:cubicBezTo>
                <a:cubicBezTo>
                  <a:pt x="893112" y="945486"/>
                  <a:pt x="893112" y="945486"/>
                  <a:pt x="789542" y="719937"/>
                </a:cubicBezTo>
                <a:cubicBezTo>
                  <a:pt x="781559" y="695332"/>
                  <a:pt x="786094" y="669866"/>
                  <a:pt x="804010" y="656055"/>
                </a:cubicBezTo>
                <a:cubicBezTo>
                  <a:pt x="804010" y="656055"/>
                  <a:pt x="804010" y="656055"/>
                  <a:pt x="928553" y="546862"/>
                </a:cubicBezTo>
                <a:cubicBezTo>
                  <a:pt x="946468" y="533052"/>
                  <a:pt x="977762" y="530897"/>
                  <a:pt x="997401" y="542122"/>
                </a:cubicBezTo>
                <a:cubicBezTo>
                  <a:pt x="997401" y="542122"/>
                  <a:pt x="997401" y="542122"/>
                  <a:pt x="1208030" y="678547"/>
                </a:cubicBezTo>
                <a:cubicBezTo>
                  <a:pt x="1227669" y="689772"/>
                  <a:pt x="1258964" y="687618"/>
                  <a:pt x="1277310" y="680066"/>
                </a:cubicBezTo>
                <a:cubicBezTo>
                  <a:pt x="1277310" y="680066"/>
                  <a:pt x="1277310" y="680066"/>
                  <a:pt x="1391489" y="603030"/>
                </a:cubicBezTo>
                <a:cubicBezTo>
                  <a:pt x="1409835" y="595478"/>
                  <a:pt x="1420199" y="563321"/>
                  <a:pt x="1418906" y="544544"/>
                </a:cubicBezTo>
                <a:cubicBezTo>
                  <a:pt x="1418906" y="544544"/>
                  <a:pt x="1418906" y="544544"/>
                  <a:pt x="1389151" y="295048"/>
                </a:cubicBezTo>
                <a:cubicBezTo>
                  <a:pt x="1381168" y="270443"/>
                  <a:pt x="1398221" y="244115"/>
                  <a:pt x="1416567" y="236563"/>
                </a:cubicBezTo>
                <a:cubicBezTo>
                  <a:pt x="1416567" y="236563"/>
                  <a:pt x="1416567" y="236563"/>
                  <a:pt x="1569163" y="169459"/>
                </a:cubicBezTo>
                <a:cubicBezTo>
                  <a:pt x="1593768" y="161476"/>
                  <a:pt x="1619234" y="166012"/>
                  <a:pt x="1633045" y="183927"/>
                </a:cubicBezTo>
                <a:cubicBezTo>
                  <a:pt x="1633045" y="183927"/>
                  <a:pt x="1633045" y="183927"/>
                  <a:pt x="1797481" y="380130"/>
                </a:cubicBezTo>
                <a:cubicBezTo>
                  <a:pt x="1810861" y="391786"/>
                  <a:pt x="1843017" y="402149"/>
                  <a:pt x="1861794" y="400856"/>
                </a:cubicBezTo>
                <a:cubicBezTo>
                  <a:pt x="1861794" y="400856"/>
                  <a:pt x="1861794" y="400856"/>
                  <a:pt x="1991078" y="360512"/>
                </a:cubicBezTo>
                <a:cubicBezTo>
                  <a:pt x="2016114" y="358788"/>
                  <a:pt x="2033167" y="332460"/>
                  <a:pt x="2038133" y="313252"/>
                </a:cubicBezTo>
                <a:cubicBezTo>
                  <a:pt x="2038133" y="313252"/>
                  <a:pt x="2038133" y="313252"/>
                  <a:pt x="2083916" y="64843"/>
                </a:cubicBezTo>
                <a:cubicBezTo>
                  <a:pt x="2082624" y="46067"/>
                  <a:pt x="2106367" y="25566"/>
                  <a:pt x="2130972" y="17583"/>
                </a:cubicBezTo>
                <a:cubicBezTo>
                  <a:pt x="2130972" y="17583"/>
                  <a:pt x="2130972" y="17583"/>
                  <a:pt x="2293273" y="12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>
            <a:spLocks/>
          </p:cNvSpPr>
          <p:nvPr/>
        </p:nvSpPr>
        <p:spPr bwMode="auto">
          <a:xfrm>
            <a:off x="848636" y="1005577"/>
            <a:ext cx="3732239" cy="3736032"/>
          </a:xfrm>
          <a:custGeom>
            <a:avLst/>
            <a:gdLst>
              <a:gd name="connsiteX0" fmla="*/ 2485624 w 4976318"/>
              <a:gd name="connsiteY0" fmla="*/ 578679 h 4981376"/>
              <a:gd name="connsiteX1" fmla="*/ 573608 w 4976318"/>
              <a:gd name="connsiteY1" fmla="*/ 2490695 h 4981376"/>
              <a:gd name="connsiteX2" fmla="*/ 2485624 w 4976318"/>
              <a:gd name="connsiteY2" fmla="*/ 4402711 h 4981376"/>
              <a:gd name="connsiteX3" fmla="*/ 4397640 w 4976318"/>
              <a:gd name="connsiteY3" fmla="*/ 2490695 h 4981376"/>
              <a:gd name="connsiteX4" fmla="*/ 2485624 w 4976318"/>
              <a:gd name="connsiteY4" fmla="*/ 578679 h 4981376"/>
              <a:gd name="connsiteX5" fmla="*/ 2460535 w 4976318"/>
              <a:gd name="connsiteY5" fmla="*/ 0 h 4981376"/>
              <a:gd name="connsiteX6" fmla="*/ 2516999 w 4976318"/>
              <a:gd name="connsiteY6" fmla="*/ 37643 h 4981376"/>
              <a:gd name="connsiteX7" fmla="*/ 2598558 w 4976318"/>
              <a:gd name="connsiteY7" fmla="*/ 276046 h 4981376"/>
              <a:gd name="connsiteX8" fmla="*/ 2648748 w 4976318"/>
              <a:gd name="connsiteY8" fmla="*/ 319963 h 4981376"/>
              <a:gd name="connsiteX9" fmla="*/ 2786771 w 4976318"/>
              <a:gd name="connsiteY9" fmla="*/ 332510 h 4981376"/>
              <a:gd name="connsiteX10" fmla="*/ 2849509 w 4976318"/>
              <a:gd name="connsiteY10" fmla="*/ 301141 h 4981376"/>
              <a:gd name="connsiteX11" fmla="*/ 2974984 w 4976318"/>
              <a:gd name="connsiteY11" fmla="*/ 87833 h 4981376"/>
              <a:gd name="connsiteX12" fmla="*/ 3037722 w 4976318"/>
              <a:gd name="connsiteY12" fmla="*/ 62738 h 4981376"/>
              <a:gd name="connsiteX13" fmla="*/ 3194567 w 4976318"/>
              <a:gd name="connsiteY13" fmla="*/ 100380 h 4981376"/>
              <a:gd name="connsiteX14" fmla="*/ 3238483 w 4976318"/>
              <a:gd name="connsiteY14" fmla="*/ 156845 h 4981376"/>
              <a:gd name="connsiteX15" fmla="*/ 3244757 w 4976318"/>
              <a:gd name="connsiteY15" fmla="*/ 407795 h 4981376"/>
              <a:gd name="connsiteX16" fmla="*/ 3282399 w 4976318"/>
              <a:gd name="connsiteY16" fmla="*/ 464259 h 4981376"/>
              <a:gd name="connsiteX17" fmla="*/ 3407875 w 4976318"/>
              <a:gd name="connsiteY17" fmla="*/ 514450 h 4981376"/>
              <a:gd name="connsiteX18" fmla="*/ 3476886 w 4976318"/>
              <a:gd name="connsiteY18" fmla="*/ 501902 h 4981376"/>
              <a:gd name="connsiteX19" fmla="*/ 3665100 w 4976318"/>
              <a:gd name="connsiteY19" fmla="*/ 338784 h 4981376"/>
              <a:gd name="connsiteX20" fmla="*/ 3727837 w 4976318"/>
              <a:gd name="connsiteY20" fmla="*/ 332510 h 4981376"/>
              <a:gd name="connsiteX21" fmla="*/ 3872134 w 4976318"/>
              <a:gd name="connsiteY21" fmla="*/ 420343 h 4981376"/>
              <a:gd name="connsiteX22" fmla="*/ 3897229 w 4976318"/>
              <a:gd name="connsiteY22" fmla="*/ 476807 h 4981376"/>
              <a:gd name="connsiteX23" fmla="*/ 3828218 w 4976318"/>
              <a:gd name="connsiteY23" fmla="*/ 721484 h 4981376"/>
              <a:gd name="connsiteX24" fmla="*/ 3847039 w 4976318"/>
              <a:gd name="connsiteY24" fmla="*/ 784222 h 4981376"/>
              <a:gd name="connsiteX25" fmla="*/ 3953693 w 4976318"/>
              <a:gd name="connsiteY25" fmla="*/ 872055 h 4981376"/>
              <a:gd name="connsiteX26" fmla="*/ 4022705 w 4976318"/>
              <a:gd name="connsiteY26" fmla="*/ 884602 h 4981376"/>
              <a:gd name="connsiteX27" fmla="*/ 4248561 w 4976318"/>
              <a:gd name="connsiteY27" fmla="*/ 777948 h 4981376"/>
              <a:gd name="connsiteX28" fmla="*/ 4311298 w 4976318"/>
              <a:gd name="connsiteY28" fmla="*/ 790496 h 4981376"/>
              <a:gd name="connsiteX29" fmla="*/ 4417952 w 4976318"/>
              <a:gd name="connsiteY29" fmla="*/ 915971 h 4981376"/>
              <a:gd name="connsiteX30" fmla="*/ 4424226 w 4976318"/>
              <a:gd name="connsiteY30" fmla="*/ 984983 h 4981376"/>
              <a:gd name="connsiteX31" fmla="*/ 4292477 w 4976318"/>
              <a:gd name="connsiteY31" fmla="*/ 1192017 h 4981376"/>
              <a:gd name="connsiteX32" fmla="*/ 4292477 w 4976318"/>
              <a:gd name="connsiteY32" fmla="*/ 1261029 h 4981376"/>
              <a:gd name="connsiteX33" fmla="*/ 4361488 w 4976318"/>
              <a:gd name="connsiteY33" fmla="*/ 1373957 h 4981376"/>
              <a:gd name="connsiteX34" fmla="*/ 4424226 w 4976318"/>
              <a:gd name="connsiteY34" fmla="*/ 1405325 h 4981376"/>
              <a:gd name="connsiteX35" fmla="*/ 4675177 w 4976318"/>
              <a:gd name="connsiteY35" fmla="*/ 1373957 h 4981376"/>
              <a:gd name="connsiteX36" fmla="*/ 4731641 w 4976318"/>
              <a:gd name="connsiteY36" fmla="*/ 1405325 h 4981376"/>
              <a:gd name="connsiteX37" fmla="*/ 4800653 w 4976318"/>
              <a:gd name="connsiteY37" fmla="*/ 1555896 h 4981376"/>
              <a:gd name="connsiteX38" fmla="*/ 4781831 w 4976318"/>
              <a:gd name="connsiteY38" fmla="*/ 1618634 h 4981376"/>
              <a:gd name="connsiteX39" fmla="*/ 4593618 w 4976318"/>
              <a:gd name="connsiteY39" fmla="*/ 1781752 h 4981376"/>
              <a:gd name="connsiteX40" fmla="*/ 4574797 w 4976318"/>
              <a:gd name="connsiteY40" fmla="*/ 1850763 h 4981376"/>
              <a:gd name="connsiteX41" fmla="*/ 4606166 w 4976318"/>
              <a:gd name="connsiteY41" fmla="*/ 1976239 h 4981376"/>
              <a:gd name="connsiteX42" fmla="*/ 4662630 w 4976318"/>
              <a:gd name="connsiteY42" fmla="*/ 2026429 h 4981376"/>
              <a:gd name="connsiteX43" fmla="*/ 4907307 w 4976318"/>
              <a:gd name="connsiteY43" fmla="*/ 2064072 h 4981376"/>
              <a:gd name="connsiteX44" fmla="*/ 4951223 w 4976318"/>
              <a:gd name="connsiteY44" fmla="*/ 2114262 h 4981376"/>
              <a:gd name="connsiteX45" fmla="*/ 4976318 w 4976318"/>
              <a:gd name="connsiteY45" fmla="*/ 2277380 h 4981376"/>
              <a:gd name="connsiteX46" fmla="*/ 4938676 w 4976318"/>
              <a:gd name="connsiteY46" fmla="*/ 2333844 h 4981376"/>
              <a:gd name="connsiteX47" fmla="*/ 4712820 w 4976318"/>
              <a:gd name="connsiteY47" fmla="*/ 2434224 h 4981376"/>
              <a:gd name="connsiteX48" fmla="*/ 4668903 w 4976318"/>
              <a:gd name="connsiteY48" fmla="*/ 2490688 h 4981376"/>
              <a:gd name="connsiteX49" fmla="*/ 4668903 w 4976318"/>
              <a:gd name="connsiteY49" fmla="*/ 2628711 h 4981376"/>
              <a:gd name="connsiteX50" fmla="*/ 4700272 w 4976318"/>
              <a:gd name="connsiteY50" fmla="*/ 2685175 h 4981376"/>
              <a:gd name="connsiteX51" fmla="*/ 4926128 w 4976318"/>
              <a:gd name="connsiteY51" fmla="*/ 2798103 h 4981376"/>
              <a:gd name="connsiteX52" fmla="*/ 4957497 w 4976318"/>
              <a:gd name="connsiteY52" fmla="*/ 2854567 h 4981376"/>
              <a:gd name="connsiteX53" fmla="*/ 4926128 w 4976318"/>
              <a:gd name="connsiteY53" fmla="*/ 3017685 h 4981376"/>
              <a:gd name="connsiteX54" fmla="*/ 4875938 w 4976318"/>
              <a:gd name="connsiteY54" fmla="*/ 3061601 h 4981376"/>
              <a:gd name="connsiteX55" fmla="*/ 4631261 w 4976318"/>
              <a:gd name="connsiteY55" fmla="*/ 3092970 h 4981376"/>
              <a:gd name="connsiteX56" fmla="*/ 4574797 w 4976318"/>
              <a:gd name="connsiteY56" fmla="*/ 3136887 h 4981376"/>
              <a:gd name="connsiteX57" fmla="*/ 4530880 w 4976318"/>
              <a:gd name="connsiteY57" fmla="*/ 3262362 h 4981376"/>
              <a:gd name="connsiteX58" fmla="*/ 4549702 w 4976318"/>
              <a:gd name="connsiteY58" fmla="*/ 3331374 h 4981376"/>
              <a:gd name="connsiteX59" fmla="*/ 4725367 w 4976318"/>
              <a:gd name="connsiteY59" fmla="*/ 3500766 h 4981376"/>
              <a:gd name="connsiteX60" fmla="*/ 4737915 w 4976318"/>
              <a:gd name="connsiteY60" fmla="*/ 3569777 h 4981376"/>
              <a:gd name="connsiteX61" fmla="*/ 4662630 w 4976318"/>
              <a:gd name="connsiteY61" fmla="*/ 3714074 h 4981376"/>
              <a:gd name="connsiteX62" fmla="*/ 4606166 w 4976318"/>
              <a:gd name="connsiteY62" fmla="*/ 3745443 h 4981376"/>
              <a:gd name="connsiteX63" fmla="*/ 4355215 w 4976318"/>
              <a:gd name="connsiteY63" fmla="*/ 3695253 h 4981376"/>
              <a:gd name="connsiteX64" fmla="*/ 4292477 w 4976318"/>
              <a:gd name="connsiteY64" fmla="*/ 3720348 h 4981376"/>
              <a:gd name="connsiteX65" fmla="*/ 4217192 w 4976318"/>
              <a:gd name="connsiteY65" fmla="*/ 3827002 h 4981376"/>
              <a:gd name="connsiteX66" fmla="*/ 4210918 w 4976318"/>
              <a:gd name="connsiteY66" fmla="*/ 3896013 h 4981376"/>
              <a:gd name="connsiteX67" fmla="*/ 4330120 w 4976318"/>
              <a:gd name="connsiteY67" fmla="*/ 4115595 h 4981376"/>
              <a:gd name="connsiteX68" fmla="*/ 4323846 w 4976318"/>
              <a:gd name="connsiteY68" fmla="*/ 4184607 h 4981376"/>
              <a:gd name="connsiteX69" fmla="*/ 4204644 w 4976318"/>
              <a:gd name="connsiteY69" fmla="*/ 4297535 h 4981376"/>
              <a:gd name="connsiteX70" fmla="*/ 4141906 w 4976318"/>
              <a:gd name="connsiteY70" fmla="*/ 4310083 h 4981376"/>
              <a:gd name="connsiteX71" fmla="*/ 3922324 w 4976318"/>
              <a:gd name="connsiteY71" fmla="*/ 4190881 h 4981376"/>
              <a:gd name="connsiteX72" fmla="*/ 3853313 w 4976318"/>
              <a:gd name="connsiteY72" fmla="*/ 4197155 h 4981376"/>
              <a:gd name="connsiteX73" fmla="*/ 3746659 w 4976318"/>
              <a:gd name="connsiteY73" fmla="*/ 4278714 h 4981376"/>
              <a:gd name="connsiteX74" fmla="*/ 3721563 w 4976318"/>
              <a:gd name="connsiteY74" fmla="*/ 4341451 h 4981376"/>
              <a:gd name="connsiteX75" fmla="*/ 3771754 w 4976318"/>
              <a:gd name="connsiteY75" fmla="*/ 4586129 h 4981376"/>
              <a:gd name="connsiteX76" fmla="*/ 3740385 w 4976318"/>
              <a:gd name="connsiteY76" fmla="*/ 4648866 h 4981376"/>
              <a:gd name="connsiteX77" fmla="*/ 3596088 w 4976318"/>
              <a:gd name="connsiteY77" fmla="*/ 4724152 h 4981376"/>
              <a:gd name="connsiteX78" fmla="*/ 3533350 w 4976318"/>
              <a:gd name="connsiteY78" fmla="*/ 4717878 h 4981376"/>
              <a:gd name="connsiteX79" fmla="*/ 3357685 w 4976318"/>
              <a:gd name="connsiteY79" fmla="*/ 4535938 h 4981376"/>
              <a:gd name="connsiteX80" fmla="*/ 3288673 w 4976318"/>
              <a:gd name="connsiteY80" fmla="*/ 4523391 h 4981376"/>
              <a:gd name="connsiteX81" fmla="*/ 3163198 w 4976318"/>
              <a:gd name="connsiteY81" fmla="*/ 4567307 h 4981376"/>
              <a:gd name="connsiteX82" fmla="*/ 3119281 w 4976318"/>
              <a:gd name="connsiteY82" fmla="*/ 4623771 h 4981376"/>
              <a:gd name="connsiteX83" fmla="*/ 3100460 w 4976318"/>
              <a:gd name="connsiteY83" fmla="*/ 4868448 h 4981376"/>
              <a:gd name="connsiteX84" fmla="*/ 3050270 w 4976318"/>
              <a:gd name="connsiteY84" fmla="*/ 4918639 h 4981376"/>
              <a:gd name="connsiteX85" fmla="*/ 2893425 w 4976318"/>
              <a:gd name="connsiteY85" fmla="*/ 4950007 h 4981376"/>
              <a:gd name="connsiteX86" fmla="*/ 2830688 w 4976318"/>
              <a:gd name="connsiteY86" fmla="*/ 4924912 h 4981376"/>
              <a:gd name="connsiteX87" fmla="*/ 2717760 w 4976318"/>
              <a:gd name="connsiteY87" fmla="*/ 4705330 h 4981376"/>
              <a:gd name="connsiteX88" fmla="*/ 2655022 w 4976318"/>
              <a:gd name="connsiteY88" fmla="*/ 4667688 h 4981376"/>
              <a:gd name="connsiteX89" fmla="*/ 2523273 w 4976318"/>
              <a:gd name="connsiteY89" fmla="*/ 4673961 h 4981376"/>
              <a:gd name="connsiteX90" fmla="*/ 2466809 w 4976318"/>
              <a:gd name="connsiteY90" fmla="*/ 4711604 h 4981376"/>
              <a:gd name="connsiteX91" fmla="*/ 2366428 w 4976318"/>
              <a:gd name="connsiteY91" fmla="*/ 4943734 h 4981376"/>
              <a:gd name="connsiteX92" fmla="*/ 2309964 w 4976318"/>
              <a:gd name="connsiteY92" fmla="*/ 4981376 h 4981376"/>
              <a:gd name="connsiteX93" fmla="*/ 2146846 w 4976318"/>
              <a:gd name="connsiteY93" fmla="*/ 4962555 h 4981376"/>
              <a:gd name="connsiteX94" fmla="*/ 2096656 w 4976318"/>
              <a:gd name="connsiteY94" fmla="*/ 4918639 h 4981376"/>
              <a:gd name="connsiteX95" fmla="*/ 2052740 w 4976318"/>
              <a:gd name="connsiteY95" fmla="*/ 4667688 h 4981376"/>
              <a:gd name="connsiteX96" fmla="*/ 2008823 w 4976318"/>
              <a:gd name="connsiteY96" fmla="*/ 4617497 h 4981376"/>
              <a:gd name="connsiteX97" fmla="*/ 1877074 w 4976318"/>
              <a:gd name="connsiteY97" fmla="*/ 4586129 h 4981376"/>
              <a:gd name="connsiteX98" fmla="*/ 1808063 w 4976318"/>
              <a:gd name="connsiteY98" fmla="*/ 4604950 h 4981376"/>
              <a:gd name="connsiteX99" fmla="*/ 1651218 w 4976318"/>
              <a:gd name="connsiteY99" fmla="*/ 4799437 h 4981376"/>
              <a:gd name="connsiteX100" fmla="*/ 1588481 w 4976318"/>
              <a:gd name="connsiteY100" fmla="*/ 4818258 h 4981376"/>
              <a:gd name="connsiteX101" fmla="*/ 1437910 w 4976318"/>
              <a:gd name="connsiteY101" fmla="*/ 4749247 h 4981376"/>
              <a:gd name="connsiteX102" fmla="*/ 1400267 w 4976318"/>
              <a:gd name="connsiteY102" fmla="*/ 4692783 h 4981376"/>
              <a:gd name="connsiteX103" fmla="*/ 1431636 w 4976318"/>
              <a:gd name="connsiteY103" fmla="*/ 4448106 h 4981376"/>
              <a:gd name="connsiteX104" fmla="*/ 1400267 w 4976318"/>
              <a:gd name="connsiteY104" fmla="*/ 4385368 h 4981376"/>
              <a:gd name="connsiteX105" fmla="*/ 1287339 w 4976318"/>
              <a:gd name="connsiteY105" fmla="*/ 4310083 h 4981376"/>
              <a:gd name="connsiteX106" fmla="*/ 1218328 w 4976318"/>
              <a:gd name="connsiteY106" fmla="*/ 4310083 h 4981376"/>
              <a:gd name="connsiteX107" fmla="*/ 1011293 w 4976318"/>
              <a:gd name="connsiteY107" fmla="*/ 4448106 h 4981376"/>
              <a:gd name="connsiteX108" fmla="*/ 942282 w 4976318"/>
              <a:gd name="connsiteY108" fmla="*/ 4448106 h 4981376"/>
              <a:gd name="connsiteX109" fmla="*/ 816806 w 4976318"/>
              <a:gd name="connsiteY109" fmla="*/ 4341451 h 4981376"/>
              <a:gd name="connsiteX110" fmla="*/ 804259 w 4976318"/>
              <a:gd name="connsiteY110" fmla="*/ 4272440 h 4981376"/>
              <a:gd name="connsiteX111" fmla="*/ 904639 w 4976318"/>
              <a:gd name="connsiteY111" fmla="*/ 4046584 h 4981376"/>
              <a:gd name="connsiteX112" fmla="*/ 892092 w 4976318"/>
              <a:gd name="connsiteY112" fmla="*/ 3977572 h 4981376"/>
              <a:gd name="connsiteX113" fmla="*/ 804259 w 4976318"/>
              <a:gd name="connsiteY113" fmla="*/ 3877192 h 4981376"/>
              <a:gd name="connsiteX114" fmla="*/ 735247 w 4976318"/>
              <a:gd name="connsiteY114" fmla="*/ 3858371 h 4981376"/>
              <a:gd name="connsiteX115" fmla="*/ 496844 w 4976318"/>
              <a:gd name="connsiteY115" fmla="*/ 3927382 h 4981376"/>
              <a:gd name="connsiteX116" fmla="*/ 434106 w 4976318"/>
              <a:gd name="connsiteY116" fmla="*/ 3902287 h 4981376"/>
              <a:gd name="connsiteX117" fmla="*/ 346273 w 4976318"/>
              <a:gd name="connsiteY117" fmla="*/ 3764264 h 4981376"/>
              <a:gd name="connsiteX118" fmla="*/ 352547 w 4976318"/>
              <a:gd name="connsiteY118" fmla="*/ 3695253 h 4981376"/>
              <a:gd name="connsiteX119" fmla="*/ 515665 w 4976318"/>
              <a:gd name="connsiteY119" fmla="*/ 3507039 h 4981376"/>
              <a:gd name="connsiteX120" fmla="*/ 528213 w 4976318"/>
              <a:gd name="connsiteY120" fmla="*/ 3438028 h 4981376"/>
              <a:gd name="connsiteX121" fmla="*/ 471749 w 4976318"/>
              <a:gd name="connsiteY121" fmla="*/ 3318826 h 4981376"/>
              <a:gd name="connsiteX122" fmla="*/ 415285 w 4976318"/>
              <a:gd name="connsiteY122" fmla="*/ 3281184 h 4981376"/>
              <a:gd name="connsiteX123" fmla="*/ 164334 w 4976318"/>
              <a:gd name="connsiteY123" fmla="*/ 3274910 h 4981376"/>
              <a:gd name="connsiteX124" fmla="*/ 114144 w 4976318"/>
              <a:gd name="connsiteY124" fmla="*/ 3237267 h 4981376"/>
              <a:gd name="connsiteX125" fmla="*/ 70227 w 4976318"/>
              <a:gd name="connsiteY125" fmla="*/ 3074149 h 4981376"/>
              <a:gd name="connsiteX126" fmla="*/ 89049 w 4976318"/>
              <a:gd name="connsiteY126" fmla="*/ 3011411 h 4981376"/>
              <a:gd name="connsiteX127" fmla="*/ 302357 w 4976318"/>
              <a:gd name="connsiteY127" fmla="*/ 2885936 h 4981376"/>
              <a:gd name="connsiteX128" fmla="*/ 333726 w 4976318"/>
              <a:gd name="connsiteY128" fmla="*/ 2816924 h 4981376"/>
              <a:gd name="connsiteX129" fmla="*/ 321178 w 4976318"/>
              <a:gd name="connsiteY129" fmla="*/ 2685175 h 4981376"/>
              <a:gd name="connsiteX130" fmla="*/ 277262 w 4976318"/>
              <a:gd name="connsiteY130" fmla="*/ 2634985 h 4981376"/>
              <a:gd name="connsiteX131" fmla="*/ 38858 w 4976318"/>
              <a:gd name="connsiteY131" fmla="*/ 2553426 h 4981376"/>
              <a:gd name="connsiteX132" fmla="*/ 1216 w 4976318"/>
              <a:gd name="connsiteY132" fmla="*/ 2503236 h 4981376"/>
              <a:gd name="connsiteX133" fmla="*/ 1216 w 4976318"/>
              <a:gd name="connsiteY133" fmla="*/ 2333844 h 4981376"/>
              <a:gd name="connsiteX134" fmla="*/ 45132 w 4976318"/>
              <a:gd name="connsiteY134" fmla="*/ 2283654 h 4981376"/>
              <a:gd name="connsiteX135" fmla="*/ 283536 w 4976318"/>
              <a:gd name="connsiteY135" fmla="*/ 2220916 h 4981376"/>
              <a:gd name="connsiteX136" fmla="*/ 333726 w 4976318"/>
              <a:gd name="connsiteY136" fmla="*/ 2170726 h 4981376"/>
              <a:gd name="connsiteX137" fmla="*/ 358821 w 4976318"/>
              <a:gd name="connsiteY137" fmla="*/ 2038977 h 4981376"/>
              <a:gd name="connsiteX138" fmla="*/ 333726 w 4976318"/>
              <a:gd name="connsiteY138" fmla="*/ 1969965 h 4981376"/>
              <a:gd name="connsiteX139" fmla="*/ 126691 w 4976318"/>
              <a:gd name="connsiteY139" fmla="*/ 1831942 h 4981376"/>
              <a:gd name="connsiteX140" fmla="*/ 107870 w 4976318"/>
              <a:gd name="connsiteY140" fmla="*/ 1769204 h 4981376"/>
              <a:gd name="connsiteX141" fmla="*/ 158060 w 4976318"/>
              <a:gd name="connsiteY141" fmla="*/ 1612360 h 4981376"/>
              <a:gd name="connsiteX142" fmla="*/ 214524 w 4976318"/>
              <a:gd name="connsiteY142" fmla="*/ 1574717 h 4981376"/>
              <a:gd name="connsiteX143" fmla="*/ 465475 w 4976318"/>
              <a:gd name="connsiteY143" fmla="*/ 1580991 h 4981376"/>
              <a:gd name="connsiteX144" fmla="*/ 528213 w 4976318"/>
              <a:gd name="connsiteY144" fmla="*/ 1549622 h 4981376"/>
              <a:gd name="connsiteX145" fmla="*/ 584677 w 4976318"/>
              <a:gd name="connsiteY145" fmla="*/ 1430420 h 4981376"/>
              <a:gd name="connsiteX146" fmla="*/ 578403 w 4976318"/>
              <a:gd name="connsiteY146" fmla="*/ 1361409 h 4981376"/>
              <a:gd name="connsiteX147" fmla="*/ 427833 w 4976318"/>
              <a:gd name="connsiteY147" fmla="*/ 1160648 h 4981376"/>
              <a:gd name="connsiteX148" fmla="*/ 427833 w 4976318"/>
              <a:gd name="connsiteY148" fmla="*/ 1097911 h 4981376"/>
              <a:gd name="connsiteX149" fmla="*/ 521939 w 4976318"/>
              <a:gd name="connsiteY149" fmla="*/ 959887 h 4981376"/>
              <a:gd name="connsiteX150" fmla="*/ 584677 w 4976318"/>
              <a:gd name="connsiteY150" fmla="*/ 941066 h 4981376"/>
              <a:gd name="connsiteX151" fmla="*/ 823080 w 4976318"/>
              <a:gd name="connsiteY151" fmla="*/ 1028899 h 4981376"/>
              <a:gd name="connsiteX152" fmla="*/ 892092 w 4976318"/>
              <a:gd name="connsiteY152" fmla="*/ 1010078 h 4981376"/>
              <a:gd name="connsiteX153" fmla="*/ 986198 w 4976318"/>
              <a:gd name="connsiteY153" fmla="*/ 915971 h 4981376"/>
              <a:gd name="connsiteX154" fmla="*/ 998746 w 4976318"/>
              <a:gd name="connsiteY154" fmla="*/ 846960 h 4981376"/>
              <a:gd name="connsiteX155" fmla="*/ 910913 w 4976318"/>
              <a:gd name="connsiteY155" fmla="*/ 614830 h 4981376"/>
              <a:gd name="connsiteX156" fmla="*/ 929734 w 4976318"/>
              <a:gd name="connsiteY156" fmla="*/ 552092 h 4981376"/>
              <a:gd name="connsiteX157" fmla="*/ 1061484 w 4976318"/>
              <a:gd name="connsiteY157" fmla="*/ 451712 h 4981376"/>
              <a:gd name="connsiteX158" fmla="*/ 1130495 w 4976318"/>
              <a:gd name="connsiteY158" fmla="*/ 451712 h 4981376"/>
              <a:gd name="connsiteX159" fmla="*/ 1331256 w 4976318"/>
              <a:gd name="connsiteY159" fmla="*/ 602282 h 4981376"/>
              <a:gd name="connsiteX160" fmla="*/ 1400267 w 4976318"/>
              <a:gd name="connsiteY160" fmla="*/ 608556 h 4981376"/>
              <a:gd name="connsiteX161" fmla="*/ 1519469 w 4976318"/>
              <a:gd name="connsiteY161" fmla="*/ 539545 h 4981376"/>
              <a:gd name="connsiteX162" fmla="*/ 1550838 w 4976318"/>
              <a:gd name="connsiteY162" fmla="*/ 483081 h 4981376"/>
              <a:gd name="connsiteX163" fmla="*/ 1538290 w 4976318"/>
              <a:gd name="connsiteY163" fmla="*/ 232130 h 4981376"/>
              <a:gd name="connsiteX164" fmla="*/ 1569659 w 4976318"/>
              <a:gd name="connsiteY164" fmla="*/ 175666 h 4981376"/>
              <a:gd name="connsiteX165" fmla="*/ 1726504 w 4976318"/>
              <a:gd name="connsiteY165" fmla="*/ 119202 h 4981376"/>
              <a:gd name="connsiteX166" fmla="*/ 1789241 w 4976318"/>
              <a:gd name="connsiteY166" fmla="*/ 138023 h 4981376"/>
              <a:gd name="connsiteX167" fmla="*/ 1939812 w 4976318"/>
              <a:gd name="connsiteY167" fmla="*/ 345058 h 4981376"/>
              <a:gd name="connsiteX168" fmla="*/ 2002550 w 4976318"/>
              <a:gd name="connsiteY168" fmla="*/ 370153 h 4981376"/>
              <a:gd name="connsiteX169" fmla="*/ 2134299 w 4976318"/>
              <a:gd name="connsiteY169" fmla="*/ 338784 h 4981376"/>
              <a:gd name="connsiteX170" fmla="*/ 2184489 w 4976318"/>
              <a:gd name="connsiteY170" fmla="*/ 294868 h 4981376"/>
              <a:gd name="connsiteX171" fmla="*/ 2247227 w 4976318"/>
              <a:gd name="connsiteY171" fmla="*/ 50190 h 4981376"/>
              <a:gd name="connsiteX172" fmla="*/ 2297417 w 4976318"/>
              <a:gd name="connsiteY172" fmla="*/ 6274 h 4981376"/>
              <a:gd name="connsiteX173" fmla="*/ 2460535 w 4976318"/>
              <a:gd name="connsiteY173" fmla="*/ 0 h 4981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</a:cxnLst>
            <a:rect l="l" t="t" r="r" b="b"/>
            <a:pathLst>
              <a:path w="4976318" h="4981376">
                <a:moveTo>
                  <a:pt x="2485624" y="578679"/>
                </a:moveTo>
                <a:cubicBezTo>
                  <a:pt x="1429647" y="578679"/>
                  <a:pt x="573608" y="1434718"/>
                  <a:pt x="573608" y="2490695"/>
                </a:cubicBezTo>
                <a:cubicBezTo>
                  <a:pt x="573608" y="3546672"/>
                  <a:pt x="1429647" y="4402711"/>
                  <a:pt x="2485624" y="4402711"/>
                </a:cubicBezTo>
                <a:cubicBezTo>
                  <a:pt x="3541601" y="4402711"/>
                  <a:pt x="4397640" y="3546672"/>
                  <a:pt x="4397640" y="2490695"/>
                </a:cubicBezTo>
                <a:cubicBezTo>
                  <a:pt x="4397640" y="1434718"/>
                  <a:pt x="3541601" y="578679"/>
                  <a:pt x="2485624" y="578679"/>
                </a:cubicBezTo>
                <a:close/>
                <a:moveTo>
                  <a:pt x="2460535" y="0"/>
                </a:moveTo>
                <a:cubicBezTo>
                  <a:pt x="2485630" y="0"/>
                  <a:pt x="2510725" y="18821"/>
                  <a:pt x="2516999" y="37643"/>
                </a:cubicBezTo>
                <a:cubicBezTo>
                  <a:pt x="2516999" y="37643"/>
                  <a:pt x="2516999" y="37643"/>
                  <a:pt x="2598558" y="276046"/>
                </a:cubicBezTo>
                <a:cubicBezTo>
                  <a:pt x="2604832" y="294868"/>
                  <a:pt x="2629927" y="313689"/>
                  <a:pt x="2648748" y="319963"/>
                </a:cubicBezTo>
                <a:cubicBezTo>
                  <a:pt x="2648748" y="319963"/>
                  <a:pt x="2648748" y="319963"/>
                  <a:pt x="2786771" y="332510"/>
                </a:cubicBezTo>
                <a:cubicBezTo>
                  <a:pt x="2805593" y="332510"/>
                  <a:pt x="2836961" y="319963"/>
                  <a:pt x="2849509" y="301141"/>
                </a:cubicBezTo>
                <a:cubicBezTo>
                  <a:pt x="2849509" y="301141"/>
                  <a:pt x="2849509" y="301141"/>
                  <a:pt x="2974984" y="87833"/>
                </a:cubicBezTo>
                <a:cubicBezTo>
                  <a:pt x="2987532" y="69012"/>
                  <a:pt x="3012627" y="56464"/>
                  <a:pt x="3037722" y="62738"/>
                </a:cubicBezTo>
                <a:cubicBezTo>
                  <a:pt x="3037722" y="62738"/>
                  <a:pt x="3037722" y="62738"/>
                  <a:pt x="3194567" y="100380"/>
                </a:cubicBezTo>
                <a:cubicBezTo>
                  <a:pt x="3219662" y="106654"/>
                  <a:pt x="3238483" y="131749"/>
                  <a:pt x="3238483" y="156845"/>
                </a:cubicBezTo>
                <a:cubicBezTo>
                  <a:pt x="3238483" y="156845"/>
                  <a:pt x="3238483" y="156845"/>
                  <a:pt x="3244757" y="407795"/>
                </a:cubicBezTo>
                <a:cubicBezTo>
                  <a:pt x="3244757" y="426617"/>
                  <a:pt x="3263578" y="451712"/>
                  <a:pt x="3282399" y="464259"/>
                </a:cubicBezTo>
                <a:cubicBezTo>
                  <a:pt x="3282399" y="464259"/>
                  <a:pt x="3282399" y="464259"/>
                  <a:pt x="3407875" y="514450"/>
                </a:cubicBezTo>
                <a:cubicBezTo>
                  <a:pt x="3432970" y="526997"/>
                  <a:pt x="3458065" y="520723"/>
                  <a:pt x="3476886" y="501902"/>
                </a:cubicBezTo>
                <a:cubicBezTo>
                  <a:pt x="3476886" y="501902"/>
                  <a:pt x="3476886" y="501902"/>
                  <a:pt x="3665100" y="338784"/>
                </a:cubicBezTo>
                <a:cubicBezTo>
                  <a:pt x="3677647" y="319963"/>
                  <a:pt x="3709016" y="319963"/>
                  <a:pt x="3727837" y="332510"/>
                </a:cubicBezTo>
                <a:cubicBezTo>
                  <a:pt x="3727837" y="332510"/>
                  <a:pt x="3727837" y="332510"/>
                  <a:pt x="3872134" y="420343"/>
                </a:cubicBezTo>
                <a:cubicBezTo>
                  <a:pt x="3890955" y="432890"/>
                  <a:pt x="3903503" y="457986"/>
                  <a:pt x="3897229" y="476807"/>
                </a:cubicBezTo>
                <a:cubicBezTo>
                  <a:pt x="3897229" y="476807"/>
                  <a:pt x="3897229" y="476807"/>
                  <a:pt x="3828218" y="721484"/>
                </a:cubicBezTo>
                <a:cubicBezTo>
                  <a:pt x="3821944" y="740305"/>
                  <a:pt x="3828218" y="771674"/>
                  <a:pt x="3847039" y="784222"/>
                </a:cubicBezTo>
                <a:cubicBezTo>
                  <a:pt x="3847039" y="784222"/>
                  <a:pt x="3847039" y="784222"/>
                  <a:pt x="3953693" y="872055"/>
                </a:cubicBezTo>
                <a:cubicBezTo>
                  <a:pt x="3966241" y="890876"/>
                  <a:pt x="3997609" y="890876"/>
                  <a:pt x="4022705" y="884602"/>
                </a:cubicBezTo>
                <a:cubicBezTo>
                  <a:pt x="4022705" y="884602"/>
                  <a:pt x="4022705" y="884602"/>
                  <a:pt x="4248561" y="777948"/>
                </a:cubicBezTo>
                <a:cubicBezTo>
                  <a:pt x="4267382" y="771674"/>
                  <a:pt x="4298751" y="777948"/>
                  <a:pt x="4311298" y="790496"/>
                </a:cubicBezTo>
                <a:cubicBezTo>
                  <a:pt x="4311298" y="790496"/>
                  <a:pt x="4311298" y="790496"/>
                  <a:pt x="4417952" y="915971"/>
                </a:cubicBezTo>
                <a:cubicBezTo>
                  <a:pt x="4436774" y="934792"/>
                  <a:pt x="4436774" y="966161"/>
                  <a:pt x="4424226" y="984983"/>
                </a:cubicBezTo>
                <a:cubicBezTo>
                  <a:pt x="4424226" y="984983"/>
                  <a:pt x="4424226" y="984983"/>
                  <a:pt x="4292477" y="1192017"/>
                </a:cubicBezTo>
                <a:cubicBezTo>
                  <a:pt x="4279929" y="1210838"/>
                  <a:pt x="4279929" y="1242207"/>
                  <a:pt x="4292477" y="1261029"/>
                </a:cubicBezTo>
                <a:cubicBezTo>
                  <a:pt x="4292477" y="1261029"/>
                  <a:pt x="4292477" y="1261029"/>
                  <a:pt x="4361488" y="1373957"/>
                </a:cubicBezTo>
                <a:cubicBezTo>
                  <a:pt x="4374036" y="1392778"/>
                  <a:pt x="4405405" y="1411599"/>
                  <a:pt x="4424226" y="1405325"/>
                </a:cubicBezTo>
                <a:cubicBezTo>
                  <a:pt x="4424226" y="1405325"/>
                  <a:pt x="4424226" y="1405325"/>
                  <a:pt x="4675177" y="1373957"/>
                </a:cubicBezTo>
                <a:cubicBezTo>
                  <a:pt x="4693998" y="1367683"/>
                  <a:pt x="4725367" y="1386504"/>
                  <a:pt x="4731641" y="1405325"/>
                </a:cubicBezTo>
                <a:cubicBezTo>
                  <a:pt x="4731641" y="1405325"/>
                  <a:pt x="4731641" y="1405325"/>
                  <a:pt x="4800653" y="1555896"/>
                </a:cubicBezTo>
                <a:cubicBezTo>
                  <a:pt x="4806926" y="1574717"/>
                  <a:pt x="4800653" y="1606086"/>
                  <a:pt x="4781831" y="1618634"/>
                </a:cubicBezTo>
                <a:cubicBezTo>
                  <a:pt x="4781831" y="1618634"/>
                  <a:pt x="4781831" y="1618634"/>
                  <a:pt x="4593618" y="1781752"/>
                </a:cubicBezTo>
                <a:cubicBezTo>
                  <a:pt x="4574797" y="1794299"/>
                  <a:pt x="4568523" y="1825668"/>
                  <a:pt x="4574797" y="1850763"/>
                </a:cubicBezTo>
                <a:cubicBezTo>
                  <a:pt x="4574797" y="1850763"/>
                  <a:pt x="4574797" y="1850763"/>
                  <a:pt x="4606166" y="1976239"/>
                </a:cubicBezTo>
                <a:cubicBezTo>
                  <a:pt x="4612439" y="2001334"/>
                  <a:pt x="4637534" y="2020155"/>
                  <a:pt x="4662630" y="2026429"/>
                </a:cubicBezTo>
                <a:cubicBezTo>
                  <a:pt x="4662630" y="2026429"/>
                  <a:pt x="4662630" y="2026429"/>
                  <a:pt x="4907307" y="2064072"/>
                </a:cubicBezTo>
                <a:cubicBezTo>
                  <a:pt x="4932402" y="2070345"/>
                  <a:pt x="4951223" y="2089167"/>
                  <a:pt x="4951223" y="2114262"/>
                </a:cubicBezTo>
                <a:lnTo>
                  <a:pt x="4976318" y="2277380"/>
                </a:lnTo>
                <a:cubicBezTo>
                  <a:pt x="4976318" y="2302475"/>
                  <a:pt x="4963771" y="2327570"/>
                  <a:pt x="4938676" y="2333844"/>
                </a:cubicBezTo>
                <a:cubicBezTo>
                  <a:pt x="4938676" y="2333844"/>
                  <a:pt x="4938676" y="2333844"/>
                  <a:pt x="4712820" y="2434224"/>
                </a:cubicBezTo>
                <a:cubicBezTo>
                  <a:pt x="4687725" y="2440498"/>
                  <a:pt x="4668903" y="2465593"/>
                  <a:pt x="4668903" y="2490688"/>
                </a:cubicBezTo>
                <a:cubicBezTo>
                  <a:pt x="4668903" y="2490688"/>
                  <a:pt x="4668903" y="2490688"/>
                  <a:pt x="4668903" y="2628711"/>
                </a:cubicBezTo>
                <a:cubicBezTo>
                  <a:pt x="4668903" y="2647532"/>
                  <a:pt x="4681451" y="2672628"/>
                  <a:pt x="4700272" y="2685175"/>
                </a:cubicBezTo>
                <a:cubicBezTo>
                  <a:pt x="4700272" y="2685175"/>
                  <a:pt x="4700272" y="2685175"/>
                  <a:pt x="4926128" y="2798103"/>
                </a:cubicBezTo>
                <a:cubicBezTo>
                  <a:pt x="4944949" y="2804377"/>
                  <a:pt x="4957497" y="2835746"/>
                  <a:pt x="4957497" y="2854567"/>
                </a:cubicBezTo>
                <a:cubicBezTo>
                  <a:pt x="4957497" y="2854567"/>
                  <a:pt x="4957497" y="2854567"/>
                  <a:pt x="4926128" y="3017685"/>
                </a:cubicBezTo>
                <a:cubicBezTo>
                  <a:pt x="4919854" y="3042780"/>
                  <a:pt x="4901033" y="3061601"/>
                  <a:pt x="4875938" y="3061601"/>
                </a:cubicBezTo>
                <a:cubicBezTo>
                  <a:pt x="4875938" y="3061601"/>
                  <a:pt x="4875938" y="3061601"/>
                  <a:pt x="4631261" y="3092970"/>
                </a:cubicBezTo>
                <a:cubicBezTo>
                  <a:pt x="4606166" y="3092970"/>
                  <a:pt x="4581071" y="3111792"/>
                  <a:pt x="4574797" y="3136887"/>
                </a:cubicBezTo>
                <a:cubicBezTo>
                  <a:pt x="4574797" y="3136887"/>
                  <a:pt x="4574797" y="3136887"/>
                  <a:pt x="4530880" y="3262362"/>
                </a:cubicBezTo>
                <a:cubicBezTo>
                  <a:pt x="4524607" y="3281184"/>
                  <a:pt x="4530880" y="3312552"/>
                  <a:pt x="4549702" y="3331374"/>
                </a:cubicBezTo>
                <a:cubicBezTo>
                  <a:pt x="4549702" y="3331374"/>
                  <a:pt x="4549702" y="3331374"/>
                  <a:pt x="4725367" y="3500766"/>
                </a:cubicBezTo>
                <a:cubicBezTo>
                  <a:pt x="4744189" y="3519587"/>
                  <a:pt x="4750462" y="3544682"/>
                  <a:pt x="4737915" y="3569777"/>
                </a:cubicBezTo>
                <a:cubicBezTo>
                  <a:pt x="4737915" y="3569777"/>
                  <a:pt x="4737915" y="3569777"/>
                  <a:pt x="4662630" y="3714074"/>
                </a:cubicBezTo>
                <a:cubicBezTo>
                  <a:pt x="4650082" y="3732895"/>
                  <a:pt x="4624987" y="3745443"/>
                  <a:pt x="4606166" y="3745443"/>
                </a:cubicBezTo>
                <a:cubicBezTo>
                  <a:pt x="4606166" y="3745443"/>
                  <a:pt x="4606166" y="3745443"/>
                  <a:pt x="4355215" y="3695253"/>
                </a:cubicBezTo>
                <a:cubicBezTo>
                  <a:pt x="4336393" y="3688979"/>
                  <a:pt x="4305025" y="3701526"/>
                  <a:pt x="4292477" y="3720348"/>
                </a:cubicBezTo>
                <a:cubicBezTo>
                  <a:pt x="4292477" y="3720348"/>
                  <a:pt x="4292477" y="3720348"/>
                  <a:pt x="4217192" y="3827002"/>
                </a:cubicBezTo>
                <a:cubicBezTo>
                  <a:pt x="4198370" y="3845823"/>
                  <a:pt x="4198370" y="3877192"/>
                  <a:pt x="4210918" y="3896013"/>
                </a:cubicBezTo>
                <a:cubicBezTo>
                  <a:pt x="4210918" y="3896013"/>
                  <a:pt x="4210918" y="3896013"/>
                  <a:pt x="4330120" y="4115595"/>
                </a:cubicBezTo>
                <a:cubicBezTo>
                  <a:pt x="4342667" y="4134417"/>
                  <a:pt x="4336393" y="4165786"/>
                  <a:pt x="4323846" y="4184607"/>
                </a:cubicBezTo>
                <a:cubicBezTo>
                  <a:pt x="4323846" y="4184607"/>
                  <a:pt x="4323846" y="4184607"/>
                  <a:pt x="4204644" y="4297535"/>
                </a:cubicBezTo>
                <a:cubicBezTo>
                  <a:pt x="4192097" y="4316356"/>
                  <a:pt x="4160728" y="4322630"/>
                  <a:pt x="4141906" y="4310083"/>
                </a:cubicBezTo>
                <a:cubicBezTo>
                  <a:pt x="4141906" y="4310083"/>
                  <a:pt x="4141906" y="4310083"/>
                  <a:pt x="3922324" y="4190881"/>
                </a:cubicBezTo>
                <a:cubicBezTo>
                  <a:pt x="3903503" y="4178333"/>
                  <a:pt x="3872134" y="4184607"/>
                  <a:pt x="3853313" y="4197155"/>
                </a:cubicBezTo>
                <a:cubicBezTo>
                  <a:pt x="3853313" y="4197155"/>
                  <a:pt x="3853313" y="4197155"/>
                  <a:pt x="3746659" y="4278714"/>
                </a:cubicBezTo>
                <a:cubicBezTo>
                  <a:pt x="3727837" y="4291261"/>
                  <a:pt x="3715290" y="4322630"/>
                  <a:pt x="3721563" y="4341451"/>
                </a:cubicBezTo>
                <a:cubicBezTo>
                  <a:pt x="3721563" y="4341451"/>
                  <a:pt x="3721563" y="4341451"/>
                  <a:pt x="3771754" y="4586129"/>
                </a:cubicBezTo>
                <a:cubicBezTo>
                  <a:pt x="3778027" y="4611224"/>
                  <a:pt x="3765480" y="4636319"/>
                  <a:pt x="3740385" y="4648866"/>
                </a:cubicBezTo>
                <a:cubicBezTo>
                  <a:pt x="3740385" y="4648866"/>
                  <a:pt x="3740385" y="4648866"/>
                  <a:pt x="3596088" y="4724152"/>
                </a:cubicBezTo>
                <a:cubicBezTo>
                  <a:pt x="3577267" y="4736699"/>
                  <a:pt x="3545898" y="4730425"/>
                  <a:pt x="3533350" y="4717878"/>
                </a:cubicBezTo>
                <a:cubicBezTo>
                  <a:pt x="3533350" y="4717878"/>
                  <a:pt x="3533350" y="4717878"/>
                  <a:pt x="3357685" y="4535938"/>
                </a:cubicBezTo>
                <a:cubicBezTo>
                  <a:pt x="3338863" y="4523391"/>
                  <a:pt x="3307494" y="4517117"/>
                  <a:pt x="3288673" y="4523391"/>
                </a:cubicBezTo>
                <a:cubicBezTo>
                  <a:pt x="3288673" y="4523391"/>
                  <a:pt x="3288673" y="4523391"/>
                  <a:pt x="3163198" y="4567307"/>
                </a:cubicBezTo>
                <a:cubicBezTo>
                  <a:pt x="3138103" y="4573581"/>
                  <a:pt x="3119281" y="4598676"/>
                  <a:pt x="3119281" y="4623771"/>
                </a:cubicBezTo>
                <a:cubicBezTo>
                  <a:pt x="3119281" y="4623771"/>
                  <a:pt x="3119281" y="4623771"/>
                  <a:pt x="3100460" y="4868448"/>
                </a:cubicBezTo>
                <a:cubicBezTo>
                  <a:pt x="3094186" y="4893543"/>
                  <a:pt x="3075365" y="4918639"/>
                  <a:pt x="3050270" y="4918639"/>
                </a:cubicBezTo>
                <a:cubicBezTo>
                  <a:pt x="3050270" y="4918639"/>
                  <a:pt x="3050270" y="4918639"/>
                  <a:pt x="2893425" y="4950007"/>
                </a:cubicBezTo>
                <a:cubicBezTo>
                  <a:pt x="2868330" y="4956281"/>
                  <a:pt x="2843235" y="4943734"/>
                  <a:pt x="2830688" y="4924912"/>
                </a:cubicBezTo>
                <a:cubicBezTo>
                  <a:pt x="2830688" y="4924912"/>
                  <a:pt x="2830688" y="4924912"/>
                  <a:pt x="2717760" y="4705330"/>
                </a:cubicBezTo>
                <a:cubicBezTo>
                  <a:pt x="2705212" y="4680235"/>
                  <a:pt x="2680117" y="4667688"/>
                  <a:pt x="2655022" y="4667688"/>
                </a:cubicBezTo>
                <a:cubicBezTo>
                  <a:pt x="2655022" y="4667688"/>
                  <a:pt x="2655022" y="4667688"/>
                  <a:pt x="2523273" y="4673961"/>
                </a:cubicBezTo>
                <a:cubicBezTo>
                  <a:pt x="2498178" y="4673961"/>
                  <a:pt x="2473083" y="4692783"/>
                  <a:pt x="2466809" y="4711604"/>
                </a:cubicBezTo>
                <a:cubicBezTo>
                  <a:pt x="2466809" y="4711604"/>
                  <a:pt x="2466809" y="4711604"/>
                  <a:pt x="2366428" y="4943734"/>
                </a:cubicBezTo>
                <a:cubicBezTo>
                  <a:pt x="2360155" y="4968829"/>
                  <a:pt x="2335060" y="4981376"/>
                  <a:pt x="2309964" y="4981376"/>
                </a:cubicBezTo>
                <a:cubicBezTo>
                  <a:pt x="2309964" y="4981376"/>
                  <a:pt x="2309964" y="4981376"/>
                  <a:pt x="2146846" y="4962555"/>
                </a:cubicBezTo>
                <a:cubicBezTo>
                  <a:pt x="2128025" y="4956281"/>
                  <a:pt x="2102930" y="4937460"/>
                  <a:pt x="2096656" y="4918639"/>
                </a:cubicBezTo>
                <a:cubicBezTo>
                  <a:pt x="2096656" y="4918639"/>
                  <a:pt x="2096656" y="4918639"/>
                  <a:pt x="2052740" y="4667688"/>
                </a:cubicBezTo>
                <a:cubicBezTo>
                  <a:pt x="2052740" y="4648866"/>
                  <a:pt x="2027645" y="4623771"/>
                  <a:pt x="2008823" y="4617497"/>
                </a:cubicBezTo>
                <a:cubicBezTo>
                  <a:pt x="2008823" y="4617497"/>
                  <a:pt x="2008823" y="4617497"/>
                  <a:pt x="1877074" y="4586129"/>
                </a:cubicBezTo>
                <a:cubicBezTo>
                  <a:pt x="1851979" y="4579855"/>
                  <a:pt x="1826884" y="4592402"/>
                  <a:pt x="1808063" y="4604950"/>
                </a:cubicBezTo>
                <a:cubicBezTo>
                  <a:pt x="1808063" y="4604950"/>
                  <a:pt x="1808063" y="4604950"/>
                  <a:pt x="1651218" y="4799437"/>
                </a:cubicBezTo>
                <a:cubicBezTo>
                  <a:pt x="1638671" y="4818258"/>
                  <a:pt x="1607302" y="4824532"/>
                  <a:pt x="1588481" y="4818258"/>
                </a:cubicBezTo>
                <a:cubicBezTo>
                  <a:pt x="1588481" y="4818258"/>
                  <a:pt x="1588481" y="4818258"/>
                  <a:pt x="1437910" y="4749247"/>
                </a:cubicBezTo>
                <a:cubicBezTo>
                  <a:pt x="1412815" y="4742973"/>
                  <a:pt x="1400267" y="4717878"/>
                  <a:pt x="1400267" y="4692783"/>
                </a:cubicBezTo>
                <a:cubicBezTo>
                  <a:pt x="1400267" y="4692783"/>
                  <a:pt x="1400267" y="4692783"/>
                  <a:pt x="1431636" y="4448106"/>
                </a:cubicBezTo>
                <a:cubicBezTo>
                  <a:pt x="1437910" y="4423010"/>
                  <a:pt x="1419089" y="4391642"/>
                  <a:pt x="1400267" y="4385368"/>
                </a:cubicBezTo>
                <a:cubicBezTo>
                  <a:pt x="1400267" y="4385368"/>
                  <a:pt x="1400267" y="4385368"/>
                  <a:pt x="1287339" y="4310083"/>
                </a:cubicBezTo>
                <a:cubicBezTo>
                  <a:pt x="1268518" y="4297535"/>
                  <a:pt x="1237149" y="4297535"/>
                  <a:pt x="1218328" y="4310083"/>
                </a:cubicBezTo>
                <a:cubicBezTo>
                  <a:pt x="1218328" y="4310083"/>
                  <a:pt x="1218328" y="4310083"/>
                  <a:pt x="1011293" y="4448106"/>
                </a:cubicBezTo>
                <a:cubicBezTo>
                  <a:pt x="992472" y="4460653"/>
                  <a:pt x="961103" y="4460653"/>
                  <a:pt x="942282" y="4448106"/>
                </a:cubicBezTo>
                <a:cubicBezTo>
                  <a:pt x="942282" y="4448106"/>
                  <a:pt x="942282" y="4448106"/>
                  <a:pt x="816806" y="4341451"/>
                </a:cubicBezTo>
                <a:cubicBezTo>
                  <a:pt x="797985" y="4322630"/>
                  <a:pt x="791711" y="4297535"/>
                  <a:pt x="804259" y="4272440"/>
                </a:cubicBezTo>
                <a:cubicBezTo>
                  <a:pt x="804259" y="4272440"/>
                  <a:pt x="804259" y="4272440"/>
                  <a:pt x="904639" y="4046584"/>
                </a:cubicBezTo>
                <a:cubicBezTo>
                  <a:pt x="910913" y="4027763"/>
                  <a:pt x="910913" y="3996394"/>
                  <a:pt x="892092" y="3977572"/>
                </a:cubicBezTo>
                <a:cubicBezTo>
                  <a:pt x="892092" y="3977572"/>
                  <a:pt x="892092" y="3977572"/>
                  <a:pt x="804259" y="3877192"/>
                </a:cubicBezTo>
                <a:cubicBezTo>
                  <a:pt x="791711" y="3858371"/>
                  <a:pt x="760342" y="3852097"/>
                  <a:pt x="735247" y="3858371"/>
                </a:cubicBezTo>
                <a:cubicBezTo>
                  <a:pt x="735247" y="3858371"/>
                  <a:pt x="735247" y="3858371"/>
                  <a:pt x="496844" y="3927382"/>
                </a:cubicBezTo>
                <a:cubicBezTo>
                  <a:pt x="478023" y="3933656"/>
                  <a:pt x="446654" y="3921108"/>
                  <a:pt x="434106" y="3902287"/>
                </a:cubicBezTo>
                <a:cubicBezTo>
                  <a:pt x="434106" y="3902287"/>
                  <a:pt x="434106" y="3902287"/>
                  <a:pt x="346273" y="3764264"/>
                </a:cubicBezTo>
                <a:cubicBezTo>
                  <a:pt x="333726" y="3745443"/>
                  <a:pt x="340000" y="3714074"/>
                  <a:pt x="352547" y="3695253"/>
                </a:cubicBezTo>
                <a:cubicBezTo>
                  <a:pt x="352547" y="3695253"/>
                  <a:pt x="352547" y="3695253"/>
                  <a:pt x="515665" y="3507039"/>
                </a:cubicBezTo>
                <a:cubicBezTo>
                  <a:pt x="534487" y="3494492"/>
                  <a:pt x="534487" y="3463123"/>
                  <a:pt x="528213" y="3438028"/>
                </a:cubicBezTo>
                <a:cubicBezTo>
                  <a:pt x="528213" y="3438028"/>
                  <a:pt x="528213" y="3438028"/>
                  <a:pt x="471749" y="3318826"/>
                </a:cubicBezTo>
                <a:cubicBezTo>
                  <a:pt x="465475" y="3300005"/>
                  <a:pt x="434106" y="3281184"/>
                  <a:pt x="415285" y="3281184"/>
                </a:cubicBezTo>
                <a:cubicBezTo>
                  <a:pt x="415285" y="3281184"/>
                  <a:pt x="415285" y="3281184"/>
                  <a:pt x="164334" y="3274910"/>
                </a:cubicBezTo>
                <a:cubicBezTo>
                  <a:pt x="139239" y="3274910"/>
                  <a:pt x="120418" y="3256088"/>
                  <a:pt x="114144" y="3237267"/>
                </a:cubicBezTo>
                <a:cubicBezTo>
                  <a:pt x="114144" y="3237267"/>
                  <a:pt x="114144" y="3237267"/>
                  <a:pt x="70227" y="3074149"/>
                </a:cubicBezTo>
                <a:cubicBezTo>
                  <a:pt x="63954" y="3055328"/>
                  <a:pt x="70227" y="3023959"/>
                  <a:pt x="89049" y="3011411"/>
                </a:cubicBezTo>
                <a:cubicBezTo>
                  <a:pt x="89049" y="3011411"/>
                  <a:pt x="89049" y="3011411"/>
                  <a:pt x="302357" y="2885936"/>
                </a:cubicBezTo>
                <a:cubicBezTo>
                  <a:pt x="321178" y="2873388"/>
                  <a:pt x="340000" y="2842019"/>
                  <a:pt x="333726" y="2816924"/>
                </a:cubicBezTo>
                <a:cubicBezTo>
                  <a:pt x="333726" y="2816924"/>
                  <a:pt x="333726" y="2816924"/>
                  <a:pt x="321178" y="2685175"/>
                </a:cubicBezTo>
                <a:cubicBezTo>
                  <a:pt x="314905" y="2666354"/>
                  <a:pt x="296083" y="2641259"/>
                  <a:pt x="277262" y="2634985"/>
                </a:cubicBezTo>
                <a:cubicBezTo>
                  <a:pt x="277262" y="2634985"/>
                  <a:pt x="277262" y="2634985"/>
                  <a:pt x="38858" y="2553426"/>
                </a:cubicBezTo>
                <a:cubicBezTo>
                  <a:pt x="13764" y="2547152"/>
                  <a:pt x="-5058" y="2522057"/>
                  <a:pt x="1216" y="2503236"/>
                </a:cubicBezTo>
                <a:cubicBezTo>
                  <a:pt x="1216" y="2503236"/>
                  <a:pt x="1216" y="2503236"/>
                  <a:pt x="1216" y="2333844"/>
                </a:cubicBezTo>
                <a:cubicBezTo>
                  <a:pt x="1216" y="2315022"/>
                  <a:pt x="20037" y="2289927"/>
                  <a:pt x="45132" y="2283654"/>
                </a:cubicBezTo>
                <a:cubicBezTo>
                  <a:pt x="45132" y="2283654"/>
                  <a:pt x="45132" y="2283654"/>
                  <a:pt x="283536" y="2220916"/>
                </a:cubicBezTo>
                <a:cubicBezTo>
                  <a:pt x="308631" y="2214642"/>
                  <a:pt x="327452" y="2189547"/>
                  <a:pt x="333726" y="2170726"/>
                </a:cubicBezTo>
                <a:cubicBezTo>
                  <a:pt x="333726" y="2170726"/>
                  <a:pt x="333726" y="2170726"/>
                  <a:pt x="358821" y="2038977"/>
                </a:cubicBezTo>
                <a:cubicBezTo>
                  <a:pt x="365095" y="2013881"/>
                  <a:pt x="352547" y="1988786"/>
                  <a:pt x="333726" y="1969965"/>
                </a:cubicBezTo>
                <a:cubicBezTo>
                  <a:pt x="333726" y="1969965"/>
                  <a:pt x="333726" y="1969965"/>
                  <a:pt x="126691" y="1831942"/>
                </a:cubicBezTo>
                <a:cubicBezTo>
                  <a:pt x="107870" y="1819394"/>
                  <a:pt x="101596" y="1788026"/>
                  <a:pt x="107870" y="1769204"/>
                </a:cubicBezTo>
                <a:cubicBezTo>
                  <a:pt x="107870" y="1769204"/>
                  <a:pt x="107870" y="1769204"/>
                  <a:pt x="158060" y="1612360"/>
                </a:cubicBezTo>
                <a:cubicBezTo>
                  <a:pt x="170608" y="1587265"/>
                  <a:pt x="189429" y="1568444"/>
                  <a:pt x="214524" y="1574717"/>
                </a:cubicBezTo>
                <a:cubicBezTo>
                  <a:pt x="214524" y="1574717"/>
                  <a:pt x="214524" y="1574717"/>
                  <a:pt x="465475" y="1580991"/>
                </a:cubicBezTo>
                <a:cubicBezTo>
                  <a:pt x="484296" y="1587265"/>
                  <a:pt x="515665" y="1568444"/>
                  <a:pt x="528213" y="1549622"/>
                </a:cubicBezTo>
                <a:cubicBezTo>
                  <a:pt x="528213" y="1549622"/>
                  <a:pt x="528213" y="1549622"/>
                  <a:pt x="584677" y="1430420"/>
                </a:cubicBezTo>
                <a:cubicBezTo>
                  <a:pt x="597224" y="1411599"/>
                  <a:pt x="597224" y="1380230"/>
                  <a:pt x="578403" y="1361409"/>
                </a:cubicBezTo>
                <a:cubicBezTo>
                  <a:pt x="578403" y="1361409"/>
                  <a:pt x="578403" y="1361409"/>
                  <a:pt x="427833" y="1160648"/>
                </a:cubicBezTo>
                <a:cubicBezTo>
                  <a:pt x="415285" y="1141827"/>
                  <a:pt x="415285" y="1116732"/>
                  <a:pt x="427833" y="1097911"/>
                </a:cubicBezTo>
                <a:cubicBezTo>
                  <a:pt x="427833" y="1097911"/>
                  <a:pt x="427833" y="1097911"/>
                  <a:pt x="521939" y="959887"/>
                </a:cubicBezTo>
                <a:cubicBezTo>
                  <a:pt x="534487" y="941066"/>
                  <a:pt x="565856" y="934792"/>
                  <a:pt x="584677" y="941066"/>
                </a:cubicBezTo>
                <a:cubicBezTo>
                  <a:pt x="584677" y="941066"/>
                  <a:pt x="584677" y="941066"/>
                  <a:pt x="823080" y="1028899"/>
                </a:cubicBezTo>
                <a:cubicBezTo>
                  <a:pt x="841902" y="1035173"/>
                  <a:pt x="873270" y="1028899"/>
                  <a:pt x="892092" y="1010078"/>
                </a:cubicBezTo>
                <a:cubicBezTo>
                  <a:pt x="892092" y="1010078"/>
                  <a:pt x="892092" y="1010078"/>
                  <a:pt x="986198" y="915971"/>
                </a:cubicBezTo>
                <a:cubicBezTo>
                  <a:pt x="998746" y="897150"/>
                  <a:pt x="1005020" y="865781"/>
                  <a:pt x="998746" y="846960"/>
                </a:cubicBezTo>
                <a:cubicBezTo>
                  <a:pt x="998746" y="846960"/>
                  <a:pt x="998746" y="846960"/>
                  <a:pt x="910913" y="614830"/>
                </a:cubicBezTo>
                <a:cubicBezTo>
                  <a:pt x="904639" y="589735"/>
                  <a:pt x="910913" y="564640"/>
                  <a:pt x="929734" y="552092"/>
                </a:cubicBezTo>
                <a:cubicBezTo>
                  <a:pt x="929734" y="552092"/>
                  <a:pt x="929734" y="552092"/>
                  <a:pt x="1061484" y="451712"/>
                </a:cubicBezTo>
                <a:cubicBezTo>
                  <a:pt x="1080305" y="439164"/>
                  <a:pt x="1111674" y="439164"/>
                  <a:pt x="1130495" y="451712"/>
                </a:cubicBezTo>
                <a:cubicBezTo>
                  <a:pt x="1130495" y="451712"/>
                  <a:pt x="1130495" y="451712"/>
                  <a:pt x="1331256" y="602282"/>
                </a:cubicBezTo>
                <a:cubicBezTo>
                  <a:pt x="1350077" y="614830"/>
                  <a:pt x="1381446" y="614830"/>
                  <a:pt x="1400267" y="608556"/>
                </a:cubicBezTo>
                <a:cubicBezTo>
                  <a:pt x="1400267" y="608556"/>
                  <a:pt x="1400267" y="608556"/>
                  <a:pt x="1519469" y="539545"/>
                </a:cubicBezTo>
                <a:cubicBezTo>
                  <a:pt x="1538290" y="533271"/>
                  <a:pt x="1550838" y="501902"/>
                  <a:pt x="1550838" y="483081"/>
                </a:cubicBezTo>
                <a:cubicBezTo>
                  <a:pt x="1550838" y="483081"/>
                  <a:pt x="1550838" y="483081"/>
                  <a:pt x="1538290" y="232130"/>
                </a:cubicBezTo>
                <a:cubicBezTo>
                  <a:pt x="1532017" y="207035"/>
                  <a:pt x="1550838" y="181939"/>
                  <a:pt x="1569659" y="175666"/>
                </a:cubicBezTo>
                <a:cubicBezTo>
                  <a:pt x="1569659" y="175666"/>
                  <a:pt x="1569659" y="175666"/>
                  <a:pt x="1726504" y="119202"/>
                </a:cubicBezTo>
                <a:cubicBezTo>
                  <a:pt x="1751599" y="112928"/>
                  <a:pt x="1776694" y="119202"/>
                  <a:pt x="1789241" y="138023"/>
                </a:cubicBezTo>
                <a:cubicBezTo>
                  <a:pt x="1789241" y="138023"/>
                  <a:pt x="1789241" y="138023"/>
                  <a:pt x="1939812" y="345058"/>
                </a:cubicBezTo>
                <a:cubicBezTo>
                  <a:pt x="1952359" y="357605"/>
                  <a:pt x="1983728" y="370153"/>
                  <a:pt x="2002550" y="370153"/>
                </a:cubicBezTo>
                <a:cubicBezTo>
                  <a:pt x="2002550" y="370153"/>
                  <a:pt x="2002550" y="370153"/>
                  <a:pt x="2134299" y="338784"/>
                </a:cubicBezTo>
                <a:cubicBezTo>
                  <a:pt x="2159394" y="338784"/>
                  <a:pt x="2178215" y="313689"/>
                  <a:pt x="2184489" y="294868"/>
                </a:cubicBezTo>
                <a:cubicBezTo>
                  <a:pt x="2184489" y="294868"/>
                  <a:pt x="2184489" y="294868"/>
                  <a:pt x="2247227" y="50190"/>
                </a:cubicBezTo>
                <a:cubicBezTo>
                  <a:pt x="2247227" y="31369"/>
                  <a:pt x="2272322" y="12548"/>
                  <a:pt x="2297417" y="6274"/>
                </a:cubicBezTo>
                <a:cubicBezTo>
                  <a:pt x="2297417" y="6274"/>
                  <a:pt x="2297417" y="6274"/>
                  <a:pt x="2460535" y="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68576" tIns="34289" rIns="68576" bIns="34289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4" name="Freeform 5"/>
          <p:cNvSpPr>
            <a:spLocks noEditPoints="1"/>
          </p:cNvSpPr>
          <p:nvPr/>
        </p:nvSpPr>
        <p:spPr bwMode="auto">
          <a:xfrm>
            <a:off x="4057952" y="685369"/>
            <a:ext cx="1075919" cy="1075919"/>
          </a:xfrm>
          <a:custGeom>
            <a:avLst/>
            <a:gdLst>
              <a:gd name="T0" fmla="*/ 1098 w 1098"/>
              <a:gd name="T1" fmla="*/ 620 h 1099"/>
              <a:gd name="T2" fmla="*/ 1098 w 1098"/>
              <a:gd name="T3" fmla="*/ 487 h 1099"/>
              <a:gd name="T4" fmla="*/ 940 w 1098"/>
              <a:gd name="T5" fmla="*/ 447 h 1099"/>
              <a:gd name="T6" fmla="*/ 892 w 1098"/>
              <a:gd name="T7" fmla="*/ 335 h 1099"/>
              <a:gd name="T8" fmla="*/ 976 w 1098"/>
              <a:gd name="T9" fmla="*/ 211 h 1099"/>
              <a:gd name="T10" fmla="*/ 882 w 1098"/>
              <a:gd name="T11" fmla="*/ 117 h 1099"/>
              <a:gd name="T12" fmla="*/ 751 w 1098"/>
              <a:gd name="T13" fmla="*/ 196 h 1099"/>
              <a:gd name="T14" fmla="*/ 645 w 1098"/>
              <a:gd name="T15" fmla="*/ 152 h 1099"/>
              <a:gd name="T16" fmla="*/ 615 w 1098"/>
              <a:gd name="T17" fmla="*/ 0 h 1099"/>
              <a:gd name="T18" fmla="*/ 482 w 1098"/>
              <a:gd name="T19" fmla="*/ 0 h 1099"/>
              <a:gd name="T20" fmla="*/ 445 w 1098"/>
              <a:gd name="T21" fmla="*/ 150 h 1099"/>
              <a:gd name="T22" fmla="*/ 329 w 1098"/>
              <a:gd name="T23" fmla="*/ 197 h 1099"/>
              <a:gd name="T24" fmla="*/ 203 w 1098"/>
              <a:gd name="T25" fmla="*/ 112 h 1099"/>
              <a:gd name="T26" fmla="*/ 109 w 1098"/>
              <a:gd name="T27" fmla="*/ 206 h 1099"/>
              <a:gd name="T28" fmla="*/ 188 w 1098"/>
              <a:gd name="T29" fmla="*/ 337 h 1099"/>
              <a:gd name="T30" fmla="*/ 141 w 1098"/>
              <a:gd name="T31" fmla="*/ 452 h 1099"/>
              <a:gd name="T32" fmla="*/ 0 w 1098"/>
              <a:gd name="T33" fmla="*/ 479 h 1099"/>
              <a:gd name="T34" fmla="*/ 0 w 1098"/>
              <a:gd name="T35" fmla="*/ 612 h 1099"/>
              <a:gd name="T36" fmla="*/ 140 w 1098"/>
              <a:gd name="T37" fmla="*/ 647 h 1099"/>
              <a:gd name="T38" fmla="*/ 186 w 1098"/>
              <a:gd name="T39" fmla="*/ 760 h 1099"/>
              <a:gd name="T40" fmla="*/ 100 w 1098"/>
              <a:gd name="T41" fmla="*/ 888 h 1099"/>
              <a:gd name="T42" fmla="*/ 194 w 1098"/>
              <a:gd name="T43" fmla="*/ 982 h 1099"/>
              <a:gd name="T44" fmla="*/ 327 w 1098"/>
              <a:gd name="T45" fmla="*/ 902 h 1099"/>
              <a:gd name="T46" fmla="*/ 446 w 1098"/>
              <a:gd name="T47" fmla="*/ 952 h 1099"/>
              <a:gd name="T48" fmla="*/ 475 w 1098"/>
              <a:gd name="T49" fmla="*/ 1099 h 1099"/>
              <a:gd name="T50" fmla="*/ 608 w 1098"/>
              <a:gd name="T51" fmla="*/ 1099 h 1099"/>
              <a:gd name="T52" fmla="*/ 645 w 1098"/>
              <a:gd name="T53" fmla="*/ 949 h 1099"/>
              <a:gd name="T54" fmla="*/ 755 w 1098"/>
              <a:gd name="T55" fmla="*/ 903 h 1099"/>
              <a:gd name="T56" fmla="*/ 881 w 1098"/>
              <a:gd name="T57" fmla="*/ 987 h 1099"/>
              <a:gd name="T58" fmla="*/ 975 w 1098"/>
              <a:gd name="T59" fmla="*/ 893 h 1099"/>
              <a:gd name="T60" fmla="*/ 895 w 1098"/>
              <a:gd name="T61" fmla="*/ 761 h 1099"/>
              <a:gd name="T62" fmla="*/ 941 w 1098"/>
              <a:gd name="T63" fmla="*/ 650 h 1099"/>
              <a:gd name="T64" fmla="*/ 1098 w 1098"/>
              <a:gd name="T65" fmla="*/ 620 h 1099"/>
              <a:gd name="T66" fmla="*/ 546 w 1098"/>
              <a:gd name="T67" fmla="*/ 828 h 1099"/>
              <a:gd name="T68" fmla="*/ 274 w 1098"/>
              <a:gd name="T69" fmla="*/ 556 h 1099"/>
              <a:gd name="T70" fmla="*/ 546 w 1098"/>
              <a:gd name="T71" fmla="*/ 284 h 1099"/>
              <a:gd name="T72" fmla="*/ 818 w 1098"/>
              <a:gd name="T73" fmla="*/ 556 h 1099"/>
              <a:gd name="T74" fmla="*/ 546 w 1098"/>
              <a:gd name="T75" fmla="*/ 828 h 10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098" h="1099">
                <a:moveTo>
                  <a:pt x="1098" y="620"/>
                </a:moveTo>
                <a:cubicBezTo>
                  <a:pt x="1098" y="487"/>
                  <a:pt x="1098" y="487"/>
                  <a:pt x="1098" y="487"/>
                </a:cubicBezTo>
                <a:cubicBezTo>
                  <a:pt x="940" y="447"/>
                  <a:pt x="940" y="447"/>
                  <a:pt x="940" y="447"/>
                </a:cubicBezTo>
                <a:cubicBezTo>
                  <a:pt x="929" y="407"/>
                  <a:pt x="913" y="370"/>
                  <a:pt x="892" y="335"/>
                </a:cubicBezTo>
                <a:cubicBezTo>
                  <a:pt x="976" y="211"/>
                  <a:pt x="976" y="211"/>
                  <a:pt x="976" y="211"/>
                </a:cubicBezTo>
                <a:cubicBezTo>
                  <a:pt x="882" y="117"/>
                  <a:pt x="882" y="117"/>
                  <a:pt x="882" y="117"/>
                </a:cubicBezTo>
                <a:cubicBezTo>
                  <a:pt x="751" y="196"/>
                  <a:pt x="751" y="196"/>
                  <a:pt x="751" y="196"/>
                </a:cubicBezTo>
                <a:cubicBezTo>
                  <a:pt x="718" y="177"/>
                  <a:pt x="683" y="162"/>
                  <a:pt x="645" y="152"/>
                </a:cubicBezTo>
                <a:cubicBezTo>
                  <a:pt x="615" y="0"/>
                  <a:pt x="615" y="0"/>
                  <a:pt x="615" y="0"/>
                </a:cubicBezTo>
                <a:cubicBezTo>
                  <a:pt x="482" y="0"/>
                  <a:pt x="482" y="0"/>
                  <a:pt x="482" y="0"/>
                </a:cubicBezTo>
                <a:cubicBezTo>
                  <a:pt x="445" y="150"/>
                  <a:pt x="445" y="150"/>
                  <a:pt x="445" y="150"/>
                </a:cubicBezTo>
                <a:cubicBezTo>
                  <a:pt x="404" y="159"/>
                  <a:pt x="365" y="175"/>
                  <a:pt x="329" y="197"/>
                </a:cubicBezTo>
                <a:cubicBezTo>
                  <a:pt x="203" y="112"/>
                  <a:pt x="203" y="112"/>
                  <a:pt x="203" y="112"/>
                </a:cubicBezTo>
                <a:cubicBezTo>
                  <a:pt x="109" y="206"/>
                  <a:pt x="109" y="206"/>
                  <a:pt x="109" y="206"/>
                </a:cubicBezTo>
                <a:cubicBezTo>
                  <a:pt x="188" y="337"/>
                  <a:pt x="188" y="337"/>
                  <a:pt x="188" y="337"/>
                </a:cubicBezTo>
                <a:cubicBezTo>
                  <a:pt x="167" y="372"/>
                  <a:pt x="151" y="411"/>
                  <a:pt x="141" y="452"/>
                </a:cubicBezTo>
                <a:cubicBezTo>
                  <a:pt x="0" y="479"/>
                  <a:pt x="0" y="479"/>
                  <a:pt x="0" y="479"/>
                </a:cubicBezTo>
                <a:cubicBezTo>
                  <a:pt x="0" y="612"/>
                  <a:pt x="0" y="612"/>
                  <a:pt x="0" y="612"/>
                </a:cubicBezTo>
                <a:cubicBezTo>
                  <a:pt x="140" y="647"/>
                  <a:pt x="140" y="647"/>
                  <a:pt x="140" y="647"/>
                </a:cubicBezTo>
                <a:cubicBezTo>
                  <a:pt x="150" y="688"/>
                  <a:pt x="166" y="726"/>
                  <a:pt x="186" y="760"/>
                </a:cubicBezTo>
                <a:cubicBezTo>
                  <a:pt x="100" y="888"/>
                  <a:pt x="100" y="888"/>
                  <a:pt x="100" y="888"/>
                </a:cubicBezTo>
                <a:cubicBezTo>
                  <a:pt x="194" y="982"/>
                  <a:pt x="194" y="982"/>
                  <a:pt x="194" y="982"/>
                </a:cubicBezTo>
                <a:cubicBezTo>
                  <a:pt x="327" y="902"/>
                  <a:pt x="327" y="902"/>
                  <a:pt x="327" y="902"/>
                </a:cubicBezTo>
                <a:cubicBezTo>
                  <a:pt x="363" y="925"/>
                  <a:pt x="404" y="941"/>
                  <a:pt x="446" y="952"/>
                </a:cubicBezTo>
                <a:cubicBezTo>
                  <a:pt x="475" y="1099"/>
                  <a:pt x="475" y="1099"/>
                  <a:pt x="475" y="1099"/>
                </a:cubicBezTo>
                <a:cubicBezTo>
                  <a:pt x="608" y="1099"/>
                  <a:pt x="608" y="1099"/>
                  <a:pt x="608" y="1099"/>
                </a:cubicBezTo>
                <a:cubicBezTo>
                  <a:pt x="645" y="949"/>
                  <a:pt x="645" y="949"/>
                  <a:pt x="645" y="949"/>
                </a:cubicBezTo>
                <a:cubicBezTo>
                  <a:pt x="684" y="939"/>
                  <a:pt x="721" y="923"/>
                  <a:pt x="755" y="903"/>
                </a:cubicBezTo>
                <a:cubicBezTo>
                  <a:pt x="881" y="987"/>
                  <a:pt x="881" y="987"/>
                  <a:pt x="881" y="987"/>
                </a:cubicBezTo>
                <a:cubicBezTo>
                  <a:pt x="975" y="893"/>
                  <a:pt x="975" y="893"/>
                  <a:pt x="975" y="893"/>
                </a:cubicBezTo>
                <a:cubicBezTo>
                  <a:pt x="895" y="761"/>
                  <a:pt x="895" y="761"/>
                  <a:pt x="895" y="761"/>
                </a:cubicBezTo>
                <a:cubicBezTo>
                  <a:pt x="915" y="727"/>
                  <a:pt x="931" y="690"/>
                  <a:pt x="941" y="650"/>
                </a:cubicBezTo>
                <a:lnTo>
                  <a:pt x="1098" y="620"/>
                </a:lnTo>
                <a:close/>
                <a:moveTo>
                  <a:pt x="546" y="828"/>
                </a:moveTo>
                <a:cubicBezTo>
                  <a:pt x="396" y="828"/>
                  <a:pt x="274" y="706"/>
                  <a:pt x="274" y="556"/>
                </a:cubicBezTo>
                <a:cubicBezTo>
                  <a:pt x="274" y="406"/>
                  <a:pt x="396" y="284"/>
                  <a:pt x="546" y="284"/>
                </a:cubicBezTo>
                <a:cubicBezTo>
                  <a:pt x="696" y="284"/>
                  <a:pt x="818" y="406"/>
                  <a:pt x="818" y="556"/>
                </a:cubicBezTo>
                <a:cubicBezTo>
                  <a:pt x="818" y="706"/>
                  <a:pt x="696" y="828"/>
                  <a:pt x="546" y="8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76" tIns="34289" rIns="68576" bIns="34289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" name="Freeform 5"/>
          <p:cNvSpPr>
            <a:spLocks noEditPoints="1"/>
          </p:cNvSpPr>
          <p:nvPr/>
        </p:nvSpPr>
        <p:spPr bwMode="auto">
          <a:xfrm>
            <a:off x="4078330" y="3837686"/>
            <a:ext cx="879329" cy="879329"/>
          </a:xfrm>
          <a:custGeom>
            <a:avLst/>
            <a:gdLst>
              <a:gd name="T0" fmla="*/ 1098 w 1098"/>
              <a:gd name="T1" fmla="*/ 620 h 1099"/>
              <a:gd name="T2" fmla="*/ 1098 w 1098"/>
              <a:gd name="T3" fmla="*/ 487 h 1099"/>
              <a:gd name="T4" fmla="*/ 940 w 1098"/>
              <a:gd name="T5" fmla="*/ 447 h 1099"/>
              <a:gd name="T6" fmla="*/ 892 w 1098"/>
              <a:gd name="T7" fmla="*/ 335 h 1099"/>
              <a:gd name="T8" fmla="*/ 976 w 1098"/>
              <a:gd name="T9" fmla="*/ 211 h 1099"/>
              <a:gd name="T10" fmla="*/ 882 w 1098"/>
              <a:gd name="T11" fmla="*/ 117 h 1099"/>
              <a:gd name="T12" fmla="*/ 751 w 1098"/>
              <a:gd name="T13" fmla="*/ 196 h 1099"/>
              <a:gd name="T14" fmla="*/ 645 w 1098"/>
              <a:gd name="T15" fmla="*/ 152 h 1099"/>
              <a:gd name="T16" fmla="*/ 615 w 1098"/>
              <a:gd name="T17" fmla="*/ 0 h 1099"/>
              <a:gd name="T18" fmla="*/ 482 w 1098"/>
              <a:gd name="T19" fmla="*/ 0 h 1099"/>
              <a:gd name="T20" fmla="*/ 445 w 1098"/>
              <a:gd name="T21" fmla="*/ 150 h 1099"/>
              <a:gd name="T22" fmla="*/ 329 w 1098"/>
              <a:gd name="T23" fmla="*/ 197 h 1099"/>
              <a:gd name="T24" fmla="*/ 203 w 1098"/>
              <a:gd name="T25" fmla="*/ 112 h 1099"/>
              <a:gd name="T26" fmla="*/ 109 w 1098"/>
              <a:gd name="T27" fmla="*/ 206 h 1099"/>
              <a:gd name="T28" fmla="*/ 188 w 1098"/>
              <a:gd name="T29" fmla="*/ 337 h 1099"/>
              <a:gd name="T30" fmla="*/ 141 w 1098"/>
              <a:gd name="T31" fmla="*/ 452 h 1099"/>
              <a:gd name="T32" fmla="*/ 0 w 1098"/>
              <a:gd name="T33" fmla="*/ 479 h 1099"/>
              <a:gd name="T34" fmla="*/ 0 w 1098"/>
              <a:gd name="T35" fmla="*/ 612 h 1099"/>
              <a:gd name="T36" fmla="*/ 140 w 1098"/>
              <a:gd name="T37" fmla="*/ 647 h 1099"/>
              <a:gd name="T38" fmla="*/ 186 w 1098"/>
              <a:gd name="T39" fmla="*/ 760 h 1099"/>
              <a:gd name="T40" fmla="*/ 100 w 1098"/>
              <a:gd name="T41" fmla="*/ 888 h 1099"/>
              <a:gd name="T42" fmla="*/ 194 w 1098"/>
              <a:gd name="T43" fmla="*/ 982 h 1099"/>
              <a:gd name="T44" fmla="*/ 327 w 1098"/>
              <a:gd name="T45" fmla="*/ 902 h 1099"/>
              <a:gd name="T46" fmla="*/ 446 w 1098"/>
              <a:gd name="T47" fmla="*/ 952 h 1099"/>
              <a:gd name="T48" fmla="*/ 475 w 1098"/>
              <a:gd name="T49" fmla="*/ 1099 h 1099"/>
              <a:gd name="T50" fmla="*/ 608 w 1098"/>
              <a:gd name="T51" fmla="*/ 1099 h 1099"/>
              <a:gd name="T52" fmla="*/ 645 w 1098"/>
              <a:gd name="T53" fmla="*/ 949 h 1099"/>
              <a:gd name="T54" fmla="*/ 755 w 1098"/>
              <a:gd name="T55" fmla="*/ 903 h 1099"/>
              <a:gd name="T56" fmla="*/ 881 w 1098"/>
              <a:gd name="T57" fmla="*/ 987 h 1099"/>
              <a:gd name="T58" fmla="*/ 975 w 1098"/>
              <a:gd name="T59" fmla="*/ 893 h 1099"/>
              <a:gd name="T60" fmla="*/ 895 w 1098"/>
              <a:gd name="T61" fmla="*/ 761 h 1099"/>
              <a:gd name="T62" fmla="*/ 941 w 1098"/>
              <a:gd name="T63" fmla="*/ 650 h 1099"/>
              <a:gd name="T64" fmla="*/ 1098 w 1098"/>
              <a:gd name="T65" fmla="*/ 620 h 1099"/>
              <a:gd name="T66" fmla="*/ 546 w 1098"/>
              <a:gd name="T67" fmla="*/ 828 h 1099"/>
              <a:gd name="T68" fmla="*/ 274 w 1098"/>
              <a:gd name="T69" fmla="*/ 556 h 1099"/>
              <a:gd name="T70" fmla="*/ 546 w 1098"/>
              <a:gd name="T71" fmla="*/ 284 h 1099"/>
              <a:gd name="T72" fmla="*/ 818 w 1098"/>
              <a:gd name="T73" fmla="*/ 556 h 1099"/>
              <a:gd name="T74" fmla="*/ 546 w 1098"/>
              <a:gd name="T75" fmla="*/ 828 h 10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098" h="1099">
                <a:moveTo>
                  <a:pt x="1098" y="620"/>
                </a:moveTo>
                <a:cubicBezTo>
                  <a:pt x="1098" y="487"/>
                  <a:pt x="1098" y="487"/>
                  <a:pt x="1098" y="487"/>
                </a:cubicBezTo>
                <a:cubicBezTo>
                  <a:pt x="940" y="447"/>
                  <a:pt x="940" y="447"/>
                  <a:pt x="940" y="447"/>
                </a:cubicBezTo>
                <a:cubicBezTo>
                  <a:pt x="929" y="407"/>
                  <a:pt x="913" y="370"/>
                  <a:pt x="892" y="335"/>
                </a:cubicBezTo>
                <a:cubicBezTo>
                  <a:pt x="976" y="211"/>
                  <a:pt x="976" y="211"/>
                  <a:pt x="976" y="211"/>
                </a:cubicBezTo>
                <a:cubicBezTo>
                  <a:pt x="882" y="117"/>
                  <a:pt x="882" y="117"/>
                  <a:pt x="882" y="117"/>
                </a:cubicBezTo>
                <a:cubicBezTo>
                  <a:pt x="751" y="196"/>
                  <a:pt x="751" y="196"/>
                  <a:pt x="751" y="196"/>
                </a:cubicBezTo>
                <a:cubicBezTo>
                  <a:pt x="718" y="177"/>
                  <a:pt x="683" y="162"/>
                  <a:pt x="645" y="152"/>
                </a:cubicBezTo>
                <a:cubicBezTo>
                  <a:pt x="615" y="0"/>
                  <a:pt x="615" y="0"/>
                  <a:pt x="615" y="0"/>
                </a:cubicBezTo>
                <a:cubicBezTo>
                  <a:pt x="482" y="0"/>
                  <a:pt x="482" y="0"/>
                  <a:pt x="482" y="0"/>
                </a:cubicBezTo>
                <a:cubicBezTo>
                  <a:pt x="445" y="150"/>
                  <a:pt x="445" y="150"/>
                  <a:pt x="445" y="150"/>
                </a:cubicBezTo>
                <a:cubicBezTo>
                  <a:pt x="404" y="159"/>
                  <a:pt x="365" y="175"/>
                  <a:pt x="329" y="197"/>
                </a:cubicBezTo>
                <a:cubicBezTo>
                  <a:pt x="203" y="112"/>
                  <a:pt x="203" y="112"/>
                  <a:pt x="203" y="112"/>
                </a:cubicBezTo>
                <a:cubicBezTo>
                  <a:pt x="109" y="206"/>
                  <a:pt x="109" y="206"/>
                  <a:pt x="109" y="206"/>
                </a:cubicBezTo>
                <a:cubicBezTo>
                  <a:pt x="188" y="337"/>
                  <a:pt x="188" y="337"/>
                  <a:pt x="188" y="337"/>
                </a:cubicBezTo>
                <a:cubicBezTo>
                  <a:pt x="167" y="372"/>
                  <a:pt x="151" y="411"/>
                  <a:pt x="141" y="452"/>
                </a:cubicBezTo>
                <a:cubicBezTo>
                  <a:pt x="0" y="479"/>
                  <a:pt x="0" y="479"/>
                  <a:pt x="0" y="479"/>
                </a:cubicBezTo>
                <a:cubicBezTo>
                  <a:pt x="0" y="612"/>
                  <a:pt x="0" y="612"/>
                  <a:pt x="0" y="612"/>
                </a:cubicBezTo>
                <a:cubicBezTo>
                  <a:pt x="140" y="647"/>
                  <a:pt x="140" y="647"/>
                  <a:pt x="140" y="647"/>
                </a:cubicBezTo>
                <a:cubicBezTo>
                  <a:pt x="150" y="688"/>
                  <a:pt x="166" y="726"/>
                  <a:pt x="186" y="760"/>
                </a:cubicBezTo>
                <a:cubicBezTo>
                  <a:pt x="100" y="888"/>
                  <a:pt x="100" y="888"/>
                  <a:pt x="100" y="888"/>
                </a:cubicBezTo>
                <a:cubicBezTo>
                  <a:pt x="194" y="982"/>
                  <a:pt x="194" y="982"/>
                  <a:pt x="194" y="982"/>
                </a:cubicBezTo>
                <a:cubicBezTo>
                  <a:pt x="327" y="902"/>
                  <a:pt x="327" y="902"/>
                  <a:pt x="327" y="902"/>
                </a:cubicBezTo>
                <a:cubicBezTo>
                  <a:pt x="363" y="925"/>
                  <a:pt x="404" y="941"/>
                  <a:pt x="446" y="952"/>
                </a:cubicBezTo>
                <a:cubicBezTo>
                  <a:pt x="475" y="1099"/>
                  <a:pt x="475" y="1099"/>
                  <a:pt x="475" y="1099"/>
                </a:cubicBezTo>
                <a:cubicBezTo>
                  <a:pt x="608" y="1099"/>
                  <a:pt x="608" y="1099"/>
                  <a:pt x="608" y="1099"/>
                </a:cubicBezTo>
                <a:cubicBezTo>
                  <a:pt x="645" y="949"/>
                  <a:pt x="645" y="949"/>
                  <a:pt x="645" y="949"/>
                </a:cubicBezTo>
                <a:cubicBezTo>
                  <a:pt x="684" y="939"/>
                  <a:pt x="721" y="923"/>
                  <a:pt x="755" y="903"/>
                </a:cubicBezTo>
                <a:cubicBezTo>
                  <a:pt x="881" y="987"/>
                  <a:pt x="881" y="987"/>
                  <a:pt x="881" y="987"/>
                </a:cubicBezTo>
                <a:cubicBezTo>
                  <a:pt x="975" y="893"/>
                  <a:pt x="975" y="893"/>
                  <a:pt x="975" y="893"/>
                </a:cubicBezTo>
                <a:cubicBezTo>
                  <a:pt x="895" y="761"/>
                  <a:pt x="895" y="761"/>
                  <a:pt x="895" y="761"/>
                </a:cubicBezTo>
                <a:cubicBezTo>
                  <a:pt x="915" y="727"/>
                  <a:pt x="931" y="690"/>
                  <a:pt x="941" y="650"/>
                </a:cubicBezTo>
                <a:lnTo>
                  <a:pt x="1098" y="620"/>
                </a:lnTo>
                <a:close/>
                <a:moveTo>
                  <a:pt x="546" y="828"/>
                </a:moveTo>
                <a:cubicBezTo>
                  <a:pt x="396" y="828"/>
                  <a:pt x="274" y="706"/>
                  <a:pt x="274" y="556"/>
                </a:cubicBezTo>
                <a:cubicBezTo>
                  <a:pt x="274" y="406"/>
                  <a:pt x="396" y="284"/>
                  <a:pt x="546" y="284"/>
                </a:cubicBezTo>
                <a:cubicBezTo>
                  <a:pt x="696" y="284"/>
                  <a:pt x="818" y="406"/>
                  <a:pt x="818" y="556"/>
                </a:cubicBezTo>
                <a:cubicBezTo>
                  <a:pt x="818" y="706"/>
                  <a:pt x="696" y="828"/>
                  <a:pt x="546" y="82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68576" tIns="34289" rIns="68576" bIns="34289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" name="Freeform 5"/>
          <p:cNvSpPr>
            <a:spLocks noEditPoints="1"/>
          </p:cNvSpPr>
          <p:nvPr/>
        </p:nvSpPr>
        <p:spPr bwMode="auto">
          <a:xfrm>
            <a:off x="4873288" y="4349116"/>
            <a:ext cx="462324" cy="462324"/>
          </a:xfrm>
          <a:custGeom>
            <a:avLst/>
            <a:gdLst>
              <a:gd name="T0" fmla="*/ 1098 w 1098"/>
              <a:gd name="T1" fmla="*/ 620 h 1099"/>
              <a:gd name="T2" fmla="*/ 1098 w 1098"/>
              <a:gd name="T3" fmla="*/ 487 h 1099"/>
              <a:gd name="T4" fmla="*/ 940 w 1098"/>
              <a:gd name="T5" fmla="*/ 447 h 1099"/>
              <a:gd name="T6" fmla="*/ 892 w 1098"/>
              <a:gd name="T7" fmla="*/ 335 h 1099"/>
              <a:gd name="T8" fmla="*/ 976 w 1098"/>
              <a:gd name="T9" fmla="*/ 211 h 1099"/>
              <a:gd name="T10" fmla="*/ 882 w 1098"/>
              <a:gd name="T11" fmla="*/ 117 h 1099"/>
              <a:gd name="T12" fmla="*/ 751 w 1098"/>
              <a:gd name="T13" fmla="*/ 196 h 1099"/>
              <a:gd name="T14" fmla="*/ 645 w 1098"/>
              <a:gd name="T15" fmla="*/ 152 h 1099"/>
              <a:gd name="T16" fmla="*/ 615 w 1098"/>
              <a:gd name="T17" fmla="*/ 0 h 1099"/>
              <a:gd name="T18" fmla="*/ 482 w 1098"/>
              <a:gd name="T19" fmla="*/ 0 h 1099"/>
              <a:gd name="T20" fmla="*/ 445 w 1098"/>
              <a:gd name="T21" fmla="*/ 150 h 1099"/>
              <a:gd name="T22" fmla="*/ 329 w 1098"/>
              <a:gd name="T23" fmla="*/ 197 h 1099"/>
              <a:gd name="T24" fmla="*/ 203 w 1098"/>
              <a:gd name="T25" fmla="*/ 112 h 1099"/>
              <a:gd name="T26" fmla="*/ 109 w 1098"/>
              <a:gd name="T27" fmla="*/ 206 h 1099"/>
              <a:gd name="T28" fmla="*/ 188 w 1098"/>
              <a:gd name="T29" fmla="*/ 337 h 1099"/>
              <a:gd name="T30" fmla="*/ 141 w 1098"/>
              <a:gd name="T31" fmla="*/ 452 h 1099"/>
              <a:gd name="T32" fmla="*/ 0 w 1098"/>
              <a:gd name="T33" fmla="*/ 479 h 1099"/>
              <a:gd name="T34" fmla="*/ 0 w 1098"/>
              <a:gd name="T35" fmla="*/ 612 h 1099"/>
              <a:gd name="T36" fmla="*/ 140 w 1098"/>
              <a:gd name="T37" fmla="*/ 647 h 1099"/>
              <a:gd name="T38" fmla="*/ 186 w 1098"/>
              <a:gd name="T39" fmla="*/ 760 h 1099"/>
              <a:gd name="T40" fmla="*/ 100 w 1098"/>
              <a:gd name="T41" fmla="*/ 888 h 1099"/>
              <a:gd name="T42" fmla="*/ 194 w 1098"/>
              <a:gd name="T43" fmla="*/ 982 h 1099"/>
              <a:gd name="T44" fmla="*/ 327 w 1098"/>
              <a:gd name="T45" fmla="*/ 902 h 1099"/>
              <a:gd name="T46" fmla="*/ 446 w 1098"/>
              <a:gd name="T47" fmla="*/ 952 h 1099"/>
              <a:gd name="T48" fmla="*/ 475 w 1098"/>
              <a:gd name="T49" fmla="*/ 1099 h 1099"/>
              <a:gd name="T50" fmla="*/ 608 w 1098"/>
              <a:gd name="T51" fmla="*/ 1099 h 1099"/>
              <a:gd name="T52" fmla="*/ 645 w 1098"/>
              <a:gd name="T53" fmla="*/ 949 h 1099"/>
              <a:gd name="T54" fmla="*/ 755 w 1098"/>
              <a:gd name="T55" fmla="*/ 903 h 1099"/>
              <a:gd name="T56" fmla="*/ 881 w 1098"/>
              <a:gd name="T57" fmla="*/ 987 h 1099"/>
              <a:gd name="T58" fmla="*/ 975 w 1098"/>
              <a:gd name="T59" fmla="*/ 893 h 1099"/>
              <a:gd name="T60" fmla="*/ 895 w 1098"/>
              <a:gd name="T61" fmla="*/ 761 h 1099"/>
              <a:gd name="T62" fmla="*/ 941 w 1098"/>
              <a:gd name="T63" fmla="*/ 650 h 1099"/>
              <a:gd name="T64" fmla="*/ 1098 w 1098"/>
              <a:gd name="T65" fmla="*/ 620 h 1099"/>
              <a:gd name="T66" fmla="*/ 546 w 1098"/>
              <a:gd name="T67" fmla="*/ 828 h 1099"/>
              <a:gd name="T68" fmla="*/ 274 w 1098"/>
              <a:gd name="T69" fmla="*/ 556 h 1099"/>
              <a:gd name="T70" fmla="*/ 546 w 1098"/>
              <a:gd name="T71" fmla="*/ 284 h 1099"/>
              <a:gd name="T72" fmla="*/ 818 w 1098"/>
              <a:gd name="T73" fmla="*/ 556 h 1099"/>
              <a:gd name="T74" fmla="*/ 546 w 1098"/>
              <a:gd name="T75" fmla="*/ 828 h 10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098" h="1099">
                <a:moveTo>
                  <a:pt x="1098" y="620"/>
                </a:moveTo>
                <a:cubicBezTo>
                  <a:pt x="1098" y="487"/>
                  <a:pt x="1098" y="487"/>
                  <a:pt x="1098" y="487"/>
                </a:cubicBezTo>
                <a:cubicBezTo>
                  <a:pt x="940" y="447"/>
                  <a:pt x="940" y="447"/>
                  <a:pt x="940" y="447"/>
                </a:cubicBezTo>
                <a:cubicBezTo>
                  <a:pt x="929" y="407"/>
                  <a:pt x="913" y="370"/>
                  <a:pt x="892" y="335"/>
                </a:cubicBezTo>
                <a:cubicBezTo>
                  <a:pt x="976" y="211"/>
                  <a:pt x="976" y="211"/>
                  <a:pt x="976" y="211"/>
                </a:cubicBezTo>
                <a:cubicBezTo>
                  <a:pt x="882" y="117"/>
                  <a:pt x="882" y="117"/>
                  <a:pt x="882" y="117"/>
                </a:cubicBezTo>
                <a:cubicBezTo>
                  <a:pt x="751" y="196"/>
                  <a:pt x="751" y="196"/>
                  <a:pt x="751" y="196"/>
                </a:cubicBezTo>
                <a:cubicBezTo>
                  <a:pt x="718" y="177"/>
                  <a:pt x="683" y="162"/>
                  <a:pt x="645" y="152"/>
                </a:cubicBezTo>
                <a:cubicBezTo>
                  <a:pt x="615" y="0"/>
                  <a:pt x="615" y="0"/>
                  <a:pt x="615" y="0"/>
                </a:cubicBezTo>
                <a:cubicBezTo>
                  <a:pt x="482" y="0"/>
                  <a:pt x="482" y="0"/>
                  <a:pt x="482" y="0"/>
                </a:cubicBezTo>
                <a:cubicBezTo>
                  <a:pt x="445" y="150"/>
                  <a:pt x="445" y="150"/>
                  <a:pt x="445" y="150"/>
                </a:cubicBezTo>
                <a:cubicBezTo>
                  <a:pt x="404" y="159"/>
                  <a:pt x="365" y="175"/>
                  <a:pt x="329" y="197"/>
                </a:cubicBezTo>
                <a:cubicBezTo>
                  <a:pt x="203" y="112"/>
                  <a:pt x="203" y="112"/>
                  <a:pt x="203" y="112"/>
                </a:cubicBezTo>
                <a:cubicBezTo>
                  <a:pt x="109" y="206"/>
                  <a:pt x="109" y="206"/>
                  <a:pt x="109" y="206"/>
                </a:cubicBezTo>
                <a:cubicBezTo>
                  <a:pt x="188" y="337"/>
                  <a:pt x="188" y="337"/>
                  <a:pt x="188" y="337"/>
                </a:cubicBezTo>
                <a:cubicBezTo>
                  <a:pt x="167" y="372"/>
                  <a:pt x="151" y="411"/>
                  <a:pt x="141" y="452"/>
                </a:cubicBezTo>
                <a:cubicBezTo>
                  <a:pt x="0" y="479"/>
                  <a:pt x="0" y="479"/>
                  <a:pt x="0" y="479"/>
                </a:cubicBezTo>
                <a:cubicBezTo>
                  <a:pt x="0" y="612"/>
                  <a:pt x="0" y="612"/>
                  <a:pt x="0" y="612"/>
                </a:cubicBezTo>
                <a:cubicBezTo>
                  <a:pt x="140" y="647"/>
                  <a:pt x="140" y="647"/>
                  <a:pt x="140" y="647"/>
                </a:cubicBezTo>
                <a:cubicBezTo>
                  <a:pt x="150" y="688"/>
                  <a:pt x="166" y="726"/>
                  <a:pt x="186" y="760"/>
                </a:cubicBezTo>
                <a:cubicBezTo>
                  <a:pt x="100" y="888"/>
                  <a:pt x="100" y="888"/>
                  <a:pt x="100" y="888"/>
                </a:cubicBezTo>
                <a:cubicBezTo>
                  <a:pt x="194" y="982"/>
                  <a:pt x="194" y="982"/>
                  <a:pt x="194" y="982"/>
                </a:cubicBezTo>
                <a:cubicBezTo>
                  <a:pt x="327" y="902"/>
                  <a:pt x="327" y="902"/>
                  <a:pt x="327" y="902"/>
                </a:cubicBezTo>
                <a:cubicBezTo>
                  <a:pt x="363" y="925"/>
                  <a:pt x="404" y="941"/>
                  <a:pt x="446" y="952"/>
                </a:cubicBezTo>
                <a:cubicBezTo>
                  <a:pt x="475" y="1099"/>
                  <a:pt x="475" y="1099"/>
                  <a:pt x="475" y="1099"/>
                </a:cubicBezTo>
                <a:cubicBezTo>
                  <a:pt x="608" y="1099"/>
                  <a:pt x="608" y="1099"/>
                  <a:pt x="608" y="1099"/>
                </a:cubicBezTo>
                <a:cubicBezTo>
                  <a:pt x="645" y="949"/>
                  <a:pt x="645" y="949"/>
                  <a:pt x="645" y="949"/>
                </a:cubicBezTo>
                <a:cubicBezTo>
                  <a:pt x="684" y="939"/>
                  <a:pt x="721" y="923"/>
                  <a:pt x="755" y="903"/>
                </a:cubicBezTo>
                <a:cubicBezTo>
                  <a:pt x="881" y="987"/>
                  <a:pt x="881" y="987"/>
                  <a:pt x="881" y="987"/>
                </a:cubicBezTo>
                <a:cubicBezTo>
                  <a:pt x="975" y="893"/>
                  <a:pt x="975" y="893"/>
                  <a:pt x="975" y="893"/>
                </a:cubicBezTo>
                <a:cubicBezTo>
                  <a:pt x="895" y="761"/>
                  <a:pt x="895" y="761"/>
                  <a:pt x="895" y="761"/>
                </a:cubicBezTo>
                <a:cubicBezTo>
                  <a:pt x="915" y="727"/>
                  <a:pt x="931" y="690"/>
                  <a:pt x="941" y="650"/>
                </a:cubicBezTo>
                <a:lnTo>
                  <a:pt x="1098" y="620"/>
                </a:lnTo>
                <a:close/>
                <a:moveTo>
                  <a:pt x="546" y="828"/>
                </a:moveTo>
                <a:cubicBezTo>
                  <a:pt x="396" y="828"/>
                  <a:pt x="274" y="706"/>
                  <a:pt x="274" y="556"/>
                </a:cubicBezTo>
                <a:cubicBezTo>
                  <a:pt x="274" y="406"/>
                  <a:pt x="396" y="284"/>
                  <a:pt x="546" y="284"/>
                </a:cubicBezTo>
                <a:cubicBezTo>
                  <a:pt x="696" y="284"/>
                  <a:pt x="818" y="406"/>
                  <a:pt x="818" y="556"/>
                </a:cubicBezTo>
                <a:cubicBezTo>
                  <a:pt x="818" y="706"/>
                  <a:pt x="696" y="828"/>
                  <a:pt x="546" y="82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68576" tIns="34289" rIns="68576" bIns="34289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" name="TextBox 19"/>
          <p:cNvSpPr txBox="1"/>
          <p:nvPr/>
        </p:nvSpPr>
        <p:spPr>
          <a:xfrm>
            <a:off x="1634562" y="2459451"/>
            <a:ext cx="2160388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创意领军</a:t>
            </a:r>
          </a:p>
        </p:txBody>
      </p:sp>
      <p:sp>
        <p:nvSpPr>
          <p:cNvPr id="40" name="TextBox 106"/>
          <p:cNvSpPr txBox="1"/>
          <p:nvPr/>
        </p:nvSpPr>
        <p:spPr>
          <a:xfrm>
            <a:off x="1769650" y="3122333"/>
            <a:ext cx="189021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点击输入简要文字内容，言简意赅的说设计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</a:p>
        </p:txBody>
      </p:sp>
      <p:sp>
        <p:nvSpPr>
          <p:cNvPr id="41" name="TextBox 19"/>
          <p:cNvSpPr txBox="1"/>
          <p:nvPr/>
        </p:nvSpPr>
        <p:spPr>
          <a:xfrm>
            <a:off x="5361348" y="2459451"/>
            <a:ext cx="2160388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赢在细节</a:t>
            </a:r>
          </a:p>
        </p:txBody>
      </p:sp>
      <p:sp>
        <p:nvSpPr>
          <p:cNvPr id="42" name="TextBox 106"/>
          <p:cNvSpPr txBox="1"/>
          <p:nvPr/>
        </p:nvSpPr>
        <p:spPr>
          <a:xfrm>
            <a:off x="5496436" y="3122333"/>
            <a:ext cx="189021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点击输入简要文字内容，言简意赅的说明专业设计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</a:p>
        </p:txBody>
      </p:sp>
      <p:grpSp>
        <p:nvGrpSpPr>
          <p:cNvPr id="2" name="组合 42"/>
          <p:cNvGrpSpPr/>
          <p:nvPr/>
        </p:nvGrpSpPr>
        <p:grpSpPr>
          <a:xfrm>
            <a:off x="6156459" y="1719606"/>
            <a:ext cx="608409" cy="608409"/>
            <a:chOff x="5637213" y="3511550"/>
            <a:chExt cx="376238" cy="376238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44" name="Freeform 50"/>
            <p:cNvSpPr>
              <a:spLocks noEditPoints="1"/>
            </p:cNvSpPr>
            <p:nvPr/>
          </p:nvSpPr>
          <p:spPr bwMode="auto">
            <a:xfrm>
              <a:off x="5637213" y="3546475"/>
              <a:ext cx="341313" cy="341313"/>
            </a:xfrm>
            <a:custGeom>
              <a:avLst/>
              <a:gdLst>
                <a:gd name="T0" fmla="*/ 92 w 184"/>
                <a:gd name="T1" fmla="*/ 184 h 184"/>
                <a:gd name="T2" fmla="*/ 184 w 184"/>
                <a:gd name="T3" fmla="*/ 92 h 184"/>
                <a:gd name="T4" fmla="*/ 173 w 184"/>
                <a:gd name="T5" fmla="*/ 49 h 184"/>
                <a:gd name="T6" fmla="*/ 171 w 184"/>
                <a:gd name="T7" fmla="*/ 49 h 184"/>
                <a:gd name="T8" fmla="*/ 170 w 184"/>
                <a:gd name="T9" fmla="*/ 49 h 184"/>
                <a:gd name="T10" fmla="*/ 158 w 184"/>
                <a:gd name="T11" fmla="*/ 48 h 184"/>
                <a:gd name="T12" fmla="*/ 149 w 184"/>
                <a:gd name="T13" fmla="*/ 56 h 184"/>
                <a:gd name="T14" fmla="*/ 160 w 184"/>
                <a:gd name="T15" fmla="*/ 92 h 184"/>
                <a:gd name="T16" fmla="*/ 92 w 184"/>
                <a:gd name="T17" fmla="*/ 160 h 184"/>
                <a:gd name="T18" fmla="*/ 24 w 184"/>
                <a:gd name="T19" fmla="*/ 92 h 184"/>
                <a:gd name="T20" fmla="*/ 92 w 184"/>
                <a:gd name="T21" fmla="*/ 24 h 184"/>
                <a:gd name="T22" fmla="*/ 128 w 184"/>
                <a:gd name="T23" fmla="*/ 35 h 184"/>
                <a:gd name="T24" fmla="*/ 135 w 184"/>
                <a:gd name="T25" fmla="*/ 27 h 184"/>
                <a:gd name="T26" fmla="*/ 134 w 184"/>
                <a:gd name="T27" fmla="*/ 14 h 184"/>
                <a:gd name="T28" fmla="*/ 134 w 184"/>
                <a:gd name="T29" fmla="*/ 10 h 184"/>
                <a:gd name="T30" fmla="*/ 92 w 184"/>
                <a:gd name="T31" fmla="*/ 0 h 184"/>
                <a:gd name="T32" fmla="*/ 0 w 184"/>
                <a:gd name="T33" fmla="*/ 92 h 184"/>
                <a:gd name="T34" fmla="*/ 92 w 184"/>
                <a:gd name="T35" fmla="*/ 184 h 184"/>
                <a:gd name="T36" fmla="*/ 92 w 184"/>
                <a:gd name="T37" fmla="*/ 184 h 184"/>
                <a:gd name="T38" fmla="*/ 92 w 184"/>
                <a:gd name="T39" fmla="*/ 184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84" h="184">
                  <a:moveTo>
                    <a:pt x="92" y="184"/>
                  </a:moveTo>
                  <a:cubicBezTo>
                    <a:pt x="143" y="184"/>
                    <a:pt x="184" y="143"/>
                    <a:pt x="184" y="92"/>
                  </a:cubicBezTo>
                  <a:cubicBezTo>
                    <a:pt x="184" y="76"/>
                    <a:pt x="180" y="62"/>
                    <a:pt x="173" y="49"/>
                  </a:cubicBezTo>
                  <a:cubicBezTo>
                    <a:pt x="172" y="49"/>
                    <a:pt x="172" y="49"/>
                    <a:pt x="171" y="49"/>
                  </a:cubicBezTo>
                  <a:cubicBezTo>
                    <a:pt x="170" y="49"/>
                    <a:pt x="170" y="49"/>
                    <a:pt x="170" y="49"/>
                  </a:cubicBezTo>
                  <a:cubicBezTo>
                    <a:pt x="158" y="48"/>
                    <a:pt x="158" y="48"/>
                    <a:pt x="158" y="48"/>
                  </a:cubicBezTo>
                  <a:cubicBezTo>
                    <a:pt x="149" y="56"/>
                    <a:pt x="149" y="56"/>
                    <a:pt x="149" y="56"/>
                  </a:cubicBezTo>
                  <a:cubicBezTo>
                    <a:pt x="156" y="67"/>
                    <a:pt x="160" y="79"/>
                    <a:pt x="160" y="92"/>
                  </a:cubicBezTo>
                  <a:cubicBezTo>
                    <a:pt x="160" y="129"/>
                    <a:pt x="129" y="160"/>
                    <a:pt x="92" y="160"/>
                  </a:cubicBezTo>
                  <a:cubicBezTo>
                    <a:pt x="55" y="160"/>
                    <a:pt x="24" y="129"/>
                    <a:pt x="24" y="92"/>
                  </a:cubicBezTo>
                  <a:cubicBezTo>
                    <a:pt x="24" y="55"/>
                    <a:pt x="55" y="24"/>
                    <a:pt x="92" y="24"/>
                  </a:cubicBezTo>
                  <a:cubicBezTo>
                    <a:pt x="105" y="24"/>
                    <a:pt x="117" y="28"/>
                    <a:pt x="128" y="35"/>
                  </a:cubicBezTo>
                  <a:cubicBezTo>
                    <a:pt x="135" y="27"/>
                    <a:pt x="135" y="27"/>
                    <a:pt x="135" y="27"/>
                  </a:cubicBezTo>
                  <a:cubicBezTo>
                    <a:pt x="134" y="14"/>
                    <a:pt x="134" y="14"/>
                    <a:pt x="134" y="14"/>
                  </a:cubicBezTo>
                  <a:cubicBezTo>
                    <a:pt x="134" y="12"/>
                    <a:pt x="134" y="11"/>
                    <a:pt x="134" y="10"/>
                  </a:cubicBezTo>
                  <a:cubicBezTo>
                    <a:pt x="122" y="4"/>
                    <a:pt x="107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3"/>
                    <a:pt x="41" y="184"/>
                    <a:pt x="92" y="184"/>
                  </a:cubicBezTo>
                  <a:close/>
                  <a:moveTo>
                    <a:pt x="92" y="184"/>
                  </a:moveTo>
                  <a:cubicBezTo>
                    <a:pt x="92" y="184"/>
                    <a:pt x="92" y="184"/>
                    <a:pt x="92" y="184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51"/>
            <p:cNvSpPr>
              <a:spLocks noEditPoints="1"/>
            </p:cNvSpPr>
            <p:nvPr/>
          </p:nvSpPr>
          <p:spPr bwMode="auto">
            <a:xfrm>
              <a:off x="5724525" y="3633788"/>
              <a:ext cx="166688" cy="166688"/>
            </a:xfrm>
            <a:custGeom>
              <a:avLst/>
              <a:gdLst>
                <a:gd name="T0" fmla="*/ 45 w 90"/>
                <a:gd name="T1" fmla="*/ 21 h 90"/>
                <a:gd name="T2" fmla="*/ 47 w 90"/>
                <a:gd name="T3" fmla="*/ 21 h 90"/>
                <a:gd name="T4" fmla="*/ 64 w 90"/>
                <a:gd name="T5" fmla="*/ 4 h 90"/>
                <a:gd name="T6" fmla="*/ 64 w 90"/>
                <a:gd name="T7" fmla="*/ 4 h 90"/>
                <a:gd name="T8" fmla="*/ 45 w 90"/>
                <a:gd name="T9" fmla="*/ 0 h 90"/>
                <a:gd name="T10" fmla="*/ 0 w 90"/>
                <a:gd name="T11" fmla="*/ 45 h 90"/>
                <a:gd name="T12" fmla="*/ 45 w 90"/>
                <a:gd name="T13" fmla="*/ 90 h 90"/>
                <a:gd name="T14" fmla="*/ 90 w 90"/>
                <a:gd name="T15" fmla="*/ 45 h 90"/>
                <a:gd name="T16" fmla="*/ 86 w 90"/>
                <a:gd name="T17" fmla="*/ 26 h 90"/>
                <a:gd name="T18" fmla="*/ 86 w 90"/>
                <a:gd name="T19" fmla="*/ 26 h 90"/>
                <a:gd name="T20" fmla="*/ 69 w 90"/>
                <a:gd name="T21" fmla="*/ 43 h 90"/>
                <a:gd name="T22" fmla="*/ 69 w 90"/>
                <a:gd name="T23" fmla="*/ 45 h 90"/>
                <a:gd name="T24" fmla="*/ 45 w 90"/>
                <a:gd name="T25" fmla="*/ 69 h 90"/>
                <a:gd name="T26" fmla="*/ 21 w 90"/>
                <a:gd name="T27" fmla="*/ 45 h 90"/>
                <a:gd name="T28" fmla="*/ 45 w 90"/>
                <a:gd name="T29" fmla="*/ 21 h 90"/>
                <a:gd name="T30" fmla="*/ 45 w 90"/>
                <a:gd name="T31" fmla="*/ 21 h 90"/>
                <a:gd name="T32" fmla="*/ 45 w 90"/>
                <a:gd name="T33" fmla="*/ 21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0" h="90">
                  <a:moveTo>
                    <a:pt x="45" y="21"/>
                  </a:moveTo>
                  <a:cubicBezTo>
                    <a:pt x="46" y="21"/>
                    <a:pt x="46" y="21"/>
                    <a:pt x="47" y="21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58" y="1"/>
                    <a:pt x="52" y="0"/>
                    <a:pt x="45" y="0"/>
                  </a:cubicBezTo>
                  <a:cubicBezTo>
                    <a:pt x="20" y="0"/>
                    <a:pt x="0" y="20"/>
                    <a:pt x="0" y="45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70" y="90"/>
                    <a:pt x="90" y="70"/>
                    <a:pt x="90" y="45"/>
                  </a:cubicBezTo>
                  <a:cubicBezTo>
                    <a:pt x="90" y="38"/>
                    <a:pt x="89" y="32"/>
                    <a:pt x="86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69" y="44"/>
                    <a:pt x="69" y="44"/>
                    <a:pt x="69" y="45"/>
                  </a:cubicBezTo>
                  <a:cubicBezTo>
                    <a:pt x="69" y="58"/>
                    <a:pt x="58" y="69"/>
                    <a:pt x="45" y="69"/>
                  </a:cubicBezTo>
                  <a:cubicBezTo>
                    <a:pt x="32" y="69"/>
                    <a:pt x="21" y="58"/>
                    <a:pt x="21" y="45"/>
                  </a:cubicBezTo>
                  <a:cubicBezTo>
                    <a:pt x="21" y="32"/>
                    <a:pt x="32" y="21"/>
                    <a:pt x="45" y="21"/>
                  </a:cubicBezTo>
                  <a:close/>
                  <a:moveTo>
                    <a:pt x="45" y="21"/>
                  </a:moveTo>
                  <a:cubicBezTo>
                    <a:pt x="45" y="21"/>
                    <a:pt x="45" y="21"/>
                    <a:pt x="45" y="21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52"/>
            <p:cNvSpPr>
              <a:spLocks noEditPoints="1"/>
            </p:cNvSpPr>
            <p:nvPr/>
          </p:nvSpPr>
          <p:spPr bwMode="auto">
            <a:xfrm>
              <a:off x="5824538" y="3511550"/>
              <a:ext cx="188913" cy="188913"/>
            </a:xfrm>
            <a:custGeom>
              <a:avLst/>
              <a:gdLst>
                <a:gd name="T0" fmla="*/ 86 w 102"/>
                <a:gd name="T1" fmla="*/ 28 h 102"/>
                <a:gd name="T2" fmla="*/ 91 w 102"/>
                <a:gd name="T3" fmla="*/ 23 h 102"/>
                <a:gd name="T4" fmla="*/ 91 w 102"/>
                <a:gd name="T5" fmla="*/ 14 h 102"/>
                <a:gd name="T6" fmla="*/ 87 w 102"/>
                <a:gd name="T7" fmla="*/ 11 h 102"/>
                <a:gd name="T8" fmla="*/ 83 w 102"/>
                <a:gd name="T9" fmla="*/ 9 h 102"/>
                <a:gd name="T10" fmla="*/ 79 w 102"/>
                <a:gd name="T11" fmla="*/ 11 h 102"/>
                <a:gd name="T12" fmla="*/ 74 w 102"/>
                <a:gd name="T13" fmla="*/ 17 h 102"/>
                <a:gd name="T14" fmla="*/ 72 w 102"/>
                <a:gd name="T15" fmla="*/ 2 h 102"/>
                <a:gd name="T16" fmla="*/ 70 w 102"/>
                <a:gd name="T17" fmla="*/ 0 h 102"/>
                <a:gd name="T18" fmla="*/ 69 w 102"/>
                <a:gd name="T19" fmla="*/ 0 h 102"/>
                <a:gd name="T20" fmla="*/ 47 w 102"/>
                <a:gd name="T21" fmla="*/ 23 h 102"/>
                <a:gd name="T22" fmla="*/ 44 w 102"/>
                <a:gd name="T23" fmla="*/ 30 h 102"/>
                <a:gd name="T24" fmla="*/ 44 w 102"/>
                <a:gd name="T25" fmla="*/ 31 h 102"/>
                <a:gd name="T26" fmla="*/ 45 w 102"/>
                <a:gd name="T27" fmla="*/ 45 h 102"/>
                <a:gd name="T28" fmla="*/ 37 w 102"/>
                <a:gd name="T29" fmla="*/ 53 h 102"/>
                <a:gd name="T30" fmla="*/ 22 w 102"/>
                <a:gd name="T31" fmla="*/ 68 h 102"/>
                <a:gd name="T32" fmla="*/ 22 w 102"/>
                <a:gd name="T33" fmla="*/ 68 h 102"/>
                <a:gd name="T34" fmla="*/ 8 w 102"/>
                <a:gd name="T35" fmla="*/ 82 h 102"/>
                <a:gd name="T36" fmla="*/ 2 w 102"/>
                <a:gd name="T37" fmla="*/ 89 h 102"/>
                <a:gd name="T38" fmla="*/ 0 w 102"/>
                <a:gd name="T39" fmla="*/ 92 h 102"/>
                <a:gd name="T40" fmla="*/ 0 w 102"/>
                <a:gd name="T41" fmla="*/ 97 h 102"/>
                <a:gd name="T42" fmla="*/ 5 w 102"/>
                <a:gd name="T43" fmla="*/ 102 h 102"/>
                <a:gd name="T44" fmla="*/ 5 w 102"/>
                <a:gd name="T45" fmla="*/ 102 h 102"/>
                <a:gd name="T46" fmla="*/ 10 w 102"/>
                <a:gd name="T47" fmla="*/ 102 h 102"/>
                <a:gd name="T48" fmla="*/ 13 w 102"/>
                <a:gd name="T49" fmla="*/ 100 h 102"/>
                <a:gd name="T50" fmla="*/ 57 w 102"/>
                <a:gd name="T51" fmla="*/ 56 h 102"/>
                <a:gd name="T52" fmla="*/ 70 w 102"/>
                <a:gd name="T53" fmla="*/ 57 h 102"/>
                <a:gd name="T54" fmla="*/ 71 w 102"/>
                <a:gd name="T55" fmla="*/ 57 h 102"/>
                <a:gd name="T56" fmla="*/ 71 w 102"/>
                <a:gd name="T57" fmla="*/ 57 h 102"/>
                <a:gd name="T58" fmla="*/ 78 w 102"/>
                <a:gd name="T59" fmla="*/ 54 h 102"/>
                <a:gd name="T60" fmla="*/ 101 w 102"/>
                <a:gd name="T61" fmla="*/ 32 h 102"/>
                <a:gd name="T62" fmla="*/ 100 w 102"/>
                <a:gd name="T63" fmla="*/ 29 h 102"/>
                <a:gd name="T64" fmla="*/ 86 w 102"/>
                <a:gd name="T65" fmla="*/ 28 h 102"/>
                <a:gd name="T66" fmla="*/ 86 w 102"/>
                <a:gd name="T67" fmla="*/ 28 h 102"/>
                <a:gd name="T68" fmla="*/ 86 w 102"/>
                <a:gd name="T69" fmla="*/ 28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2" h="102">
                  <a:moveTo>
                    <a:pt x="86" y="28"/>
                  </a:moveTo>
                  <a:cubicBezTo>
                    <a:pt x="91" y="23"/>
                    <a:pt x="91" y="23"/>
                    <a:pt x="91" y="23"/>
                  </a:cubicBezTo>
                  <a:cubicBezTo>
                    <a:pt x="93" y="20"/>
                    <a:pt x="93" y="17"/>
                    <a:pt x="91" y="14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6" y="10"/>
                    <a:pt x="85" y="9"/>
                    <a:pt x="83" y="9"/>
                  </a:cubicBezTo>
                  <a:cubicBezTo>
                    <a:pt x="82" y="9"/>
                    <a:pt x="80" y="10"/>
                    <a:pt x="79" y="11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72" y="0"/>
                    <a:pt x="71" y="0"/>
                    <a:pt x="70" y="0"/>
                  </a:cubicBezTo>
                  <a:cubicBezTo>
                    <a:pt x="70" y="0"/>
                    <a:pt x="69" y="0"/>
                    <a:pt x="69" y="0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5" y="25"/>
                    <a:pt x="44" y="28"/>
                    <a:pt x="44" y="30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2" y="89"/>
                    <a:pt x="2" y="89"/>
                    <a:pt x="2" y="89"/>
                  </a:cubicBezTo>
                  <a:cubicBezTo>
                    <a:pt x="1" y="90"/>
                    <a:pt x="0" y="91"/>
                    <a:pt x="0" y="92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0"/>
                    <a:pt x="2" y="102"/>
                    <a:pt x="5" y="102"/>
                  </a:cubicBezTo>
                  <a:cubicBezTo>
                    <a:pt x="5" y="102"/>
                    <a:pt x="5" y="102"/>
                    <a:pt x="5" y="102"/>
                  </a:cubicBezTo>
                  <a:cubicBezTo>
                    <a:pt x="10" y="102"/>
                    <a:pt x="10" y="102"/>
                    <a:pt x="10" y="102"/>
                  </a:cubicBezTo>
                  <a:cubicBezTo>
                    <a:pt x="11" y="102"/>
                    <a:pt x="12" y="101"/>
                    <a:pt x="13" y="100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70" y="57"/>
                    <a:pt x="70" y="57"/>
                    <a:pt x="70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4" y="57"/>
                    <a:pt x="77" y="56"/>
                    <a:pt x="78" y="54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2" y="31"/>
                    <a:pt x="101" y="29"/>
                    <a:pt x="100" y="29"/>
                  </a:cubicBezTo>
                  <a:lnTo>
                    <a:pt x="86" y="28"/>
                  </a:lnTo>
                  <a:close/>
                  <a:moveTo>
                    <a:pt x="86" y="28"/>
                  </a:moveTo>
                  <a:cubicBezTo>
                    <a:pt x="86" y="28"/>
                    <a:pt x="86" y="28"/>
                    <a:pt x="86" y="28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" name="组合 46"/>
          <p:cNvGrpSpPr/>
          <p:nvPr/>
        </p:nvGrpSpPr>
        <p:grpSpPr>
          <a:xfrm>
            <a:off x="2449453" y="1691099"/>
            <a:ext cx="530606" cy="662634"/>
            <a:chOff x="2116138" y="2506419"/>
            <a:chExt cx="338137" cy="422275"/>
          </a:xfrm>
          <a:solidFill>
            <a:schemeClr val="accent1"/>
          </a:solidFill>
        </p:grpSpPr>
        <p:sp>
          <p:nvSpPr>
            <p:cNvPr id="48" name="Freeform 20"/>
            <p:cNvSpPr>
              <a:spLocks noEditPoints="1"/>
            </p:cNvSpPr>
            <p:nvPr/>
          </p:nvSpPr>
          <p:spPr bwMode="auto">
            <a:xfrm>
              <a:off x="2116138" y="2506419"/>
              <a:ext cx="338137" cy="422275"/>
            </a:xfrm>
            <a:custGeom>
              <a:avLst/>
              <a:gdLst>
                <a:gd name="T0" fmla="*/ 147 w 216"/>
                <a:gd name="T1" fmla="*/ 233 h 270"/>
                <a:gd name="T2" fmla="*/ 165 w 216"/>
                <a:gd name="T3" fmla="*/ 200 h 270"/>
                <a:gd name="T4" fmla="*/ 216 w 216"/>
                <a:gd name="T5" fmla="*/ 108 h 270"/>
                <a:gd name="T6" fmla="*/ 108 w 216"/>
                <a:gd name="T7" fmla="*/ 0 h 270"/>
                <a:gd name="T8" fmla="*/ 0 w 216"/>
                <a:gd name="T9" fmla="*/ 108 h 270"/>
                <a:gd name="T10" fmla="*/ 51 w 216"/>
                <a:gd name="T11" fmla="*/ 200 h 270"/>
                <a:gd name="T12" fmla="*/ 70 w 216"/>
                <a:gd name="T13" fmla="*/ 233 h 270"/>
                <a:gd name="T14" fmla="*/ 70 w 216"/>
                <a:gd name="T15" fmla="*/ 247 h 270"/>
                <a:gd name="T16" fmla="*/ 93 w 216"/>
                <a:gd name="T17" fmla="*/ 270 h 270"/>
                <a:gd name="T18" fmla="*/ 123 w 216"/>
                <a:gd name="T19" fmla="*/ 270 h 270"/>
                <a:gd name="T20" fmla="*/ 147 w 216"/>
                <a:gd name="T21" fmla="*/ 247 h 270"/>
                <a:gd name="T22" fmla="*/ 147 w 216"/>
                <a:gd name="T23" fmla="*/ 233 h 270"/>
                <a:gd name="T24" fmla="*/ 124 w 216"/>
                <a:gd name="T25" fmla="*/ 224 h 270"/>
                <a:gd name="T26" fmla="*/ 92 w 216"/>
                <a:gd name="T27" fmla="*/ 224 h 270"/>
                <a:gd name="T28" fmla="*/ 64 w 216"/>
                <a:gd name="T29" fmla="*/ 180 h 270"/>
                <a:gd name="T30" fmla="*/ 23 w 216"/>
                <a:gd name="T31" fmla="*/ 108 h 270"/>
                <a:gd name="T32" fmla="*/ 108 w 216"/>
                <a:gd name="T33" fmla="*/ 23 h 270"/>
                <a:gd name="T34" fmla="*/ 193 w 216"/>
                <a:gd name="T35" fmla="*/ 108 h 270"/>
                <a:gd name="T36" fmla="*/ 153 w 216"/>
                <a:gd name="T37" fmla="*/ 180 h 270"/>
                <a:gd name="T38" fmla="*/ 124 w 216"/>
                <a:gd name="T39" fmla="*/ 224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16" h="270">
                  <a:moveTo>
                    <a:pt x="147" y="233"/>
                  </a:moveTo>
                  <a:cubicBezTo>
                    <a:pt x="147" y="219"/>
                    <a:pt x="153" y="207"/>
                    <a:pt x="165" y="200"/>
                  </a:cubicBezTo>
                  <a:cubicBezTo>
                    <a:pt x="195" y="181"/>
                    <a:pt x="216" y="147"/>
                    <a:pt x="216" y="108"/>
                  </a:cubicBezTo>
                  <a:cubicBezTo>
                    <a:pt x="216" y="49"/>
                    <a:pt x="168" y="0"/>
                    <a:pt x="108" y="0"/>
                  </a:cubicBezTo>
                  <a:cubicBezTo>
                    <a:pt x="49" y="0"/>
                    <a:pt x="0" y="49"/>
                    <a:pt x="0" y="108"/>
                  </a:cubicBezTo>
                  <a:cubicBezTo>
                    <a:pt x="0" y="147"/>
                    <a:pt x="21" y="181"/>
                    <a:pt x="51" y="200"/>
                  </a:cubicBezTo>
                  <a:cubicBezTo>
                    <a:pt x="63" y="207"/>
                    <a:pt x="70" y="219"/>
                    <a:pt x="70" y="233"/>
                  </a:cubicBezTo>
                  <a:cubicBezTo>
                    <a:pt x="70" y="247"/>
                    <a:pt x="70" y="247"/>
                    <a:pt x="70" y="247"/>
                  </a:cubicBezTo>
                  <a:cubicBezTo>
                    <a:pt x="93" y="270"/>
                    <a:pt x="93" y="270"/>
                    <a:pt x="93" y="270"/>
                  </a:cubicBezTo>
                  <a:cubicBezTo>
                    <a:pt x="123" y="270"/>
                    <a:pt x="123" y="270"/>
                    <a:pt x="123" y="270"/>
                  </a:cubicBezTo>
                  <a:cubicBezTo>
                    <a:pt x="147" y="247"/>
                    <a:pt x="147" y="247"/>
                    <a:pt x="147" y="247"/>
                  </a:cubicBezTo>
                  <a:lnTo>
                    <a:pt x="147" y="233"/>
                  </a:lnTo>
                  <a:close/>
                  <a:moveTo>
                    <a:pt x="124" y="224"/>
                  </a:moveTo>
                  <a:cubicBezTo>
                    <a:pt x="92" y="224"/>
                    <a:pt x="92" y="224"/>
                    <a:pt x="92" y="224"/>
                  </a:cubicBezTo>
                  <a:cubicBezTo>
                    <a:pt x="89" y="206"/>
                    <a:pt x="79" y="190"/>
                    <a:pt x="64" y="180"/>
                  </a:cubicBezTo>
                  <a:cubicBezTo>
                    <a:pt x="38" y="165"/>
                    <a:pt x="23" y="138"/>
                    <a:pt x="23" y="108"/>
                  </a:cubicBezTo>
                  <a:cubicBezTo>
                    <a:pt x="23" y="62"/>
                    <a:pt x="61" y="23"/>
                    <a:pt x="108" y="23"/>
                  </a:cubicBezTo>
                  <a:cubicBezTo>
                    <a:pt x="155" y="23"/>
                    <a:pt x="193" y="62"/>
                    <a:pt x="193" y="108"/>
                  </a:cubicBezTo>
                  <a:cubicBezTo>
                    <a:pt x="193" y="138"/>
                    <a:pt x="178" y="165"/>
                    <a:pt x="153" y="180"/>
                  </a:cubicBezTo>
                  <a:cubicBezTo>
                    <a:pt x="137" y="190"/>
                    <a:pt x="127" y="206"/>
                    <a:pt x="124" y="22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/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49" name="Freeform 21"/>
            <p:cNvSpPr>
              <a:spLocks/>
            </p:cNvSpPr>
            <p:nvPr/>
          </p:nvSpPr>
          <p:spPr bwMode="auto">
            <a:xfrm>
              <a:off x="2212975" y="2581031"/>
              <a:ext cx="144462" cy="180975"/>
            </a:xfrm>
            <a:custGeom>
              <a:avLst/>
              <a:gdLst>
                <a:gd name="T0" fmla="*/ 57 w 91"/>
                <a:gd name="T1" fmla="*/ 44 h 114"/>
                <a:gd name="T2" fmla="*/ 75 w 91"/>
                <a:gd name="T3" fmla="*/ 0 h 114"/>
                <a:gd name="T4" fmla="*/ 0 w 91"/>
                <a:gd name="T5" fmla="*/ 70 h 114"/>
                <a:gd name="T6" fmla="*/ 34 w 91"/>
                <a:gd name="T7" fmla="*/ 70 h 114"/>
                <a:gd name="T8" fmla="*/ 16 w 91"/>
                <a:gd name="T9" fmla="*/ 114 h 114"/>
                <a:gd name="T10" fmla="*/ 91 w 91"/>
                <a:gd name="T11" fmla="*/ 44 h 114"/>
                <a:gd name="T12" fmla="*/ 57 w 91"/>
                <a:gd name="T13" fmla="*/ 4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1" h="114">
                  <a:moveTo>
                    <a:pt x="57" y="44"/>
                  </a:moveTo>
                  <a:lnTo>
                    <a:pt x="75" y="0"/>
                  </a:lnTo>
                  <a:lnTo>
                    <a:pt x="0" y="70"/>
                  </a:lnTo>
                  <a:lnTo>
                    <a:pt x="34" y="70"/>
                  </a:lnTo>
                  <a:lnTo>
                    <a:pt x="16" y="114"/>
                  </a:lnTo>
                  <a:lnTo>
                    <a:pt x="91" y="44"/>
                  </a:lnTo>
                  <a:lnTo>
                    <a:pt x="57" y="44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/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2792645"/>
      </p:ext>
    </p:extLst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8" presetClass="emph" presetSubtype="0" repeatCount="4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3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1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8" presetClass="emph" presetSubtype="0" repeatCount="4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2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8" presetClass="emph" presetSubtype="0" repeatCount="3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21600000">
                                      <p:cBhvr>
                                        <p:cTn id="3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8" presetClass="emph" presetSubtype="0" repeatCount="2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3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2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2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6" presetClass="entr" presetSubtype="21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6" presetClass="entr" presetSubtype="21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6" grpId="1" animBg="1"/>
      <p:bldP spid="35" grpId="0" animBg="1"/>
      <p:bldP spid="35" grpId="1" animBg="1"/>
      <p:bldP spid="34" grpId="0" animBg="1"/>
      <p:bldP spid="34" grpId="1" animBg="1"/>
      <p:bldP spid="37" grpId="0" animBg="1"/>
      <p:bldP spid="37" grpId="1" animBg="1"/>
      <p:bldP spid="38" grpId="0" animBg="1"/>
      <p:bldP spid="38" grpId="1" animBg="1"/>
      <p:bldP spid="39" grpId="0"/>
      <p:bldP spid="40" grpId="0"/>
      <p:bldP spid="41" grpId="0"/>
      <p:bldP spid="4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531332" y="3748505"/>
            <a:ext cx="2261874" cy="14041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rtlCol="0" anchor="ctr"/>
          <a:lstStyle/>
          <a:p>
            <a:pPr algn="ctr"/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>
            <a:off x="4779490" y="4288565"/>
            <a:ext cx="2547868" cy="86409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rtlCol="0" anchor="ctr"/>
          <a:lstStyle/>
          <a:p>
            <a:pPr algn="ctr"/>
            <a:endParaRPr lang="zh-CN" altLang="en-US"/>
          </a:p>
        </p:txBody>
      </p:sp>
      <p:sp>
        <p:nvSpPr>
          <p:cNvPr id="40" name="矩形 39"/>
          <p:cNvSpPr/>
          <p:nvPr/>
        </p:nvSpPr>
        <p:spPr>
          <a:xfrm>
            <a:off x="2089927" y="4576598"/>
            <a:ext cx="5237430" cy="5760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40"/>
          <p:cNvGrpSpPr/>
          <p:nvPr/>
        </p:nvGrpSpPr>
        <p:grpSpPr>
          <a:xfrm>
            <a:off x="6188964" y="3253225"/>
            <a:ext cx="698522" cy="1183472"/>
            <a:chOff x="3605364" y="1960593"/>
            <a:chExt cx="1933273" cy="3275453"/>
          </a:xfrm>
          <a:effectLst/>
        </p:grpSpPr>
        <p:pic>
          <p:nvPicPr>
            <p:cNvPr id="42" name="图片 41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605364" y="1960593"/>
              <a:ext cx="1933273" cy="3275453"/>
            </a:xfrm>
            <a:prstGeom prst="rect">
              <a:avLst/>
            </a:prstGeom>
          </p:spPr>
        </p:pic>
        <p:sp>
          <p:nvSpPr>
            <p:cNvPr id="45" name="任意多边形 44"/>
            <p:cNvSpPr/>
            <p:nvPr/>
          </p:nvSpPr>
          <p:spPr>
            <a:xfrm>
              <a:off x="4583492" y="2297562"/>
              <a:ext cx="841496" cy="1920009"/>
            </a:xfrm>
            <a:custGeom>
              <a:avLst/>
              <a:gdLst>
                <a:gd name="connsiteX0" fmla="*/ 0 w 841495"/>
                <a:gd name="connsiteY0" fmla="*/ 0 h 1920008"/>
                <a:gd name="connsiteX1" fmla="*/ 841495 w 841495"/>
                <a:gd name="connsiteY1" fmla="*/ 0 h 1920008"/>
                <a:gd name="connsiteX2" fmla="*/ 841495 w 841495"/>
                <a:gd name="connsiteY2" fmla="*/ 1920008 h 1920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41495" h="1920008">
                  <a:moveTo>
                    <a:pt x="0" y="0"/>
                  </a:moveTo>
                  <a:lnTo>
                    <a:pt x="841495" y="0"/>
                  </a:lnTo>
                  <a:lnTo>
                    <a:pt x="841495" y="192000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30000"/>
                  </a:schemeClr>
                </a:gs>
                <a:gs pos="62000">
                  <a:schemeClr val="bg1">
                    <a:alpha val="0"/>
                  </a:schemeClr>
                </a:gs>
              </a:gsLst>
              <a:lin ang="2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" name="组合 45"/>
          <p:cNvGrpSpPr/>
          <p:nvPr/>
        </p:nvGrpSpPr>
        <p:grpSpPr>
          <a:xfrm>
            <a:off x="3528143" y="2467915"/>
            <a:ext cx="2268252" cy="1327040"/>
            <a:chOff x="664749" y="2230735"/>
            <a:chExt cx="3963734" cy="2318981"/>
          </a:xfrm>
        </p:grpSpPr>
        <p:pic>
          <p:nvPicPr>
            <p:cNvPr id="47" name="图片 46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4749" y="2230735"/>
              <a:ext cx="3963734" cy="2318981"/>
            </a:xfrm>
            <a:prstGeom prst="rect">
              <a:avLst/>
            </a:prstGeom>
          </p:spPr>
        </p:pic>
        <p:sp>
          <p:nvSpPr>
            <p:cNvPr id="48" name="矩形 47"/>
            <p:cNvSpPr/>
            <p:nvPr/>
          </p:nvSpPr>
          <p:spPr>
            <a:xfrm>
              <a:off x="1185813" y="2383135"/>
              <a:ext cx="2926606" cy="1824608"/>
            </a:xfrm>
            <a:prstGeom prst="rect">
              <a:avLst/>
            </a:prstGeom>
            <a:blipFill dpi="0"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矩形 13"/>
            <p:cNvSpPr/>
            <p:nvPr/>
          </p:nvSpPr>
          <p:spPr>
            <a:xfrm>
              <a:off x="3016509" y="2383135"/>
              <a:ext cx="1095910" cy="1824608"/>
            </a:xfrm>
            <a:custGeom>
              <a:avLst/>
              <a:gdLst/>
              <a:ahLst/>
              <a:cxnLst/>
              <a:rect l="l" t="t" r="r" b="b"/>
              <a:pathLst>
                <a:path w="1095910" h="1824608">
                  <a:moveTo>
                    <a:pt x="0" y="0"/>
                  </a:moveTo>
                  <a:lnTo>
                    <a:pt x="1095910" y="0"/>
                  </a:lnTo>
                  <a:lnTo>
                    <a:pt x="1095910" y="1824608"/>
                  </a:lnTo>
                  <a:lnTo>
                    <a:pt x="1084499" y="1824608"/>
                  </a:lnTo>
                  <a:close/>
                </a:path>
              </a:pathLst>
            </a:custGeom>
            <a:gradFill>
              <a:gsLst>
                <a:gs pos="0">
                  <a:schemeClr val="bg1">
                    <a:alpha val="37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6" name="TextBox 20"/>
          <p:cNvSpPr txBox="1"/>
          <p:nvPr/>
        </p:nvSpPr>
        <p:spPr>
          <a:xfrm>
            <a:off x="4543647" y="3769083"/>
            <a:ext cx="237244" cy="63094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zh-CN" sz="4100" b="1" dirty="0">
                <a:solidFill>
                  <a:schemeClr val="bg1">
                    <a:lumMod val="95000"/>
                  </a:schemeClr>
                </a:solidFill>
                <a:latin typeface="Agency FB" panose="020B0503020202020204" pitchFamily="34" charset="0"/>
                <a:ea typeface="微软雅黑" pitchFamily="34" charset="-122"/>
              </a:rPr>
              <a:t>A</a:t>
            </a:r>
            <a:endParaRPr lang="zh-CN" altLang="en-US" sz="4100" b="1" dirty="0">
              <a:solidFill>
                <a:schemeClr val="bg1">
                  <a:lumMod val="95000"/>
                </a:schemeClr>
              </a:solidFill>
              <a:latin typeface="Agency FB" panose="020B0503020202020204" pitchFamily="34" charset="0"/>
              <a:ea typeface="微软雅黑" pitchFamily="34" charset="-122"/>
            </a:endParaRPr>
          </a:p>
        </p:txBody>
      </p:sp>
      <p:sp>
        <p:nvSpPr>
          <p:cNvPr id="57" name="TextBox 20"/>
          <p:cNvSpPr txBox="1"/>
          <p:nvPr/>
        </p:nvSpPr>
        <p:spPr>
          <a:xfrm>
            <a:off x="6415115" y="4339740"/>
            <a:ext cx="246222" cy="63473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zh-CN" sz="4100" b="1" dirty="0">
                <a:solidFill>
                  <a:schemeClr val="bg1">
                    <a:lumMod val="95000"/>
                  </a:schemeClr>
                </a:solidFill>
                <a:latin typeface="Agency FB" panose="020B0503020202020204" pitchFamily="34" charset="0"/>
                <a:ea typeface="微软雅黑" pitchFamily="34" charset="-122"/>
              </a:rPr>
              <a:t>B</a:t>
            </a:r>
            <a:endParaRPr lang="zh-CN" altLang="en-US" sz="4100" b="1" dirty="0">
              <a:solidFill>
                <a:schemeClr val="bg1">
                  <a:lumMod val="95000"/>
                </a:schemeClr>
              </a:solidFill>
              <a:latin typeface="Agency FB" panose="020B0503020202020204" pitchFamily="34" charset="0"/>
              <a:ea typeface="微软雅黑" pitchFamily="34" charset="-122"/>
            </a:endParaRPr>
          </a:p>
        </p:txBody>
      </p:sp>
      <p:sp>
        <p:nvSpPr>
          <p:cNvPr id="58" name="TextBox 20"/>
          <p:cNvSpPr txBox="1"/>
          <p:nvPr/>
        </p:nvSpPr>
        <p:spPr>
          <a:xfrm>
            <a:off x="2723419" y="4529414"/>
            <a:ext cx="245260" cy="63094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zh-CN" sz="4100" b="1" dirty="0">
                <a:solidFill>
                  <a:schemeClr val="bg1">
                    <a:lumMod val="95000"/>
                  </a:schemeClr>
                </a:solidFill>
                <a:latin typeface="Agency FB" panose="020B0503020202020204" pitchFamily="34" charset="0"/>
                <a:ea typeface="微软雅黑" pitchFamily="34" charset="-122"/>
              </a:rPr>
              <a:t>C</a:t>
            </a:r>
            <a:endParaRPr lang="zh-CN" altLang="en-US" sz="4100" b="1" dirty="0">
              <a:solidFill>
                <a:schemeClr val="bg1">
                  <a:lumMod val="95000"/>
                </a:schemeClr>
              </a:solidFill>
              <a:latin typeface="Agency FB" panose="020B0503020202020204" pitchFamily="34" charset="0"/>
              <a:ea typeface="微软雅黑" pitchFamily="34" charset="-122"/>
            </a:endParaRPr>
          </a:p>
        </p:txBody>
      </p:sp>
      <p:sp>
        <p:nvSpPr>
          <p:cNvPr id="69" name="TextBox 19"/>
          <p:cNvSpPr txBox="1"/>
          <p:nvPr/>
        </p:nvSpPr>
        <p:spPr>
          <a:xfrm>
            <a:off x="3531580" y="1196612"/>
            <a:ext cx="2160388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一等奖</a:t>
            </a:r>
          </a:p>
        </p:txBody>
      </p:sp>
      <p:sp>
        <p:nvSpPr>
          <p:cNvPr id="72" name="TextBox 106"/>
          <p:cNvSpPr txBox="1"/>
          <p:nvPr/>
        </p:nvSpPr>
        <p:spPr>
          <a:xfrm>
            <a:off x="3271892" y="1859494"/>
            <a:ext cx="2679762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价值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5000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元笔记本电脑（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名）</a:t>
            </a:r>
            <a:endParaRPr lang="en-US" altLang="zh-CN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TextBox 19"/>
          <p:cNvSpPr txBox="1"/>
          <p:nvPr/>
        </p:nvSpPr>
        <p:spPr>
          <a:xfrm>
            <a:off x="6174156" y="2234495"/>
            <a:ext cx="1407948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3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二等奖</a:t>
            </a:r>
          </a:p>
        </p:txBody>
      </p:sp>
      <p:sp>
        <p:nvSpPr>
          <p:cNvPr id="74" name="TextBox 106"/>
          <p:cNvSpPr txBox="1"/>
          <p:nvPr/>
        </p:nvSpPr>
        <p:spPr>
          <a:xfrm>
            <a:off x="6174156" y="2757036"/>
            <a:ext cx="2445765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价值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3000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元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iPad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名）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6" name="TextBox 19"/>
          <p:cNvSpPr txBox="1"/>
          <p:nvPr/>
        </p:nvSpPr>
        <p:spPr>
          <a:xfrm>
            <a:off x="1839675" y="3018217"/>
            <a:ext cx="1407948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3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三等奖</a:t>
            </a:r>
          </a:p>
        </p:txBody>
      </p:sp>
      <p:sp>
        <p:nvSpPr>
          <p:cNvPr id="77" name="TextBox 106"/>
          <p:cNvSpPr txBox="1"/>
          <p:nvPr/>
        </p:nvSpPr>
        <p:spPr>
          <a:xfrm>
            <a:off x="801858" y="3540757"/>
            <a:ext cx="2445765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00000"/>
              </a:lnSpc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价值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1800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元数码相机（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名）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37542" y="3975906"/>
            <a:ext cx="934350" cy="627572"/>
          </a:xfrm>
          <a:prstGeom prst="rect">
            <a:avLst/>
          </a:prstGeom>
        </p:spPr>
      </p:pic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1279296"/>
      </p:ext>
    </p:extLst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8" grpId="0" animBg="1"/>
      <p:bldP spid="40" grpId="0" animBg="1"/>
      <p:bldP spid="56" grpId="0"/>
      <p:bldP spid="57" grpId="0"/>
      <p:bldP spid="58" grpId="0"/>
      <p:bldP spid="69" grpId="0"/>
      <p:bldP spid="72" grpId="0"/>
      <p:bldP spid="73" grpId="0"/>
      <p:bldP spid="74" grpId="0"/>
      <p:bldP spid="76" grpId="0"/>
      <p:bldP spid="7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C:\Users\Administrator\Desktop\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5148263"/>
          </a:xfrm>
          <a:prstGeom prst="rect">
            <a:avLst/>
          </a:prstGeom>
          <a:noFill/>
        </p:spPr>
      </p:pic>
      <p:sp>
        <p:nvSpPr>
          <p:cNvPr id="48" name="文本框 6"/>
          <p:cNvSpPr txBox="1"/>
          <p:nvPr/>
        </p:nvSpPr>
        <p:spPr>
          <a:xfrm>
            <a:off x="1047043" y="2132664"/>
            <a:ext cx="1322005" cy="12311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8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  <a:endParaRPr lang="zh-CN" altLang="en-US" sz="80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487232" y="2301780"/>
            <a:ext cx="3123376" cy="4001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lvl="1"/>
            <a:r>
              <a:rPr lang="zh-CN" altLang="en-US" sz="26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26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2411760" y="2760927"/>
            <a:ext cx="1759696" cy="218967"/>
          </a:xfrm>
          <a:prstGeom prst="rect">
            <a:avLst/>
          </a:prstGeom>
          <a:noFill/>
        </p:spPr>
        <p:txBody>
          <a:bodyPr wrap="square" lIns="65023" tIns="32511" rIns="65023" bIns="32511" rtlCol="0">
            <a:spAutoFit/>
          </a:bodyPr>
          <a:lstStyle/>
          <a:p>
            <a:pPr marL="121912" lvl="1" indent="-121912"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19181" y="2760927"/>
            <a:ext cx="1759696" cy="218967"/>
          </a:xfrm>
          <a:prstGeom prst="rect">
            <a:avLst/>
          </a:prstGeom>
          <a:noFill/>
        </p:spPr>
        <p:txBody>
          <a:bodyPr wrap="square" lIns="65023" tIns="32511" rIns="65023" bIns="32511" rtlCol="0">
            <a:spAutoFit/>
          </a:bodyPr>
          <a:lstStyle/>
          <a:p>
            <a:pPr marL="121912" lvl="1" indent="-121912"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2411760" y="3022674"/>
            <a:ext cx="1759696" cy="218967"/>
          </a:xfrm>
          <a:prstGeom prst="rect">
            <a:avLst/>
          </a:prstGeom>
          <a:noFill/>
        </p:spPr>
        <p:txBody>
          <a:bodyPr wrap="square" lIns="65023" tIns="32511" rIns="65023" bIns="32511" rtlCol="0">
            <a:spAutoFit/>
          </a:bodyPr>
          <a:lstStyle/>
          <a:p>
            <a:pPr marL="121912" lvl="1" indent="-121912"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3819181" y="3022674"/>
            <a:ext cx="1759696" cy="218967"/>
          </a:xfrm>
          <a:prstGeom prst="rect">
            <a:avLst/>
          </a:prstGeom>
          <a:noFill/>
        </p:spPr>
        <p:txBody>
          <a:bodyPr wrap="square" lIns="65023" tIns="32511" rIns="65023" bIns="32511" rtlCol="0">
            <a:spAutoFit/>
          </a:bodyPr>
          <a:lstStyle/>
          <a:p>
            <a:pPr marL="121912" lvl="1" indent="-121912"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78980798"/>
      </p:ext>
    </p:extLst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10" grpId="0"/>
      <p:bldP spid="11" grpId="0"/>
      <p:bldP spid="12" grpId="0"/>
      <p:bldP spid="13" grpId="0"/>
      <p:bldP spid="1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椭圆 261"/>
          <p:cNvSpPr/>
          <p:nvPr/>
        </p:nvSpPr>
        <p:spPr bwMode="auto">
          <a:xfrm>
            <a:off x="1077696" y="1695243"/>
            <a:ext cx="1401929" cy="140200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3000" dirty="0">
                <a:noFill/>
                <a:latin typeface="+mj-lt"/>
                <a:ea typeface="方正超粗黑简体" panose="03000509000000000000" pitchFamily="65" charset="-122"/>
              </a:rPr>
              <a:t>100</a:t>
            </a:r>
            <a:r>
              <a:rPr lang="en-US" altLang="zh-CN" dirty="0">
                <a:noFill/>
                <a:latin typeface="+mj-lt"/>
                <a:ea typeface="方正超粗黑简体" panose="03000509000000000000" pitchFamily="65" charset="-122"/>
              </a:rPr>
              <a:t>%</a:t>
            </a:r>
            <a:endParaRPr lang="zh-CN" altLang="en-US" sz="3000" dirty="0">
              <a:noFill/>
              <a:latin typeface="+mj-lt"/>
              <a:ea typeface="方正超粗黑简体" panose="03000509000000000000" pitchFamily="65" charset="-122"/>
            </a:endParaRPr>
          </a:p>
        </p:txBody>
      </p:sp>
      <p:sp>
        <p:nvSpPr>
          <p:cNvPr id="263" name="饼形 262"/>
          <p:cNvSpPr/>
          <p:nvPr/>
        </p:nvSpPr>
        <p:spPr>
          <a:xfrm>
            <a:off x="1079853" y="1695243"/>
            <a:ext cx="1403127" cy="1403204"/>
          </a:xfrm>
          <a:prstGeom prst="pie">
            <a:avLst>
              <a:gd name="adj1" fmla="val 8605866"/>
              <a:gd name="adj2" fmla="val 16200000"/>
            </a:avLst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9" name="椭圆 258"/>
          <p:cNvSpPr/>
          <p:nvPr/>
        </p:nvSpPr>
        <p:spPr bwMode="auto">
          <a:xfrm>
            <a:off x="1277616" y="1895172"/>
            <a:ext cx="1002091" cy="1002146"/>
          </a:xfrm>
          <a:prstGeom prst="ellipse">
            <a:avLst/>
          </a:prstGeom>
          <a:gradFill flip="none" rotWithShape="1">
            <a:gsLst>
              <a:gs pos="0">
                <a:srgbClr val="F0F0F0"/>
              </a:gs>
              <a:gs pos="100000">
                <a:srgbClr val="F1F1F1"/>
              </a:gs>
            </a:gsLst>
            <a:lin ang="2700000" scaled="1"/>
            <a:tileRect/>
          </a:gradFill>
          <a:ln w="28575">
            <a:gradFill flip="none" rotWithShape="1">
              <a:gsLst>
                <a:gs pos="100000">
                  <a:srgbClr val="FFFFFF"/>
                </a:gs>
                <a:gs pos="0">
                  <a:srgbClr val="CECED0"/>
                </a:gs>
              </a:gsLst>
              <a:lin ang="13500000" scaled="1"/>
              <a:tileRect/>
            </a:gradFill>
          </a:ln>
          <a:effectLst>
            <a:outerShdw blurRad="190500" dist="889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anchor="ctr"/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260" name="椭圆 259"/>
          <p:cNvSpPr/>
          <p:nvPr/>
        </p:nvSpPr>
        <p:spPr bwMode="auto">
          <a:xfrm>
            <a:off x="1264185" y="1881741"/>
            <a:ext cx="1028951" cy="1029007"/>
          </a:xfrm>
          <a:prstGeom prst="ellipse">
            <a:avLst/>
          </a:prstGeom>
          <a:noFill/>
          <a:ln>
            <a:noFill/>
          </a:ln>
          <a:effectLst>
            <a:innerShdw blurRad="88900" dist="63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endParaRPr lang="zh-CN" altLang="en-US" sz="3000" dirty="0">
              <a:solidFill>
                <a:srgbClr val="0087CF"/>
              </a:solidFill>
              <a:latin typeface="+mj-lt"/>
              <a:ea typeface="方正超粗黑简体" panose="03000509000000000000" pitchFamily="65" charset="-122"/>
            </a:endParaRPr>
          </a:p>
        </p:txBody>
      </p:sp>
      <p:sp>
        <p:nvSpPr>
          <p:cNvPr id="261" name="矩形 260"/>
          <p:cNvSpPr/>
          <p:nvPr/>
        </p:nvSpPr>
        <p:spPr bwMode="auto">
          <a:xfrm>
            <a:off x="1478133" y="2133760"/>
            <a:ext cx="650689" cy="481155"/>
          </a:xfrm>
          <a:prstGeom prst="rect">
            <a:avLst/>
          </a:prstGeom>
        </p:spPr>
        <p:txBody>
          <a:bodyPr wrap="none" lIns="65023" tIns="32511" rIns="65023" bIns="32511">
            <a:spAutoFit/>
          </a:bodyPr>
          <a:lstStyle/>
          <a:p>
            <a:pPr algn="ctr">
              <a:defRPr/>
            </a:pPr>
            <a:r>
              <a:rPr lang="en-US" altLang="zh-CN" sz="27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38%</a:t>
            </a:r>
            <a:endParaRPr lang="zh-CN" altLang="en-US" sz="27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</a:endParaRPr>
          </a:p>
        </p:txBody>
      </p:sp>
      <p:sp>
        <p:nvSpPr>
          <p:cNvPr id="265" name="椭圆 264"/>
          <p:cNvSpPr/>
          <p:nvPr/>
        </p:nvSpPr>
        <p:spPr bwMode="auto">
          <a:xfrm>
            <a:off x="2953028" y="1695243"/>
            <a:ext cx="1401929" cy="140200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3000" dirty="0">
                <a:noFill/>
                <a:latin typeface="+mj-lt"/>
                <a:ea typeface="方正超粗黑简体" panose="03000509000000000000" pitchFamily="65" charset="-122"/>
              </a:rPr>
              <a:t>100</a:t>
            </a:r>
            <a:r>
              <a:rPr lang="en-US" altLang="zh-CN" dirty="0">
                <a:noFill/>
                <a:latin typeface="+mj-lt"/>
                <a:ea typeface="方正超粗黑简体" panose="03000509000000000000" pitchFamily="65" charset="-122"/>
              </a:rPr>
              <a:t>%</a:t>
            </a:r>
            <a:endParaRPr lang="zh-CN" altLang="en-US" sz="3000" dirty="0">
              <a:noFill/>
              <a:latin typeface="+mj-lt"/>
              <a:ea typeface="方正超粗黑简体" panose="03000509000000000000" pitchFamily="65" charset="-122"/>
            </a:endParaRPr>
          </a:p>
        </p:txBody>
      </p:sp>
      <p:sp>
        <p:nvSpPr>
          <p:cNvPr id="266" name="饼形 265"/>
          <p:cNvSpPr/>
          <p:nvPr/>
        </p:nvSpPr>
        <p:spPr>
          <a:xfrm>
            <a:off x="2955185" y="1695243"/>
            <a:ext cx="1403127" cy="1403204"/>
          </a:xfrm>
          <a:prstGeom prst="pie">
            <a:avLst>
              <a:gd name="adj1" fmla="val 5814593"/>
              <a:gd name="adj2" fmla="val 16200000"/>
            </a:avLst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7" name="椭圆 266"/>
          <p:cNvSpPr/>
          <p:nvPr/>
        </p:nvSpPr>
        <p:spPr bwMode="auto">
          <a:xfrm>
            <a:off x="3152948" y="1895172"/>
            <a:ext cx="1002091" cy="1002146"/>
          </a:xfrm>
          <a:prstGeom prst="ellipse">
            <a:avLst/>
          </a:prstGeom>
          <a:gradFill flip="none" rotWithShape="1">
            <a:gsLst>
              <a:gs pos="0">
                <a:srgbClr val="F0F0F0"/>
              </a:gs>
              <a:gs pos="100000">
                <a:srgbClr val="F1F1F1"/>
              </a:gs>
            </a:gsLst>
            <a:lin ang="2700000" scaled="1"/>
            <a:tileRect/>
          </a:gradFill>
          <a:ln w="28575">
            <a:gradFill flip="none" rotWithShape="1">
              <a:gsLst>
                <a:gs pos="100000">
                  <a:srgbClr val="FFFFFF"/>
                </a:gs>
                <a:gs pos="0">
                  <a:srgbClr val="CECED0"/>
                </a:gs>
              </a:gsLst>
              <a:lin ang="13500000" scaled="1"/>
              <a:tileRect/>
            </a:gradFill>
          </a:ln>
          <a:effectLst>
            <a:outerShdw blurRad="190500" dist="889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anchor="ctr"/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268" name="椭圆 267"/>
          <p:cNvSpPr/>
          <p:nvPr/>
        </p:nvSpPr>
        <p:spPr bwMode="auto">
          <a:xfrm>
            <a:off x="3139517" y="1881741"/>
            <a:ext cx="1028951" cy="1029007"/>
          </a:xfrm>
          <a:prstGeom prst="ellipse">
            <a:avLst/>
          </a:prstGeom>
          <a:noFill/>
          <a:ln>
            <a:noFill/>
          </a:ln>
          <a:effectLst>
            <a:innerShdw blurRad="88900" dist="63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endParaRPr lang="zh-CN" altLang="en-US" sz="3000" dirty="0">
              <a:solidFill>
                <a:srgbClr val="0087CF"/>
              </a:solidFill>
              <a:latin typeface="+mj-lt"/>
              <a:ea typeface="方正超粗黑简体" panose="03000509000000000000" pitchFamily="65" charset="-122"/>
            </a:endParaRPr>
          </a:p>
        </p:txBody>
      </p:sp>
      <p:sp>
        <p:nvSpPr>
          <p:cNvPr id="269" name="矩形 268"/>
          <p:cNvSpPr/>
          <p:nvPr/>
        </p:nvSpPr>
        <p:spPr bwMode="auto">
          <a:xfrm>
            <a:off x="3353465" y="2127261"/>
            <a:ext cx="650689" cy="481155"/>
          </a:xfrm>
          <a:prstGeom prst="rect">
            <a:avLst/>
          </a:prstGeom>
        </p:spPr>
        <p:txBody>
          <a:bodyPr wrap="none" lIns="65023" tIns="32511" rIns="65023" bIns="32511">
            <a:spAutoFit/>
          </a:bodyPr>
          <a:lstStyle/>
          <a:p>
            <a:pPr algn="ctr">
              <a:defRPr/>
            </a:pPr>
            <a:r>
              <a:rPr lang="en-US" altLang="zh-CN" sz="27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47%</a:t>
            </a:r>
            <a:endParaRPr lang="zh-CN" altLang="en-US" sz="27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</a:endParaRPr>
          </a:p>
        </p:txBody>
      </p:sp>
      <p:sp>
        <p:nvSpPr>
          <p:cNvPr id="271" name="椭圆 270"/>
          <p:cNvSpPr/>
          <p:nvPr/>
        </p:nvSpPr>
        <p:spPr bwMode="auto">
          <a:xfrm>
            <a:off x="4775632" y="1695243"/>
            <a:ext cx="1401929" cy="140200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3000" dirty="0">
                <a:noFill/>
                <a:latin typeface="+mj-lt"/>
                <a:ea typeface="方正超粗黑简体" panose="03000509000000000000" pitchFamily="65" charset="-122"/>
              </a:rPr>
              <a:t>100</a:t>
            </a:r>
            <a:r>
              <a:rPr lang="en-US" altLang="zh-CN" dirty="0">
                <a:noFill/>
                <a:latin typeface="+mj-lt"/>
                <a:ea typeface="方正超粗黑简体" panose="03000509000000000000" pitchFamily="65" charset="-122"/>
              </a:rPr>
              <a:t>%</a:t>
            </a:r>
            <a:endParaRPr lang="zh-CN" altLang="en-US" sz="3000" dirty="0">
              <a:noFill/>
              <a:latin typeface="+mj-lt"/>
              <a:ea typeface="方正超粗黑简体" panose="03000509000000000000" pitchFamily="65" charset="-122"/>
            </a:endParaRPr>
          </a:p>
        </p:txBody>
      </p:sp>
      <p:sp>
        <p:nvSpPr>
          <p:cNvPr id="272" name="饼形 271"/>
          <p:cNvSpPr/>
          <p:nvPr/>
        </p:nvSpPr>
        <p:spPr>
          <a:xfrm>
            <a:off x="4777789" y="1695243"/>
            <a:ext cx="1403127" cy="1403204"/>
          </a:xfrm>
          <a:prstGeom prst="pie">
            <a:avLst>
              <a:gd name="adj1" fmla="val 1738076"/>
              <a:gd name="adj2" fmla="val 16200000"/>
            </a:avLst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3" name="椭圆 272"/>
          <p:cNvSpPr/>
          <p:nvPr/>
        </p:nvSpPr>
        <p:spPr bwMode="auto">
          <a:xfrm>
            <a:off x="4975552" y="1895172"/>
            <a:ext cx="1002091" cy="1002146"/>
          </a:xfrm>
          <a:prstGeom prst="ellipse">
            <a:avLst/>
          </a:prstGeom>
          <a:gradFill flip="none" rotWithShape="1">
            <a:gsLst>
              <a:gs pos="0">
                <a:srgbClr val="F0F0F0"/>
              </a:gs>
              <a:gs pos="100000">
                <a:srgbClr val="F1F1F1"/>
              </a:gs>
            </a:gsLst>
            <a:lin ang="2700000" scaled="1"/>
            <a:tileRect/>
          </a:gradFill>
          <a:ln w="28575">
            <a:gradFill flip="none" rotWithShape="1">
              <a:gsLst>
                <a:gs pos="100000">
                  <a:srgbClr val="FFFFFF"/>
                </a:gs>
                <a:gs pos="0">
                  <a:srgbClr val="CECED0"/>
                </a:gs>
              </a:gsLst>
              <a:lin ang="13500000" scaled="1"/>
              <a:tileRect/>
            </a:gradFill>
          </a:ln>
          <a:effectLst>
            <a:outerShdw blurRad="190500" dist="889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anchor="ctr"/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274" name="椭圆 273"/>
          <p:cNvSpPr/>
          <p:nvPr/>
        </p:nvSpPr>
        <p:spPr bwMode="auto">
          <a:xfrm>
            <a:off x="4962121" y="1881741"/>
            <a:ext cx="1028951" cy="1029007"/>
          </a:xfrm>
          <a:prstGeom prst="ellipse">
            <a:avLst/>
          </a:prstGeom>
          <a:noFill/>
          <a:ln>
            <a:noFill/>
          </a:ln>
          <a:effectLst>
            <a:innerShdw blurRad="88900" dist="63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endParaRPr lang="zh-CN" altLang="en-US" sz="3000" dirty="0">
              <a:solidFill>
                <a:srgbClr val="0087CF"/>
              </a:solidFill>
              <a:latin typeface="+mj-lt"/>
              <a:ea typeface="方正超粗黑简体" panose="03000509000000000000" pitchFamily="65" charset="-122"/>
            </a:endParaRPr>
          </a:p>
        </p:txBody>
      </p:sp>
      <p:sp>
        <p:nvSpPr>
          <p:cNvPr id="275" name="矩形 274"/>
          <p:cNvSpPr/>
          <p:nvPr/>
        </p:nvSpPr>
        <p:spPr bwMode="auto">
          <a:xfrm>
            <a:off x="5176069" y="2127261"/>
            <a:ext cx="650689" cy="481155"/>
          </a:xfrm>
          <a:prstGeom prst="rect">
            <a:avLst/>
          </a:prstGeom>
        </p:spPr>
        <p:txBody>
          <a:bodyPr wrap="none" lIns="65023" tIns="32511" rIns="65023" bIns="32511">
            <a:spAutoFit/>
          </a:bodyPr>
          <a:lstStyle/>
          <a:p>
            <a:pPr algn="ctr">
              <a:defRPr/>
            </a:pPr>
            <a:r>
              <a:rPr lang="en-US" altLang="zh-CN" sz="27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65%</a:t>
            </a:r>
            <a:endParaRPr lang="zh-CN" altLang="en-US" sz="27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</a:endParaRPr>
          </a:p>
        </p:txBody>
      </p:sp>
      <p:sp>
        <p:nvSpPr>
          <p:cNvPr id="277" name="椭圆 276"/>
          <p:cNvSpPr/>
          <p:nvPr/>
        </p:nvSpPr>
        <p:spPr bwMode="auto">
          <a:xfrm>
            <a:off x="6676672" y="1695243"/>
            <a:ext cx="1401929" cy="140200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3000" dirty="0">
                <a:noFill/>
                <a:latin typeface="+mj-lt"/>
                <a:ea typeface="方正超粗黑简体" panose="03000509000000000000" pitchFamily="65" charset="-122"/>
              </a:rPr>
              <a:t>100</a:t>
            </a:r>
            <a:r>
              <a:rPr lang="en-US" altLang="zh-CN" dirty="0">
                <a:noFill/>
                <a:latin typeface="+mj-lt"/>
                <a:ea typeface="方正超粗黑简体" panose="03000509000000000000" pitchFamily="65" charset="-122"/>
              </a:rPr>
              <a:t>%</a:t>
            </a:r>
            <a:endParaRPr lang="zh-CN" altLang="en-US" sz="3000" dirty="0">
              <a:noFill/>
              <a:latin typeface="+mj-lt"/>
              <a:ea typeface="方正超粗黑简体" panose="03000509000000000000" pitchFamily="65" charset="-122"/>
            </a:endParaRPr>
          </a:p>
        </p:txBody>
      </p:sp>
      <p:sp>
        <p:nvSpPr>
          <p:cNvPr id="278" name="饼形 277"/>
          <p:cNvSpPr/>
          <p:nvPr/>
        </p:nvSpPr>
        <p:spPr>
          <a:xfrm>
            <a:off x="6678829" y="1695243"/>
            <a:ext cx="1403127" cy="1403204"/>
          </a:xfrm>
          <a:prstGeom prst="pie">
            <a:avLst>
              <a:gd name="adj1" fmla="val 18168774"/>
              <a:gd name="adj2" fmla="val 16200000"/>
            </a:avLst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9" name="椭圆 278"/>
          <p:cNvSpPr/>
          <p:nvPr/>
        </p:nvSpPr>
        <p:spPr bwMode="auto">
          <a:xfrm>
            <a:off x="6876592" y="1895172"/>
            <a:ext cx="1002091" cy="1002146"/>
          </a:xfrm>
          <a:prstGeom prst="ellipse">
            <a:avLst/>
          </a:prstGeom>
          <a:gradFill flip="none" rotWithShape="1">
            <a:gsLst>
              <a:gs pos="0">
                <a:srgbClr val="F0F0F0"/>
              </a:gs>
              <a:gs pos="100000">
                <a:srgbClr val="F1F1F1"/>
              </a:gs>
            </a:gsLst>
            <a:lin ang="2700000" scaled="1"/>
            <a:tileRect/>
          </a:gradFill>
          <a:ln w="28575">
            <a:gradFill flip="none" rotWithShape="1">
              <a:gsLst>
                <a:gs pos="100000">
                  <a:srgbClr val="FFFFFF"/>
                </a:gs>
                <a:gs pos="0">
                  <a:srgbClr val="CECED0"/>
                </a:gs>
              </a:gsLst>
              <a:lin ang="13500000" scaled="1"/>
              <a:tileRect/>
            </a:gradFill>
          </a:ln>
          <a:effectLst>
            <a:outerShdw blurRad="190500" dist="889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anchor="ctr"/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280" name="椭圆 279"/>
          <p:cNvSpPr/>
          <p:nvPr/>
        </p:nvSpPr>
        <p:spPr bwMode="auto">
          <a:xfrm>
            <a:off x="6863161" y="1881741"/>
            <a:ext cx="1028951" cy="1029007"/>
          </a:xfrm>
          <a:prstGeom prst="ellipse">
            <a:avLst/>
          </a:prstGeom>
          <a:noFill/>
          <a:ln>
            <a:noFill/>
          </a:ln>
          <a:effectLst>
            <a:innerShdw blurRad="88900" dist="63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endParaRPr lang="zh-CN" altLang="en-US" sz="3000" dirty="0">
              <a:solidFill>
                <a:srgbClr val="0087CF"/>
              </a:solidFill>
              <a:latin typeface="+mj-lt"/>
              <a:ea typeface="方正超粗黑简体" panose="03000509000000000000" pitchFamily="65" charset="-122"/>
            </a:endParaRPr>
          </a:p>
        </p:txBody>
      </p:sp>
      <p:sp>
        <p:nvSpPr>
          <p:cNvPr id="281" name="矩形 280"/>
          <p:cNvSpPr/>
          <p:nvPr/>
        </p:nvSpPr>
        <p:spPr bwMode="auto">
          <a:xfrm>
            <a:off x="7077109" y="2127261"/>
            <a:ext cx="650689" cy="481155"/>
          </a:xfrm>
          <a:prstGeom prst="rect">
            <a:avLst/>
          </a:prstGeom>
        </p:spPr>
        <p:txBody>
          <a:bodyPr wrap="none" lIns="65023" tIns="32511" rIns="65023" bIns="32511">
            <a:spAutoFit/>
          </a:bodyPr>
          <a:lstStyle/>
          <a:p>
            <a:pPr algn="ctr">
              <a:defRPr/>
            </a:pPr>
            <a:r>
              <a:rPr lang="en-US" altLang="zh-CN" sz="27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90%</a:t>
            </a:r>
            <a:endParaRPr lang="zh-CN" altLang="en-US" sz="27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</a:endParaRPr>
          </a:p>
        </p:txBody>
      </p:sp>
      <p:sp>
        <p:nvSpPr>
          <p:cNvPr id="282" name="文本框 49"/>
          <p:cNvSpPr txBox="1"/>
          <p:nvPr/>
        </p:nvSpPr>
        <p:spPr>
          <a:xfrm>
            <a:off x="993552" y="3431113"/>
            <a:ext cx="1421632" cy="328313"/>
          </a:xfrm>
          <a:prstGeom prst="rect">
            <a:avLst/>
          </a:prstGeom>
          <a:noFill/>
        </p:spPr>
        <p:txBody>
          <a:bodyPr wrap="square" lIns="65023" tIns="32511" rIns="65023" bIns="32511" rtlCol="0">
            <a:spAutoFit/>
          </a:bodyPr>
          <a:lstStyle/>
          <a:p>
            <a:pPr algn="ctr">
              <a:defRPr/>
            </a:pPr>
            <a:r>
              <a:rPr lang="en-US" altLang="zh-CN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YOUR TITLE</a:t>
            </a:r>
            <a:endParaRPr lang="zh-CN" altLang="en-US" sz="1700" dirty="0">
              <a:solidFill>
                <a:schemeClr val="tx1">
                  <a:lumMod val="65000"/>
                  <a:lumOff val="35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283" name="矩形 282"/>
          <p:cNvSpPr/>
          <p:nvPr/>
        </p:nvSpPr>
        <p:spPr>
          <a:xfrm>
            <a:off x="1008044" y="3854481"/>
            <a:ext cx="1499608" cy="485772"/>
          </a:xfrm>
          <a:prstGeom prst="rect">
            <a:avLst/>
          </a:prstGeom>
        </p:spPr>
        <p:txBody>
          <a:bodyPr wrap="square" lIns="65023" tIns="32511" rIns="65023" bIns="32511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7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7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1170042" y="3746475"/>
            <a:ext cx="1143094" cy="0"/>
          </a:xfrm>
          <a:prstGeom prst="line">
            <a:avLst/>
          </a:prstGeom>
          <a:ln w="6350">
            <a:solidFill>
              <a:schemeClr val="accent5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4" name="文本框 49"/>
          <p:cNvSpPr txBox="1"/>
          <p:nvPr/>
        </p:nvSpPr>
        <p:spPr>
          <a:xfrm>
            <a:off x="2832693" y="3431113"/>
            <a:ext cx="1421632" cy="328313"/>
          </a:xfrm>
          <a:prstGeom prst="rect">
            <a:avLst/>
          </a:prstGeom>
          <a:noFill/>
        </p:spPr>
        <p:txBody>
          <a:bodyPr wrap="square" lIns="65023" tIns="32511" rIns="65023" bIns="32511" rtlCol="0">
            <a:spAutoFit/>
          </a:bodyPr>
          <a:lstStyle/>
          <a:p>
            <a:pPr algn="ctr">
              <a:defRPr/>
            </a:pPr>
            <a:r>
              <a:rPr lang="en-US" altLang="zh-CN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YOUR TITLE</a:t>
            </a:r>
            <a:endParaRPr lang="zh-CN" altLang="en-US" sz="1700" dirty="0">
              <a:solidFill>
                <a:schemeClr val="tx1">
                  <a:lumMod val="65000"/>
                  <a:lumOff val="35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285" name="矩形 284"/>
          <p:cNvSpPr/>
          <p:nvPr/>
        </p:nvSpPr>
        <p:spPr>
          <a:xfrm>
            <a:off x="2844021" y="3854481"/>
            <a:ext cx="1511127" cy="485772"/>
          </a:xfrm>
          <a:prstGeom prst="rect">
            <a:avLst/>
          </a:prstGeom>
        </p:spPr>
        <p:txBody>
          <a:bodyPr wrap="square" lIns="65023" tIns="32511" rIns="65023" bIns="32511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7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7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286" name="直接连接符 285"/>
          <p:cNvCxnSpPr/>
          <p:nvPr/>
        </p:nvCxnSpPr>
        <p:spPr>
          <a:xfrm>
            <a:off x="3009184" y="3746475"/>
            <a:ext cx="1143094" cy="0"/>
          </a:xfrm>
          <a:prstGeom prst="line">
            <a:avLst/>
          </a:prstGeom>
          <a:ln w="6350">
            <a:solidFill>
              <a:schemeClr val="accent5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7" name="文本框 49"/>
          <p:cNvSpPr txBox="1"/>
          <p:nvPr/>
        </p:nvSpPr>
        <p:spPr>
          <a:xfrm>
            <a:off x="4692506" y="3431113"/>
            <a:ext cx="1421632" cy="328313"/>
          </a:xfrm>
          <a:prstGeom prst="rect">
            <a:avLst/>
          </a:prstGeom>
          <a:noFill/>
        </p:spPr>
        <p:txBody>
          <a:bodyPr wrap="square" lIns="65023" tIns="32511" rIns="65023" bIns="32511" rtlCol="0">
            <a:spAutoFit/>
          </a:bodyPr>
          <a:lstStyle/>
          <a:p>
            <a:pPr algn="ctr">
              <a:defRPr/>
            </a:pPr>
            <a:r>
              <a:rPr lang="en-US" altLang="zh-CN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YOUR TITLE</a:t>
            </a:r>
            <a:endParaRPr lang="zh-CN" altLang="en-US" sz="1700" dirty="0">
              <a:solidFill>
                <a:schemeClr val="tx1">
                  <a:lumMod val="65000"/>
                  <a:lumOff val="35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288" name="矩形 287"/>
          <p:cNvSpPr/>
          <p:nvPr/>
        </p:nvSpPr>
        <p:spPr>
          <a:xfrm>
            <a:off x="4703833" y="3854481"/>
            <a:ext cx="1511127" cy="485772"/>
          </a:xfrm>
          <a:prstGeom prst="rect">
            <a:avLst/>
          </a:prstGeom>
        </p:spPr>
        <p:txBody>
          <a:bodyPr wrap="square" lIns="65023" tIns="32511" rIns="65023" bIns="32511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7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7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289" name="直接连接符 288"/>
          <p:cNvCxnSpPr/>
          <p:nvPr/>
        </p:nvCxnSpPr>
        <p:spPr>
          <a:xfrm>
            <a:off x="4868996" y="3746475"/>
            <a:ext cx="1143094" cy="0"/>
          </a:xfrm>
          <a:prstGeom prst="line">
            <a:avLst/>
          </a:prstGeom>
          <a:ln w="6350">
            <a:solidFill>
              <a:schemeClr val="accent5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0" name="文本框 49"/>
          <p:cNvSpPr txBox="1"/>
          <p:nvPr/>
        </p:nvSpPr>
        <p:spPr>
          <a:xfrm>
            <a:off x="6632355" y="3431113"/>
            <a:ext cx="1421632" cy="328313"/>
          </a:xfrm>
          <a:prstGeom prst="rect">
            <a:avLst/>
          </a:prstGeom>
          <a:noFill/>
        </p:spPr>
        <p:txBody>
          <a:bodyPr wrap="square" lIns="65023" tIns="32511" rIns="65023" bIns="32511" rtlCol="0">
            <a:spAutoFit/>
          </a:bodyPr>
          <a:lstStyle/>
          <a:p>
            <a:pPr algn="ctr">
              <a:defRPr/>
            </a:pPr>
            <a:r>
              <a:rPr lang="en-US" altLang="zh-CN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YOUR TITLE</a:t>
            </a:r>
            <a:endParaRPr lang="zh-CN" altLang="en-US" sz="1700" dirty="0">
              <a:solidFill>
                <a:schemeClr val="tx1">
                  <a:lumMod val="65000"/>
                  <a:lumOff val="35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291" name="矩形 290"/>
          <p:cNvSpPr/>
          <p:nvPr/>
        </p:nvSpPr>
        <p:spPr>
          <a:xfrm>
            <a:off x="6643683" y="3854481"/>
            <a:ext cx="1511127" cy="485772"/>
          </a:xfrm>
          <a:prstGeom prst="rect">
            <a:avLst/>
          </a:prstGeom>
        </p:spPr>
        <p:txBody>
          <a:bodyPr wrap="square" lIns="65023" tIns="32511" rIns="65023" bIns="32511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7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7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292" name="直接连接符 291"/>
          <p:cNvCxnSpPr/>
          <p:nvPr/>
        </p:nvCxnSpPr>
        <p:spPr>
          <a:xfrm>
            <a:off x="6808846" y="3746475"/>
            <a:ext cx="1143094" cy="0"/>
          </a:xfrm>
          <a:prstGeom prst="line">
            <a:avLst/>
          </a:prstGeom>
          <a:ln w="6350">
            <a:solidFill>
              <a:schemeClr val="accent5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3480915"/>
      </p:ext>
    </p:extLst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5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0"/>
                            </p:stCondLst>
                            <p:childTnLst>
                              <p:par>
                                <p:cTn id="6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000"/>
                            </p:stCondLst>
                            <p:childTnLst>
                              <p:par>
                                <p:cTn id="7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000"/>
                            </p:stCondLst>
                            <p:childTnLst>
                              <p:par>
                                <p:cTn id="8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9000"/>
                            </p:stCondLst>
                            <p:childTnLst>
                              <p:par>
                                <p:cTn id="9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000"/>
                            </p:stCondLst>
                            <p:childTnLst>
                              <p:par>
                                <p:cTn id="9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9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7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1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5" dur="5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9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3000"/>
                            </p:stCondLst>
                            <p:childTnLst>
                              <p:par>
                                <p:cTn id="1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3"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3500"/>
                            </p:stCondLst>
                            <p:childTnLst>
                              <p:par>
                                <p:cTn id="12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7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4000"/>
                            </p:stCondLst>
                            <p:childTnLst>
                              <p:par>
                                <p:cTn id="12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1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4500"/>
                            </p:stCondLst>
                            <p:childTnLst>
                              <p:par>
                                <p:cTn id="13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5"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5000"/>
                            </p:stCondLst>
                            <p:childTnLst>
                              <p:par>
                                <p:cTn id="13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9" dur="5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5500"/>
                            </p:stCondLst>
                            <p:childTnLst>
                              <p:par>
                                <p:cTn id="14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3" dur="5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2" grpId="0" animBg="1"/>
      <p:bldP spid="263" grpId="0" animBg="1"/>
      <p:bldP spid="259" grpId="0" animBg="1"/>
      <p:bldP spid="261" grpId="0"/>
      <p:bldP spid="265" grpId="0" animBg="1"/>
      <p:bldP spid="266" grpId="0" animBg="1"/>
      <p:bldP spid="267" grpId="0" animBg="1"/>
      <p:bldP spid="269" grpId="0"/>
      <p:bldP spid="271" grpId="0" animBg="1"/>
      <p:bldP spid="272" grpId="0" animBg="1"/>
      <p:bldP spid="273" grpId="0" animBg="1"/>
      <p:bldP spid="275" grpId="0"/>
      <p:bldP spid="277" grpId="0" animBg="1"/>
      <p:bldP spid="278" grpId="0" animBg="1"/>
      <p:bldP spid="279" grpId="0" animBg="1"/>
      <p:bldP spid="281" grpId="0"/>
      <p:bldP spid="282" grpId="0"/>
      <p:bldP spid="283" grpId="0"/>
      <p:bldP spid="284" grpId="0"/>
      <p:bldP spid="285" grpId="0"/>
      <p:bldP spid="287" grpId="0"/>
      <p:bldP spid="288" grpId="0"/>
      <p:bldP spid="290" grpId="0"/>
      <p:bldP spid="29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任意多边形 37"/>
          <p:cNvSpPr/>
          <p:nvPr/>
        </p:nvSpPr>
        <p:spPr>
          <a:xfrm rot="2700000">
            <a:off x="4079301" y="1236536"/>
            <a:ext cx="228674" cy="228674"/>
          </a:xfrm>
          <a:custGeom>
            <a:avLst/>
            <a:gdLst>
              <a:gd name="connsiteX0" fmla="*/ 0 w 304899"/>
              <a:gd name="connsiteY0" fmla="*/ 0 h 304899"/>
              <a:gd name="connsiteX1" fmla="*/ 3059 w 304899"/>
              <a:gd name="connsiteY1" fmla="*/ 10322 h 304899"/>
              <a:gd name="connsiteX2" fmla="*/ 119391 w 304899"/>
              <a:gd name="connsiteY2" fmla="*/ 185508 h 304899"/>
              <a:gd name="connsiteX3" fmla="*/ 294577 w 304899"/>
              <a:gd name="connsiteY3" fmla="*/ 301840 h 304899"/>
              <a:gd name="connsiteX4" fmla="*/ 304899 w 304899"/>
              <a:gd name="connsiteY4" fmla="*/ 304899 h 304899"/>
              <a:gd name="connsiteX5" fmla="*/ 0 w 304899"/>
              <a:gd name="connsiteY5" fmla="*/ 304899 h 304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4899" h="304899">
                <a:moveTo>
                  <a:pt x="0" y="0"/>
                </a:moveTo>
                <a:lnTo>
                  <a:pt x="3059" y="10322"/>
                </a:lnTo>
                <a:cubicBezTo>
                  <a:pt x="28910" y="74072"/>
                  <a:pt x="67688" y="133805"/>
                  <a:pt x="119391" y="185508"/>
                </a:cubicBezTo>
                <a:cubicBezTo>
                  <a:pt x="171094" y="237211"/>
                  <a:pt x="230827" y="275989"/>
                  <a:pt x="294577" y="301840"/>
                </a:cubicBezTo>
                <a:lnTo>
                  <a:pt x="304899" y="304899"/>
                </a:lnTo>
                <a:lnTo>
                  <a:pt x="0" y="30489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rtlCol="0" anchor="ctr"/>
          <a:lstStyle/>
          <a:p>
            <a:pPr algn="ctr"/>
            <a:endParaRPr lang="zh-CN" altLang="en-US"/>
          </a:p>
        </p:txBody>
      </p:sp>
      <p:sp>
        <p:nvSpPr>
          <p:cNvPr id="41" name="任意多边形 40"/>
          <p:cNvSpPr/>
          <p:nvPr/>
        </p:nvSpPr>
        <p:spPr>
          <a:xfrm rot="18900000" flipH="1">
            <a:off x="4803533" y="1992135"/>
            <a:ext cx="228674" cy="228674"/>
          </a:xfrm>
          <a:custGeom>
            <a:avLst/>
            <a:gdLst>
              <a:gd name="connsiteX0" fmla="*/ 0 w 304899"/>
              <a:gd name="connsiteY0" fmla="*/ 0 h 304899"/>
              <a:gd name="connsiteX1" fmla="*/ 3059 w 304899"/>
              <a:gd name="connsiteY1" fmla="*/ 10322 h 304899"/>
              <a:gd name="connsiteX2" fmla="*/ 119391 w 304899"/>
              <a:gd name="connsiteY2" fmla="*/ 185508 h 304899"/>
              <a:gd name="connsiteX3" fmla="*/ 294577 w 304899"/>
              <a:gd name="connsiteY3" fmla="*/ 301840 h 304899"/>
              <a:gd name="connsiteX4" fmla="*/ 304899 w 304899"/>
              <a:gd name="connsiteY4" fmla="*/ 304899 h 304899"/>
              <a:gd name="connsiteX5" fmla="*/ 0 w 304899"/>
              <a:gd name="connsiteY5" fmla="*/ 304899 h 304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4899" h="304899">
                <a:moveTo>
                  <a:pt x="0" y="0"/>
                </a:moveTo>
                <a:lnTo>
                  <a:pt x="3059" y="10322"/>
                </a:lnTo>
                <a:cubicBezTo>
                  <a:pt x="28910" y="74072"/>
                  <a:pt x="67688" y="133805"/>
                  <a:pt x="119391" y="185508"/>
                </a:cubicBezTo>
                <a:cubicBezTo>
                  <a:pt x="171094" y="237211"/>
                  <a:pt x="230827" y="275989"/>
                  <a:pt x="294577" y="301840"/>
                </a:cubicBezTo>
                <a:lnTo>
                  <a:pt x="304899" y="304899"/>
                </a:lnTo>
                <a:lnTo>
                  <a:pt x="0" y="30489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rtlCol="0" anchor="ctr"/>
          <a:lstStyle/>
          <a:p>
            <a:pPr algn="ctr"/>
            <a:endParaRPr lang="zh-CN" altLang="en-US"/>
          </a:p>
        </p:txBody>
      </p:sp>
      <p:sp>
        <p:nvSpPr>
          <p:cNvPr id="46" name="任意多边形 45"/>
          <p:cNvSpPr/>
          <p:nvPr/>
        </p:nvSpPr>
        <p:spPr>
          <a:xfrm rot="2700000">
            <a:off x="4079301" y="2747734"/>
            <a:ext cx="228674" cy="228674"/>
          </a:xfrm>
          <a:custGeom>
            <a:avLst/>
            <a:gdLst>
              <a:gd name="connsiteX0" fmla="*/ 0 w 304899"/>
              <a:gd name="connsiteY0" fmla="*/ 0 h 304899"/>
              <a:gd name="connsiteX1" fmla="*/ 3059 w 304899"/>
              <a:gd name="connsiteY1" fmla="*/ 10322 h 304899"/>
              <a:gd name="connsiteX2" fmla="*/ 119391 w 304899"/>
              <a:gd name="connsiteY2" fmla="*/ 185508 h 304899"/>
              <a:gd name="connsiteX3" fmla="*/ 294577 w 304899"/>
              <a:gd name="connsiteY3" fmla="*/ 301840 h 304899"/>
              <a:gd name="connsiteX4" fmla="*/ 304899 w 304899"/>
              <a:gd name="connsiteY4" fmla="*/ 304899 h 304899"/>
              <a:gd name="connsiteX5" fmla="*/ 0 w 304899"/>
              <a:gd name="connsiteY5" fmla="*/ 304899 h 304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4899" h="304899">
                <a:moveTo>
                  <a:pt x="0" y="0"/>
                </a:moveTo>
                <a:lnTo>
                  <a:pt x="3059" y="10322"/>
                </a:lnTo>
                <a:cubicBezTo>
                  <a:pt x="28910" y="74072"/>
                  <a:pt x="67688" y="133805"/>
                  <a:pt x="119391" y="185508"/>
                </a:cubicBezTo>
                <a:cubicBezTo>
                  <a:pt x="171094" y="237211"/>
                  <a:pt x="230827" y="275989"/>
                  <a:pt x="294577" y="301840"/>
                </a:cubicBezTo>
                <a:lnTo>
                  <a:pt x="304899" y="304899"/>
                </a:lnTo>
                <a:lnTo>
                  <a:pt x="0" y="30489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rtlCol="0" anchor="ctr"/>
          <a:lstStyle/>
          <a:p>
            <a:pPr algn="ctr"/>
            <a:endParaRPr lang="zh-CN" altLang="en-US"/>
          </a:p>
        </p:txBody>
      </p:sp>
      <p:sp>
        <p:nvSpPr>
          <p:cNvPr id="49" name="任意多边形 48"/>
          <p:cNvSpPr/>
          <p:nvPr/>
        </p:nvSpPr>
        <p:spPr>
          <a:xfrm rot="18900000" flipH="1">
            <a:off x="4803533" y="3503332"/>
            <a:ext cx="228674" cy="228674"/>
          </a:xfrm>
          <a:custGeom>
            <a:avLst/>
            <a:gdLst>
              <a:gd name="connsiteX0" fmla="*/ 0 w 304899"/>
              <a:gd name="connsiteY0" fmla="*/ 0 h 304899"/>
              <a:gd name="connsiteX1" fmla="*/ 3059 w 304899"/>
              <a:gd name="connsiteY1" fmla="*/ 10322 h 304899"/>
              <a:gd name="connsiteX2" fmla="*/ 119391 w 304899"/>
              <a:gd name="connsiteY2" fmla="*/ 185508 h 304899"/>
              <a:gd name="connsiteX3" fmla="*/ 294577 w 304899"/>
              <a:gd name="connsiteY3" fmla="*/ 301840 h 304899"/>
              <a:gd name="connsiteX4" fmla="*/ 304899 w 304899"/>
              <a:gd name="connsiteY4" fmla="*/ 304899 h 304899"/>
              <a:gd name="connsiteX5" fmla="*/ 0 w 304899"/>
              <a:gd name="connsiteY5" fmla="*/ 304899 h 304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4899" h="304899">
                <a:moveTo>
                  <a:pt x="0" y="0"/>
                </a:moveTo>
                <a:lnTo>
                  <a:pt x="3059" y="10322"/>
                </a:lnTo>
                <a:cubicBezTo>
                  <a:pt x="28910" y="74072"/>
                  <a:pt x="67688" y="133805"/>
                  <a:pt x="119391" y="185508"/>
                </a:cubicBezTo>
                <a:cubicBezTo>
                  <a:pt x="171094" y="237211"/>
                  <a:pt x="230827" y="275989"/>
                  <a:pt x="294577" y="301840"/>
                </a:cubicBezTo>
                <a:lnTo>
                  <a:pt x="304899" y="304899"/>
                </a:lnTo>
                <a:lnTo>
                  <a:pt x="0" y="30489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rtlCol="0" anchor="ctr"/>
          <a:lstStyle/>
          <a:p>
            <a:pPr algn="ctr"/>
            <a:endParaRPr lang="zh-CN" altLang="en-US"/>
          </a:p>
        </p:txBody>
      </p:sp>
      <p:sp>
        <p:nvSpPr>
          <p:cNvPr id="52" name="任意多边形 51"/>
          <p:cNvSpPr/>
          <p:nvPr/>
        </p:nvSpPr>
        <p:spPr>
          <a:xfrm rot="2700000">
            <a:off x="4079301" y="4258931"/>
            <a:ext cx="228674" cy="228674"/>
          </a:xfrm>
          <a:custGeom>
            <a:avLst/>
            <a:gdLst>
              <a:gd name="connsiteX0" fmla="*/ 0 w 304899"/>
              <a:gd name="connsiteY0" fmla="*/ 0 h 304899"/>
              <a:gd name="connsiteX1" fmla="*/ 3059 w 304899"/>
              <a:gd name="connsiteY1" fmla="*/ 10322 h 304899"/>
              <a:gd name="connsiteX2" fmla="*/ 119391 w 304899"/>
              <a:gd name="connsiteY2" fmla="*/ 185508 h 304899"/>
              <a:gd name="connsiteX3" fmla="*/ 294577 w 304899"/>
              <a:gd name="connsiteY3" fmla="*/ 301840 h 304899"/>
              <a:gd name="connsiteX4" fmla="*/ 304899 w 304899"/>
              <a:gd name="connsiteY4" fmla="*/ 304899 h 304899"/>
              <a:gd name="connsiteX5" fmla="*/ 0 w 304899"/>
              <a:gd name="connsiteY5" fmla="*/ 304899 h 304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4899" h="304899">
                <a:moveTo>
                  <a:pt x="0" y="0"/>
                </a:moveTo>
                <a:lnTo>
                  <a:pt x="3059" y="10322"/>
                </a:lnTo>
                <a:cubicBezTo>
                  <a:pt x="28910" y="74072"/>
                  <a:pt x="67688" y="133805"/>
                  <a:pt x="119391" y="185508"/>
                </a:cubicBezTo>
                <a:cubicBezTo>
                  <a:pt x="171094" y="237211"/>
                  <a:pt x="230827" y="275989"/>
                  <a:pt x="294577" y="301840"/>
                </a:cubicBezTo>
                <a:lnTo>
                  <a:pt x="304899" y="304899"/>
                </a:lnTo>
                <a:lnTo>
                  <a:pt x="0" y="30489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86"/>
          <p:cNvGrpSpPr/>
          <p:nvPr/>
        </p:nvGrpSpPr>
        <p:grpSpPr>
          <a:xfrm>
            <a:off x="4210458" y="1005577"/>
            <a:ext cx="690591" cy="690591"/>
            <a:chOff x="5613944" y="1340768"/>
            <a:chExt cx="920788" cy="920788"/>
          </a:xfrm>
        </p:grpSpPr>
        <p:sp>
          <p:nvSpPr>
            <p:cNvPr id="24" name="椭圆 23"/>
            <p:cNvSpPr/>
            <p:nvPr/>
          </p:nvSpPr>
          <p:spPr>
            <a:xfrm>
              <a:off x="5613944" y="1340768"/>
              <a:ext cx="920788" cy="92078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" name="组合 62"/>
            <p:cNvGrpSpPr/>
            <p:nvPr/>
          </p:nvGrpSpPr>
          <p:grpSpPr>
            <a:xfrm>
              <a:off x="5875566" y="1442091"/>
              <a:ext cx="397545" cy="718142"/>
              <a:chOff x="5875566" y="1432788"/>
              <a:chExt cx="397545" cy="718142"/>
            </a:xfrm>
          </p:grpSpPr>
          <p:sp>
            <p:nvSpPr>
              <p:cNvPr id="54" name="TextBox 20"/>
              <p:cNvSpPr txBox="1"/>
              <p:nvPr/>
            </p:nvSpPr>
            <p:spPr>
              <a:xfrm>
                <a:off x="5875566" y="1596932"/>
                <a:ext cx="397545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altLang="zh-CN" sz="2700" spc="300" dirty="0">
                    <a:solidFill>
                      <a:schemeClr val="bg1">
                        <a:lumMod val="95000"/>
                      </a:schemeClr>
                    </a:solidFill>
                    <a:latin typeface="Agency FB" panose="020B0503020202020204" pitchFamily="34" charset="0"/>
                    <a:ea typeface="微软雅黑" pitchFamily="34" charset="-122"/>
                  </a:rPr>
                  <a:t>01</a:t>
                </a:r>
                <a:endParaRPr lang="zh-CN" altLang="en-US" sz="2700" spc="300" dirty="0">
                  <a:solidFill>
                    <a:schemeClr val="bg1">
                      <a:lumMod val="95000"/>
                    </a:schemeClr>
                  </a:solidFill>
                  <a:latin typeface="Agency FB" panose="020B0503020202020204" pitchFamily="34" charset="0"/>
                  <a:ea typeface="微软雅黑" pitchFamily="34" charset="-122"/>
                </a:endParaRPr>
              </a:p>
            </p:txBody>
          </p:sp>
          <p:sp>
            <p:nvSpPr>
              <p:cNvPr id="56" name="TextBox 20"/>
              <p:cNvSpPr txBox="1"/>
              <p:nvPr/>
            </p:nvSpPr>
            <p:spPr>
              <a:xfrm>
                <a:off x="5881977" y="1432788"/>
                <a:ext cx="384722" cy="22570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altLang="zh-CN" sz="1100" dirty="0">
                    <a:solidFill>
                      <a:schemeClr val="bg1">
                        <a:lumMod val="9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step</a:t>
                </a:r>
                <a:endParaRPr lang="zh-CN" altLang="en-US" sz="11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" name="组合 87"/>
          <p:cNvGrpSpPr/>
          <p:nvPr/>
        </p:nvGrpSpPr>
        <p:grpSpPr>
          <a:xfrm>
            <a:off x="4210458" y="1761175"/>
            <a:ext cx="690591" cy="690591"/>
            <a:chOff x="5613944" y="2348233"/>
            <a:chExt cx="920788" cy="920788"/>
          </a:xfrm>
        </p:grpSpPr>
        <p:sp>
          <p:nvSpPr>
            <p:cNvPr id="42" name="椭圆 41"/>
            <p:cNvSpPr/>
            <p:nvPr/>
          </p:nvSpPr>
          <p:spPr>
            <a:xfrm flipH="1">
              <a:off x="5613944" y="2348233"/>
              <a:ext cx="920788" cy="92078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" name="组合 58"/>
            <p:cNvGrpSpPr/>
            <p:nvPr/>
          </p:nvGrpSpPr>
          <p:grpSpPr>
            <a:xfrm>
              <a:off x="5881976" y="2449556"/>
              <a:ext cx="384723" cy="718142"/>
              <a:chOff x="5881975" y="2469108"/>
              <a:chExt cx="384723" cy="718142"/>
            </a:xfrm>
          </p:grpSpPr>
          <p:sp>
            <p:nvSpPr>
              <p:cNvPr id="57" name="TextBox 20"/>
              <p:cNvSpPr txBox="1"/>
              <p:nvPr/>
            </p:nvSpPr>
            <p:spPr>
              <a:xfrm>
                <a:off x="5884382" y="2633252"/>
                <a:ext cx="379911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altLang="zh-CN" sz="2700" dirty="0">
                    <a:solidFill>
                      <a:schemeClr val="bg1">
                        <a:lumMod val="95000"/>
                      </a:schemeClr>
                    </a:solidFill>
                    <a:latin typeface="Agency FB" panose="020B0503020202020204" pitchFamily="34" charset="0"/>
                    <a:ea typeface="微软雅黑" pitchFamily="34" charset="-122"/>
                  </a:rPr>
                  <a:t>02</a:t>
                </a:r>
                <a:endParaRPr lang="zh-CN" altLang="en-US" sz="2700" dirty="0">
                  <a:solidFill>
                    <a:schemeClr val="bg1">
                      <a:lumMod val="95000"/>
                    </a:schemeClr>
                  </a:solidFill>
                  <a:latin typeface="Agency FB" panose="020B0503020202020204" pitchFamily="34" charset="0"/>
                  <a:ea typeface="微软雅黑" pitchFamily="34" charset="-122"/>
                </a:endParaRPr>
              </a:p>
            </p:txBody>
          </p:sp>
          <p:sp>
            <p:nvSpPr>
              <p:cNvPr id="58" name="TextBox 20"/>
              <p:cNvSpPr txBox="1"/>
              <p:nvPr/>
            </p:nvSpPr>
            <p:spPr>
              <a:xfrm>
                <a:off x="5881975" y="2469108"/>
                <a:ext cx="384723" cy="22570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altLang="zh-CN" sz="1100" dirty="0">
                    <a:solidFill>
                      <a:schemeClr val="bg1">
                        <a:lumMod val="9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step</a:t>
                </a:r>
                <a:endParaRPr lang="zh-CN" altLang="en-US" sz="11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6" name="组合 88"/>
          <p:cNvGrpSpPr/>
          <p:nvPr/>
        </p:nvGrpSpPr>
        <p:grpSpPr>
          <a:xfrm>
            <a:off x="4210458" y="2516774"/>
            <a:ext cx="690591" cy="690591"/>
            <a:chOff x="5613944" y="3355698"/>
            <a:chExt cx="920788" cy="920788"/>
          </a:xfrm>
        </p:grpSpPr>
        <p:sp>
          <p:nvSpPr>
            <p:cNvPr id="47" name="椭圆 46"/>
            <p:cNvSpPr/>
            <p:nvPr/>
          </p:nvSpPr>
          <p:spPr>
            <a:xfrm>
              <a:off x="5613944" y="3355698"/>
              <a:ext cx="920788" cy="92078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" name="组合 59"/>
            <p:cNvGrpSpPr/>
            <p:nvPr/>
          </p:nvGrpSpPr>
          <p:grpSpPr>
            <a:xfrm>
              <a:off x="5876368" y="3457021"/>
              <a:ext cx="395942" cy="718142"/>
              <a:chOff x="5876367" y="2469108"/>
              <a:chExt cx="395942" cy="718142"/>
            </a:xfrm>
          </p:grpSpPr>
          <p:sp>
            <p:nvSpPr>
              <p:cNvPr id="61" name="TextBox 20"/>
              <p:cNvSpPr txBox="1"/>
              <p:nvPr/>
            </p:nvSpPr>
            <p:spPr>
              <a:xfrm>
                <a:off x="5876367" y="2633252"/>
                <a:ext cx="395942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altLang="zh-CN" sz="2700" dirty="0">
                    <a:solidFill>
                      <a:schemeClr val="bg1">
                        <a:lumMod val="95000"/>
                      </a:schemeClr>
                    </a:solidFill>
                    <a:latin typeface="Agency FB" panose="020B0503020202020204" pitchFamily="34" charset="0"/>
                    <a:ea typeface="微软雅黑" pitchFamily="34" charset="-122"/>
                  </a:rPr>
                  <a:t>03</a:t>
                </a:r>
                <a:endParaRPr lang="zh-CN" altLang="en-US" sz="2700" dirty="0">
                  <a:solidFill>
                    <a:schemeClr val="bg1">
                      <a:lumMod val="95000"/>
                    </a:schemeClr>
                  </a:solidFill>
                  <a:latin typeface="Agency FB" panose="020B0503020202020204" pitchFamily="34" charset="0"/>
                  <a:ea typeface="微软雅黑" pitchFamily="34" charset="-122"/>
                </a:endParaRPr>
              </a:p>
            </p:txBody>
          </p:sp>
          <p:sp>
            <p:nvSpPr>
              <p:cNvPr id="62" name="TextBox 20"/>
              <p:cNvSpPr txBox="1"/>
              <p:nvPr/>
            </p:nvSpPr>
            <p:spPr>
              <a:xfrm>
                <a:off x="5881976" y="2469108"/>
                <a:ext cx="384722" cy="22570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altLang="zh-CN" sz="1100" dirty="0">
                    <a:solidFill>
                      <a:schemeClr val="bg1">
                        <a:lumMod val="9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step</a:t>
                </a:r>
                <a:endParaRPr lang="zh-CN" altLang="en-US" sz="11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8" name="组合 89"/>
          <p:cNvGrpSpPr/>
          <p:nvPr/>
        </p:nvGrpSpPr>
        <p:grpSpPr>
          <a:xfrm>
            <a:off x="4210458" y="3272371"/>
            <a:ext cx="690591" cy="690591"/>
            <a:chOff x="5613944" y="4363162"/>
            <a:chExt cx="920788" cy="920788"/>
          </a:xfrm>
        </p:grpSpPr>
        <p:sp>
          <p:nvSpPr>
            <p:cNvPr id="50" name="椭圆 49"/>
            <p:cNvSpPr/>
            <p:nvPr/>
          </p:nvSpPr>
          <p:spPr>
            <a:xfrm flipH="1">
              <a:off x="5613944" y="4363162"/>
              <a:ext cx="920788" cy="92078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9" name="组合 63"/>
            <p:cNvGrpSpPr/>
            <p:nvPr/>
          </p:nvGrpSpPr>
          <p:grpSpPr>
            <a:xfrm>
              <a:off x="5881977" y="4464485"/>
              <a:ext cx="384722" cy="718142"/>
              <a:chOff x="5881976" y="2469108"/>
              <a:chExt cx="384722" cy="718142"/>
            </a:xfrm>
          </p:grpSpPr>
          <p:sp>
            <p:nvSpPr>
              <p:cNvPr id="65" name="TextBox 20"/>
              <p:cNvSpPr txBox="1"/>
              <p:nvPr/>
            </p:nvSpPr>
            <p:spPr>
              <a:xfrm>
                <a:off x="5885985" y="2633252"/>
                <a:ext cx="376706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altLang="zh-CN" sz="2700" dirty="0">
                    <a:solidFill>
                      <a:schemeClr val="bg1">
                        <a:lumMod val="95000"/>
                      </a:schemeClr>
                    </a:solidFill>
                    <a:latin typeface="Agency FB" panose="020B0503020202020204" pitchFamily="34" charset="0"/>
                    <a:ea typeface="微软雅黑" pitchFamily="34" charset="-122"/>
                  </a:rPr>
                  <a:t>04</a:t>
                </a:r>
                <a:endParaRPr lang="zh-CN" altLang="en-US" sz="2700" dirty="0">
                  <a:solidFill>
                    <a:schemeClr val="bg1">
                      <a:lumMod val="95000"/>
                    </a:schemeClr>
                  </a:solidFill>
                  <a:latin typeface="Agency FB" panose="020B0503020202020204" pitchFamily="34" charset="0"/>
                  <a:ea typeface="微软雅黑" pitchFamily="34" charset="-122"/>
                </a:endParaRPr>
              </a:p>
            </p:txBody>
          </p:sp>
          <p:sp>
            <p:nvSpPr>
              <p:cNvPr id="66" name="TextBox 20"/>
              <p:cNvSpPr txBox="1"/>
              <p:nvPr/>
            </p:nvSpPr>
            <p:spPr>
              <a:xfrm>
                <a:off x="5881976" y="2469108"/>
                <a:ext cx="384722" cy="22570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altLang="zh-CN" sz="1100" dirty="0">
                    <a:solidFill>
                      <a:schemeClr val="bg1">
                        <a:lumMod val="9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step</a:t>
                </a:r>
                <a:endParaRPr lang="zh-CN" altLang="en-US" sz="11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0" name="组合 90"/>
          <p:cNvGrpSpPr/>
          <p:nvPr/>
        </p:nvGrpSpPr>
        <p:grpSpPr>
          <a:xfrm>
            <a:off x="4210458" y="4027971"/>
            <a:ext cx="690591" cy="690591"/>
            <a:chOff x="5613944" y="5370626"/>
            <a:chExt cx="920788" cy="920788"/>
          </a:xfrm>
        </p:grpSpPr>
        <p:sp>
          <p:nvSpPr>
            <p:cNvPr id="53" name="椭圆 52"/>
            <p:cNvSpPr/>
            <p:nvPr/>
          </p:nvSpPr>
          <p:spPr>
            <a:xfrm>
              <a:off x="5613944" y="5370626"/>
              <a:ext cx="920788" cy="92078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1" name="组合 66"/>
            <p:cNvGrpSpPr/>
            <p:nvPr/>
          </p:nvGrpSpPr>
          <p:grpSpPr>
            <a:xfrm>
              <a:off x="5879574" y="5471949"/>
              <a:ext cx="389530" cy="718142"/>
              <a:chOff x="5879573" y="2469108"/>
              <a:chExt cx="389530" cy="718142"/>
            </a:xfrm>
          </p:grpSpPr>
          <p:sp>
            <p:nvSpPr>
              <p:cNvPr id="68" name="TextBox 20"/>
              <p:cNvSpPr txBox="1"/>
              <p:nvPr/>
            </p:nvSpPr>
            <p:spPr>
              <a:xfrm>
                <a:off x="5879573" y="2633252"/>
                <a:ext cx="389530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altLang="zh-CN" sz="2700" dirty="0">
                    <a:solidFill>
                      <a:schemeClr val="bg1">
                        <a:lumMod val="95000"/>
                      </a:schemeClr>
                    </a:solidFill>
                    <a:latin typeface="Agency FB" panose="020B0503020202020204" pitchFamily="34" charset="0"/>
                    <a:ea typeface="微软雅黑" pitchFamily="34" charset="-122"/>
                  </a:rPr>
                  <a:t>05</a:t>
                </a:r>
                <a:endParaRPr lang="zh-CN" altLang="en-US" sz="2700" dirty="0">
                  <a:solidFill>
                    <a:schemeClr val="bg1">
                      <a:lumMod val="95000"/>
                    </a:schemeClr>
                  </a:solidFill>
                  <a:latin typeface="Agency FB" panose="020B0503020202020204" pitchFamily="34" charset="0"/>
                  <a:ea typeface="微软雅黑" pitchFamily="34" charset="-122"/>
                </a:endParaRPr>
              </a:p>
            </p:txBody>
          </p:sp>
          <p:sp>
            <p:nvSpPr>
              <p:cNvPr id="69" name="TextBox 20"/>
              <p:cNvSpPr txBox="1"/>
              <p:nvPr/>
            </p:nvSpPr>
            <p:spPr>
              <a:xfrm>
                <a:off x="5881976" y="2469108"/>
                <a:ext cx="384722" cy="22570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altLang="zh-CN" sz="1100" dirty="0">
                    <a:solidFill>
                      <a:schemeClr val="bg1">
                        <a:lumMod val="9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step</a:t>
                </a:r>
                <a:endParaRPr lang="zh-CN" altLang="en-US" sz="11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70" name="TextBox 19"/>
          <p:cNvSpPr txBox="1"/>
          <p:nvPr/>
        </p:nvSpPr>
        <p:spPr>
          <a:xfrm>
            <a:off x="1568047" y="1077129"/>
            <a:ext cx="216038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筹备阶段（</a:t>
            </a:r>
            <a:r>
              <a:rPr lang="en-US" altLang="zh-CN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4.10-25</a:t>
            </a:r>
            <a:r>
              <a:rPr lang="zh-CN" altLang="en-US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</a:p>
        </p:txBody>
      </p:sp>
      <p:sp>
        <p:nvSpPr>
          <p:cNvPr id="71" name="TextBox 106"/>
          <p:cNvSpPr txBox="1"/>
          <p:nvPr/>
        </p:nvSpPr>
        <p:spPr>
          <a:xfrm>
            <a:off x="791582" y="1463089"/>
            <a:ext cx="2936855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点击输入简要文字内容，言简意赅的说明分项内容</a:t>
            </a:r>
            <a:r>
              <a:rPr lang="en-US" altLang="zh-CN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COOLLA</a:t>
            </a: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专业设计</a:t>
            </a:r>
            <a:r>
              <a:rPr lang="en-US" altLang="zh-CN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</a:p>
        </p:txBody>
      </p:sp>
      <p:sp>
        <p:nvSpPr>
          <p:cNvPr id="72" name="TextBox 19"/>
          <p:cNvSpPr txBox="1"/>
          <p:nvPr/>
        </p:nvSpPr>
        <p:spPr>
          <a:xfrm>
            <a:off x="5385234" y="1728555"/>
            <a:ext cx="216038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宣传阶段（</a:t>
            </a:r>
            <a:r>
              <a:rPr lang="en-US" altLang="zh-CN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4.25-5.5</a:t>
            </a:r>
            <a:r>
              <a:rPr lang="zh-CN" altLang="en-US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</a:p>
        </p:txBody>
      </p:sp>
      <p:sp>
        <p:nvSpPr>
          <p:cNvPr id="73" name="TextBox 106"/>
          <p:cNvSpPr txBox="1"/>
          <p:nvPr/>
        </p:nvSpPr>
        <p:spPr>
          <a:xfrm>
            <a:off x="5385234" y="2114515"/>
            <a:ext cx="2967186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点击输入简要文字内容，言简意赅的说明分项内容</a:t>
            </a:r>
            <a:r>
              <a:rPr lang="en-US" altLang="zh-CN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COOLLA</a:t>
            </a: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专业设计</a:t>
            </a:r>
            <a:r>
              <a:rPr lang="en-US" altLang="zh-CN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</a:p>
        </p:txBody>
      </p:sp>
      <p:sp>
        <p:nvSpPr>
          <p:cNvPr id="74" name="TextBox 19"/>
          <p:cNvSpPr txBox="1"/>
          <p:nvPr/>
        </p:nvSpPr>
        <p:spPr>
          <a:xfrm>
            <a:off x="1568047" y="2491591"/>
            <a:ext cx="216038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准备阶段（</a:t>
            </a:r>
            <a:r>
              <a:rPr lang="en-US" altLang="zh-CN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5.5-5.7</a:t>
            </a:r>
            <a:r>
              <a:rPr lang="zh-CN" altLang="en-US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</a:p>
        </p:txBody>
      </p:sp>
      <p:sp>
        <p:nvSpPr>
          <p:cNvPr id="75" name="TextBox 106"/>
          <p:cNvSpPr txBox="1"/>
          <p:nvPr/>
        </p:nvSpPr>
        <p:spPr>
          <a:xfrm>
            <a:off x="791582" y="2877551"/>
            <a:ext cx="2936855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点击输入简要文字内容，言简意赅的说明分项内容</a:t>
            </a:r>
            <a:r>
              <a:rPr lang="en-US" altLang="zh-CN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COOLLA</a:t>
            </a: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专业设计</a:t>
            </a:r>
            <a:r>
              <a:rPr lang="en-US" altLang="zh-CN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</a:p>
        </p:txBody>
      </p:sp>
      <p:sp>
        <p:nvSpPr>
          <p:cNvPr id="78" name="TextBox 19"/>
          <p:cNvSpPr txBox="1"/>
          <p:nvPr/>
        </p:nvSpPr>
        <p:spPr>
          <a:xfrm>
            <a:off x="5385234" y="3253838"/>
            <a:ext cx="2160387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实施阶段（</a:t>
            </a:r>
            <a:r>
              <a:rPr lang="en-US" altLang="zh-CN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5.8</a:t>
            </a:r>
            <a:r>
              <a:rPr lang="zh-CN" altLang="en-US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</a:p>
        </p:txBody>
      </p:sp>
      <p:sp>
        <p:nvSpPr>
          <p:cNvPr id="79" name="TextBox 106"/>
          <p:cNvSpPr txBox="1"/>
          <p:nvPr/>
        </p:nvSpPr>
        <p:spPr>
          <a:xfrm>
            <a:off x="5385234" y="3639798"/>
            <a:ext cx="2967186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点击输入简要文字内容，言简意赅的说明分项内容</a:t>
            </a:r>
            <a:r>
              <a:rPr lang="en-US" altLang="zh-CN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COOLLA</a:t>
            </a: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专业设计</a:t>
            </a:r>
            <a:r>
              <a:rPr lang="en-US" altLang="zh-CN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</a:p>
        </p:txBody>
      </p:sp>
      <p:sp>
        <p:nvSpPr>
          <p:cNvPr id="80" name="TextBox 19"/>
          <p:cNvSpPr txBox="1"/>
          <p:nvPr/>
        </p:nvSpPr>
        <p:spPr>
          <a:xfrm>
            <a:off x="1568047" y="4006066"/>
            <a:ext cx="216038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收尾阶段（</a:t>
            </a:r>
            <a:r>
              <a:rPr lang="en-US" altLang="zh-CN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5.9-10</a:t>
            </a:r>
            <a:r>
              <a:rPr lang="zh-CN" altLang="en-US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</a:p>
        </p:txBody>
      </p:sp>
      <p:sp>
        <p:nvSpPr>
          <p:cNvPr id="81" name="TextBox 106"/>
          <p:cNvSpPr txBox="1"/>
          <p:nvPr/>
        </p:nvSpPr>
        <p:spPr>
          <a:xfrm>
            <a:off x="791582" y="4392026"/>
            <a:ext cx="2936855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点击输入简要文字内容，言简意赅的说明分项内容</a:t>
            </a:r>
            <a:r>
              <a:rPr lang="en-US" altLang="zh-CN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COOLLA</a:t>
            </a: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专业设计</a:t>
            </a:r>
            <a:r>
              <a:rPr lang="en-US" altLang="zh-CN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</a:p>
        </p:txBody>
      </p:sp>
      <p:sp>
        <p:nvSpPr>
          <p:cNvPr id="12" name="标题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0082387"/>
      </p:ext>
    </p:extLst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52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300"/>
                            </p:stCondLst>
                            <p:childTnLst>
                              <p:par>
                                <p:cTn id="41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800"/>
                            </p:stCondLst>
                            <p:childTnLst>
                              <p:par>
                                <p:cTn id="4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300"/>
                            </p:stCondLst>
                            <p:childTnLst>
                              <p:par>
                                <p:cTn id="5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8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300"/>
                            </p:stCondLst>
                            <p:childTnLst>
                              <p:par>
                                <p:cTn id="6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800"/>
                            </p:stCondLst>
                            <p:childTnLst>
                              <p:par>
                                <p:cTn id="7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300"/>
                            </p:stCondLst>
                            <p:childTnLst>
                              <p:par>
                                <p:cTn id="7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48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300"/>
                            </p:stCondLst>
                            <p:childTnLst>
                              <p:par>
                                <p:cTn id="89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800"/>
                            </p:stCondLst>
                            <p:childTnLst>
                              <p:par>
                                <p:cTn id="9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41" grpId="0" animBg="1"/>
      <p:bldP spid="46" grpId="0" animBg="1"/>
      <p:bldP spid="49" grpId="0" animBg="1"/>
      <p:bldP spid="52" grpId="0" animBg="1"/>
      <p:bldP spid="70" grpId="0"/>
      <p:bldP spid="71" grpId="0"/>
      <p:bldP spid="72" grpId="0"/>
      <p:bldP spid="73" grpId="0"/>
      <p:bldP spid="74" grpId="0"/>
      <p:bldP spid="75" grpId="0"/>
      <p:bldP spid="78" grpId="0"/>
      <p:bldP spid="79" grpId="0"/>
      <p:bldP spid="80" grpId="0"/>
      <p:bldP spid="8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>
            <a:spLocks/>
          </p:cNvSpPr>
          <p:nvPr/>
        </p:nvSpPr>
        <p:spPr bwMode="auto">
          <a:xfrm>
            <a:off x="3400231" y="3443814"/>
            <a:ext cx="509850" cy="377088"/>
          </a:xfrm>
          <a:custGeom>
            <a:avLst/>
            <a:gdLst>
              <a:gd name="T0" fmla="*/ 283 w 344"/>
              <a:gd name="T1" fmla="*/ 254 h 254"/>
              <a:gd name="T2" fmla="*/ 255 w 344"/>
              <a:gd name="T3" fmla="*/ 246 h 254"/>
              <a:gd name="T4" fmla="*/ 33 w 344"/>
              <a:gd name="T5" fmla="*/ 106 h 254"/>
              <a:gd name="T6" fmla="*/ 16 w 344"/>
              <a:gd name="T7" fmla="*/ 32 h 254"/>
              <a:gd name="T8" fmla="*/ 89 w 344"/>
              <a:gd name="T9" fmla="*/ 16 h 254"/>
              <a:gd name="T10" fmla="*/ 312 w 344"/>
              <a:gd name="T11" fmla="*/ 156 h 254"/>
              <a:gd name="T12" fmla="*/ 328 w 344"/>
              <a:gd name="T13" fmla="*/ 229 h 254"/>
              <a:gd name="T14" fmla="*/ 283 w 344"/>
              <a:gd name="T15" fmla="*/ 254 h 2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44" h="254">
                <a:moveTo>
                  <a:pt x="283" y="254"/>
                </a:moveTo>
                <a:cubicBezTo>
                  <a:pt x="274" y="254"/>
                  <a:pt x="264" y="251"/>
                  <a:pt x="255" y="246"/>
                </a:cubicBezTo>
                <a:cubicBezTo>
                  <a:pt x="33" y="106"/>
                  <a:pt x="33" y="106"/>
                  <a:pt x="33" y="106"/>
                </a:cubicBezTo>
                <a:cubicBezTo>
                  <a:pt x="8" y="90"/>
                  <a:pt x="0" y="57"/>
                  <a:pt x="16" y="32"/>
                </a:cubicBezTo>
                <a:cubicBezTo>
                  <a:pt x="31" y="8"/>
                  <a:pt x="64" y="0"/>
                  <a:pt x="89" y="16"/>
                </a:cubicBezTo>
                <a:cubicBezTo>
                  <a:pt x="312" y="156"/>
                  <a:pt x="312" y="156"/>
                  <a:pt x="312" y="156"/>
                </a:cubicBezTo>
                <a:cubicBezTo>
                  <a:pt x="337" y="171"/>
                  <a:pt x="344" y="204"/>
                  <a:pt x="328" y="229"/>
                </a:cubicBezTo>
                <a:cubicBezTo>
                  <a:pt x="318" y="245"/>
                  <a:pt x="301" y="254"/>
                  <a:pt x="283" y="25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59553" tIns="29777" rIns="59553" bIns="29777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1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3568764" y="2644524"/>
            <a:ext cx="554961" cy="243447"/>
          </a:xfrm>
          <a:custGeom>
            <a:avLst/>
            <a:gdLst>
              <a:gd name="T0" fmla="*/ 58 w 374"/>
              <a:gd name="T1" fmla="*/ 164 h 164"/>
              <a:gd name="T2" fmla="*/ 6 w 374"/>
              <a:gd name="T3" fmla="*/ 121 h 164"/>
              <a:gd name="T4" fmla="*/ 48 w 374"/>
              <a:gd name="T5" fmla="*/ 58 h 164"/>
              <a:gd name="T6" fmla="*/ 305 w 374"/>
              <a:gd name="T7" fmla="*/ 6 h 164"/>
              <a:gd name="T8" fmla="*/ 368 w 374"/>
              <a:gd name="T9" fmla="*/ 48 h 164"/>
              <a:gd name="T10" fmla="*/ 326 w 374"/>
              <a:gd name="T11" fmla="*/ 110 h 164"/>
              <a:gd name="T12" fmla="*/ 69 w 374"/>
              <a:gd name="T13" fmla="*/ 163 h 164"/>
              <a:gd name="T14" fmla="*/ 58 w 374"/>
              <a:gd name="T15" fmla="*/ 164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74" h="164">
                <a:moveTo>
                  <a:pt x="58" y="164"/>
                </a:moveTo>
                <a:cubicBezTo>
                  <a:pt x="33" y="164"/>
                  <a:pt x="11" y="146"/>
                  <a:pt x="6" y="121"/>
                </a:cubicBezTo>
                <a:cubicBezTo>
                  <a:pt x="0" y="92"/>
                  <a:pt x="19" y="64"/>
                  <a:pt x="48" y="58"/>
                </a:cubicBezTo>
                <a:cubicBezTo>
                  <a:pt x="305" y="6"/>
                  <a:pt x="305" y="6"/>
                  <a:pt x="305" y="6"/>
                </a:cubicBezTo>
                <a:cubicBezTo>
                  <a:pt x="334" y="0"/>
                  <a:pt x="362" y="19"/>
                  <a:pt x="368" y="48"/>
                </a:cubicBezTo>
                <a:cubicBezTo>
                  <a:pt x="374" y="76"/>
                  <a:pt x="355" y="104"/>
                  <a:pt x="326" y="110"/>
                </a:cubicBezTo>
                <a:cubicBezTo>
                  <a:pt x="69" y="163"/>
                  <a:pt x="69" y="163"/>
                  <a:pt x="69" y="163"/>
                </a:cubicBezTo>
                <a:cubicBezTo>
                  <a:pt x="65" y="163"/>
                  <a:pt x="62" y="164"/>
                  <a:pt x="58" y="164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xtLst/>
        </p:spPr>
        <p:txBody>
          <a:bodyPr vert="horz" wrap="square" lIns="59553" tIns="29777" rIns="59553" bIns="29777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1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3178077" y="1714146"/>
            <a:ext cx="394091" cy="492002"/>
          </a:xfrm>
          <a:custGeom>
            <a:avLst/>
            <a:gdLst>
              <a:gd name="T0" fmla="*/ 60 w 266"/>
              <a:gd name="T1" fmla="*/ 332 h 332"/>
              <a:gd name="T2" fmla="*/ 31 w 266"/>
              <a:gd name="T3" fmla="*/ 324 h 332"/>
              <a:gd name="T4" fmla="*/ 16 w 266"/>
              <a:gd name="T5" fmla="*/ 250 h 332"/>
              <a:gd name="T6" fmla="*/ 161 w 266"/>
              <a:gd name="T7" fmla="*/ 31 h 332"/>
              <a:gd name="T8" fmla="*/ 235 w 266"/>
              <a:gd name="T9" fmla="*/ 16 h 332"/>
              <a:gd name="T10" fmla="*/ 250 w 266"/>
              <a:gd name="T11" fmla="*/ 90 h 332"/>
              <a:gd name="T12" fmla="*/ 105 w 266"/>
              <a:gd name="T13" fmla="*/ 309 h 332"/>
              <a:gd name="T14" fmla="*/ 60 w 266"/>
              <a:gd name="T15" fmla="*/ 332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66" h="332">
                <a:moveTo>
                  <a:pt x="60" y="332"/>
                </a:moveTo>
                <a:cubicBezTo>
                  <a:pt x="50" y="332"/>
                  <a:pt x="40" y="330"/>
                  <a:pt x="31" y="324"/>
                </a:cubicBezTo>
                <a:cubicBezTo>
                  <a:pt x="6" y="307"/>
                  <a:pt x="0" y="274"/>
                  <a:pt x="16" y="250"/>
                </a:cubicBezTo>
                <a:cubicBezTo>
                  <a:pt x="161" y="31"/>
                  <a:pt x="161" y="31"/>
                  <a:pt x="161" y="31"/>
                </a:cubicBezTo>
                <a:cubicBezTo>
                  <a:pt x="178" y="6"/>
                  <a:pt x="211" y="0"/>
                  <a:pt x="235" y="16"/>
                </a:cubicBezTo>
                <a:cubicBezTo>
                  <a:pt x="260" y="32"/>
                  <a:pt x="266" y="65"/>
                  <a:pt x="250" y="90"/>
                </a:cubicBezTo>
                <a:cubicBezTo>
                  <a:pt x="105" y="309"/>
                  <a:pt x="105" y="309"/>
                  <a:pt x="105" y="309"/>
                </a:cubicBezTo>
                <a:cubicBezTo>
                  <a:pt x="94" y="324"/>
                  <a:pt x="77" y="332"/>
                  <a:pt x="60" y="332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xtLst/>
        </p:spPr>
        <p:txBody>
          <a:bodyPr vert="horz" wrap="square" lIns="59553" tIns="29777" rIns="59553" bIns="29777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1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2472458" y="1428989"/>
            <a:ext cx="160871" cy="549034"/>
          </a:xfrm>
          <a:custGeom>
            <a:avLst/>
            <a:gdLst>
              <a:gd name="T0" fmla="*/ 56 w 109"/>
              <a:gd name="T1" fmla="*/ 370 h 370"/>
              <a:gd name="T2" fmla="*/ 2 w 109"/>
              <a:gd name="T3" fmla="*/ 317 h 370"/>
              <a:gd name="T4" fmla="*/ 0 w 109"/>
              <a:gd name="T5" fmla="*/ 54 h 370"/>
              <a:gd name="T6" fmla="*/ 53 w 109"/>
              <a:gd name="T7" fmla="*/ 0 h 370"/>
              <a:gd name="T8" fmla="*/ 106 w 109"/>
              <a:gd name="T9" fmla="*/ 53 h 370"/>
              <a:gd name="T10" fmla="*/ 109 w 109"/>
              <a:gd name="T11" fmla="*/ 316 h 370"/>
              <a:gd name="T12" fmla="*/ 56 w 109"/>
              <a:gd name="T13" fmla="*/ 370 h 370"/>
              <a:gd name="T14" fmla="*/ 56 w 109"/>
              <a:gd name="T15" fmla="*/ 370 h 3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09" h="370">
                <a:moveTo>
                  <a:pt x="56" y="370"/>
                </a:moveTo>
                <a:cubicBezTo>
                  <a:pt x="26" y="370"/>
                  <a:pt x="3" y="346"/>
                  <a:pt x="2" y="317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25"/>
                  <a:pt x="23" y="1"/>
                  <a:pt x="53" y="0"/>
                </a:cubicBezTo>
                <a:cubicBezTo>
                  <a:pt x="82" y="0"/>
                  <a:pt x="106" y="24"/>
                  <a:pt x="106" y="53"/>
                </a:cubicBezTo>
                <a:cubicBezTo>
                  <a:pt x="109" y="316"/>
                  <a:pt x="109" y="316"/>
                  <a:pt x="109" y="316"/>
                </a:cubicBezTo>
                <a:cubicBezTo>
                  <a:pt x="109" y="345"/>
                  <a:pt x="86" y="369"/>
                  <a:pt x="56" y="370"/>
                </a:cubicBezTo>
                <a:cubicBezTo>
                  <a:pt x="56" y="370"/>
                  <a:pt x="56" y="370"/>
                  <a:pt x="56" y="37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59553" tIns="29777" rIns="59553" bIns="29777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1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>
            <a:off x="1159957" y="3441260"/>
            <a:ext cx="509850" cy="376237"/>
          </a:xfrm>
          <a:custGeom>
            <a:avLst/>
            <a:gdLst>
              <a:gd name="T0" fmla="*/ 61 w 344"/>
              <a:gd name="T1" fmla="*/ 254 h 254"/>
              <a:gd name="T2" fmla="*/ 16 w 344"/>
              <a:gd name="T3" fmla="*/ 229 h 254"/>
              <a:gd name="T4" fmla="*/ 32 w 344"/>
              <a:gd name="T5" fmla="*/ 156 h 254"/>
              <a:gd name="T6" fmla="*/ 255 w 344"/>
              <a:gd name="T7" fmla="*/ 16 h 254"/>
              <a:gd name="T8" fmla="*/ 328 w 344"/>
              <a:gd name="T9" fmla="*/ 33 h 254"/>
              <a:gd name="T10" fmla="*/ 311 w 344"/>
              <a:gd name="T11" fmla="*/ 106 h 254"/>
              <a:gd name="T12" fmla="*/ 89 w 344"/>
              <a:gd name="T13" fmla="*/ 246 h 254"/>
              <a:gd name="T14" fmla="*/ 61 w 344"/>
              <a:gd name="T15" fmla="*/ 254 h 2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44" h="254">
                <a:moveTo>
                  <a:pt x="61" y="254"/>
                </a:moveTo>
                <a:cubicBezTo>
                  <a:pt x="43" y="254"/>
                  <a:pt x="26" y="245"/>
                  <a:pt x="16" y="229"/>
                </a:cubicBezTo>
                <a:cubicBezTo>
                  <a:pt x="0" y="204"/>
                  <a:pt x="7" y="172"/>
                  <a:pt x="32" y="156"/>
                </a:cubicBezTo>
                <a:cubicBezTo>
                  <a:pt x="255" y="16"/>
                  <a:pt x="255" y="16"/>
                  <a:pt x="255" y="16"/>
                </a:cubicBezTo>
                <a:cubicBezTo>
                  <a:pt x="280" y="0"/>
                  <a:pt x="312" y="8"/>
                  <a:pt x="328" y="33"/>
                </a:cubicBezTo>
                <a:cubicBezTo>
                  <a:pt x="344" y="58"/>
                  <a:pt x="336" y="90"/>
                  <a:pt x="311" y="106"/>
                </a:cubicBezTo>
                <a:cubicBezTo>
                  <a:pt x="89" y="246"/>
                  <a:pt x="89" y="246"/>
                  <a:pt x="89" y="246"/>
                </a:cubicBezTo>
                <a:cubicBezTo>
                  <a:pt x="80" y="252"/>
                  <a:pt x="70" y="254"/>
                  <a:pt x="61" y="25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59553" tIns="29777" rIns="59553" bIns="29777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1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946315" y="2643673"/>
            <a:ext cx="554961" cy="241745"/>
          </a:xfrm>
          <a:custGeom>
            <a:avLst/>
            <a:gdLst>
              <a:gd name="T0" fmla="*/ 316 w 374"/>
              <a:gd name="T1" fmla="*/ 163 h 163"/>
              <a:gd name="T2" fmla="*/ 305 w 374"/>
              <a:gd name="T3" fmla="*/ 162 h 163"/>
              <a:gd name="T4" fmla="*/ 48 w 374"/>
              <a:gd name="T5" fmla="*/ 110 h 163"/>
              <a:gd name="T6" fmla="*/ 6 w 374"/>
              <a:gd name="T7" fmla="*/ 47 h 163"/>
              <a:gd name="T8" fmla="*/ 69 w 374"/>
              <a:gd name="T9" fmla="*/ 5 h 163"/>
              <a:gd name="T10" fmla="*/ 326 w 374"/>
              <a:gd name="T11" fmla="*/ 58 h 163"/>
              <a:gd name="T12" fmla="*/ 368 w 374"/>
              <a:gd name="T13" fmla="*/ 120 h 163"/>
              <a:gd name="T14" fmla="*/ 316 w 374"/>
              <a:gd name="T15" fmla="*/ 163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74" h="163">
                <a:moveTo>
                  <a:pt x="316" y="163"/>
                </a:moveTo>
                <a:cubicBezTo>
                  <a:pt x="312" y="163"/>
                  <a:pt x="309" y="163"/>
                  <a:pt x="305" y="162"/>
                </a:cubicBezTo>
                <a:cubicBezTo>
                  <a:pt x="48" y="110"/>
                  <a:pt x="48" y="110"/>
                  <a:pt x="48" y="110"/>
                </a:cubicBezTo>
                <a:cubicBezTo>
                  <a:pt x="19" y="104"/>
                  <a:pt x="0" y="76"/>
                  <a:pt x="6" y="47"/>
                </a:cubicBezTo>
                <a:cubicBezTo>
                  <a:pt x="12" y="18"/>
                  <a:pt x="40" y="0"/>
                  <a:pt x="69" y="5"/>
                </a:cubicBezTo>
                <a:cubicBezTo>
                  <a:pt x="326" y="58"/>
                  <a:pt x="326" y="58"/>
                  <a:pt x="326" y="58"/>
                </a:cubicBezTo>
                <a:cubicBezTo>
                  <a:pt x="355" y="63"/>
                  <a:pt x="374" y="92"/>
                  <a:pt x="368" y="120"/>
                </a:cubicBezTo>
                <a:cubicBezTo>
                  <a:pt x="363" y="146"/>
                  <a:pt x="341" y="163"/>
                  <a:pt x="316" y="16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59553" tIns="29777" rIns="59553" bIns="29777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1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1497871" y="1710741"/>
            <a:ext cx="394942" cy="493705"/>
          </a:xfrm>
          <a:custGeom>
            <a:avLst/>
            <a:gdLst>
              <a:gd name="T0" fmla="*/ 206 w 266"/>
              <a:gd name="T1" fmla="*/ 333 h 333"/>
              <a:gd name="T2" fmla="*/ 161 w 266"/>
              <a:gd name="T3" fmla="*/ 309 h 333"/>
              <a:gd name="T4" fmla="*/ 16 w 266"/>
              <a:gd name="T5" fmla="*/ 90 h 333"/>
              <a:gd name="T6" fmla="*/ 31 w 266"/>
              <a:gd name="T7" fmla="*/ 16 h 333"/>
              <a:gd name="T8" fmla="*/ 105 w 266"/>
              <a:gd name="T9" fmla="*/ 31 h 333"/>
              <a:gd name="T10" fmla="*/ 250 w 266"/>
              <a:gd name="T11" fmla="*/ 250 h 333"/>
              <a:gd name="T12" fmla="*/ 235 w 266"/>
              <a:gd name="T13" fmla="*/ 324 h 333"/>
              <a:gd name="T14" fmla="*/ 206 w 266"/>
              <a:gd name="T15" fmla="*/ 333 h 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66" h="333">
                <a:moveTo>
                  <a:pt x="206" y="333"/>
                </a:moveTo>
                <a:cubicBezTo>
                  <a:pt x="189" y="333"/>
                  <a:pt x="172" y="324"/>
                  <a:pt x="161" y="309"/>
                </a:cubicBezTo>
                <a:cubicBezTo>
                  <a:pt x="16" y="90"/>
                  <a:pt x="16" y="90"/>
                  <a:pt x="16" y="90"/>
                </a:cubicBezTo>
                <a:cubicBezTo>
                  <a:pt x="0" y="66"/>
                  <a:pt x="6" y="33"/>
                  <a:pt x="31" y="16"/>
                </a:cubicBezTo>
                <a:cubicBezTo>
                  <a:pt x="55" y="0"/>
                  <a:pt x="88" y="7"/>
                  <a:pt x="105" y="31"/>
                </a:cubicBezTo>
                <a:cubicBezTo>
                  <a:pt x="250" y="250"/>
                  <a:pt x="250" y="250"/>
                  <a:pt x="250" y="250"/>
                </a:cubicBezTo>
                <a:cubicBezTo>
                  <a:pt x="266" y="275"/>
                  <a:pt x="260" y="308"/>
                  <a:pt x="235" y="324"/>
                </a:cubicBezTo>
                <a:cubicBezTo>
                  <a:pt x="226" y="330"/>
                  <a:pt x="216" y="333"/>
                  <a:pt x="206" y="33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59553" tIns="29777" rIns="59553" bIns="29777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1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" name="Group 12"/>
          <p:cNvGrpSpPr/>
          <p:nvPr/>
        </p:nvGrpSpPr>
        <p:grpSpPr>
          <a:xfrm>
            <a:off x="1649380" y="2126134"/>
            <a:ext cx="1787453" cy="2351055"/>
            <a:chOff x="2066468" y="2628718"/>
            <a:chExt cx="2744485" cy="3609651"/>
          </a:xfrm>
        </p:grpSpPr>
        <p:sp>
          <p:nvSpPr>
            <p:cNvPr id="14" name="Freeform 13"/>
            <p:cNvSpPr>
              <a:spLocks/>
            </p:cNvSpPr>
            <p:nvPr/>
          </p:nvSpPr>
          <p:spPr bwMode="auto">
            <a:xfrm>
              <a:off x="2925100" y="5888120"/>
              <a:ext cx="1059894" cy="350249"/>
            </a:xfrm>
            <a:custGeom>
              <a:avLst/>
              <a:gdLst>
                <a:gd name="T0" fmla="*/ 466 w 466"/>
                <a:gd name="T1" fmla="*/ 0 h 154"/>
                <a:gd name="T2" fmla="*/ 233 w 466"/>
                <a:gd name="T3" fmla="*/ 154 h 154"/>
                <a:gd name="T4" fmla="*/ 0 w 466"/>
                <a:gd name="T5" fmla="*/ 0 h 154"/>
                <a:gd name="T6" fmla="*/ 466 w 466"/>
                <a:gd name="T7" fmla="*/ 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6" h="154">
                  <a:moveTo>
                    <a:pt x="466" y="0"/>
                  </a:moveTo>
                  <a:cubicBezTo>
                    <a:pt x="466" y="85"/>
                    <a:pt x="362" y="154"/>
                    <a:pt x="233" y="154"/>
                  </a:cubicBezTo>
                  <a:cubicBezTo>
                    <a:pt x="104" y="154"/>
                    <a:pt x="0" y="85"/>
                    <a:pt x="0" y="0"/>
                  </a:cubicBezTo>
                  <a:cubicBezTo>
                    <a:pt x="230" y="0"/>
                    <a:pt x="227" y="0"/>
                    <a:pt x="46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Freeform 14"/>
            <p:cNvSpPr>
              <a:spLocks noEditPoints="1"/>
            </p:cNvSpPr>
            <p:nvPr/>
          </p:nvSpPr>
          <p:spPr bwMode="auto">
            <a:xfrm>
              <a:off x="2066468" y="2628718"/>
              <a:ext cx="2744485" cy="3354806"/>
            </a:xfrm>
            <a:custGeom>
              <a:avLst/>
              <a:gdLst>
                <a:gd name="T0" fmla="*/ 603 w 1206"/>
                <a:gd name="T1" fmla="*/ 0 h 1474"/>
                <a:gd name="T2" fmla="*/ 0 w 1206"/>
                <a:gd name="T3" fmla="*/ 603 h 1474"/>
                <a:gd name="T4" fmla="*/ 95 w 1206"/>
                <a:gd name="T5" fmla="*/ 928 h 1474"/>
                <a:gd name="T6" fmla="*/ 308 w 1206"/>
                <a:gd name="T7" fmla="*/ 1129 h 1474"/>
                <a:gd name="T8" fmla="*/ 308 w 1206"/>
                <a:gd name="T9" fmla="*/ 1329 h 1474"/>
                <a:gd name="T10" fmla="*/ 453 w 1206"/>
                <a:gd name="T11" fmla="*/ 1474 h 1474"/>
                <a:gd name="T12" fmla="*/ 769 w 1206"/>
                <a:gd name="T13" fmla="*/ 1474 h 1474"/>
                <a:gd name="T14" fmla="*/ 914 w 1206"/>
                <a:gd name="T15" fmla="*/ 1329 h 1474"/>
                <a:gd name="T16" fmla="*/ 914 w 1206"/>
                <a:gd name="T17" fmla="*/ 1120 h 1474"/>
                <a:gd name="T18" fmla="*/ 1206 w 1206"/>
                <a:gd name="T19" fmla="*/ 603 h 1474"/>
                <a:gd name="T20" fmla="*/ 603 w 1206"/>
                <a:gd name="T21" fmla="*/ 0 h 1474"/>
                <a:gd name="T22" fmla="*/ 827 w 1206"/>
                <a:gd name="T23" fmla="*/ 1032 h 1474"/>
                <a:gd name="T24" fmla="*/ 795 w 1206"/>
                <a:gd name="T25" fmla="*/ 1085 h 1474"/>
                <a:gd name="T26" fmla="*/ 795 w 1206"/>
                <a:gd name="T27" fmla="*/ 1133 h 1474"/>
                <a:gd name="T28" fmla="*/ 427 w 1206"/>
                <a:gd name="T29" fmla="*/ 1133 h 1474"/>
                <a:gd name="T30" fmla="*/ 427 w 1206"/>
                <a:gd name="T31" fmla="*/ 1093 h 1474"/>
                <a:gd name="T32" fmla="*/ 394 w 1206"/>
                <a:gd name="T33" fmla="*/ 1039 h 1474"/>
                <a:gd name="T34" fmla="*/ 119 w 1206"/>
                <a:gd name="T35" fmla="*/ 603 h 1474"/>
                <a:gd name="T36" fmla="*/ 603 w 1206"/>
                <a:gd name="T37" fmla="*/ 119 h 1474"/>
                <a:gd name="T38" fmla="*/ 1087 w 1206"/>
                <a:gd name="T39" fmla="*/ 603 h 1474"/>
                <a:gd name="T40" fmla="*/ 827 w 1206"/>
                <a:gd name="T41" fmla="*/ 1032 h 1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06" h="1474">
                  <a:moveTo>
                    <a:pt x="603" y="0"/>
                  </a:moveTo>
                  <a:cubicBezTo>
                    <a:pt x="271" y="0"/>
                    <a:pt x="0" y="271"/>
                    <a:pt x="0" y="603"/>
                  </a:cubicBezTo>
                  <a:cubicBezTo>
                    <a:pt x="0" y="719"/>
                    <a:pt x="33" y="831"/>
                    <a:pt x="95" y="928"/>
                  </a:cubicBezTo>
                  <a:cubicBezTo>
                    <a:pt x="149" y="1012"/>
                    <a:pt x="222" y="1081"/>
                    <a:pt x="308" y="1129"/>
                  </a:cubicBezTo>
                  <a:cubicBezTo>
                    <a:pt x="308" y="1329"/>
                    <a:pt x="308" y="1329"/>
                    <a:pt x="308" y="1329"/>
                  </a:cubicBezTo>
                  <a:cubicBezTo>
                    <a:pt x="308" y="1409"/>
                    <a:pt x="373" y="1474"/>
                    <a:pt x="453" y="1474"/>
                  </a:cubicBezTo>
                  <a:cubicBezTo>
                    <a:pt x="769" y="1474"/>
                    <a:pt x="769" y="1474"/>
                    <a:pt x="769" y="1474"/>
                  </a:cubicBezTo>
                  <a:cubicBezTo>
                    <a:pt x="849" y="1474"/>
                    <a:pt x="914" y="1409"/>
                    <a:pt x="914" y="1329"/>
                  </a:cubicBezTo>
                  <a:cubicBezTo>
                    <a:pt x="914" y="1120"/>
                    <a:pt x="914" y="1120"/>
                    <a:pt x="914" y="1120"/>
                  </a:cubicBezTo>
                  <a:cubicBezTo>
                    <a:pt x="1095" y="1011"/>
                    <a:pt x="1206" y="816"/>
                    <a:pt x="1206" y="603"/>
                  </a:cubicBezTo>
                  <a:cubicBezTo>
                    <a:pt x="1206" y="271"/>
                    <a:pt x="936" y="0"/>
                    <a:pt x="603" y="0"/>
                  </a:cubicBezTo>
                  <a:close/>
                  <a:moveTo>
                    <a:pt x="827" y="1032"/>
                  </a:moveTo>
                  <a:cubicBezTo>
                    <a:pt x="807" y="1042"/>
                    <a:pt x="795" y="1063"/>
                    <a:pt x="795" y="1085"/>
                  </a:cubicBezTo>
                  <a:cubicBezTo>
                    <a:pt x="795" y="1133"/>
                    <a:pt x="795" y="1133"/>
                    <a:pt x="795" y="1133"/>
                  </a:cubicBezTo>
                  <a:cubicBezTo>
                    <a:pt x="427" y="1133"/>
                    <a:pt x="427" y="1133"/>
                    <a:pt x="427" y="1133"/>
                  </a:cubicBezTo>
                  <a:cubicBezTo>
                    <a:pt x="427" y="1093"/>
                    <a:pt x="427" y="1093"/>
                    <a:pt x="427" y="1093"/>
                  </a:cubicBezTo>
                  <a:cubicBezTo>
                    <a:pt x="427" y="1070"/>
                    <a:pt x="414" y="1049"/>
                    <a:pt x="394" y="1039"/>
                  </a:cubicBezTo>
                  <a:cubicBezTo>
                    <a:pt x="227" y="959"/>
                    <a:pt x="119" y="788"/>
                    <a:pt x="119" y="603"/>
                  </a:cubicBezTo>
                  <a:cubicBezTo>
                    <a:pt x="119" y="336"/>
                    <a:pt x="336" y="119"/>
                    <a:pt x="603" y="119"/>
                  </a:cubicBezTo>
                  <a:cubicBezTo>
                    <a:pt x="870" y="119"/>
                    <a:pt x="1087" y="336"/>
                    <a:pt x="1087" y="603"/>
                  </a:cubicBezTo>
                  <a:cubicBezTo>
                    <a:pt x="1087" y="784"/>
                    <a:pt x="987" y="948"/>
                    <a:pt x="827" y="10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6" name="Oval 14"/>
          <p:cNvSpPr>
            <a:spLocks noChangeArrowheads="1"/>
          </p:cNvSpPr>
          <p:nvPr/>
        </p:nvSpPr>
        <p:spPr bwMode="auto">
          <a:xfrm>
            <a:off x="1997508" y="2452149"/>
            <a:ext cx="1143118" cy="1143181"/>
          </a:xfrm>
          <a:prstGeom prst="ellipse">
            <a:avLst/>
          </a:prstGeom>
          <a:solidFill>
            <a:schemeClr val="accent2"/>
          </a:solidFill>
          <a:ln>
            <a:noFill/>
          </a:ln>
          <a:extLst/>
        </p:spPr>
        <p:txBody>
          <a:bodyPr vert="horz" wrap="square" lIns="59553" tIns="29777" rIns="59553" bIns="29777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1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Oval 15"/>
          <p:cNvSpPr>
            <a:spLocks noChangeArrowheads="1"/>
          </p:cNvSpPr>
          <p:nvPr/>
        </p:nvSpPr>
        <p:spPr bwMode="auto">
          <a:xfrm>
            <a:off x="2110713" y="2566213"/>
            <a:ext cx="915857" cy="915056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59553" tIns="29777" rIns="59553" bIns="29777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1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Oval 16"/>
          <p:cNvSpPr>
            <a:spLocks noChangeArrowheads="1"/>
          </p:cNvSpPr>
          <p:nvPr/>
        </p:nvSpPr>
        <p:spPr bwMode="auto">
          <a:xfrm>
            <a:off x="2208597" y="2664101"/>
            <a:ext cx="720088" cy="720128"/>
          </a:xfrm>
          <a:prstGeom prst="ellipse">
            <a:avLst/>
          </a:prstGeom>
          <a:solidFill>
            <a:schemeClr val="accent3"/>
          </a:solidFill>
          <a:ln>
            <a:noFill/>
          </a:ln>
          <a:extLst/>
        </p:spPr>
        <p:txBody>
          <a:bodyPr vert="horz" wrap="square" lIns="59553" tIns="29777" rIns="59553" bIns="29777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1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Oval 17"/>
          <p:cNvSpPr>
            <a:spLocks noChangeArrowheads="1"/>
          </p:cNvSpPr>
          <p:nvPr/>
        </p:nvSpPr>
        <p:spPr bwMode="auto">
          <a:xfrm>
            <a:off x="2314993" y="2769652"/>
            <a:ext cx="507296" cy="50817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59553" tIns="29777" rIns="59553" bIns="29777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1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Oval 18"/>
          <p:cNvSpPr>
            <a:spLocks noChangeArrowheads="1"/>
          </p:cNvSpPr>
          <p:nvPr/>
        </p:nvSpPr>
        <p:spPr bwMode="auto">
          <a:xfrm>
            <a:off x="2409473" y="2864137"/>
            <a:ext cx="317486" cy="319206"/>
          </a:xfrm>
          <a:prstGeom prst="ellipse">
            <a:avLst/>
          </a:prstGeom>
          <a:solidFill>
            <a:schemeClr val="accent4"/>
          </a:solidFill>
          <a:ln>
            <a:noFill/>
          </a:ln>
          <a:extLst/>
        </p:spPr>
        <p:txBody>
          <a:bodyPr vert="horz" wrap="square" lIns="59553" tIns="29777" rIns="59553" bIns="29777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1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Oval 19"/>
          <p:cNvSpPr>
            <a:spLocks noChangeArrowheads="1"/>
          </p:cNvSpPr>
          <p:nvPr/>
        </p:nvSpPr>
        <p:spPr bwMode="auto">
          <a:xfrm>
            <a:off x="2509060" y="2965432"/>
            <a:ext cx="118313" cy="118319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59553" tIns="29777" rIns="59553" bIns="29777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1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Freeform 20"/>
          <p:cNvSpPr>
            <a:spLocks/>
          </p:cNvSpPr>
          <p:nvPr/>
        </p:nvSpPr>
        <p:spPr bwMode="auto">
          <a:xfrm>
            <a:off x="2543106" y="2372987"/>
            <a:ext cx="674126" cy="675865"/>
          </a:xfrm>
          <a:custGeom>
            <a:avLst/>
            <a:gdLst>
              <a:gd name="T0" fmla="*/ 543 w 792"/>
              <a:gd name="T1" fmla="*/ 282 h 794"/>
              <a:gd name="T2" fmla="*/ 627 w 792"/>
              <a:gd name="T3" fmla="*/ 282 h 794"/>
              <a:gd name="T4" fmla="*/ 792 w 792"/>
              <a:gd name="T5" fmla="*/ 116 h 794"/>
              <a:gd name="T6" fmla="*/ 677 w 792"/>
              <a:gd name="T7" fmla="*/ 116 h 794"/>
              <a:gd name="T8" fmla="*/ 674 w 792"/>
              <a:gd name="T9" fmla="*/ 0 h 794"/>
              <a:gd name="T10" fmla="*/ 507 w 792"/>
              <a:gd name="T11" fmla="*/ 165 h 794"/>
              <a:gd name="T12" fmla="*/ 512 w 792"/>
              <a:gd name="T13" fmla="*/ 252 h 794"/>
              <a:gd name="T14" fmla="*/ 0 w 792"/>
              <a:gd name="T15" fmla="*/ 754 h 794"/>
              <a:gd name="T16" fmla="*/ 0 w 792"/>
              <a:gd name="T17" fmla="*/ 794 h 794"/>
              <a:gd name="T18" fmla="*/ 43 w 792"/>
              <a:gd name="T19" fmla="*/ 794 h 794"/>
              <a:gd name="T20" fmla="*/ 543 w 792"/>
              <a:gd name="T21" fmla="*/ 282 h 7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792" h="794">
                <a:moveTo>
                  <a:pt x="543" y="282"/>
                </a:moveTo>
                <a:lnTo>
                  <a:pt x="627" y="282"/>
                </a:lnTo>
                <a:lnTo>
                  <a:pt x="792" y="116"/>
                </a:lnTo>
                <a:lnTo>
                  <a:pt x="677" y="116"/>
                </a:lnTo>
                <a:lnTo>
                  <a:pt x="674" y="0"/>
                </a:lnTo>
                <a:lnTo>
                  <a:pt x="507" y="165"/>
                </a:lnTo>
                <a:lnTo>
                  <a:pt x="512" y="252"/>
                </a:lnTo>
                <a:lnTo>
                  <a:pt x="0" y="754"/>
                </a:lnTo>
                <a:lnTo>
                  <a:pt x="0" y="794"/>
                </a:lnTo>
                <a:lnTo>
                  <a:pt x="43" y="794"/>
                </a:lnTo>
                <a:lnTo>
                  <a:pt x="543" y="282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/>
        </p:spPr>
        <p:txBody>
          <a:bodyPr vert="horz" wrap="square" lIns="59553" tIns="29777" rIns="59553" bIns="29777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1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Freeform 21"/>
          <p:cNvSpPr>
            <a:spLocks/>
          </p:cNvSpPr>
          <p:nvPr/>
        </p:nvSpPr>
        <p:spPr bwMode="auto">
          <a:xfrm>
            <a:off x="2568641" y="2355962"/>
            <a:ext cx="674126" cy="675865"/>
          </a:xfrm>
          <a:custGeom>
            <a:avLst/>
            <a:gdLst>
              <a:gd name="T0" fmla="*/ 543 w 792"/>
              <a:gd name="T1" fmla="*/ 282 h 794"/>
              <a:gd name="T2" fmla="*/ 627 w 792"/>
              <a:gd name="T3" fmla="*/ 282 h 794"/>
              <a:gd name="T4" fmla="*/ 792 w 792"/>
              <a:gd name="T5" fmla="*/ 116 h 794"/>
              <a:gd name="T6" fmla="*/ 677 w 792"/>
              <a:gd name="T7" fmla="*/ 116 h 794"/>
              <a:gd name="T8" fmla="*/ 674 w 792"/>
              <a:gd name="T9" fmla="*/ 0 h 794"/>
              <a:gd name="T10" fmla="*/ 507 w 792"/>
              <a:gd name="T11" fmla="*/ 165 h 794"/>
              <a:gd name="T12" fmla="*/ 512 w 792"/>
              <a:gd name="T13" fmla="*/ 252 h 794"/>
              <a:gd name="T14" fmla="*/ 0 w 792"/>
              <a:gd name="T15" fmla="*/ 754 h 794"/>
              <a:gd name="T16" fmla="*/ 0 w 792"/>
              <a:gd name="T17" fmla="*/ 794 h 794"/>
              <a:gd name="T18" fmla="*/ 43 w 792"/>
              <a:gd name="T19" fmla="*/ 794 h 7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92" h="794">
                <a:moveTo>
                  <a:pt x="543" y="282"/>
                </a:moveTo>
                <a:lnTo>
                  <a:pt x="627" y="282"/>
                </a:lnTo>
                <a:lnTo>
                  <a:pt x="792" y="116"/>
                </a:lnTo>
                <a:lnTo>
                  <a:pt x="677" y="116"/>
                </a:lnTo>
                <a:lnTo>
                  <a:pt x="674" y="0"/>
                </a:lnTo>
                <a:lnTo>
                  <a:pt x="507" y="165"/>
                </a:lnTo>
                <a:lnTo>
                  <a:pt x="512" y="252"/>
                </a:lnTo>
                <a:lnTo>
                  <a:pt x="0" y="754"/>
                </a:lnTo>
                <a:lnTo>
                  <a:pt x="0" y="794"/>
                </a:lnTo>
                <a:lnTo>
                  <a:pt x="43" y="794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59553" tIns="29777" rIns="59553" bIns="29777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1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" name="Group 4"/>
          <p:cNvGrpSpPr>
            <a:grpSpLocks noChangeAspect="1"/>
          </p:cNvGrpSpPr>
          <p:nvPr/>
        </p:nvGrpSpPr>
        <p:grpSpPr bwMode="auto">
          <a:xfrm flipH="1">
            <a:off x="4698693" y="2332920"/>
            <a:ext cx="813711" cy="703431"/>
            <a:chOff x="2883" y="375"/>
            <a:chExt cx="1938" cy="1977"/>
          </a:xfrm>
          <a:solidFill>
            <a:schemeClr val="accent1"/>
          </a:solidFill>
        </p:grpSpPr>
        <p:sp>
          <p:nvSpPr>
            <p:cNvPr id="25" name="Freeform 5"/>
            <p:cNvSpPr>
              <a:spLocks/>
            </p:cNvSpPr>
            <p:nvPr/>
          </p:nvSpPr>
          <p:spPr bwMode="auto">
            <a:xfrm>
              <a:off x="4622" y="2148"/>
              <a:ext cx="199" cy="204"/>
            </a:xfrm>
            <a:custGeom>
              <a:avLst/>
              <a:gdLst>
                <a:gd name="T0" fmla="*/ 69 w 84"/>
                <a:gd name="T1" fmla="*/ 67 h 86"/>
                <a:gd name="T2" fmla="*/ 35 w 84"/>
                <a:gd name="T3" fmla="*/ 30 h 86"/>
                <a:gd name="T4" fmla="*/ 17 w 84"/>
                <a:gd name="T5" fmla="*/ 9 h 86"/>
                <a:gd name="T6" fmla="*/ 6 w 84"/>
                <a:gd name="T7" fmla="*/ 0 h 86"/>
                <a:gd name="T8" fmla="*/ 4 w 84"/>
                <a:gd name="T9" fmla="*/ 5 h 86"/>
                <a:gd name="T10" fmla="*/ 0 w 84"/>
                <a:gd name="T11" fmla="*/ 10 h 86"/>
                <a:gd name="T12" fmla="*/ 10 w 84"/>
                <a:gd name="T13" fmla="*/ 21 h 86"/>
                <a:gd name="T14" fmla="*/ 30 w 84"/>
                <a:gd name="T15" fmla="*/ 38 h 86"/>
                <a:gd name="T16" fmla="*/ 66 w 84"/>
                <a:gd name="T17" fmla="*/ 71 h 86"/>
                <a:gd name="T18" fmla="*/ 83 w 84"/>
                <a:gd name="T19" fmla="*/ 86 h 86"/>
                <a:gd name="T20" fmla="*/ 84 w 84"/>
                <a:gd name="T21" fmla="*/ 85 h 86"/>
                <a:gd name="T22" fmla="*/ 69 w 84"/>
                <a:gd name="T23" fmla="*/ 67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4" h="86">
                  <a:moveTo>
                    <a:pt x="69" y="67"/>
                  </a:moveTo>
                  <a:cubicBezTo>
                    <a:pt x="60" y="57"/>
                    <a:pt x="47" y="43"/>
                    <a:pt x="35" y="30"/>
                  </a:cubicBezTo>
                  <a:cubicBezTo>
                    <a:pt x="29" y="23"/>
                    <a:pt x="23" y="16"/>
                    <a:pt x="17" y="9"/>
                  </a:cubicBezTo>
                  <a:cubicBezTo>
                    <a:pt x="13" y="6"/>
                    <a:pt x="10" y="3"/>
                    <a:pt x="6" y="0"/>
                  </a:cubicBezTo>
                  <a:cubicBezTo>
                    <a:pt x="6" y="2"/>
                    <a:pt x="5" y="3"/>
                    <a:pt x="4" y="5"/>
                  </a:cubicBezTo>
                  <a:cubicBezTo>
                    <a:pt x="3" y="7"/>
                    <a:pt x="1" y="9"/>
                    <a:pt x="0" y="10"/>
                  </a:cubicBezTo>
                  <a:cubicBezTo>
                    <a:pt x="3" y="14"/>
                    <a:pt x="7" y="17"/>
                    <a:pt x="10" y="21"/>
                  </a:cubicBezTo>
                  <a:cubicBezTo>
                    <a:pt x="16" y="27"/>
                    <a:pt x="23" y="32"/>
                    <a:pt x="30" y="38"/>
                  </a:cubicBezTo>
                  <a:cubicBezTo>
                    <a:pt x="43" y="50"/>
                    <a:pt x="56" y="63"/>
                    <a:pt x="66" y="71"/>
                  </a:cubicBezTo>
                  <a:cubicBezTo>
                    <a:pt x="76" y="80"/>
                    <a:pt x="83" y="86"/>
                    <a:pt x="83" y="86"/>
                  </a:cubicBezTo>
                  <a:cubicBezTo>
                    <a:pt x="84" y="85"/>
                    <a:pt x="84" y="85"/>
                    <a:pt x="84" y="85"/>
                  </a:cubicBezTo>
                  <a:cubicBezTo>
                    <a:pt x="84" y="85"/>
                    <a:pt x="78" y="78"/>
                    <a:pt x="69" y="6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Freeform 6"/>
            <p:cNvSpPr>
              <a:spLocks/>
            </p:cNvSpPr>
            <p:nvPr/>
          </p:nvSpPr>
          <p:spPr bwMode="auto">
            <a:xfrm>
              <a:off x="4177" y="1665"/>
              <a:ext cx="490" cy="566"/>
            </a:xfrm>
            <a:custGeom>
              <a:avLst/>
              <a:gdLst>
                <a:gd name="T0" fmla="*/ 204 w 207"/>
                <a:gd name="T1" fmla="*/ 156 h 239"/>
                <a:gd name="T2" fmla="*/ 48 w 207"/>
                <a:gd name="T3" fmla="*/ 0 h 239"/>
                <a:gd name="T4" fmla="*/ 35 w 207"/>
                <a:gd name="T5" fmla="*/ 53 h 239"/>
                <a:gd name="T6" fmla="*/ 0 w 207"/>
                <a:gd name="T7" fmla="*/ 83 h 239"/>
                <a:gd name="T8" fmla="*/ 156 w 207"/>
                <a:gd name="T9" fmla="*/ 239 h 239"/>
                <a:gd name="T10" fmla="*/ 188 w 207"/>
                <a:gd name="T11" fmla="*/ 214 h 239"/>
                <a:gd name="T12" fmla="*/ 192 w 207"/>
                <a:gd name="T13" fmla="*/ 209 h 239"/>
                <a:gd name="T14" fmla="*/ 194 w 207"/>
                <a:gd name="T15" fmla="*/ 204 h 239"/>
                <a:gd name="T16" fmla="*/ 204 w 207"/>
                <a:gd name="T17" fmla="*/ 156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7" h="239">
                  <a:moveTo>
                    <a:pt x="204" y="156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54" y="6"/>
                    <a:pt x="48" y="30"/>
                    <a:pt x="35" y="53"/>
                  </a:cubicBezTo>
                  <a:cubicBezTo>
                    <a:pt x="22" y="75"/>
                    <a:pt x="7" y="88"/>
                    <a:pt x="0" y="83"/>
                  </a:cubicBezTo>
                  <a:cubicBezTo>
                    <a:pt x="156" y="239"/>
                    <a:pt x="156" y="239"/>
                    <a:pt x="156" y="239"/>
                  </a:cubicBezTo>
                  <a:cubicBezTo>
                    <a:pt x="156" y="239"/>
                    <a:pt x="173" y="237"/>
                    <a:pt x="188" y="214"/>
                  </a:cubicBezTo>
                  <a:cubicBezTo>
                    <a:pt x="189" y="213"/>
                    <a:pt x="191" y="211"/>
                    <a:pt x="192" y="209"/>
                  </a:cubicBezTo>
                  <a:cubicBezTo>
                    <a:pt x="193" y="207"/>
                    <a:pt x="194" y="206"/>
                    <a:pt x="194" y="204"/>
                  </a:cubicBezTo>
                  <a:cubicBezTo>
                    <a:pt x="207" y="178"/>
                    <a:pt x="204" y="156"/>
                    <a:pt x="204" y="15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Freeform 7"/>
            <p:cNvSpPr>
              <a:spLocks/>
            </p:cNvSpPr>
            <p:nvPr/>
          </p:nvSpPr>
          <p:spPr bwMode="auto">
            <a:xfrm>
              <a:off x="4167" y="1656"/>
              <a:ext cx="137" cy="218"/>
            </a:xfrm>
            <a:custGeom>
              <a:avLst/>
              <a:gdLst>
                <a:gd name="T0" fmla="*/ 52 w 58"/>
                <a:gd name="T1" fmla="*/ 4 h 92"/>
                <a:gd name="T2" fmla="*/ 31 w 58"/>
                <a:gd name="T3" fmla="*/ 13 h 92"/>
                <a:gd name="T4" fmla="*/ 39 w 58"/>
                <a:gd name="T5" fmla="*/ 20 h 92"/>
                <a:gd name="T6" fmla="*/ 39 w 58"/>
                <a:gd name="T7" fmla="*/ 25 h 92"/>
                <a:gd name="T8" fmla="*/ 31 w 58"/>
                <a:gd name="T9" fmla="*/ 50 h 92"/>
                <a:gd name="T10" fmla="*/ 16 w 58"/>
                <a:gd name="T11" fmla="*/ 66 h 92"/>
                <a:gd name="T12" fmla="*/ 12 w 58"/>
                <a:gd name="T13" fmla="*/ 67 h 92"/>
                <a:gd name="T14" fmla="*/ 5 w 58"/>
                <a:gd name="T15" fmla="*/ 59 h 92"/>
                <a:gd name="T16" fmla="*/ 3 w 58"/>
                <a:gd name="T17" fmla="*/ 87 h 92"/>
                <a:gd name="T18" fmla="*/ 4 w 58"/>
                <a:gd name="T19" fmla="*/ 87 h 92"/>
                <a:gd name="T20" fmla="*/ 39 w 58"/>
                <a:gd name="T21" fmla="*/ 57 h 92"/>
                <a:gd name="T22" fmla="*/ 52 w 58"/>
                <a:gd name="T23" fmla="*/ 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" h="92">
                  <a:moveTo>
                    <a:pt x="52" y="4"/>
                  </a:moveTo>
                  <a:cubicBezTo>
                    <a:pt x="48" y="0"/>
                    <a:pt x="40" y="4"/>
                    <a:pt x="31" y="13"/>
                  </a:cubicBezTo>
                  <a:cubicBezTo>
                    <a:pt x="36" y="18"/>
                    <a:pt x="39" y="20"/>
                    <a:pt x="39" y="20"/>
                  </a:cubicBezTo>
                  <a:cubicBezTo>
                    <a:pt x="39" y="20"/>
                    <a:pt x="39" y="22"/>
                    <a:pt x="39" y="25"/>
                  </a:cubicBezTo>
                  <a:cubicBezTo>
                    <a:pt x="39" y="31"/>
                    <a:pt x="37" y="40"/>
                    <a:pt x="31" y="50"/>
                  </a:cubicBezTo>
                  <a:cubicBezTo>
                    <a:pt x="25" y="61"/>
                    <a:pt x="19" y="64"/>
                    <a:pt x="16" y="66"/>
                  </a:cubicBezTo>
                  <a:cubicBezTo>
                    <a:pt x="14" y="67"/>
                    <a:pt x="12" y="67"/>
                    <a:pt x="12" y="67"/>
                  </a:cubicBezTo>
                  <a:cubicBezTo>
                    <a:pt x="12" y="67"/>
                    <a:pt x="10" y="64"/>
                    <a:pt x="5" y="59"/>
                  </a:cubicBezTo>
                  <a:cubicBezTo>
                    <a:pt x="0" y="72"/>
                    <a:pt x="0" y="83"/>
                    <a:pt x="3" y="87"/>
                  </a:cubicBezTo>
                  <a:cubicBezTo>
                    <a:pt x="4" y="87"/>
                    <a:pt x="4" y="87"/>
                    <a:pt x="4" y="87"/>
                  </a:cubicBezTo>
                  <a:cubicBezTo>
                    <a:pt x="11" y="92"/>
                    <a:pt x="26" y="79"/>
                    <a:pt x="39" y="57"/>
                  </a:cubicBezTo>
                  <a:cubicBezTo>
                    <a:pt x="52" y="34"/>
                    <a:pt x="58" y="10"/>
                    <a:pt x="52" y="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" name="Freeform 8"/>
            <p:cNvSpPr>
              <a:spLocks/>
            </p:cNvSpPr>
            <p:nvPr/>
          </p:nvSpPr>
          <p:spPr bwMode="auto">
            <a:xfrm>
              <a:off x="2883" y="799"/>
              <a:ext cx="474" cy="407"/>
            </a:xfrm>
            <a:custGeom>
              <a:avLst/>
              <a:gdLst>
                <a:gd name="T0" fmla="*/ 83 w 200"/>
                <a:gd name="T1" fmla="*/ 65 h 172"/>
                <a:gd name="T2" fmla="*/ 200 w 200"/>
                <a:gd name="T3" fmla="*/ 38 h 172"/>
                <a:gd name="T4" fmla="*/ 200 w 200"/>
                <a:gd name="T5" fmla="*/ 37 h 172"/>
                <a:gd name="T6" fmla="*/ 73 w 200"/>
                <a:gd name="T7" fmla="*/ 14 h 172"/>
                <a:gd name="T8" fmla="*/ 9 w 200"/>
                <a:gd name="T9" fmla="*/ 126 h 172"/>
                <a:gd name="T10" fmla="*/ 64 w 200"/>
                <a:gd name="T11" fmla="*/ 172 h 172"/>
                <a:gd name="T12" fmla="*/ 83 w 200"/>
                <a:gd name="T13" fmla="*/ 65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" h="172">
                  <a:moveTo>
                    <a:pt x="83" y="65"/>
                  </a:moveTo>
                  <a:cubicBezTo>
                    <a:pt x="105" y="26"/>
                    <a:pt x="157" y="23"/>
                    <a:pt x="200" y="38"/>
                  </a:cubicBezTo>
                  <a:cubicBezTo>
                    <a:pt x="200" y="38"/>
                    <a:pt x="200" y="37"/>
                    <a:pt x="200" y="37"/>
                  </a:cubicBezTo>
                  <a:cubicBezTo>
                    <a:pt x="159" y="14"/>
                    <a:pt x="109" y="0"/>
                    <a:pt x="73" y="14"/>
                  </a:cubicBezTo>
                  <a:cubicBezTo>
                    <a:pt x="6" y="41"/>
                    <a:pt x="0" y="81"/>
                    <a:pt x="9" y="126"/>
                  </a:cubicBezTo>
                  <a:cubicBezTo>
                    <a:pt x="14" y="152"/>
                    <a:pt x="35" y="167"/>
                    <a:pt x="64" y="172"/>
                  </a:cubicBezTo>
                  <a:cubicBezTo>
                    <a:pt x="58" y="137"/>
                    <a:pt x="64" y="97"/>
                    <a:pt x="83" y="6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Freeform 9"/>
            <p:cNvSpPr>
              <a:spLocks/>
            </p:cNvSpPr>
            <p:nvPr/>
          </p:nvSpPr>
          <p:spPr bwMode="auto">
            <a:xfrm>
              <a:off x="3236" y="427"/>
              <a:ext cx="175" cy="460"/>
            </a:xfrm>
            <a:custGeom>
              <a:avLst/>
              <a:gdLst>
                <a:gd name="T0" fmla="*/ 40 w 74"/>
                <a:gd name="T1" fmla="*/ 37 h 194"/>
                <a:gd name="T2" fmla="*/ 74 w 74"/>
                <a:gd name="T3" fmla="*/ 0 h 194"/>
                <a:gd name="T4" fmla="*/ 1 w 74"/>
                <a:gd name="T5" fmla="*/ 100 h 194"/>
                <a:gd name="T6" fmla="*/ 51 w 74"/>
                <a:gd name="T7" fmla="*/ 194 h 194"/>
                <a:gd name="T8" fmla="*/ 52 w 74"/>
                <a:gd name="T9" fmla="*/ 193 h 194"/>
                <a:gd name="T10" fmla="*/ 40 w 74"/>
                <a:gd name="T11" fmla="*/ 37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194">
                  <a:moveTo>
                    <a:pt x="40" y="37"/>
                  </a:moveTo>
                  <a:cubicBezTo>
                    <a:pt x="49" y="21"/>
                    <a:pt x="61" y="8"/>
                    <a:pt x="74" y="0"/>
                  </a:cubicBezTo>
                  <a:cubicBezTo>
                    <a:pt x="31" y="9"/>
                    <a:pt x="0" y="30"/>
                    <a:pt x="1" y="100"/>
                  </a:cubicBezTo>
                  <a:cubicBezTo>
                    <a:pt x="1" y="132"/>
                    <a:pt x="23" y="166"/>
                    <a:pt x="51" y="194"/>
                  </a:cubicBezTo>
                  <a:cubicBezTo>
                    <a:pt x="52" y="193"/>
                    <a:pt x="52" y="193"/>
                    <a:pt x="52" y="193"/>
                  </a:cubicBezTo>
                  <a:cubicBezTo>
                    <a:pt x="29" y="143"/>
                    <a:pt x="17" y="77"/>
                    <a:pt x="40" y="3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" name="Freeform 10"/>
            <p:cNvSpPr>
              <a:spLocks/>
            </p:cNvSpPr>
            <p:nvPr/>
          </p:nvSpPr>
          <p:spPr bwMode="auto">
            <a:xfrm>
              <a:off x="3020" y="853"/>
              <a:ext cx="505" cy="613"/>
            </a:xfrm>
            <a:custGeom>
              <a:avLst/>
              <a:gdLst>
                <a:gd name="T0" fmla="*/ 198 w 213"/>
                <a:gd name="T1" fmla="*/ 82 h 259"/>
                <a:gd name="T2" fmla="*/ 142 w 213"/>
                <a:gd name="T3" fmla="*/ 15 h 259"/>
                <a:gd name="T4" fmla="*/ 25 w 213"/>
                <a:gd name="T5" fmla="*/ 42 h 259"/>
                <a:gd name="T6" fmla="*/ 6 w 213"/>
                <a:gd name="T7" fmla="*/ 149 h 259"/>
                <a:gd name="T8" fmla="*/ 39 w 213"/>
                <a:gd name="T9" fmla="*/ 218 h 259"/>
                <a:gd name="T10" fmla="*/ 172 w 213"/>
                <a:gd name="T11" fmla="*/ 189 h 259"/>
                <a:gd name="T12" fmla="*/ 211 w 213"/>
                <a:gd name="T13" fmla="*/ 104 h 259"/>
                <a:gd name="T14" fmla="*/ 213 w 213"/>
                <a:gd name="T15" fmla="*/ 99 h 259"/>
                <a:gd name="T16" fmla="*/ 212 w 213"/>
                <a:gd name="T17" fmla="*/ 97 h 259"/>
                <a:gd name="T18" fmla="*/ 198 w 213"/>
                <a:gd name="T19" fmla="*/ 82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3" h="259">
                  <a:moveTo>
                    <a:pt x="198" y="82"/>
                  </a:moveTo>
                  <a:cubicBezTo>
                    <a:pt x="173" y="53"/>
                    <a:pt x="145" y="23"/>
                    <a:pt x="142" y="15"/>
                  </a:cubicBezTo>
                  <a:cubicBezTo>
                    <a:pt x="99" y="0"/>
                    <a:pt x="47" y="3"/>
                    <a:pt x="25" y="42"/>
                  </a:cubicBezTo>
                  <a:cubicBezTo>
                    <a:pt x="6" y="74"/>
                    <a:pt x="0" y="114"/>
                    <a:pt x="6" y="149"/>
                  </a:cubicBezTo>
                  <a:cubicBezTo>
                    <a:pt x="10" y="176"/>
                    <a:pt x="22" y="201"/>
                    <a:pt x="39" y="218"/>
                  </a:cubicBezTo>
                  <a:cubicBezTo>
                    <a:pt x="80" y="259"/>
                    <a:pt x="139" y="246"/>
                    <a:pt x="172" y="189"/>
                  </a:cubicBezTo>
                  <a:cubicBezTo>
                    <a:pt x="190" y="158"/>
                    <a:pt x="207" y="130"/>
                    <a:pt x="211" y="104"/>
                  </a:cubicBezTo>
                  <a:cubicBezTo>
                    <a:pt x="212" y="102"/>
                    <a:pt x="213" y="100"/>
                    <a:pt x="213" y="99"/>
                  </a:cubicBezTo>
                  <a:cubicBezTo>
                    <a:pt x="213" y="98"/>
                    <a:pt x="212" y="98"/>
                    <a:pt x="212" y="97"/>
                  </a:cubicBezTo>
                  <a:cubicBezTo>
                    <a:pt x="207" y="92"/>
                    <a:pt x="203" y="87"/>
                    <a:pt x="198" y="8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Freeform 11"/>
            <p:cNvSpPr>
              <a:spLocks/>
            </p:cNvSpPr>
            <p:nvPr/>
          </p:nvSpPr>
          <p:spPr bwMode="auto">
            <a:xfrm>
              <a:off x="3276" y="375"/>
              <a:ext cx="481" cy="668"/>
            </a:xfrm>
            <a:custGeom>
              <a:avLst/>
              <a:gdLst>
                <a:gd name="T0" fmla="*/ 23 w 203"/>
                <a:gd name="T1" fmla="*/ 59 h 282"/>
                <a:gd name="T2" fmla="*/ 35 w 203"/>
                <a:gd name="T3" fmla="*/ 215 h 282"/>
                <a:gd name="T4" fmla="*/ 72 w 203"/>
                <a:gd name="T5" fmla="*/ 246 h 282"/>
                <a:gd name="T6" fmla="*/ 96 w 203"/>
                <a:gd name="T7" fmla="*/ 267 h 282"/>
                <a:gd name="T8" fmla="*/ 99 w 203"/>
                <a:gd name="T9" fmla="*/ 270 h 282"/>
                <a:gd name="T10" fmla="*/ 113 w 203"/>
                <a:gd name="T11" fmla="*/ 282 h 282"/>
                <a:gd name="T12" fmla="*/ 171 w 203"/>
                <a:gd name="T13" fmla="*/ 207 h 282"/>
                <a:gd name="T14" fmla="*/ 156 w 203"/>
                <a:gd name="T15" fmla="*/ 31 h 282"/>
                <a:gd name="T16" fmla="*/ 57 w 203"/>
                <a:gd name="T17" fmla="*/ 22 h 282"/>
                <a:gd name="T18" fmla="*/ 23 w 203"/>
                <a:gd name="T19" fmla="*/ 59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3" h="282">
                  <a:moveTo>
                    <a:pt x="23" y="59"/>
                  </a:moveTo>
                  <a:cubicBezTo>
                    <a:pt x="0" y="99"/>
                    <a:pt x="12" y="165"/>
                    <a:pt x="35" y="215"/>
                  </a:cubicBezTo>
                  <a:cubicBezTo>
                    <a:pt x="38" y="215"/>
                    <a:pt x="55" y="231"/>
                    <a:pt x="72" y="246"/>
                  </a:cubicBezTo>
                  <a:cubicBezTo>
                    <a:pt x="79" y="252"/>
                    <a:pt x="87" y="259"/>
                    <a:pt x="96" y="267"/>
                  </a:cubicBezTo>
                  <a:cubicBezTo>
                    <a:pt x="97" y="268"/>
                    <a:pt x="98" y="269"/>
                    <a:pt x="99" y="270"/>
                  </a:cubicBezTo>
                  <a:cubicBezTo>
                    <a:pt x="104" y="274"/>
                    <a:pt x="109" y="278"/>
                    <a:pt x="113" y="282"/>
                  </a:cubicBezTo>
                  <a:cubicBezTo>
                    <a:pt x="133" y="272"/>
                    <a:pt x="151" y="241"/>
                    <a:pt x="171" y="207"/>
                  </a:cubicBezTo>
                  <a:cubicBezTo>
                    <a:pt x="203" y="150"/>
                    <a:pt x="197" y="71"/>
                    <a:pt x="156" y="31"/>
                  </a:cubicBezTo>
                  <a:cubicBezTo>
                    <a:pt x="127" y="2"/>
                    <a:pt x="89" y="0"/>
                    <a:pt x="57" y="22"/>
                  </a:cubicBezTo>
                  <a:cubicBezTo>
                    <a:pt x="44" y="30"/>
                    <a:pt x="32" y="43"/>
                    <a:pt x="23" y="5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Freeform 12"/>
            <p:cNvSpPr>
              <a:spLocks/>
            </p:cNvSpPr>
            <p:nvPr/>
          </p:nvSpPr>
          <p:spPr bwMode="auto">
            <a:xfrm>
              <a:off x="3357" y="884"/>
              <a:ext cx="902" cy="930"/>
            </a:xfrm>
            <a:custGeom>
              <a:avLst/>
              <a:gdLst>
                <a:gd name="T0" fmla="*/ 381 w 381"/>
                <a:gd name="T1" fmla="*/ 346 h 393"/>
                <a:gd name="T2" fmla="*/ 373 w 381"/>
                <a:gd name="T3" fmla="*/ 339 h 393"/>
                <a:gd name="T4" fmla="*/ 79 w 381"/>
                <a:gd name="T5" fmla="*/ 67 h 393"/>
                <a:gd name="T6" fmla="*/ 65 w 381"/>
                <a:gd name="T7" fmla="*/ 55 h 393"/>
                <a:gd name="T8" fmla="*/ 62 w 381"/>
                <a:gd name="T9" fmla="*/ 52 h 393"/>
                <a:gd name="T10" fmla="*/ 38 w 381"/>
                <a:gd name="T11" fmla="*/ 31 h 393"/>
                <a:gd name="T12" fmla="*/ 1 w 381"/>
                <a:gd name="T13" fmla="*/ 0 h 393"/>
                <a:gd name="T14" fmla="*/ 0 w 381"/>
                <a:gd name="T15" fmla="*/ 1 h 393"/>
                <a:gd name="T16" fmla="*/ 0 w 381"/>
                <a:gd name="T17" fmla="*/ 1 h 393"/>
                <a:gd name="T18" fmla="*/ 0 w 381"/>
                <a:gd name="T19" fmla="*/ 1 h 393"/>
                <a:gd name="T20" fmla="*/ 0 w 381"/>
                <a:gd name="T21" fmla="*/ 2 h 393"/>
                <a:gd name="T22" fmla="*/ 56 w 381"/>
                <a:gd name="T23" fmla="*/ 69 h 393"/>
                <a:gd name="T24" fmla="*/ 70 w 381"/>
                <a:gd name="T25" fmla="*/ 84 h 393"/>
                <a:gd name="T26" fmla="*/ 71 w 381"/>
                <a:gd name="T27" fmla="*/ 86 h 393"/>
                <a:gd name="T28" fmla="*/ 347 w 381"/>
                <a:gd name="T29" fmla="*/ 385 h 393"/>
                <a:gd name="T30" fmla="*/ 354 w 381"/>
                <a:gd name="T31" fmla="*/ 393 h 393"/>
                <a:gd name="T32" fmla="*/ 358 w 381"/>
                <a:gd name="T33" fmla="*/ 392 h 393"/>
                <a:gd name="T34" fmla="*/ 373 w 381"/>
                <a:gd name="T35" fmla="*/ 376 h 393"/>
                <a:gd name="T36" fmla="*/ 381 w 381"/>
                <a:gd name="T37" fmla="*/ 351 h 393"/>
                <a:gd name="T38" fmla="*/ 381 w 381"/>
                <a:gd name="T39" fmla="*/ 346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81" h="393">
                  <a:moveTo>
                    <a:pt x="381" y="346"/>
                  </a:moveTo>
                  <a:cubicBezTo>
                    <a:pt x="381" y="346"/>
                    <a:pt x="378" y="344"/>
                    <a:pt x="373" y="339"/>
                  </a:cubicBezTo>
                  <a:cubicBezTo>
                    <a:pt x="336" y="304"/>
                    <a:pt x="177" y="155"/>
                    <a:pt x="79" y="67"/>
                  </a:cubicBezTo>
                  <a:cubicBezTo>
                    <a:pt x="75" y="63"/>
                    <a:pt x="70" y="59"/>
                    <a:pt x="65" y="55"/>
                  </a:cubicBezTo>
                  <a:cubicBezTo>
                    <a:pt x="64" y="54"/>
                    <a:pt x="63" y="53"/>
                    <a:pt x="62" y="52"/>
                  </a:cubicBezTo>
                  <a:cubicBezTo>
                    <a:pt x="53" y="44"/>
                    <a:pt x="45" y="37"/>
                    <a:pt x="38" y="31"/>
                  </a:cubicBezTo>
                  <a:cubicBezTo>
                    <a:pt x="21" y="16"/>
                    <a:pt x="4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3" y="10"/>
                    <a:pt x="31" y="40"/>
                    <a:pt x="56" y="69"/>
                  </a:cubicBezTo>
                  <a:cubicBezTo>
                    <a:pt x="61" y="74"/>
                    <a:pt x="65" y="79"/>
                    <a:pt x="70" y="84"/>
                  </a:cubicBezTo>
                  <a:cubicBezTo>
                    <a:pt x="70" y="85"/>
                    <a:pt x="71" y="85"/>
                    <a:pt x="71" y="86"/>
                  </a:cubicBezTo>
                  <a:cubicBezTo>
                    <a:pt x="161" y="186"/>
                    <a:pt x="312" y="347"/>
                    <a:pt x="347" y="385"/>
                  </a:cubicBezTo>
                  <a:cubicBezTo>
                    <a:pt x="352" y="390"/>
                    <a:pt x="354" y="393"/>
                    <a:pt x="354" y="393"/>
                  </a:cubicBezTo>
                  <a:cubicBezTo>
                    <a:pt x="354" y="393"/>
                    <a:pt x="356" y="393"/>
                    <a:pt x="358" y="392"/>
                  </a:cubicBezTo>
                  <a:cubicBezTo>
                    <a:pt x="361" y="390"/>
                    <a:pt x="367" y="387"/>
                    <a:pt x="373" y="376"/>
                  </a:cubicBezTo>
                  <a:cubicBezTo>
                    <a:pt x="379" y="366"/>
                    <a:pt x="381" y="357"/>
                    <a:pt x="381" y="351"/>
                  </a:cubicBezTo>
                  <a:cubicBezTo>
                    <a:pt x="381" y="348"/>
                    <a:pt x="381" y="346"/>
                    <a:pt x="381" y="34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" name="Freeform 14"/>
            <p:cNvSpPr>
              <a:spLocks/>
            </p:cNvSpPr>
            <p:nvPr/>
          </p:nvSpPr>
          <p:spPr bwMode="auto">
            <a:xfrm>
              <a:off x="4819" y="2349"/>
              <a:ext cx="0" cy="3"/>
            </a:xfrm>
            <a:custGeom>
              <a:avLst/>
              <a:gdLst>
                <a:gd name="T0" fmla="*/ 0 h 1"/>
                <a:gd name="T1" fmla="*/ 0 h 1"/>
                <a:gd name="T2" fmla="*/ 1 h 1"/>
                <a:gd name="T3" fmla="*/ 1 h 1"/>
                <a:gd name="T4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4"/>
          <p:cNvGrpSpPr>
            <a:grpSpLocks noChangeAspect="1"/>
          </p:cNvGrpSpPr>
          <p:nvPr/>
        </p:nvGrpSpPr>
        <p:grpSpPr bwMode="auto">
          <a:xfrm flipH="1">
            <a:off x="6499334" y="2332920"/>
            <a:ext cx="813711" cy="703431"/>
            <a:chOff x="2883" y="375"/>
            <a:chExt cx="1938" cy="1977"/>
          </a:xfrm>
          <a:solidFill>
            <a:schemeClr val="accent2"/>
          </a:solidFill>
        </p:grpSpPr>
        <p:sp>
          <p:nvSpPr>
            <p:cNvPr id="35" name="Freeform 5"/>
            <p:cNvSpPr>
              <a:spLocks/>
            </p:cNvSpPr>
            <p:nvPr/>
          </p:nvSpPr>
          <p:spPr bwMode="auto">
            <a:xfrm>
              <a:off x="4622" y="2148"/>
              <a:ext cx="199" cy="204"/>
            </a:xfrm>
            <a:custGeom>
              <a:avLst/>
              <a:gdLst>
                <a:gd name="T0" fmla="*/ 69 w 84"/>
                <a:gd name="T1" fmla="*/ 67 h 86"/>
                <a:gd name="T2" fmla="*/ 35 w 84"/>
                <a:gd name="T3" fmla="*/ 30 h 86"/>
                <a:gd name="T4" fmla="*/ 17 w 84"/>
                <a:gd name="T5" fmla="*/ 9 h 86"/>
                <a:gd name="T6" fmla="*/ 6 w 84"/>
                <a:gd name="T7" fmla="*/ 0 h 86"/>
                <a:gd name="T8" fmla="*/ 4 w 84"/>
                <a:gd name="T9" fmla="*/ 5 h 86"/>
                <a:gd name="T10" fmla="*/ 0 w 84"/>
                <a:gd name="T11" fmla="*/ 10 h 86"/>
                <a:gd name="T12" fmla="*/ 10 w 84"/>
                <a:gd name="T13" fmla="*/ 21 h 86"/>
                <a:gd name="T14" fmla="*/ 30 w 84"/>
                <a:gd name="T15" fmla="*/ 38 h 86"/>
                <a:gd name="T16" fmla="*/ 66 w 84"/>
                <a:gd name="T17" fmla="*/ 71 h 86"/>
                <a:gd name="T18" fmla="*/ 83 w 84"/>
                <a:gd name="T19" fmla="*/ 86 h 86"/>
                <a:gd name="T20" fmla="*/ 84 w 84"/>
                <a:gd name="T21" fmla="*/ 85 h 86"/>
                <a:gd name="T22" fmla="*/ 69 w 84"/>
                <a:gd name="T23" fmla="*/ 67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4" h="86">
                  <a:moveTo>
                    <a:pt x="69" y="67"/>
                  </a:moveTo>
                  <a:cubicBezTo>
                    <a:pt x="60" y="57"/>
                    <a:pt x="47" y="43"/>
                    <a:pt x="35" y="30"/>
                  </a:cubicBezTo>
                  <a:cubicBezTo>
                    <a:pt x="29" y="23"/>
                    <a:pt x="23" y="16"/>
                    <a:pt x="17" y="9"/>
                  </a:cubicBezTo>
                  <a:cubicBezTo>
                    <a:pt x="13" y="6"/>
                    <a:pt x="10" y="3"/>
                    <a:pt x="6" y="0"/>
                  </a:cubicBezTo>
                  <a:cubicBezTo>
                    <a:pt x="6" y="2"/>
                    <a:pt x="5" y="3"/>
                    <a:pt x="4" y="5"/>
                  </a:cubicBezTo>
                  <a:cubicBezTo>
                    <a:pt x="3" y="7"/>
                    <a:pt x="1" y="9"/>
                    <a:pt x="0" y="10"/>
                  </a:cubicBezTo>
                  <a:cubicBezTo>
                    <a:pt x="3" y="14"/>
                    <a:pt x="7" y="17"/>
                    <a:pt x="10" y="21"/>
                  </a:cubicBezTo>
                  <a:cubicBezTo>
                    <a:pt x="16" y="27"/>
                    <a:pt x="23" y="32"/>
                    <a:pt x="30" y="38"/>
                  </a:cubicBezTo>
                  <a:cubicBezTo>
                    <a:pt x="43" y="50"/>
                    <a:pt x="56" y="63"/>
                    <a:pt x="66" y="71"/>
                  </a:cubicBezTo>
                  <a:cubicBezTo>
                    <a:pt x="76" y="80"/>
                    <a:pt x="83" y="86"/>
                    <a:pt x="83" y="86"/>
                  </a:cubicBezTo>
                  <a:cubicBezTo>
                    <a:pt x="84" y="85"/>
                    <a:pt x="84" y="85"/>
                    <a:pt x="84" y="85"/>
                  </a:cubicBezTo>
                  <a:cubicBezTo>
                    <a:pt x="84" y="85"/>
                    <a:pt x="78" y="78"/>
                    <a:pt x="69" y="6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6" name="Freeform 6"/>
            <p:cNvSpPr>
              <a:spLocks/>
            </p:cNvSpPr>
            <p:nvPr/>
          </p:nvSpPr>
          <p:spPr bwMode="auto">
            <a:xfrm>
              <a:off x="4177" y="1665"/>
              <a:ext cx="490" cy="566"/>
            </a:xfrm>
            <a:custGeom>
              <a:avLst/>
              <a:gdLst>
                <a:gd name="T0" fmla="*/ 204 w 207"/>
                <a:gd name="T1" fmla="*/ 156 h 239"/>
                <a:gd name="T2" fmla="*/ 48 w 207"/>
                <a:gd name="T3" fmla="*/ 0 h 239"/>
                <a:gd name="T4" fmla="*/ 35 w 207"/>
                <a:gd name="T5" fmla="*/ 53 h 239"/>
                <a:gd name="T6" fmla="*/ 0 w 207"/>
                <a:gd name="T7" fmla="*/ 83 h 239"/>
                <a:gd name="T8" fmla="*/ 156 w 207"/>
                <a:gd name="T9" fmla="*/ 239 h 239"/>
                <a:gd name="T10" fmla="*/ 188 w 207"/>
                <a:gd name="T11" fmla="*/ 214 h 239"/>
                <a:gd name="T12" fmla="*/ 192 w 207"/>
                <a:gd name="T13" fmla="*/ 209 h 239"/>
                <a:gd name="T14" fmla="*/ 194 w 207"/>
                <a:gd name="T15" fmla="*/ 204 h 239"/>
                <a:gd name="T16" fmla="*/ 204 w 207"/>
                <a:gd name="T17" fmla="*/ 156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7" h="239">
                  <a:moveTo>
                    <a:pt x="204" y="156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54" y="6"/>
                    <a:pt x="48" y="30"/>
                    <a:pt x="35" y="53"/>
                  </a:cubicBezTo>
                  <a:cubicBezTo>
                    <a:pt x="22" y="75"/>
                    <a:pt x="7" y="88"/>
                    <a:pt x="0" y="83"/>
                  </a:cubicBezTo>
                  <a:cubicBezTo>
                    <a:pt x="156" y="239"/>
                    <a:pt x="156" y="239"/>
                    <a:pt x="156" y="239"/>
                  </a:cubicBezTo>
                  <a:cubicBezTo>
                    <a:pt x="156" y="239"/>
                    <a:pt x="173" y="237"/>
                    <a:pt x="188" y="214"/>
                  </a:cubicBezTo>
                  <a:cubicBezTo>
                    <a:pt x="189" y="213"/>
                    <a:pt x="191" y="211"/>
                    <a:pt x="192" y="209"/>
                  </a:cubicBezTo>
                  <a:cubicBezTo>
                    <a:pt x="193" y="207"/>
                    <a:pt x="194" y="206"/>
                    <a:pt x="194" y="204"/>
                  </a:cubicBezTo>
                  <a:cubicBezTo>
                    <a:pt x="207" y="178"/>
                    <a:pt x="204" y="156"/>
                    <a:pt x="204" y="15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7" name="Freeform 7"/>
            <p:cNvSpPr>
              <a:spLocks/>
            </p:cNvSpPr>
            <p:nvPr/>
          </p:nvSpPr>
          <p:spPr bwMode="auto">
            <a:xfrm>
              <a:off x="4167" y="1656"/>
              <a:ext cx="137" cy="218"/>
            </a:xfrm>
            <a:custGeom>
              <a:avLst/>
              <a:gdLst>
                <a:gd name="T0" fmla="*/ 52 w 58"/>
                <a:gd name="T1" fmla="*/ 4 h 92"/>
                <a:gd name="T2" fmla="*/ 31 w 58"/>
                <a:gd name="T3" fmla="*/ 13 h 92"/>
                <a:gd name="T4" fmla="*/ 39 w 58"/>
                <a:gd name="T5" fmla="*/ 20 h 92"/>
                <a:gd name="T6" fmla="*/ 39 w 58"/>
                <a:gd name="T7" fmla="*/ 25 h 92"/>
                <a:gd name="T8" fmla="*/ 31 w 58"/>
                <a:gd name="T9" fmla="*/ 50 h 92"/>
                <a:gd name="T10" fmla="*/ 16 w 58"/>
                <a:gd name="T11" fmla="*/ 66 h 92"/>
                <a:gd name="T12" fmla="*/ 12 w 58"/>
                <a:gd name="T13" fmla="*/ 67 h 92"/>
                <a:gd name="T14" fmla="*/ 5 w 58"/>
                <a:gd name="T15" fmla="*/ 59 h 92"/>
                <a:gd name="T16" fmla="*/ 3 w 58"/>
                <a:gd name="T17" fmla="*/ 87 h 92"/>
                <a:gd name="T18" fmla="*/ 4 w 58"/>
                <a:gd name="T19" fmla="*/ 87 h 92"/>
                <a:gd name="T20" fmla="*/ 39 w 58"/>
                <a:gd name="T21" fmla="*/ 57 h 92"/>
                <a:gd name="T22" fmla="*/ 52 w 58"/>
                <a:gd name="T23" fmla="*/ 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" h="92">
                  <a:moveTo>
                    <a:pt x="52" y="4"/>
                  </a:moveTo>
                  <a:cubicBezTo>
                    <a:pt x="48" y="0"/>
                    <a:pt x="40" y="4"/>
                    <a:pt x="31" y="13"/>
                  </a:cubicBezTo>
                  <a:cubicBezTo>
                    <a:pt x="36" y="18"/>
                    <a:pt x="39" y="20"/>
                    <a:pt x="39" y="20"/>
                  </a:cubicBezTo>
                  <a:cubicBezTo>
                    <a:pt x="39" y="20"/>
                    <a:pt x="39" y="22"/>
                    <a:pt x="39" y="25"/>
                  </a:cubicBezTo>
                  <a:cubicBezTo>
                    <a:pt x="39" y="31"/>
                    <a:pt x="37" y="40"/>
                    <a:pt x="31" y="50"/>
                  </a:cubicBezTo>
                  <a:cubicBezTo>
                    <a:pt x="25" y="61"/>
                    <a:pt x="19" y="64"/>
                    <a:pt x="16" y="66"/>
                  </a:cubicBezTo>
                  <a:cubicBezTo>
                    <a:pt x="14" y="67"/>
                    <a:pt x="12" y="67"/>
                    <a:pt x="12" y="67"/>
                  </a:cubicBezTo>
                  <a:cubicBezTo>
                    <a:pt x="12" y="67"/>
                    <a:pt x="10" y="64"/>
                    <a:pt x="5" y="59"/>
                  </a:cubicBezTo>
                  <a:cubicBezTo>
                    <a:pt x="0" y="72"/>
                    <a:pt x="0" y="83"/>
                    <a:pt x="3" y="87"/>
                  </a:cubicBezTo>
                  <a:cubicBezTo>
                    <a:pt x="4" y="87"/>
                    <a:pt x="4" y="87"/>
                    <a:pt x="4" y="87"/>
                  </a:cubicBezTo>
                  <a:cubicBezTo>
                    <a:pt x="11" y="92"/>
                    <a:pt x="26" y="79"/>
                    <a:pt x="39" y="57"/>
                  </a:cubicBezTo>
                  <a:cubicBezTo>
                    <a:pt x="52" y="34"/>
                    <a:pt x="58" y="10"/>
                    <a:pt x="52" y="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8" name="Freeform 8"/>
            <p:cNvSpPr>
              <a:spLocks/>
            </p:cNvSpPr>
            <p:nvPr/>
          </p:nvSpPr>
          <p:spPr bwMode="auto">
            <a:xfrm>
              <a:off x="2883" y="799"/>
              <a:ext cx="474" cy="407"/>
            </a:xfrm>
            <a:custGeom>
              <a:avLst/>
              <a:gdLst>
                <a:gd name="T0" fmla="*/ 83 w 200"/>
                <a:gd name="T1" fmla="*/ 65 h 172"/>
                <a:gd name="T2" fmla="*/ 200 w 200"/>
                <a:gd name="T3" fmla="*/ 38 h 172"/>
                <a:gd name="T4" fmla="*/ 200 w 200"/>
                <a:gd name="T5" fmla="*/ 37 h 172"/>
                <a:gd name="T6" fmla="*/ 73 w 200"/>
                <a:gd name="T7" fmla="*/ 14 h 172"/>
                <a:gd name="T8" fmla="*/ 9 w 200"/>
                <a:gd name="T9" fmla="*/ 126 h 172"/>
                <a:gd name="T10" fmla="*/ 64 w 200"/>
                <a:gd name="T11" fmla="*/ 172 h 172"/>
                <a:gd name="T12" fmla="*/ 83 w 200"/>
                <a:gd name="T13" fmla="*/ 65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" h="172">
                  <a:moveTo>
                    <a:pt x="83" y="65"/>
                  </a:moveTo>
                  <a:cubicBezTo>
                    <a:pt x="105" y="26"/>
                    <a:pt x="157" y="23"/>
                    <a:pt x="200" y="38"/>
                  </a:cubicBezTo>
                  <a:cubicBezTo>
                    <a:pt x="200" y="38"/>
                    <a:pt x="200" y="37"/>
                    <a:pt x="200" y="37"/>
                  </a:cubicBezTo>
                  <a:cubicBezTo>
                    <a:pt x="159" y="14"/>
                    <a:pt x="109" y="0"/>
                    <a:pt x="73" y="14"/>
                  </a:cubicBezTo>
                  <a:cubicBezTo>
                    <a:pt x="6" y="41"/>
                    <a:pt x="0" y="81"/>
                    <a:pt x="9" y="126"/>
                  </a:cubicBezTo>
                  <a:cubicBezTo>
                    <a:pt x="14" y="152"/>
                    <a:pt x="35" y="167"/>
                    <a:pt x="64" y="172"/>
                  </a:cubicBezTo>
                  <a:cubicBezTo>
                    <a:pt x="58" y="137"/>
                    <a:pt x="64" y="97"/>
                    <a:pt x="83" y="6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9" name="Freeform 9"/>
            <p:cNvSpPr>
              <a:spLocks/>
            </p:cNvSpPr>
            <p:nvPr/>
          </p:nvSpPr>
          <p:spPr bwMode="auto">
            <a:xfrm>
              <a:off x="3236" y="427"/>
              <a:ext cx="175" cy="460"/>
            </a:xfrm>
            <a:custGeom>
              <a:avLst/>
              <a:gdLst>
                <a:gd name="T0" fmla="*/ 40 w 74"/>
                <a:gd name="T1" fmla="*/ 37 h 194"/>
                <a:gd name="T2" fmla="*/ 74 w 74"/>
                <a:gd name="T3" fmla="*/ 0 h 194"/>
                <a:gd name="T4" fmla="*/ 1 w 74"/>
                <a:gd name="T5" fmla="*/ 100 h 194"/>
                <a:gd name="T6" fmla="*/ 51 w 74"/>
                <a:gd name="T7" fmla="*/ 194 h 194"/>
                <a:gd name="T8" fmla="*/ 52 w 74"/>
                <a:gd name="T9" fmla="*/ 193 h 194"/>
                <a:gd name="T10" fmla="*/ 40 w 74"/>
                <a:gd name="T11" fmla="*/ 37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194">
                  <a:moveTo>
                    <a:pt x="40" y="37"/>
                  </a:moveTo>
                  <a:cubicBezTo>
                    <a:pt x="49" y="21"/>
                    <a:pt x="61" y="8"/>
                    <a:pt x="74" y="0"/>
                  </a:cubicBezTo>
                  <a:cubicBezTo>
                    <a:pt x="31" y="9"/>
                    <a:pt x="0" y="30"/>
                    <a:pt x="1" y="100"/>
                  </a:cubicBezTo>
                  <a:cubicBezTo>
                    <a:pt x="1" y="132"/>
                    <a:pt x="23" y="166"/>
                    <a:pt x="51" y="194"/>
                  </a:cubicBezTo>
                  <a:cubicBezTo>
                    <a:pt x="52" y="193"/>
                    <a:pt x="52" y="193"/>
                    <a:pt x="52" y="193"/>
                  </a:cubicBezTo>
                  <a:cubicBezTo>
                    <a:pt x="29" y="143"/>
                    <a:pt x="17" y="77"/>
                    <a:pt x="40" y="3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" name="Freeform 10"/>
            <p:cNvSpPr>
              <a:spLocks/>
            </p:cNvSpPr>
            <p:nvPr/>
          </p:nvSpPr>
          <p:spPr bwMode="auto">
            <a:xfrm>
              <a:off x="3020" y="853"/>
              <a:ext cx="505" cy="613"/>
            </a:xfrm>
            <a:custGeom>
              <a:avLst/>
              <a:gdLst>
                <a:gd name="T0" fmla="*/ 198 w 213"/>
                <a:gd name="T1" fmla="*/ 82 h 259"/>
                <a:gd name="T2" fmla="*/ 142 w 213"/>
                <a:gd name="T3" fmla="*/ 15 h 259"/>
                <a:gd name="T4" fmla="*/ 25 w 213"/>
                <a:gd name="T5" fmla="*/ 42 h 259"/>
                <a:gd name="T6" fmla="*/ 6 w 213"/>
                <a:gd name="T7" fmla="*/ 149 h 259"/>
                <a:gd name="T8" fmla="*/ 39 w 213"/>
                <a:gd name="T9" fmla="*/ 218 h 259"/>
                <a:gd name="T10" fmla="*/ 172 w 213"/>
                <a:gd name="T11" fmla="*/ 189 h 259"/>
                <a:gd name="T12" fmla="*/ 211 w 213"/>
                <a:gd name="T13" fmla="*/ 104 h 259"/>
                <a:gd name="T14" fmla="*/ 213 w 213"/>
                <a:gd name="T15" fmla="*/ 99 h 259"/>
                <a:gd name="T16" fmla="*/ 212 w 213"/>
                <a:gd name="T17" fmla="*/ 97 h 259"/>
                <a:gd name="T18" fmla="*/ 198 w 213"/>
                <a:gd name="T19" fmla="*/ 82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3" h="259">
                  <a:moveTo>
                    <a:pt x="198" y="82"/>
                  </a:moveTo>
                  <a:cubicBezTo>
                    <a:pt x="173" y="53"/>
                    <a:pt x="145" y="23"/>
                    <a:pt x="142" y="15"/>
                  </a:cubicBezTo>
                  <a:cubicBezTo>
                    <a:pt x="99" y="0"/>
                    <a:pt x="47" y="3"/>
                    <a:pt x="25" y="42"/>
                  </a:cubicBezTo>
                  <a:cubicBezTo>
                    <a:pt x="6" y="74"/>
                    <a:pt x="0" y="114"/>
                    <a:pt x="6" y="149"/>
                  </a:cubicBezTo>
                  <a:cubicBezTo>
                    <a:pt x="10" y="176"/>
                    <a:pt x="22" y="201"/>
                    <a:pt x="39" y="218"/>
                  </a:cubicBezTo>
                  <a:cubicBezTo>
                    <a:pt x="80" y="259"/>
                    <a:pt x="139" y="246"/>
                    <a:pt x="172" y="189"/>
                  </a:cubicBezTo>
                  <a:cubicBezTo>
                    <a:pt x="190" y="158"/>
                    <a:pt x="207" y="130"/>
                    <a:pt x="211" y="104"/>
                  </a:cubicBezTo>
                  <a:cubicBezTo>
                    <a:pt x="212" y="102"/>
                    <a:pt x="213" y="100"/>
                    <a:pt x="213" y="99"/>
                  </a:cubicBezTo>
                  <a:cubicBezTo>
                    <a:pt x="213" y="98"/>
                    <a:pt x="212" y="98"/>
                    <a:pt x="212" y="97"/>
                  </a:cubicBezTo>
                  <a:cubicBezTo>
                    <a:pt x="207" y="92"/>
                    <a:pt x="203" y="87"/>
                    <a:pt x="198" y="8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Freeform 11"/>
            <p:cNvSpPr>
              <a:spLocks/>
            </p:cNvSpPr>
            <p:nvPr/>
          </p:nvSpPr>
          <p:spPr bwMode="auto">
            <a:xfrm>
              <a:off x="3276" y="375"/>
              <a:ext cx="481" cy="668"/>
            </a:xfrm>
            <a:custGeom>
              <a:avLst/>
              <a:gdLst>
                <a:gd name="T0" fmla="*/ 23 w 203"/>
                <a:gd name="T1" fmla="*/ 59 h 282"/>
                <a:gd name="T2" fmla="*/ 35 w 203"/>
                <a:gd name="T3" fmla="*/ 215 h 282"/>
                <a:gd name="T4" fmla="*/ 72 w 203"/>
                <a:gd name="T5" fmla="*/ 246 h 282"/>
                <a:gd name="T6" fmla="*/ 96 w 203"/>
                <a:gd name="T7" fmla="*/ 267 h 282"/>
                <a:gd name="T8" fmla="*/ 99 w 203"/>
                <a:gd name="T9" fmla="*/ 270 h 282"/>
                <a:gd name="T10" fmla="*/ 113 w 203"/>
                <a:gd name="T11" fmla="*/ 282 h 282"/>
                <a:gd name="T12" fmla="*/ 171 w 203"/>
                <a:gd name="T13" fmla="*/ 207 h 282"/>
                <a:gd name="T14" fmla="*/ 156 w 203"/>
                <a:gd name="T15" fmla="*/ 31 h 282"/>
                <a:gd name="T16" fmla="*/ 57 w 203"/>
                <a:gd name="T17" fmla="*/ 22 h 282"/>
                <a:gd name="T18" fmla="*/ 23 w 203"/>
                <a:gd name="T19" fmla="*/ 59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3" h="282">
                  <a:moveTo>
                    <a:pt x="23" y="59"/>
                  </a:moveTo>
                  <a:cubicBezTo>
                    <a:pt x="0" y="99"/>
                    <a:pt x="12" y="165"/>
                    <a:pt x="35" y="215"/>
                  </a:cubicBezTo>
                  <a:cubicBezTo>
                    <a:pt x="38" y="215"/>
                    <a:pt x="55" y="231"/>
                    <a:pt x="72" y="246"/>
                  </a:cubicBezTo>
                  <a:cubicBezTo>
                    <a:pt x="79" y="252"/>
                    <a:pt x="87" y="259"/>
                    <a:pt x="96" y="267"/>
                  </a:cubicBezTo>
                  <a:cubicBezTo>
                    <a:pt x="97" y="268"/>
                    <a:pt x="98" y="269"/>
                    <a:pt x="99" y="270"/>
                  </a:cubicBezTo>
                  <a:cubicBezTo>
                    <a:pt x="104" y="274"/>
                    <a:pt x="109" y="278"/>
                    <a:pt x="113" y="282"/>
                  </a:cubicBezTo>
                  <a:cubicBezTo>
                    <a:pt x="133" y="272"/>
                    <a:pt x="151" y="241"/>
                    <a:pt x="171" y="207"/>
                  </a:cubicBezTo>
                  <a:cubicBezTo>
                    <a:pt x="203" y="150"/>
                    <a:pt x="197" y="71"/>
                    <a:pt x="156" y="31"/>
                  </a:cubicBezTo>
                  <a:cubicBezTo>
                    <a:pt x="127" y="2"/>
                    <a:pt x="89" y="0"/>
                    <a:pt x="57" y="22"/>
                  </a:cubicBezTo>
                  <a:cubicBezTo>
                    <a:pt x="44" y="30"/>
                    <a:pt x="32" y="43"/>
                    <a:pt x="23" y="5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2" name="Freeform 12"/>
            <p:cNvSpPr>
              <a:spLocks/>
            </p:cNvSpPr>
            <p:nvPr/>
          </p:nvSpPr>
          <p:spPr bwMode="auto">
            <a:xfrm>
              <a:off x="3357" y="884"/>
              <a:ext cx="902" cy="930"/>
            </a:xfrm>
            <a:custGeom>
              <a:avLst/>
              <a:gdLst>
                <a:gd name="T0" fmla="*/ 381 w 381"/>
                <a:gd name="T1" fmla="*/ 346 h 393"/>
                <a:gd name="T2" fmla="*/ 373 w 381"/>
                <a:gd name="T3" fmla="*/ 339 h 393"/>
                <a:gd name="T4" fmla="*/ 79 w 381"/>
                <a:gd name="T5" fmla="*/ 67 h 393"/>
                <a:gd name="T6" fmla="*/ 65 w 381"/>
                <a:gd name="T7" fmla="*/ 55 h 393"/>
                <a:gd name="T8" fmla="*/ 62 w 381"/>
                <a:gd name="T9" fmla="*/ 52 h 393"/>
                <a:gd name="T10" fmla="*/ 38 w 381"/>
                <a:gd name="T11" fmla="*/ 31 h 393"/>
                <a:gd name="T12" fmla="*/ 1 w 381"/>
                <a:gd name="T13" fmla="*/ 0 h 393"/>
                <a:gd name="T14" fmla="*/ 0 w 381"/>
                <a:gd name="T15" fmla="*/ 1 h 393"/>
                <a:gd name="T16" fmla="*/ 0 w 381"/>
                <a:gd name="T17" fmla="*/ 1 h 393"/>
                <a:gd name="T18" fmla="*/ 0 w 381"/>
                <a:gd name="T19" fmla="*/ 1 h 393"/>
                <a:gd name="T20" fmla="*/ 0 w 381"/>
                <a:gd name="T21" fmla="*/ 2 h 393"/>
                <a:gd name="T22" fmla="*/ 56 w 381"/>
                <a:gd name="T23" fmla="*/ 69 h 393"/>
                <a:gd name="T24" fmla="*/ 70 w 381"/>
                <a:gd name="T25" fmla="*/ 84 h 393"/>
                <a:gd name="T26" fmla="*/ 71 w 381"/>
                <a:gd name="T27" fmla="*/ 86 h 393"/>
                <a:gd name="T28" fmla="*/ 347 w 381"/>
                <a:gd name="T29" fmla="*/ 385 h 393"/>
                <a:gd name="T30" fmla="*/ 354 w 381"/>
                <a:gd name="T31" fmla="*/ 393 h 393"/>
                <a:gd name="T32" fmla="*/ 358 w 381"/>
                <a:gd name="T33" fmla="*/ 392 h 393"/>
                <a:gd name="T34" fmla="*/ 373 w 381"/>
                <a:gd name="T35" fmla="*/ 376 h 393"/>
                <a:gd name="T36" fmla="*/ 381 w 381"/>
                <a:gd name="T37" fmla="*/ 351 h 393"/>
                <a:gd name="T38" fmla="*/ 381 w 381"/>
                <a:gd name="T39" fmla="*/ 346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81" h="393">
                  <a:moveTo>
                    <a:pt x="381" y="346"/>
                  </a:moveTo>
                  <a:cubicBezTo>
                    <a:pt x="381" y="346"/>
                    <a:pt x="378" y="344"/>
                    <a:pt x="373" y="339"/>
                  </a:cubicBezTo>
                  <a:cubicBezTo>
                    <a:pt x="336" y="304"/>
                    <a:pt x="177" y="155"/>
                    <a:pt x="79" y="67"/>
                  </a:cubicBezTo>
                  <a:cubicBezTo>
                    <a:pt x="75" y="63"/>
                    <a:pt x="70" y="59"/>
                    <a:pt x="65" y="55"/>
                  </a:cubicBezTo>
                  <a:cubicBezTo>
                    <a:pt x="64" y="54"/>
                    <a:pt x="63" y="53"/>
                    <a:pt x="62" y="52"/>
                  </a:cubicBezTo>
                  <a:cubicBezTo>
                    <a:pt x="53" y="44"/>
                    <a:pt x="45" y="37"/>
                    <a:pt x="38" y="31"/>
                  </a:cubicBezTo>
                  <a:cubicBezTo>
                    <a:pt x="21" y="16"/>
                    <a:pt x="4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3" y="10"/>
                    <a:pt x="31" y="40"/>
                    <a:pt x="56" y="69"/>
                  </a:cubicBezTo>
                  <a:cubicBezTo>
                    <a:pt x="61" y="74"/>
                    <a:pt x="65" y="79"/>
                    <a:pt x="70" y="84"/>
                  </a:cubicBezTo>
                  <a:cubicBezTo>
                    <a:pt x="70" y="85"/>
                    <a:pt x="71" y="85"/>
                    <a:pt x="71" y="86"/>
                  </a:cubicBezTo>
                  <a:cubicBezTo>
                    <a:pt x="161" y="186"/>
                    <a:pt x="312" y="347"/>
                    <a:pt x="347" y="385"/>
                  </a:cubicBezTo>
                  <a:cubicBezTo>
                    <a:pt x="352" y="390"/>
                    <a:pt x="354" y="393"/>
                    <a:pt x="354" y="393"/>
                  </a:cubicBezTo>
                  <a:cubicBezTo>
                    <a:pt x="354" y="393"/>
                    <a:pt x="356" y="393"/>
                    <a:pt x="358" y="392"/>
                  </a:cubicBezTo>
                  <a:cubicBezTo>
                    <a:pt x="361" y="390"/>
                    <a:pt x="367" y="387"/>
                    <a:pt x="373" y="376"/>
                  </a:cubicBezTo>
                  <a:cubicBezTo>
                    <a:pt x="379" y="366"/>
                    <a:pt x="381" y="357"/>
                    <a:pt x="381" y="351"/>
                  </a:cubicBezTo>
                  <a:cubicBezTo>
                    <a:pt x="381" y="348"/>
                    <a:pt x="381" y="346"/>
                    <a:pt x="381" y="34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3" name="Freeform 14"/>
            <p:cNvSpPr>
              <a:spLocks/>
            </p:cNvSpPr>
            <p:nvPr/>
          </p:nvSpPr>
          <p:spPr bwMode="auto">
            <a:xfrm>
              <a:off x="4819" y="2349"/>
              <a:ext cx="0" cy="3"/>
            </a:xfrm>
            <a:custGeom>
              <a:avLst/>
              <a:gdLst>
                <a:gd name="T0" fmla="*/ 0 h 1"/>
                <a:gd name="T1" fmla="*/ 0 h 1"/>
                <a:gd name="T2" fmla="*/ 1 h 1"/>
                <a:gd name="T3" fmla="*/ 1 h 1"/>
                <a:gd name="T4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>
            <a:grpSpLocks noChangeAspect="1"/>
          </p:cNvGrpSpPr>
          <p:nvPr/>
        </p:nvGrpSpPr>
        <p:grpSpPr bwMode="auto">
          <a:xfrm flipH="1">
            <a:off x="4698693" y="3467831"/>
            <a:ext cx="813711" cy="703431"/>
            <a:chOff x="2883" y="375"/>
            <a:chExt cx="1938" cy="1977"/>
          </a:xfrm>
          <a:solidFill>
            <a:schemeClr val="accent3"/>
          </a:solidFill>
        </p:grpSpPr>
        <p:sp>
          <p:nvSpPr>
            <p:cNvPr id="45" name="Freeform 5"/>
            <p:cNvSpPr>
              <a:spLocks/>
            </p:cNvSpPr>
            <p:nvPr/>
          </p:nvSpPr>
          <p:spPr bwMode="auto">
            <a:xfrm>
              <a:off x="4622" y="2148"/>
              <a:ext cx="199" cy="204"/>
            </a:xfrm>
            <a:custGeom>
              <a:avLst/>
              <a:gdLst>
                <a:gd name="T0" fmla="*/ 69 w 84"/>
                <a:gd name="T1" fmla="*/ 67 h 86"/>
                <a:gd name="T2" fmla="*/ 35 w 84"/>
                <a:gd name="T3" fmla="*/ 30 h 86"/>
                <a:gd name="T4" fmla="*/ 17 w 84"/>
                <a:gd name="T5" fmla="*/ 9 h 86"/>
                <a:gd name="T6" fmla="*/ 6 w 84"/>
                <a:gd name="T7" fmla="*/ 0 h 86"/>
                <a:gd name="T8" fmla="*/ 4 w 84"/>
                <a:gd name="T9" fmla="*/ 5 h 86"/>
                <a:gd name="T10" fmla="*/ 0 w 84"/>
                <a:gd name="T11" fmla="*/ 10 h 86"/>
                <a:gd name="T12" fmla="*/ 10 w 84"/>
                <a:gd name="T13" fmla="*/ 21 h 86"/>
                <a:gd name="T14" fmla="*/ 30 w 84"/>
                <a:gd name="T15" fmla="*/ 38 h 86"/>
                <a:gd name="T16" fmla="*/ 66 w 84"/>
                <a:gd name="T17" fmla="*/ 71 h 86"/>
                <a:gd name="T18" fmla="*/ 83 w 84"/>
                <a:gd name="T19" fmla="*/ 86 h 86"/>
                <a:gd name="T20" fmla="*/ 84 w 84"/>
                <a:gd name="T21" fmla="*/ 85 h 86"/>
                <a:gd name="T22" fmla="*/ 69 w 84"/>
                <a:gd name="T23" fmla="*/ 67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4" h="86">
                  <a:moveTo>
                    <a:pt x="69" y="67"/>
                  </a:moveTo>
                  <a:cubicBezTo>
                    <a:pt x="60" y="57"/>
                    <a:pt x="47" y="43"/>
                    <a:pt x="35" y="30"/>
                  </a:cubicBezTo>
                  <a:cubicBezTo>
                    <a:pt x="29" y="23"/>
                    <a:pt x="23" y="16"/>
                    <a:pt x="17" y="9"/>
                  </a:cubicBezTo>
                  <a:cubicBezTo>
                    <a:pt x="13" y="6"/>
                    <a:pt x="10" y="3"/>
                    <a:pt x="6" y="0"/>
                  </a:cubicBezTo>
                  <a:cubicBezTo>
                    <a:pt x="6" y="2"/>
                    <a:pt x="5" y="3"/>
                    <a:pt x="4" y="5"/>
                  </a:cubicBezTo>
                  <a:cubicBezTo>
                    <a:pt x="3" y="7"/>
                    <a:pt x="1" y="9"/>
                    <a:pt x="0" y="10"/>
                  </a:cubicBezTo>
                  <a:cubicBezTo>
                    <a:pt x="3" y="14"/>
                    <a:pt x="7" y="17"/>
                    <a:pt x="10" y="21"/>
                  </a:cubicBezTo>
                  <a:cubicBezTo>
                    <a:pt x="16" y="27"/>
                    <a:pt x="23" y="32"/>
                    <a:pt x="30" y="38"/>
                  </a:cubicBezTo>
                  <a:cubicBezTo>
                    <a:pt x="43" y="50"/>
                    <a:pt x="56" y="63"/>
                    <a:pt x="66" y="71"/>
                  </a:cubicBezTo>
                  <a:cubicBezTo>
                    <a:pt x="76" y="80"/>
                    <a:pt x="83" y="86"/>
                    <a:pt x="83" y="86"/>
                  </a:cubicBezTo>
                  <a:cubicBezTo>
                    <a:pt x="84" y="85"/>
                    <a:pt x="84" y="85"/>
                    <a:pt x="84" y="85"/>
                  </a:cubicBezTo>
                  <a:cubicBezTo>
                    <a:pt x="84" y="85"/>
                    <a:pt x="78" y="78"/>
                    <a:pt x="69" y="6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6" name="Freeform 6"/>
            <p:cNvSpPr>
              <a:spLocks/>
            </p:cNvSpPr>
            <p:nvPr/>
          </p:nvSpPr>
          <p:spPr bwMode="auto">
            <a:xfrm>
              <a:off x="4177" y="1665"/>
              <a:ext cx="490" cy="566"/>
            </a:xfrm>
            <a:custGeom>
              <a:avLst/>
              <a:gdLst>
                <a:gd name="T0" fmla="*/ 204 w 207"/>
                <a:gd name="T1" fmla="*/ 156 h 239"/>
                <a:gd name="T2" fmla="*/ 48 w 207"/>
                <a:gd name="T3" fmla="*/ 0 h 239"/>
                <a:gd name="T4" fmla="*/ 35 w 207"/>
                <a:gd name="T5" fmla="*/ 53 h 239"/>
                <a:gd name="T6" fmla="*/ 0 w 207"/>
                <a:gd name="T7" fmla="*/ 83 h 239"/>
                <a:gd name="T8" fmla="*/ 156 w 207"/>
                <a:gd name="T9" fmla="*/ 239 h 239"/>
                <a:gd name="T10" fmla="*/ 188 w 207"/>
                <a:gd name="T11" fmla="*/ 214 h 239"/>
                <a:gd name="T12" fmla="*/ 192 w 207"/>
                <a:gd name="T13" fmla="*/ 209 h 239"/>
                <a:gd name="T14" fmla="*/ 194 w 207"/>
                <a:gd name="T15" fmla="*/ 204 h 239"/>
                <a:gd name="T16" fmla="*/ 204 w 207"/>
                <a:gd name="T17" fmla="*/ 156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7" h="239">
                  <a:moveTo>
                    <a:pt x="204" y="156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54" y="6"/>
                    <a:pt x="48" y="30"/>
                    <a:pt x="35" y="53"/>
                  </a:cubicBezTo>
                  <a:cubicBezTo>
                    <a:pt x="22" y="75"/>
                    <a:pt x="7" y="88"/>
                    <a:pt x="0" y="83"/>
                  </a:cubicBezTo>
                  <a:cubicBezTo>
                    <a:pt x="156" y="239"/>
                    <a:pt x="156" y="239"/>
                    <a:pt x="156" y="239"/>
                  </a:cubicBezTo>
                  <a:cubicBezTo>
                    <a:pt x="156" y="239"/>
                    <a:pt x="173" y="237"/>
                    <a:pt x="188" y="214"/>
                  </a:cubicBezTo>
                  <a:cubicBezTo>
                    <a:pt x="189" y="213"/>
                    <a:pt x="191" y="211"/>
                    <a:pt x="192" y="209"/>
                  </a:cubicBezTo>
                  <a:cubicBezTo>
                    <a:pt x="193" y="207"/>
                    <a:pt x="194" y="206"/>
                    <a:pt x="194" y="204"/>
                  </a:cubicBezTo>
                  <a:cubicBezTo>
                    <a:pt x="207" y="178"/>
                    <a:pt x="204" y="156"/>
                    <a:pt x="204" y="15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7" name="Freeform 7"/>
            <p:cNvSpPr>
              <a:spLocks/>
            </p:cNvSpPr>
            <p:nvPr/>
          </p:nvSpPr>
          <p:spPr bwMode="auto">
            <a:xfrm>
              <a:off x="4167" y="1656"/>
              <a:ext cx="137" cy="218"/>
            </a:xfrm>
            <a:custGeom>
              <a:avLst/>
              <a:gdLst>
                <a:gd name="T0" fmla="*/ 52 w 58"/>
                <a:gd name="T1" fmla="*/ 4 h 92"/>
                <a:gd name="T2" fmla="*/ 31 w 58"/>
                <a:gd name="T3" fmla="*/ 13 h 92"/>
                <a:gd name="T4" fmla="*/ 39 w 58"/>
                <a:gd name="T5" fmla="*/ 20 h 92"/>
                <a:gd name="T6" fmla="*/ 39 w 58"/>
                <a:gd name="T7" fmla="*/ 25 h 92"/>
                <a:gd name="T8" fmla="*/ 31 w 58"/>
                <a:gd name="T9" fmla="*/ 50 h 92"/>
                <a:gd name="T10" fmla="*/ 16 w 58"/>
                <a:gd name="T11" fmla="*/ 66 h 92"/>
                <a:gd name="T12" fmla="*/ 12 w 58"/>
                <a:gd name="T13" fmla="*/ 67 h 92"/>
                <a:gd name="T14" fmla="*/ 5 w 58"/>
                <a:gd name="T15" fmla="*/ 59 h 92"/>
                <a:gd name="T16" fmla="*/ 3 w 58"/>
                <a:gd name="T17" fmla="*/ 87 h 92"/>
                <a:gd name="T18" fmla="*/ 4 w 58"/>
                <a:gd name="T19" fmla="*/ 87 h 92"/>
                <a:gd name="T20" fmla="*/ 39 w 58"/>
                <a:gd name="T21" fmla="*/ 57 h 92"/>
                <a:gd name="T22" fmla="*/ 52 w 58"/>
                <a:gd name="T23" fmla="*/ 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" h="92">
                  <a:moveTo>
                    <a:pt x="52" y="4"/>
                  </a:moveTo>
                  <a:cubicBezTo>
                    <a:pt x="48" y="0"/>
                    <a:pt x="40" y="4"/>
                    <a:pt x="31" y="13"/>
                  </a:cubicBezTo>
                  <a:cubicBezTo>
                    <a:pt x="36" y="18"/>
                    <a:pt x="39" y="20"/>
                    <a:pt x="39" y="20"/>
                  </a:cubicBezTo>
                  <a:cubicBezTo>
                    <a:pt x="39" y="20"/>
                    <a:pt x="39" y="22"/>
                    <a:pt x="39" y="25"/>
                  </a:cubicBezTo>
                  <a:cubicBezTo>
                    <a:pt x="39" y="31"/>
                    <a:pt x="37" y="40"/>
                    <a:pt x="31" y="50"/>
                  </a:cubicBezTo>
                  <a:cubicBezTo>
                    <a:pt x="25" y="61"/>
                    <a:pt x="19" y="64"/>
                    <a:pt x="16" y="66"/>
                  </a:cubicBezTo>
                  <a:cubicBezTo>
                    <a:pt x="14" y="67"/>
                    <a:pt x="12" y="67"/>
                    <a:pt x="12" y="67"/>
                  </a:cubicBezTo>
                  <a:cubicBezTo>
                    <a:pt x="12" y="67"/>
                    <a:pt x="10" y="64"/>
                    <a:pt x="5" y="59"/>
                  </a:cubicBezTo>
                  <a:cubicBezTo>
                    <a:pt x="0" y="72"/>
                    <a:pt x="0" y="83"/>
                    <a:pt x="3" y="87"/>
                  </a:cubicBezTo>
                  <a:cubicBezTo>
                    <a:pt x="4" y="87"/>
                    <a:pt x="4" y="87"/>
                    <a:pt x="4" y="87"/>
                  </a:cubicBezTo>
                  <a:cubicBezTo>
                    <a:pt x="11" y="92"/>
                    <a:pt x="26" y="79"/>
                    <a:pt x="39" y="57"/>
                  </a:cubicBezTo>
                  <a:cubicBezTo>
                    <a:pt x="52" y="34"/>
                    <a:pt x="58" y="10"/>
                    <a:pt x="52" y="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8" name="Freeform 8"/>
            <p:cNvSpPr>
              <a:spLocks/>
            </p:cNvSpPr>
            <p:nvPr/>
          </p:nvSpPr>
          <p:spPr bwMode="auto">
            <a:xfrm>
              <a:off x="2883" y="799"/>
              <a:ext cx="474" cy="407"/>
            </a:xfrm>
            <a:custGeom>
              <a:avLst/>
              <a:gdLst>
                <a:gd name="T0" fmla="*/ 83 w 200"/>
                <a:gd name="T1" fmla="*/ 65 h 172"/>
                <a:gd name="T2" fmla="*/ 200 w 200"/>
                <a:gd name="T3" fmla="*/ 38 h 172"/>
                <a:gd name="T4" fmla="*/ 200 w 200"/>
                <a:gd name="T5" fmla="*/ 37 h 172"/>
                <a:gd name="T6" fmla="*/ 73 w 200"/>
                <a:gd name="T7" fmla="*/ 14 h 172"/>
                <a:gd name="T8" fmla="*/ 9 w 200"/>
                <a:gd name="T9" fmla="*/ 126 h 172"/>
                <a:gd name="T10" fmla="*/ 64 w 200"/>
                <a:gd name="T11" fmla="*/ 172 h 172"/>
                <a:gd name="T12" fmla="*/ 83 w 200"/>
                <a:gd name="T13" fmla="*/ 65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" h="172">
                  <a:moveTo>
                    <a:pt x="83" y="65"/>
                  </a:moveTo>
                  <a:cubicBezTo>
                    <a:pt x="105" y="26"/>
                    <a:pt x="157" y="23"/>
                    <a:pt x="200" y="38"/>
                  </a:cubicBezTo>
                  <a:cubicBezTo>
                    <a:pt x="200" y="38"/>
                    <a:pt x="200" y="37"/>
                    <a:pt x="200" y="37"/>
                  </a:cubicBezTo>
                  <a:cubicBezTo>
                    <a:pt x="159" y="14"/>
                    <a:pt x="109" y="0"/>
                    <a:pt x="73" y="14"/>
                  </a:cubicBezTo>
                  <a:cubicBezTo>
                    <a:pt x="6" y="41"/>
                    <a:pt x="0" y="81"/>
                    <a:pt x="9" y="126"/>
                  </a:cubicBezTo>
                  <a:cubicBezTo>
                    <a:pt x="14" y="152"/>
                    <a:pt x="35" y="167"/>
                    <a:pt x="64" y="172"/>
                  </a:cubicBezTo>
                  <a:cubicBezTo>
                    <a:pt x="58" y="137"/>
                    <a:pt x="64" y="97"/>
                    <a:pt x="83" y="6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9" name="Freeform 9"/>
            <p:cNvSpPr>
              <a:spLocks/>
            </p:cNvSpPr>
            <p:nvPr/>
          </p:nvSpPr>
          <p:spPr bwMode="auto">
            <a:xfrm>
              <a:off x="3236" y="427"/>
              <a:ext cx="175" cy="460"/>
            </a:xfrm>
            <a:custGeom>
              <a:avLst/>
              <a:gdLst>
                <a:gd name="T0" fmla="*/ 40 w 74"/>
                <a:gd name="T1" fmla="*/ 37 h 194"/>
                <a:gd name="T2" fmla="*/ 74 w 74"/>
                <a:gd name="T3" fmla="*/ 0 h 194"/>
                <a:gd name="T4" fmla="*/ 1 w 74"/>
                <a:gd name="T5" fmla="*/ 100 h 194"/>
                <a:gd name="T6" fmla="*/ 51 w 74"/>
                <a:gd name="T7" fmla="*/ 194 h 194"/>
                <a:gd name="T8" fmla="*/ 52 w 74"/>
                <a:gd name="T9" fmla="*/ 193 h 194"/>
                <a:gd name="T10" fmla="*/ 40 w 74"/>
                <a:gd name="T11" fmla="*/ 37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194">
                  <a:moveTo>
                    <a:pt x="40" y="37"/>
                  </a:moveTo>
                  <a:cubicBezTo>
                    <a:pt x="49" y="21"/>
                    <a:pt x="61" y="8"/>
                    <a:pt x="74" y="0"/>
                  </a:cubicBezTo>
                  <a:cubicBezTo>
                    <a:pt x="31" y="9"/>
                    <a:pt x="0" y="30"/>
                    <a:pt x="1" y="100"/>
                  </a:cubicBezTo>
                  <a:cubicBezTo>
                    <a:pt x="1" y="132"/>
                    <a:pt x="23" y="166"/>
                    <a:pt x="51" y="194"/>
                  </a:cubicBezTo>
                  <a:cubicBezTo>
                    <a:pt x="52" y="193"/>
                    <a:pt x="52" y="193"/>
                    <a:pt x="52" y="193"/>
                  </a:cubicBezTo>
                  <a:cubicBezTo>
                    <a:pt x="29" y="143"/>
                    <a:pt x="17" y="77"/>
                    <a:pt x="40" y="3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0" name="Freeform 10"/>
            <p:cNvSpPr>
              <a:spLocks/>
            </p:cNvSpPr>
            <p:nvPr/>
          </p:nvSpPr>
          <p:spPr bwMode="auto">
            <a:xfrm>
              <a:off x="3020" y="853"/>
              <a:ext cx="505" cy="613"/>
            </a:xfrm>
            <a:custGeom>
              <a:avLst/>
              <a:gdLst>
                <a:gd name="T0" fmla="*/ 198 w 213"/>
                <a:gd name="T1" fmla="*/ 82 h 259"/>
                <a:gd name="T2" fmla="*/ 142 w 213"/>
                <a:gd name="T3" fmla="*/ 15 h 259"/>
                <a:gd name="T4" fmla="*/ 25 w 213"/>
                <a:gd name="T5" fmla="*/ 42 h 259"/>
                <a:gd name="T6" fmla="*/ 6 w 213"/>
                <a:gd name="T7" fmla="*/ 149 h 259"/>
                <a:gd name="T8" fmla="*/ 39 w 213"/>
                <a:gd name="T9" fmla="*/ 218 h 259"/>
                <a:gd name="T10" fmla="*/ 172 w 213"/>
                <a:gd name="T11" fmla="*/ 189 h 259"/>
                <a:gd name="T12" fmla="*/ 211 w 213"/>
                <a:gd name="T13" fmla="*/ 104 h 259"/>
                <a:gd name="T14" fmla="*/ 213 w 213"/>
                <a:gd name="T15" fmla="*/ 99 h 259"/>
                <a:gd name="T16" fmla="*/ 212 w 213"/>
                <a:gd name="T17" fmla="*/ 97 h 259"/>
                <a:gd name="T18" fmla="*/ 198 w 213"/>
                <a:gd name="T19" fmla="*/ 82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3" h="259">
                  <a:moveTo>
                    <a:pt x="198" y="82"/>
                  </a:moveTo>
                  <a:cubicBezTo>
                    <a:pt x="173" y="53"/>
                    <a:pt x="145" y="23"/>
                    <a:pt x="142" y="15"/>
                  </a:cubicBezTo>
                  <a:cubicBezTo>
                    <a:pt x="99" y="0"/>
                    <a:pt x="47" y="3"/>
                    <a:pt x="25" y="42"/>
                  </a:cubicBezTo>
                  <a:cubicBezTo>
                    <a:pt x="6" y="74"/>
                    <a:pt x="0" y="114"/>
                    <a:pt x="6" y="149"/>
                  </a:cubicBezTo>
                  <a:cubicBezTo>
                    <a:pt x="10" y="176"/>
                    <a:pt x="22" y="201"/>
                    <a:pt x="39" y="218"/>
                  </a:cubicBezTo>
                  <a:cubicBezTo>
                    <a:pt x="80" y="259"/>
                    <a:pt x="139" y="246"/>
                    <a:pt x="172" y="189"/>
                  </a:cubicBezTo>
                  <a:cubicBezTo>
                    <a:pt x="190" y="158"/>
                    <a:pt x="207" y="130"/>
                    <a:pt x="211" y="104"/>
                  </a:cubicBezTo>
                  <a:cubicBezTo>
                    <a:pt x="212" y="102"/>
                    <a:pt x="213" y="100"/>
                    <a:pt x="213" y="99"/>
                  </a:cubicBezTo>
                  <a:cubicBezTo>
                    <a:pt x="213" y="98"/>
                    <a:pt x="212" y="98"/>
                    <a:pt x="212" y="97"/>
                  </a:cubicBezTo>
                  <a:cubicBezTo>
                    <a:pt x="207" y="92"/>
                    <a:pt x="203" y="87"/>
                    <a:pt x="198" y="8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1" name="Freeform 11"/>
            <p:cNvSpPr>
              <a:spLocks/>
            </p:cNvSpPr>
            <p:nvPr/>
          </p:nvSpPr>
          <p:spPr bwMode="auto">
            <a:xfrm>
              <a:off x="3276" y="375"/>
              <a:ext cx="481" cy="668"/>
            </a:xfrm>
            <a:custGeom>
              <a:avLst/>
              <a:gdLst>
                <a:gd name="T0" fmla="*/ 23 w 203"/>
                <a:gd name="T1" fmla="*/ 59 h 282"/>
                <a:gd name="T2" fmla="*/ 35 w 203"/>
                <a:gd name="T3" fmla="*/ 215 h 282"/>
                <a:gd name="T4" fmla="*/ 72 w 203"/>
                <a:gd name="T5" fmla="*/ 246 h 282"/>
                <a:gd name="T6" fmla="*/ 96 w 203"/>
                <a:gd name="T7" fmla="*/ 267 h 282"/>
                <a:gd name="T8" fmla="*/ 99 w 203"/>
                <a:gd name="T9" fmla="*/ 270 h 282"/>
                <a:gd name="T10" fmla="*/ 113 w 203"/>
                <a:gd name="T11" fmla="*/ 282 h 282"/>
                <a:gd name="T12" fmla="*/ 171 w 203"/>
                <a:gd name="T13" fmla="*/ 207 h 282"/>
                <a:gd name="T14" fmla="*/ 156 w 203"/>
                <a:gd name="T15" fmla="*/ 31 h 282"/>
                <a:gd name="T16" fmla="*/ 57 w 203"/>
                <a:gd name="T17" fmla="*/ 22 h 282"/>
                <a:gd name="T18" fmla="*/ 23 w 203"/>
                <a:gd name="T19" fmla="*/ 59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3" h="282">
                  <a:moveTo>
                    <a:pt x="23" y="59"/>
                  </a:moveTo>
                  <a:cubicBezTo>
                    <a:pt x="0" y="99"/>
                    <a:pt x="12" y="165"/>
                    <a:pt x="35" y="215"/>
                  </a:cubicBezTo>
                  <a:cubicBezTo>
                    <a:pt x="38" y="215"/>
                    <a:pt x="55" y="231"/>
                    <a:pt x="72" y="246"/>
                  </a:cubicBezTo>
                  <a:cubicBezTo>
                    <a:pt x="79" y="252"/>
                    <a:pt x="87" y="259"/>
                    <a:pt x="96" y="267"/>
                  </a:cubicBezTo>
                  <a:cubicBezTo>
                    <a:pt x="97" y="268"/>
                    <a:pt x="98" y="269"/>
                    <a:pt x="99" y="270"/>
                  </a:cubicBezTo>
                  <a:cubicBezTo>
                    <a:pt x="104" y="274"/>
                    <a:pt x="109" y="278"/>
                    <a:pt x="113" y="282"/>
                  </a:cubicBezTo>
                  <a:cubicBezTo>
                    <a:pt x="133" y="272"/>
                    <a:pt x="151" y="241"/>
                    <a:pt x="171" y="207"/>
                  </a:cubicBezTo>
                  <a:cubicBezTo>
                    <a:pt x="203" y="150"/>
                    <a:pt x="197" y="71"/>
                    <a:pt x="156" y="31"/>
                  </a:cubicBezTo>
                  <a:cubicBezTo>
                    <a:pt x="127" y="2"/>
                    <a:pt x="89" y="0"/>
                    <a:pt x="57" y="22"/>
                  </a:cubicBezTo>
                  <a:cubicBezTo>
                    <a:pt x="44" y="30"/>
                    <a:pt x="32" y="43"/>
                    <a:pt x="23" y="5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2" name="Freeform 12"/>
            <p:cNvSpPr>
              <a:spLocks/>
            </p:cNvSpPr>
            <p:nvPr/>
          </p:nvSpPr>
          <p:spPr bwMode="auto">
            <a:xfrm>
              <a:off x="3357" y="884"/>
              <a:ext cx="902" cy="930"/>
            </a:xfrm>
            <a:custGeom>
              <a:avLst/>
              <a:gdLst>
                <a:gd name="T0" fmla="*/ 381 w 381"/>
                <a:gd name="T1" fmla="*/ 346 h 393"/>
                <a:gd name="T2" fmla="*/ 373 w 381"/>
                <a:gd name="T3" fmla="*/ 339 h 393"/>
                <a:gd name="T4" fmla="*/ 79 w 381"/>
                <a:gd name="T5" fmla="*/ 67 h 393"/>
                <a:gd name="T6" fmla="*/ 65 w 381"/>
                <a:gd name="T7" fmla="*/ 55 h 393"/>
                <a:gd name="T8" fmla="*/ 62 w 381"/>
                <a:gd name="T9" fmla="*/ 52 h 393"/>
                <a:gd name="T10" fmla="*/ 38 w 381"/>
                <a:gd name="T11" fmla="*/ 31 h 393"/>
                <a:gd name="T12" fmla="*/ 1 w 381"/>
                <a:gd name="T13" fmla="*/ 0 h 393"/>
                <a:gd name="T14" fmla="*/ 0 w 381"/>
                <a:gd name="T15" fmla="*/ 1 h 393"/>
                <a:gd name="T16" fmla="*/ 0 w 381"/>
                <a:gd name="T17" fmla="*/ 1 h 393"/>
                <a:gd name="T18" fmla="*/ 0 w 381"/>
                <a:gd name="T19" fmla="*/ 1 h 393"/>
                <a:gd name="T20" fmla="*/ 0 w 381"/>
                <a:gd name="T21" fmla="*/ 2 h 393"/>
                <a:gd name="T22" fmla="*/ 56 w 381"/>
                <a:gd name="T23" fmla="*/ 69 h 393"/>
                <a:gd name="T24" fmla="*/ 70 w 381"/>
                <a:gd name="T25" fmla="*/ 84 h 393"/>
                <a:gd name="T26" fmla="*/ 71 w 381"/>
                <a:gd name="T27" fmla="*/ 86 h 393"/>
                <a:gd name="T28" fmla="*/ 347 w 381"/>
                <a:gd name="T29" fmla="*/ 385 h 393"/>
                <a:gd name="T30" fmla="*/ 354 w 381"/>
                <a:gd name="T31" fmla="*/ 393 h 393"/>
                <a:gd name="T32" fmla="*/ 358 w 381"/>
                <a:gd name="T33" fmla="*/ 392 h 393"/>
                <a:gd name="T34" fmla="*/ 373 w 381"/>
                <a:gd name="T35" fmla="*/ 376 h 393"/>
                <a:gd name="T36" fmla="*/ 381 w 381"/>
                <a:gd name="T37" fmla="*/ 351 h 393"/>
                <a:gd name="T38" fmla="*/ 381 w 381"/>
                <a:gd name="T39" fmla="*/ 346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81" h="393">
                  <a:moveTo>
                    <a:pt x="381" y="346"/>
                  </a:moveTo>
                  <a:cubicBezTo>
                    <a:pt x="381" y="346"/>
                    <a:pt x="378" y="344"/>
                    <a:pt x="373" y="339"/>
                  </a:cubicBezTo>
                  <a:cubicBezTo>
                    <a:pt x="336" y="304"/>
                    <a:pt x="177" y="155"/>
                    <a:pt x="79" y="67"/>
                  </a:cubicBezTo>
                  <a:cubicBezTo>
                    <a:pt x="75" y="63"/>
                    <a:pt x="70" y="59"/>
                    <a:pt x="65" y="55"/>
                  </a:cubicBezTo>
                  <a:cubicBezTo>
                    <a:pt x="64" y="54"/>
                    <a:pt x="63" y="53"/>
                    <a:pt x="62" y="52"/>
                  </a:cubicBezTo>
                  <a:cubicBezTo>
                    <a:pt x="53" y="44"/>
                    <a:pt x="45" y="37"/>
                    <a:pt x="38" y="31"/>
                  </a:cubicBezTo>
                  <a:cubicBezTo>
                    <a:pt x="21" y="16"/>
                    <a:pt x="4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3" y="10"/>
                    <a:pt x="31" y="40"/>
                    <a:pt x="56" y="69"/>
                  </a:cubicBezTo>
                  <a:cubicBezTo>
                    <a:pt x="61" y="74"/>
                    <a:pt x="65" y="79"/>
                    <a:pt x="70" y="84"/>
                  </a:cubicBezTo>
                  <a:cubicBezTo>
                    <a:pt x="70" y="85"/>
                    <a:pt x="71" y="85"/>
                    <a:pt x="71" y="86"/>
                  </a:cubicBezTo>
                  <a:cubicBezTo>
                    <a:pt x="161" y="186"/>
                    <a:pt x="312" y="347"/>
                    <a:pt x="347" y="385"/>
                  </a:cubicBezTo>
                  <a:cubicBezTo>
                    <a:pt x="352" y="390"/>
                    <a:pt x="354" y="393"/>
                    <a:pt x="354" y="393"/>
                  </a:cubicBezTo>
                  <a:cubicBezTo>
                    <a:pt x="354" y="393"/>
                    <a:pt x="356" y="393"/>
                    <a:pt x="358" y="392"/>
                  </a:cubicBezTo>
                  <a:cubicBezTo>
                    <a:pt x="361" y="390"/>
                    <a:pt x="367" y="387"/>
                    <a:pt x="373" y="376"/>
                  </a:cubicBezTo>
                  <a:cubicBezTo>
                    <a:pt x="379" y="366"/>
                    <a:pt x="381" y="357"/>
                    <a:pt x="381" y="351"/>
                  </a:cubicBezTo>
                  <a:cubicBezTo>
                    <a:pt x="381" y="348"/>
                    <a:pt x="381" y="346"/>
                    <a:pt x="381" y="34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3" name="Freeform 14"/>
            <p:cNvSpPr>
              <a:spLocks/>
            </p:cNvSpPr>
            <p:nvPr/>
          </p:nvSpPr>
          <p:spPr bwMode="auto">
            <a:xfrm>
              <a:off x="4819" y="2349"/>
              <a:ext cx="0" cy="3"/>
            </a:xfrm>
            <a:custGeom>
              <a:avLst/>
              <a:gdLst>
                <a:gd name="T0" fmla="*/ 0 h 1"/>
                <a:gd name="T1" fmla="*/ 0 h 1"/>
                <a:gd name="T2" fmla="*/ 1 h 1"/>
                <a:gd name="T3" fmla="*/ 1 h 1"/>
                <a:gd name="T4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4"/>
          <p:cNvGrpSpPr>
            <a:grpSpLocks noChangeAspect="1"/>
          </p:cNvGrpSpPr>
          <p:nvPr/>
        </p:nvGrpSpPr>
        <p:grpSpPr bwMode="auto">
          <a:xfrm flipH="1">
            <a:off x="6530336" y="3467831"/>
            <a:ext cx="813711" cy="703431"/>
            <a:chOff x="2883" y="375"/>
            <a:chExt cx="1938" cy="1977"/>
          </a:xfrm>
          <a:solidFill>
            <a:schemeClr val="accent4"/>
          </a:solidFill>
        </p:grpSpPr>
        <p:sp>
          <p:nvSpPr>
            <p:cNvPr id="55" name="Freeform 5"/>
            <p:cNvSpPr>
              <a:spLocks/>
            </p:cNvSpPr>
            <p:nvPr/>
          </p:nvSpPr>
          <p:spPr bwMode="auto">
            <a:xfrm>
              <a:off x="4622" y="2148"/>
              <a:ext cx="199" cy="204"/>
            </a:xfrm>
            <a:custGeom>
              <a:avLst/>
              <a:gdLst>
                <a:gd name="T0" fmla="*/ 69 w 84"/>
                <a:gd name="T1" fmla="*/ 67 h 86"/>
                <a:gd name="T2" fmla="*/ 35 w 84"/>
                <a:gd name="T3" fmla="*/ 30 h 86"/>
                <a:gd name="T4" fmla="*/ 17 w 84"/>
                <a:gd name="T5" fmla="*/ 9 h 86"/>
                <a:gd name="T6" fmla="*/ 6 w 84"/>
                <a:gd name="T7" fmla="*/ 0 h 86"/>
                <a:gd name="T8" fmla="*/ 4 w 84"/>
                <a:gd name="T9" fmla="*/ 5 h 86"/>
                <a:gd name="T10" fmla="*/ 0 w 84"/>
                <a:gd name="T11" fmla="*/ 10 h 86"/>
                <a:gd name="T12" fmla="*/ 10 w 84"/>
                <a:gd name="T13" fmla="*/ 21 h 86"/>
                <a:gd name="T14" fmla="*/ 30 w 84"/>
                <a:gd name="T15" fmla="*/ 38 h 86"/>
                <a:gd name="T16" fmla="*/ 66 w 84"/>
                <a:gd name="T17" fmla="*/ 71 h 86"/>
                <a:gd name="T18" fmla="*/ 83 w 84"/>
                <a:gd name="T19" fmla="*/ 86 h 86"/>
                <a:gd name="T20" fmla="*/ 84 w 84"/>
                <a:gd name="T21" fmla="*/ 85 h 86"/>
                <a:gd name="T22" fmla="*/ 69 w 84"/>
                <a:gd name="T23" fmla="*/ 67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4" h="86">
                  <a:moveTo>
                    <a:pt x="69" y="67"/>
                  </a:moveTo>
                  <a:cubicBezTo>
                    <a:pt x="60" y="57"/>
                    <a:pt x="47" y="43"/>
                    <a:pt x="35" y="30"/>
                  </a:cubicBezTo>
                  <a:cubicBezTo>
                    <a:pt x="29" y="23"/>
                    <a:pt x="23" y="16"/>
                    <a:pt x="17" y="9"/>
                  </a:cubicBezTo>
                  <a:cubicBezTo>
                    <a:pt x="13" y="6"/>
                    <a:pt x="10" y="3"/>
                    <a:pt x="6" y="0"/>
                  </a:cubicBezTo>
                  <a:cubicBezTo>
                    <a:pt x="6" y="2"/>
                    <a:pt x="5" y="3"/>
                    <a:pt x="4" y="5"/>
                  </a:cubicBezTo>
                  <a:cubicBezTo>
                    <a:pt x="3" y="7"/>
                    <a:pt x="1" y="9"/>
                    <a:pt x="0" y="10"/>
                  </a:cubicBezTo>
                  <a:cubicBezTo>
                    <a:pt x="3" y="14"/>
                    <a:pt x="7" y="17"/>
                    <a:pt x="10" y="21"/>
                  </a:cubicBezTo>
                  <a:cubicBezTo>
                    <a:pt x="16" y="27"/>
                    <a:pt x="23" y="32"/>
                    <a:pt x="30" y="38"/>
                  </a:cubicBezTo>
                  <a:cubicBezTo>
                    <a:pt x="43" y="50"/>
                    <a:pt x="56" y="63"/>
                    <a:pt x="66" y="71"/>
                  </a:cubicBezTo>
                  <a:cubicBezTo>
                    <a:pt x="76" y="80"/>
                    <a:pt x="83" y="86"/>
                    <a:pt x="83" y="86"/>
                  </a:cubicBezTo>
                  <a:cubicBezTo>
                    <a:pt x="84" y="85"/>
                    <a:pt x="84" y="85"/>
                    <a:pt x="84" y="85"/>
                  </a:cubicBezTo>
                  <a:cubicBezTo>
                    <a:pt x="84" y="85"/>
                    <a:pt x="78" y="78"/>
                    <a:pt x="69" y="6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6" name="Freeform 6"/>
            <p:cNvSpPr>
              <a:spLocks/>
            </p:cNvSpPr>
            <p:nvPr/>
          </p:nvSpPr>
          <p:spPr bwMode="auto">
            <a:xfrm>
              <a:off x="4177" y="1665"/>
              <a:ext cx="490" cy="566"/>
            </a:xfrm>
            <a:custGeom>
              <a:avLst/>
              <a:gdLst>
                <a:gd name="T0" fmla="*/ 204 w 207"/>
                <a:gd name="T1" fmla="*/ 156 h 239"/>
                <a:gd name="T2" fmla="*/ 48 w 207"/>
                <a:gd name="T3" fmla="*/ 0 h 239"/>
                <a:gd name="T4" fmla="*/ 35 w 207"/>
                <a:gd name="T5" fmla="*/ 53 h 239"/>
                <a:gd name="T6" fmla="*/ 0 w 207"/>
                <a:gd name="T7" fmla="*/ 83 h 239"/>
                <a:gd name="T8" fmla="*/ 156 w 207"/>
                <a:gd name="T9" fmla="*/ 239 h 239"/>
                <a:gd name="T10" fmla="*/ 188 w 207"/>
                <a:gd name="T11" fmla="*/ 214 h 239"/>
                <a:gd name="T12" fmla="*/ 192 w 207"/>
                <a:gd name="T13" fmla="*/ 209 h 239"/>
                <a:gd name="T14" fmla="*/ 194 w 207"/>
                <a:gd name="T15" fmla="*/ 204 h 239"/>
                <a:gd name="T16" fmla="*/ 204 w 207"/>
                <a:gd name="T17" fmla="*/ 156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7" h="239">
                  <a:moveTo>
                    <a:pt x="204" y="156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54" y="6"/>
                    <a:pt x="48" y="30"/>
                    <a:pt x="35" y="53"/>
                  </a:cubicBezTo>
                  <a:cubicBezTo>
                    <a:pt x="22" y="75"/>
                    <a:pt x="7" y="88"/>
                    <a:pt x="0" y="83"/>
                  </a:cubicBezTo>
                  <a:cubicBezTo>
                    <a:pt x="156" y="239"/>
                    <a:pt x="156" y="239"/>
                    <a:pt x="156" y="239"/>
                  </a:cubicBezTo>
                  <a:cubicBezTo>
                    <a:pt x="156" y="239"/>
                    <a:pt x="173" y="237"/>
                    <a:pt x="188" y="214"/>
                  </a:cubicBezTo>
                  <a:cubicBezTo>
                    <a:pt x="189" y="213"/>
                    <a:pt x="191" y="211"/>
                    <a:pt x="192" y="209"/>
                  </a:cubicBezTo>
                  <a:cubicBezTo>
                    <a:pt x="193" y="207"/>
                    <a:pt x="194" y="206"/>
                    <a:pt x="194" y="204"/>
                  </a:cubicBezTo>
                  <a:cubicBezTo>
                    <a:pt x="207" y="178"/>
                    <a:pt x="204" y="156"/>
                    <a:pt x="204" y="15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7" name="Freeform 7"/>
            <p:cNvSpPr>
              <a:spLocks/>
            </p:cNvSpPr>
            <p:nvPr/>
          </p:nvSpPr>
          <p:spPr bwMode="auto">
            <a:xfrm>
              <a:off x="4167" y="1656"/>
              <a:ext cx="137" cy="218"/>
            </a:xfrm>
            <a:custGeom>
              <a:avLst/>
              <a:gdLst>
                <a:gd name="T0" fmla="*/ 52 w 58"/>
                <a:gd name="T1" fmla="*/ 4 h 92"/>
                <a:gd name="T2" fmla="*/ 31 w 58"/>
                <a:gd name="T3" fmla="*/ 13 h 92"/>
                <a:gd name="T4" fmla="*/ 39 w 58"/>
                <a:gd name="T5" fmla="*/ 20 h 92"/>
                <a:gd name="T6" fmla="*/ 39 w 58"/>
                <a:gd name="T7" fmla="*/ 25 h 92"/>
                <a:gd name="T8" fmla="*/ 31 w 58"/>
                <a:gd name="T9" fmla="*/ 50 h 92"/>
                <a:gd name="T10" fmla="*/ 16 w 58"/>
                <a:gd name="T11" fmla="*/ 66 h 92"/>
                <a:gd name="T12" fmla="*/ 12 w 58"/>
                <a:gd name="T13" fmla="*/ 67 h 92"/>
                <a:gd name="T14" fmla="*/ 5 w 58"/>
                <a:gd name="T15" fmla="*/ 59 h 92"/>
                <a:gd name="T16" fmla="*/ 3 w 58"/>
                <a:gd name="T17" fmla="*/ 87 h 92"/>
                <a:gd name="T18" fmla="*/ 4 w 58"/>
                <a:gd name="T19" fmla="*/ 87 h 92"/>
                <a:gd name="T20" fmla="*/ 39 w 58"/>
                <a:gd name="T21" fmla="*/ 57 h 92"/>
                <a:gd name="T22" fmla="*/ 52 w 58"/>
                <a:gd name="T23" fmla="*/ 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" h="92">
                  <a:moveTo>
                    <a:pt x="52" y="4"/>
                  </a:moveTo>
                  <a:cubicBezTo>
                    <a:pt x="48" y="0"/>
                    <a:pt x="40" y="4"/>
                    <a:pt x="31" y="13"/>
                  </a:cubicBezTo>
                  <a:cubicBezTo>
                    <a:pt x="36" y="18"/>
                    <a:pt x="39" y="20"/>
                    <a:pt x="39" y="20"/>
                  </a:cubicBezTo>
                  <a:cubicBezTo>
                    <a:pt x="39" y="20"/>
                    <a:pt x="39" y="22"/>
                    <a:pt x="39" y="25"/>
                  </a:cubicBezTo>
                  <a:cubicBezTo>
                    <a:pt x="39" y="31"/>
                    <a:pt x="37" y="40"/>
                    <a:pt x="31" y="50"/>
                  </a:cubicBezTo>
                  <a:cubicBezTo>
                    <a:pt x="25" y="61"/>
                    <a:pt x="19" y="64"/>
                    <a:pt x="16" y="66"/>
                  </a:cubicBezTo>
                  <a:cubicBezTo>
                    <a:pt x="14" y="67"/>
                    <a:pt x="12" y="67"/>
                    <a:pt x="12" y="67"/>
                  </a:cubicBezTo>
                  <a:cubicBezTo>
                    <a:pt x="12" y="67"/>
                    <a:pt x="10" y="64"/>
                    <a:pt x="5" y="59"/>
                  </a:cubicBezTo>
                  <a:cubicBezTo>
                    <a:pt x="0" y="72"/>
                    <a:pt x="0" y="83"/>
                    <a:pt x="3" y="87"/>
                  </a:cubicBezTo>
                  <a:cubicBezTo>
                    <a:pt x="4" y="87"/>
                    <a:pt x="4" y="87"/>
                    <a:pt x="4" y="87"/>
                  </a:cubicBezTo>
                  <a:cubicBezTo>
                    <a:pt x="11" y="92"/>
                    <a:pt x="26" y="79"/>
                    <a:pt x="39" y="57"/>
                  </a:cubicBezTo>
                  <a:cubicBezTo>
                    <a:pt x="52" y="34"/>
                    <a:pt x="58" y="10"/>
                    <a:pt x="52" y="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8" name="Freeform 8"/>
            <p:cNvSpPr>
              <a:spLocks/>
            </p:cNvSpPr>
            <p:nvPr/>
          </p:nvSpPr>
          <p:spPr bwMode="auto">
            <a:xfrm>
              <a:off x="2883" y="799"/>
              <a:ext cx="474" cy="407"/>
            </a:xfrm>
            <a:custGeom>
              <a:avLst/>
              <a:gdLst>
                <a:gd name="T0" fmla="*/ 83 w 200"/>
                <a:gd name="T1" fmla="*/ 65 h 172"/>
                <a:gd name="T2" fmla="*/ 200 w 200"/>
                <a:gd name="T3" fmla="*/ 38 h 172"/>
                <a:gd name="T4" fmla="*/ 200 w 200"/>
                <a:gd name="T5" fmla="*/ 37 h 172"/>
                <a:gd name="T6" fmla="*/ 73 w 200"/>
                <a:gd name="T7" fmla="*/ 14 h 172"/>
                <a:gd name="T8" fmla="*/ 9 w 200"/>
                <a:gd name="T9" fmla="*/ 126 h 172"/>
                <a:gd name="T10" fmla="*/ 64 w 200"/>
                <a:gd name="T11" fmla="*/ 172 h 172"/>
                <a:gd name="T12" fmla="*/ 83 w 200"/>
                <a:gd name="T13" fmla="*/ 65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" h="172">
                  <a:moveTo>
                    <a:pt x="83" y="65"/>
                  </a:moveTo>
                  <a:cubicBezTo>
                    <a:pt x="105" y="26"/>
                    <a:pt x="157" y="23"/>
                    <a:pt x="200" y="38"/>
                  </a:cubicBezTo>
                  <a:cubicBezTo>
                    <a:pt x="200" y="38"/>
                    <a:pt x="200" y="37"/>
                    <a:pt x="200" y="37"/>
                  </a:cubicBezTo>
                  <a:cubicBezTo>
                    <a:pt x="159" y="14"/>
                    <a:pt x="109" y="0"/>
                    <a:pt x="73" y="14"/>
                  </a:cubicBezTo>
                  <a:cubicBezTo>
                    <a:pt x="6" y="41"/>
                    <a:pt x="0" y="81"/>
                    <a:pt x="9" y="126"/>
                  </a:cubicBezTo>
                  <a:cubicBezTo>
                    <a:pt x="14" y="152"/>
                    <a:pt x="35" y="167"/>
                    <a:pt x="64" y="172"/>
                  </a:cubicBezTo>
                  <a:cubicBezTo>
                    <a:pt x="58" y="137"/>
                    <a:pt x="64" y="97"/>
                    <a:pt x="83" y="6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9" name="Freeform 9"/>
            <p:cNvSpPr>
              <a:spLocks/>
            </p:cNvSpPr>
            <p:nvPr/>
          </p:nvSpPr>
          <p:spPr bwMode="auto">
            <a:xfrm>
              <a:off x="3236" y="427"/>
              <a:ext cx="175" cy="460"/>
            </a:xfrm>
            <a:custGeom>
              <a:avLst/>
              <a:gdLst>
                <a:gd name="T0" fmla="*/ 40 w 74"/>
                <a:gd name="T1" fmla="*/ 37 h 194"/>
                <a:gd name="T2" fmla="*/ 74 w 74"/>
                <a:gd name="T3" fmla="*/ 0 h 194"/>
                <a:gd name="T4" fmla="*/ 1 w 74"/>
                <a:gd name="T5" fmla="*/ 100 h 194"/>
                <a:gd name="T6" fmla="*/ 51 w 74"/>
                <a:gd name="T7" fmla="*/ 194 h 194"/>
                <a:gd name="T8" fmla="*/ 52 w 74"/>
                <a:gd name="T9" fmla="*/ 193 h 194"/>
                <a:gd name="T10" fmla="*/ 40 w 74"/>
                <a:gd name="T11" fmla="*/ 37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194">
                  <a:moveTo>
                    <a:pt x="40" y="37"/>
                  </a:moveTo>
                  <a:cubicBezTo>
                    <a:pt x="49" y="21"/>
                    <a:pt x="61" y="8"/>
                    <a:pt x="74" y="0"/>
                  </a:cubicBezTo>
                  <a:cubicBezTo>
                    <a:pt x="31" y="9"/>
                    <a:pt x="0" y="30"/>
                    <a:pt x="1" y="100"/>
                  </a:cubicBezTo>
                  <a:cubicBezTo>
                    <a:pt x="1" y="132"/>
                    <a:pt x="23" y="166"/>
                    <a:pt x="51" y="194"/>
                  </a:cubicBezTo>
                  <a:cubicBezTo>
                    <a:pt x="52" y="193"/>
                    <a:pt x="52" y="193"/>
                    <a:pt x="52" y="193"/>
                  </a:cubicBezTo>
                  <a:cubicBezTo>
                    <a:pt x="29" y="143"/>
                    <a:pt x="17" y="77"/>
                    <a:pt x="40" y="3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0" name="Freeform 10"/>
            <p:cNvSpPr>
              <a:spLocks/>
            </p:cNvSpPr>
            <p:nvPr/>
          </p:nvSpPr>
          <p:spPr bwMode="auto">
            <a:xfrm>
              <a:off x="3020" y="853"/>
              <a:ext cx="505" cy="613"/>
            </a:xfrm>
            <a:custGeom>
              <a:avLst/>
              <a:gdLst>
                <a:gd name="T0" fmla="*/ 198 w 213"/>
                <a:gd name="T1" fmla="*/ 82 h 259"/>
                <a:gd name="T2" fmla="*/ 142 w 213"/>
                <a:gd name="T3" fmla="*/ 15 h 259"/>
                <a:gd name="T4" fmla="*/ 25 w 213"/>
                <a:gd name="T5" fmla="*/ 42 h 259"/>
                <a:gd name="T6" fmla="*/ 6 w 213"/>
                <a:gd name="T7" fmla="*/ 149 h 259"/>
                <a:gd name="T8" fmla="*/ 39 w 213"/>
                <a:gd name="T9" fmla="*/ 218 h 259"/>
                <a:gd name="T10" fmla="*/ 172 w 213"/>
                <a:gd name="T11" fmla="*/ 189 h 259"/>
                <a:gd name="T12" fmla="*/ 211 w 213"/>
                <a:gd name="T13" fmla="*/ 104 h 259"/>
                <a:gd name="T14" fmla="*/ 213 w 213"/>
                <a:gd name="T15" fmla="*/ 99 h 259"/>
                <a:gd name="T16" fmla="*/ 212 w 213"/>
                <a:gd name="T17" fmla="*/ 97 h 259"/>
                <a:gd name="T18" fmla="*/ 198 w 213"/>
                <a:gd name="T19" fmla="*/ 82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3" h="259">
                  <a:moveTo>
                    <a:pt x="198" y="82"/>
                  </a:moveTo>
                  <a:cubicBezTo>
                    <a:pt x="173" y="53"/>
                    <a:pt x="145" y="23"/>
                    <a:pt x="142" y="15"/>
                  </a:cubicBezTo>
                  <a:cubicBezTo>
                    <a:pt x="99" y="0"/>
                    <a:pt x="47" y="3"/>
                    <a:pt x="25" y="42"/>
                  </a:cubicBezTo>
                  <a:cubicBezTo>
                    <a:pt x="6" y="74"/>
                    <a:pt x="0" y="114"/>
                    <a:pt x="6" y="149"/>
                  </a:cubicBezTo>
                  <a:cubicBezTo>
                    <a:pt x="10" y="176"/>
                    <a:pt x="22" y="201"/>
                    <a:pt x="39" y="218"/>
                  </a:cubicBezTo>
                  <a:cubicBezTo>
                    <a:pt x="80" y="259"/>
                    <a:pt x="139" y="246"/>
                    <a:pt x="172" y="189"/>
                  </a:cubicBezTo>
                  <a:cubicBezTo>
                    <a:pt x="190" y="158"/>
                    <a:pt x="207" y="130"/>
                    <a:pt x="211" y="104"/>
                  </a:cubicBezTo>
                  <a:cubicBezTo>
                    <a:pt x="212" y="102"/>
                    <a:pt x="213" y="100"/>
                    <a:pt x="213" y="99"/>
                  </a:cubicBezTo>
                  <a:cubicBezTo>
                    <a:pt x="213" y="98"/>
                    <a:pt x="212" y="98"/>
                    <a:pt x="212" y="97"/>
                  </a:cubicBezTo>
                  <a:cubicBezTo>
                    <a:pt x="207" y="92"/>
                    <a:pt x="203" y="87"/>
                    <a:pt x="198" y="8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1" name="Freeform 11"/>
            <p:cNvSpPr>
              <a:spLocks/>
            </p:cNvSpPr>
            <p:nvPr/>
          </p:nvSpPr>
          <p:spPr bwMode="auto">
            <a:xfrm>
              <a:off x="3276" y="375"/>
              <a:ext cx="481" cy="668"/>
            </a:xfrm>
            <a:custGeom>
              <a:avLst/>
              <a:gdLst>
                <a:gd name="T0" fmla="*/ 23 w 203"/>
                <a:gd name="T1" fmla="*/ 59 h 282"/>
                <a:gd name="T2" fmla="*/ 35 w 203"/>
                <a:gd name="T3" fmla="*/ 215 h 282"/>
                <a:gd name="T4" fmla="*/ 72 w 203"/>
                <a:gd name="T5" fmla="*/ 246 h 282"/>
                <a:gd name="T6" fmla="*/ 96 w 203"/>
                <a:gd name="T7" fmla="*/ 267 h 282"/>
                <a:gd name="T8" fmla="*/ 99 w 203"/>
                <a:gd name="T9" fmla="*/ 270 h 282"/>
                <a:gd name="T10" fmla="*/ 113 w 203"/>
                <a:gd name="T11" fmla="*/ 282 h 282"/>
                <a:gd name="T12" fmla="*/ 171 w 203"/>
                <a:gd name="T13" fmla="*/ 207 h 282"/>
                <a:gd name="T14" fmla="*/ 156 w 203"/>
                <a:gd name="T15" fmla="*/ 31 h 282"/>
                <a:gd name="T16" fmla="*/ 57 w 203"/>
                <a:gd name="T17" fmla="*/ 22 h 282"/>
                <a:gd name="T18" fmla="*/ 23 w 203"/>
                <a:gd name="T19" fmla="*/ 59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3" h="282">
                  <a:moveTo>
                    <a:pt x="23" y="59"/>
                  </a:moveTo>
                  <a:cubicBezTo>
                    <a:pt x="0" y="99"/>
                    <a:pt x="12" y="165"/>
                    <a:pt x="35" y="215"/>
                  </a:cubicBezTo>
                  <a:cubicBezTo>
                    <a:pt x="38" y="215"/>
                    <a:pt x="55" y="231"/>
                    <a:pt x="72" y="246"/>
                  </a:cubicBezTo>
                  <a:cubicBezTo>
                    <a:pt x="79" y="252"/>
                    <a:pt x="87" y="259"/>
                    <a:pt x="96" y="267"/>
                  </a:cubicBezTo>
                  <a:cubicBezTo>
                    <a:pt x="97" y="268"/>
                    <a:pt x="98" y="269"/>
                    <a:pt x="99" y="270"/>
                  </a:cubicBezTo>
                  <a:cubicBezTo>
                    <a:pt x="104" y="274"/>
                    <a:pt x="109" y="278"/>
                    <a:pt x="113" y="282"/>
                  </a:cubicBezTo>
                  <a:cubicBezTo>
                    <a:pt x="133" y="272"/>
                    <a:pt x="151" y="241"/>
                    <a:pt x="171" y="207"/>
                  </a:cubicBezTo>
                  <a:cubicBezTo>
                    <a:pt x="203" y="150"/>
                    <a:pt x="197" y="71"/>
                    <a:pt x="156" y="31"/>
                  </a:cubicBezTo>
                  <a:cubicBezTo>
                    <a:pt x="127" y="2"/>
                    <a:pt x="89" y="0"/>
                    <a:pt x="57" y="22"/>
                  </a:cubicBezTo>
                  <a:cubicBezTo>
                    <a:pt x="44" y="30"/>
                    <a:pt x="32" y="43"/>
                    <a:pt x="23" y="5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2" name="Freeform 12"/>
            <p:cNvSpPr>
              <a:spLocks/>
            </p:cNvSpPr>
            <p:nvPr/>
          </p:nvSpPr>
          <p:spPr bwMode="auto">
            <a:xfrm>
              <a:off x="3357" y="884"/>
              <a:ext cx="902" cy="930"/>
            </a:xfrm>
            <a:custGeom>
              <a:avLst/>
              <a:gdLst>
                <a:gd name="T0" fmla="*/ 381 w 381"/>
                <a:gd name="T1" fmla="*/ 346 h 393"/>
                <a:gd name="T2" fmla="*/ 373 w 381"/>
                <a:gd name="T3" fmla="*/ 339 h 393"/>
                <a:gd name="T4" fmla="*/ 79 w 381"/>
                <a:gd name="T5" fmla="*/ 67 h 393"/>
                <a:gd name="T6" fmla="*/ 65 w 381"/>
                <a:gd name="T7" fmla="*/ 55 h 393"/>
                <a:gd name="T8" fmla="*/ 62 w 381"/>
                <a:gd name="T9" fmla="*/ 52 h 393"/>
                <a:gd name="T10" fmla="*/ 38 w 381"/>
                <a:gd name="T11" fmla="*/ 31 h 393"/>
                <a:gd name="T12" fmla="*/ 1 w 381"/>
                <a:gd name="T13" fmla="*/ 0 h 393"/>
                <a:gd name="T14" fmla="*/ 0 w 381"/>
                <a:gd name="T15" fmla="*/ 1 h 393"/>
                <a:gd name="T16" fmla="*/ 0 w 381"/>
                <a:gd name="T17" fmla="*/ 1 h 393"/>
                <a:gd name="T18" fmla="*/ 0 w 381"/>
                <a:gd name="T19" fmla="*/ 1 h 393"/>
                <a:gd name="T20" fmla="*/ 0 w 381"/>
                <a:gd name="T21" fmla="*/ 2 h 393"/>
                <a:gd name="T22" fmla="*/ 56 w 381"/>
                <a:gd name="T23" fmla="*/ 69 h 393"/>
                <a:gd name="T24" fmla="*/ 70 w 381"/>
                <a:gd name="T25" fmla="*/ 84 h 393"/>
                <a:gd name="T26" fmla="*/ 71 w 381"/>
                <a:gd name="T27" fmla="*/ 86 h 393"/>
                <a:gd name="T28" fmla="*/ 347 w 381"/>
                <a:gd name="T29" fmla="*/ 385 h 393"/>
                <a:gd name="T30" fmla="*/ 354 w 381"/>
                <a:gd name="T31" fmla="*/ 393 h 393"/>
                <a:gd name="T32" fmla="*/ 358 w 381"/>
                <a:gd name="T33" fmla="*/ 392 h 393"/>
                <a:gd name="T34" fmla="*/ 373 w 381"/>
                <a:gd name="T35" fmla="*/ 376 h 393"/>
                <a:gd name="T36" fmla="*/ 381 w 381"/>
                <a:gd name="T37" fmla="*/ 351 h 393"/>
                <a:gd name="T38" fmla="*/ 381 w 381"/>
                <a:gd name="T39" fmla="*/ 346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81" h="393">
                  <a:moveTo>
                    <a:pt x="381" y="346"/>
                  </a:moveTo>
                  <a:cubicBezTo>
                    <a:pt x="381" y="346"/>
                    <a:pt x="378" y="344"/>
                    <a:pt x="373" y="339"/>
                  </a:cubicBezTo>
                  <a:cubicBezTo>
                    <a:pt x="336" y="304"/>
                    <a:pt x="177" y="155"/>
                    <a:pt x="79" y="67"/>
                  </a:cubicBezTo>
                  <a:cubicBezTo>
                    <a:pt x="75" y="63"/>
                    <a:pt x="70" y="59"/>
                    <a:pt x="65" y="55"/>
                  </a:cubicBezTo>
                  <a:cubicBezTo>
                    <a:pt x="64" y="54"/>
                    <a:pt x="63" y="53"/>
                    <a:pt x="62" y="52"/>
                  </a:cubicBezTo>
                  <a:cubicBezTo>
                    <a:pt x="53" y="44"/>
                    <a:pt x="45" y="37"/>
                    <a:pt x="38" y="31"/>
                  </a:cubicBezTo>
                  <a:cubicBezTo>
                    <a:pt x="21" y="16"/>
                    <a:pt x="4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3" y="10"/>
                    <a:pt x="31" y="40"/>
                    <a:pt x="56" y="69"/>
                  </a:cubicBezTo>
                  <a:cubicBezTo>
                    <a:pt x="61" y="74"/>
                    <a:pt x="65" y="79"/>
                    <a:pt x="70" y="84"/>
                  </a:cubicBezTo>
                  <a:cubicBezTo>
                    <a:pt x="70" y="85"/>
                    <a:pt x="71" y="85"/>
                    <a:pt x="71" y="86"/>
                  </a:cubicBezTo>
                  <a:cubicBezTo>
                    <a:pt x="161" y="186"/>
                    <a:pt x="312" y="347"/>
                    <a:pt x="347" y="385"/>
                  </a:cubicBezTo>
                  <a:cubicBezTo>
                    <a:pt x="352" y="390"/>
                    <a:pt x="354" y="393"/>
                    <a:pt x="354" y="393"/>
                  </a:cubicBezTo>
                  <a:cubicBezTo>
                    <a:pt x="354" y="393"/>
                    <a:pt x="356" y="393"/>
                    <a:pt x="358" y="392"/>
                  </a:cubicBezTo>
                  <a:cubicBezTo>
                    <a:pt x="361" y="390"/>
                    <a:pt x="367" y="387"/>
                    <a:pt x="373" y="376"/>
                  </a:cubicBezTo>
                  <a:cubicBezTo>
                    <a:pt x="379" y="366"/>
                    <a:pt x="381" y="357"/>
                    <a:pt x="381" y="351"/>
                  </a:cubicBezTo>
                  <a:cubicBezTo>
                    <a:pt x="381" y="348"/>
                    <a:pt x="381" y="346"/>
                    <a:pt x="381" y="34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3" name="Freeform 14"/>
            <p:cNvSpPr>
              <a:spLocks/>
            </p:cNvSpPr>
            <p:nvPr/>
          </p:nvSpPr>
          <p:spPr bwMode="auto">
            <a:xfrm>
              <a:off x="4819" y="2349"/>
              <a:ext cx="0" cy="3"/>
            </a:xfrm>
            <a:custGeom>
              <a:avLst/>
              <a:gdLst>
                <a:gd name="T0" fmla="*/ 0 h 1"/>
                <a:gd name="T1" fmla="*/ 0 h 1"/>
                <a:gd name="T2" fmla="*/ 1 h 1"/>
                <a:gd name="T3" fmla="*/ 1 h 1"/>
                <a:gd name="T4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64" name="Content Placeholder 2"/>
          <p:cNvSpPr txBox="1">
            <a:spLocks/>
          </p:cNvSpPr>
          <p:nvPr/>
        </p:nvSpPr>
        <p:spPr>
          <a:xfrm>
            <a:off x="4673526" y="1595291"/>
            <a:ext cx="3473463" cy="61247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id-ID" sz="10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l">
              <a:lnSpc>
                <a:spcPct val="120000"/>
              </a:lnSpc>
            </a:pPr>
            <a:r>
              <a:rPr lang="en-US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6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directly.Please</a:t>
            </a:r>
            <a:r>
              <a:rPr lang="en-US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sz="600" i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9" name="Content Placeholder 2"/>
          <p:cNvSpPr txBox="1">
            <a:spLocks/>
          </p:cNvSpPr>
          <p:nvPr/>
        </p:nvSpPr>
        <p:spPr>
          <a:xfrm>
            <a:off x="5032273" y="2986243"/>
            <a:ext cx="1263337" cy="4431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6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0" name="TextBox 78"/>
          <p:cNvSpPr txBox="1"/>
          <p:nvPr/>
        </p:nvSpPr>
        <p:spPr>
          <a:xfrm>
            <a:off x="5032273" y="2787183"/>
            <a:ext cx="101183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id-ID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1" name="Content Placeholder 2"/>
          <p:cNvSpPr txBox="1">
            <a:spLocks/>
          </p:cNvSpPr>
          <p:nvPr/>
        </p:nvSpPr>
        <p:spPr>
          <a:xfrm>
            <a:off x="6883651" y="2986243"/>
            <a:ext cx="1263337" cy="4431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6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2" name="TextBox 78"/>
          <p:cNvSpPr txBox="1"/>
          <p:nvPr/>
        </p:nvSpPr>
        <p:spPr>
          <a:xfrm>
            <a:off x="6883651" y="2787183"/>
            <a:ext cx="101183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id-ID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3" name="Content Placeholder 2"/>
          <p:cNvSpPr txBox="1">
            <a:spLocks/>
          </p:cNvSpPr>
          <p:nvPr/>
        </p:nvSpPr>
        <p:spPr>
          <a:xfrm>
            <a:off x="5032273" y="4169383"/>
            <a:ext cx="1263337" cy="4431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6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4" name="TextBox 78"/>
          <p:cNvSpPr txBox="1"/>
          <p:nvPr/>
        </p:nvSpPr>
        <p:spPr>
          <a:xfrm>
            <a:off x="5032273" y="3970323"/>
            <a:ext cx="101183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id-ID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5" name="Content Placeholder 2"/>
          <p:cNvSpPr txBox="1">
            <a:spLocks/>
          </p:cNvSpPr>
          <p:nvPr/>
        </p:nvSpPr>
        <p:spPr>
          <a:xfrm>
            <a:off x="6883651" y="4169383"/>
            <a:ext cx="1263337" cy="4431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6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6" name="TextBox 78"/>
          <p:cNvSpPr txBox="1"/>
          <p:nvPr/>
        </p:nvSpPr>
        <p:spPr>
          <a:xfrm>
            <a:off x="6883651" y="3970323"/>
            <a:ext cx="101183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id-ID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标题 2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5999083"/>
      </p:ext>
    </p:extLst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500"/>
                            </p:stCondLst>
                            <p:childTnLst>
                              <p:par>
                                <p:cTn id="49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000"/>
                            </p:stCondLst>
                            <p:childTnLst>
                              <p:par>
                                <p:cTn id="5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800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8750"/>
                            </p:stCondLst>
                            <p:childTnLst>
                              <p:par>
                                <p:cTn id="6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9500"/>
                            </p:stCondLst>
                            <p:childTnLst>
                              <p:par>
                                <p:cTn id="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250"/>
                            </p:stCondLst>
                            <p:childTnLst>
                              <p:par>
                                <p:cTn id="7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10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7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1750"/>
                            </p:stCondLst>
                            <p:childTnLst>
                              <p:par>
                                <p:cTn id="8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7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25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7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3250"/>
                            </p:stCondLst>
                            <p:childTnLst>
                              <p:par>
                                <p:cTn id="8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7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40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7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4750"/>
                            </p:stCondLst>
                            <p:childTnLst>
                              <p:par>
                                <p:cTn id="9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7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500"/>
                            </p:stCondLst>
                            <p:childTnLst>
                              <p:par>
                                <p:cTn id="10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7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6250"/>
                            </p:stCondLst>
                            <p:childTnLst>
                              <p:par>
                                <p:cTn id="10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7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6" grpId="0" animBg="1"/>
      <p:bldP spid="18" grpId="0" animBg="1"/>
      <p:bldP spid="20" grpId="0" animBg="1"/>
      <p:bldP spid="22" grpId="0" animBg="1"/>
      <p:bldP spid="64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565" y="1342746"/>
            <a:ext cx="2238804" cy="1536255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2301921" y="1342746"/>
            <a:ext cx="2238804" cy="153625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4603277" y="1342746"/>
            <a:ext cx="2238804" cy="1536255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6904632" y="1342746"/>
            <a:ext cx="2238804" cy="153625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565" y="2935921"/>
            <a:ext cx="2238804" cy="153625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2301921" y="2935921"/>
            <a:ext cx="2238804" cy="1536255"/>
          </a:xfrm>
          <a:prstGeom prst="rect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4603277" y="2935921"/>
            <a:ext cx="2238804" cy="153625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6904632" y="2935921"/>
            <a:ext cx="2238804" cy="1536255"/>
          </a:xfrm>
          <a:prstGeom prst="rect">
            <a:avLst/>
          </a:prstGeom>
          <a:blipFill dpi="0"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/>
            <a:endParaRPr lang="zh-CN" altLang="en-US"/>
          </a:p>
        </p:txBody>
      </p:sp>
      <p:sp>
        <p:nvSpPr>
          <p:cNvPr id="15" name="TextBox 32"/>
          <p:cNvSpPr txBox="1"/>
          <p:nvPr/>
        </p:nvSpPr>
        <p:spPr>
          <a:xfrm>
            <a:off x="2626358" y="1807738"/>
            <a:ext cx="1589929" cy="663192"/>
          </a:xfrm>
          <a:prstGeom prst="rect">
            <a:avLst/>
          </a:prstGeom>
          <a:noFill/>
        </p:spPr>
        <p:txBody>
          <a:bodyPr wrap="square" lIns="65023" tIns="32511" rIns="65023" bIns="32511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点击添加相关标题文字，修改文字内容，也可以直接复制你的内容到此。</a:t>
            </a:r>
            <a:endParaRPr lang="en-US" sz="10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32"/>
          <p:cNvSpPr txBox="1"/>
          <p:nvPr/>
        </p:nvSpPr>
        <p:spPr>
          <a:xfrm>
            <a:off x="7243062" y="1807738"/>
            <a:ext cx="1589929" cy="663192"/>
          </a:xfrm>
          <a:prstGeom prst="rect">
            <a:avLst/>
          </a:prstGeom>
          <a:noFill/>
        </p:spPr>
        <p:txBody>
          <a:bodyPr wrap="square" lIns="65023" tIns="32511" rIns="65023" bIns="32511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点击添加相关标题文字，修改文字内容，也可以直接复制你的内容到此。</a:t>
            </a:r>
            <a:endParaRPr lang="en-US" sz="10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32"/>
          <p:cNvSpPr txBox="1"/>
          <p:nvPr/>
        </p:nvSpPr>
        <p:spPr>
          <a:xfrm>
            <a:off x="307169" y="3368400"/>
            <a:ext cx="1589929" cy="663192"/>
          </a:xfrm>
          <a:prstGeom prst="rect">
            <a:avLst/>
          </a:prstGeom>
          <a:noFill/>
        </p:spPr>
        <p:txBody>
          <a:bodyPr wrap="square" lIns="65023" tIns="32511" rIns="65023" bIns="32511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点击添加相关标题文字，修改文字内容，也可以直接复制你的内容到此。</a:t>
            </a:r>
            <a:endParaRPr lang="en-US" sz="10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32"/>
          <p:cNvSpPr txBox="1"/>
          <p:nvPr/>
        </p:nvSpPr>
        <p:spPr>
          <a:xfrm>
            <a:off x="4923873" y="3368400"/>
            <a:ext cx="1589929" cy="663192"/>
          </a:xfrm>
          <a:prstGeom prst="rect">
            <a:avLst/>
          </a:prstGeom>
          <a:noFill/>
        </p:spPr>
        <p:txBody>
          <a:bodyPr wrap="square" lIns="65023" tIns="32511" rIns="65023" bIns="32511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点击添加相关标题文字，修改文字内容，也可以直接复制你的内容到此。</a:t>
            </a:r>
            <a:endParaRPr lang="en-US" sz="10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0046710"/>
      </p:ext>
    </p:extLst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8" grpId="0" animBg="1"/>
      <p:bldP spid="29" grpId="0" animBg="1"/>
      <p:bldP spid="30" grpId="0" animBg="1"/>
      <p:bldP spid="31" grpId="0" animBg="1"/>
      <p:bldP spid="15" grpId="0"/>
      <p:bldP spid="20" grpId="0"/>
      <p:bldP spid="21" grpId="0"/>
      <p:bldP spid="2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5148263"/>
          </a:xfrm>
          <a:prstGeom prst="rect">
            <a:avLst/>
          </a:prstGeom>
          <a:noFill/>
        </p:spPr>
      </p:pic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611560" y="2188062"/>
            <a:ext cx="4572000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3600" b="1" cap="all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演讲完毕，谢谢观看</a:t>
            </a:r>
          </a:p>
        </p:txBody>
      </p:sp>
      <p:sp>
        <p:nvSpPr>
          <p:cNvPr id="10" name="矩形 259"/>
          <p:cNvSpPr>
            <a:spLocks noChangeArrowheads="1"/>
          </p:cNvSpPr>
          <p:nvPr/>
        </p:nvSpPr>
        <p:spPr bwMode="auto">
          <a:xfrm>
            <a:off x="611560" y="2824648"/>
            <a:ext cx="55446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ANNUAL REPORT POWERPOINT</a:t>
            </a:r>
          </a:p>
        </p:txBody>
      </p:sp>
      <p:sp>
        <p:nvSpPr>
          <p:cNvPr id="13" name="矩形 259"/>
          <p:cNvSpPr>
            <a:spLocks noChangeArrowheads="1"/>
          </p:cNvSpPr>
          <p:nvPr/>
        </p:nvSpPr>
        <p:spPr bwMode="auto">
          <a:xfrm>
            <a:off x="611560" y="1260217"/>
            <a:ext cx="2483768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6600" cap="all" dirty="0" smtClean="0">
                <a:solidFill>
                  <a:schemeClr val="accent1"/>
                </a:solidFill>
                <a:latin typeface="Impact" panose="020B0806030902050204" pitchFamily="34" charset="0"/>
                <a:cs typeface="Arial" panose="020B0604020202020204" pitchFamily="34" charset="0"/>
              </a:rPr>
              <a:t>20XX</a:t>
            </a:r>
            <a:endParaRPr lang="zh-CN" altLang="en-US" sz="6600" cap="all" dirty="0">
              <a:solidFill>
                <a:schemeClr val="accent1"/>
              </a:solidFill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7010203"/>
      </p:ext>
    </p:extLst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650"/>
                            </p:stCondLst>
                            <p:childTnLst>
                              <p:par>
                                <p:cTn id="1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150"/>
                            </p:stCondLst>
                            <p:childTnLst>
                              <p:par>
                                <p:cTn id="2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50"/>
                            </p:stCondLst>
                            <p:childTnLst>
                              <p:par>
                                <p:cTn id="3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50"/>
                            </p:stCondLst>
                            <p:childTnLst>
                              <p:par>
                                <p:cTn id="3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100"/>
                            </p:stCondLst>
                            <p:childTnLst>
                              <p:par>
                                <p:cTn id="4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4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10" grpId="0"/>
      <p:bldP spid="10" grpId="1"/>
      <p:bldP spid="13" grpId="0"/>
      <p:bldP spid="13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工作总结汇报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İMİNG" val="|1.4|1.5|1.4"/>
</p:tagLst>
</file>

<file path=ppt/theme/theme1.xml><?xml version="1.0" encoding="utf-8"?>
<a:theme xmlns:a="http://schemas.openxmlformats.org/drawingml/2006/main" name="第一PPT，www.1ppt.com">
  <a:themeElements>
    <a:clrScheme name="自定义 10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70C0"/>
      </a:accent1>
      <a:accent2>
        <a:srgbClr val="0070C0"/>
      </a:accent2>
      <a:accent3>
        <a:srgbClr val="0070C0"/>
      </a:accent3>
      <a:accent4>
        <a:srgbClr val="0070C0"/>
      </a:accent4>
      <a:accent5>
        <a:srgbClr val="0070C0"/>
      </a:accent5>
      <a:accent6>
        <a:srgbClr val="0070C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3912</TotalTime>
  <Words>2333</Words>
  <Application>Microsoft Office PowerPoint</Application>
  <PresentationFormat>全屏显示(16:9)</PresentationFormat>
  <Paragraphs>261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9" baseType="lpstr">
      <vt:lpstr>Arial Unicode MS</vt:lpstr>
      <vt:lpstr>方正超粗黑简体</vt:lpstr>
      <vt:lpstr>宋体</vt:lpstr>
      <vt:lpstr>微软雅黑</vt:lpstr>
      <vt:lpstr>Agency FB</vt:lpstr>
      <vt:lpstr>Arial</vt:lpstr>
      <vt:lpstr>Calibri</vt:lpstr>
      <vt:lpstr>Cambria Math</vt:lpstr>
      <vt:lpstr>Franklin Gothic Book</vt:lpstr>
      <vt:lpstr>Franklin Gothic Medium</vt:lpstr>
      <vt:lpstr>Impact</vt:lpstr>
      <vt:lpstr>Segoe UI Emoji</vt:lpstr>
      <vt:lpstr>Verdana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工作总结汇报ppt模板</dc:title>
  <dc:creator>第一PPT</dc:creator>
  <cp:keywords>www.1ppt.com</cp:keywords>
  <dc:description>www.1ppt.com</dc:description>
  <cp:lastModifiedBy>faith123</cp:lastModifiedBy>
  <cp:revision>426</cp:revision>
  <dcterms:created xsi:type="dcterms:W3CDTF">2014-11-09T01:07:25Z</dcterms:created>
  <dcterms:modified xsi:type="dcterms:W3CDTF">2020-08-20T06:59:54Z</dcterms:modified>
</cp:coreProperties>
</file>